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50" r:id="rId2"/>
    <p:sldId id="349" r:id="rId3"/>
    <p:sldId id="422" r:id="rId4"/>
    <p:sldId id="423" r:id="rId5"/>
    <p:sldId id="424" r:id="rId6"/>
    <p:sldId id="435" r:id="rId7"/>
    <p:sldId id="258" r:id="rId8"/>
    <p:sldId id="279" r:id="rId9"/>
    <p:sldId id="280" r:id="rId10"/>
    <p:sldId id="265" r:id="rId11"/>
    <p:sldId id="269" r:id="rId12"/>
    <p:sldId id="268" r:id="rId13"/>
    <p:sldId id="305" r:id="rId14"/>
    <p:sldId id="419" r:id="rId15"/>
    <p:sldId id="420" r:id="rId16"/>
    <p:sldId id="260" r:id="rId17"/>
    <p:sldId id="261" r:id="rId18"/>
    <p:sldId id="262" r:id="rId19"/>
    <p:sldId id="263" r:id="rId20"/>
    <p:sldId id="264" r:id="rId21"/>
    <p:sldId id="418" r:id="rId22"/>
    <p:sldId id="421" r:id="rId23"/>
    <p:sldId id="425" r:id="rId24"/>
    <p:sldId id="426" r:id="rId25"/>
    <p:sldId id="427" r:id="rId26"/>
    <p:sldId id="259" r:id="rId27"/>
    <p:sldId id="428" r:id="rId28"/>
    <p:sldId id="429" r:id="rId29"/>
    <p:sldId id="430" r:id="rId30"/>
    <p:sldId id="431" r:id="rId31"/>
    <p:sldId id="433" r:id="rId32"/>
    <p:sldId id="278" r:id="rId33"/>
    <p:sldId id="416" r:id="rId34"/>
    <p:sldId id="4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0F0"/>
    <a:srgbClr val="B5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8F2A-A502-45DB-AE8A-8D5BA694E957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83C44-1F1B-4723-8F60-C242D44CB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3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2C82-7689-4828-A465-33DA6D58A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xmlns="" id="{87F9F05F-025F-4325-8265-FC73AFD27DD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C7994A19-0DC2-4FFE-BE88-ECB0D79A7D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28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xmlns="" id="{864E8F51-2BA6-43E1-ACAA-6A2469A6C2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79C32A5B-86BB-4EC4-9570-FAC4E0FD71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11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xmlns="" id="{FAC9F92E-D804-4E2B-9015-B2450051C0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07DF4565-5B69-4880-B72B-636A330528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9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xmlns="" id="{0C36E2D5-3790-4CEB-A4B7-5DF2E57E2E0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431F6B87-23A7-4467-8606-0048E65326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52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xmlns="" id="{2A7783F4-AE83-475B-8597-718F69EBAA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xmlns="" id="{772D20B6-52DC-4FB9-BE97-7E873F15CD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03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xmlns="" id="{68CB9EA6-C38E-44AB-BA8A-5CF2588F35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5AD8BD7B-9966-4E30-8099-7BAFC4B563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86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xmlns="" id="{D055C969-009E-4429-83DA-B956DBF33B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90538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CDAF30C0-9C13-41C4-8AFE-935629563D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2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2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4.png"/><Relationship Id="rId18" Type="http://schemas.openxmlformats.org/officeDocument/2006/relationships/image" Target="../media/image39.svg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33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3.png"/><Relationship Id="rId24" Type="http://schemas.openxmlformats.org/officeDocument/2006/relationships/image" Target="../media/image45.sv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31.svg"/><Relationship Id="rId19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ordwall.net/resource/59984379/smw-uni-4-lesson-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41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12" y="431800"/>
            <a:ext cx="8351488" cy="35560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18197" y="1370985"/>
            <a:ext cx="81210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How:</a:t>
            </a:r>
            <a:r>
              <a:rPr lang="en-US" sz="3200" dirty="0">
                <a:solidFill>
                  <a:srgbClr val="272626"/>
                </a:solidFill>
                <a:latin typeface="+mj-lt"/>
              </a:rPr>
              <a:t>	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Dùng để hỏi về phương tiện đi lại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When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thời gian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Where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nơi chốn/ địa điểm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Why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lí do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2" y="4292600"/>
            <a:ext cx="2919322" cy="2257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846386"/>
            <a:ext cx="2696149" cy="20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27" y="3378200"/>
            <a:ext cx="2688573" cy="2809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826" y="4394201"/>
            <a:ext cx="3039241" cy="215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57" y="4248476"/>
            <a:ext cx="2819655" cy="2345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09455" y="477053"/>
            <a:ext cx="6696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trạng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40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04801" y="1306592"/>
          <a:ext cx="11684000" cy="5272008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485759">
                  <a:extLst>
                    <a:ext uri="{9D8B030D-6E8A-4147-A177-3AD203B41FA5}">
                      <a16:colId xmlns:a16="http://schemas.microsoft.com/office/drawing/2014/main" xmlns="" val="1077501211"/>
                    </a:ext>
                  </a:extLst>
                </a:gridCol>
                <a:gridCol w="5344019">
                  <a:extLst>
                    <a:ext uri="{9D8B030D-6E8A-4147-A177-3AD203B41FA5}">
                      <a16:colId xmlns:a16="http://schemas.microsoft.com/office/drawing/2014/main" xmlns="" val="237087064"/>
                    </a:ext>
                  </a:extLst>
                </a:gridCol>
                <a:gridCol w="4854222">
                  <a:extLst>
                    <a:ext uri="{9D8B030D-6E8A-4147-A177-3AD203B41FA5}">
                      <a16:colId xmlns:a16="http://schemas.microsoft.com/office/drawing/2014/main" xmlns="" val="4040662589"/>
                    </a:ext>
                  </a:extLst>
                </a:gridCol>
              </a:tblGrid>
              <a:tr h="572041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Usage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Example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487486"/>
                  </a:ext>
                </a:extLst>
              </a:tr>
              <a:tr h="692517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much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không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much </a:t>
                      </a:r>
                      <a:r>
                        <a:rPr lang="en-US" sz="2100" b="1" kern="1200" dirty="0"/>
                        <a:t>water</a:t>
                      </a:r>
                      <a:r>
                        <a:rPr lang="en-US" sz="2100" kern="1200" dirty="0"/>
                        <a:t> do you need? 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6519436"/>
                  </a:ext>
                </a:extLst>
              </a:tr>
              <a:tr h="54027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many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many </a:t>
                      </a:r>
                      <a:r>
                        <a:rPr lang="en-US" sz="2100" b="1" kern="1200" dirty="0"/>
                        <a:t>books</a:t>
                      </a:r>
                      <a:r>
                        <a:rPr lang="en-US" sz="2100" kern="1200" dirty="0"/>
                        <a:t> does she have?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7985951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old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tuổi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old is your mother?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0991075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often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tần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suất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often do you go to the cinema?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908666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long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thời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lượng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của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hành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động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long have you been waiting for me?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904045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far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khoảng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cách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far is it from your house to school?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23679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+ </a:t>
                      </a:r>
                      <a:r>
                        <a:rPr lang="en-US" sz="2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adj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tính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chất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large is the yard?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286534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8969" l="0" r="100000">
                        <a14:foregroundMark x1="33633" y1="76976" x2="49807" y2="23711"/>
                        <a14:foregroundMark x1="44288" y1="18557" x2="35815" y2="37801"/>
                        <a14:foregroundMark x1="52632" y1="46735" x2="48780" y2="77663"/>
                        <a14:foregroundMark x1="8344" y1="22337" x2="9628" y2="84192"/>
                        <a14:foregroundMark x1="10526" y1="51203" x2="24262" y2="49485"/>
                        <a14:foregroundMark x1="22336" y1="20962" x2="22850" y2="95876"/>
                        <a14:foregroundMark x1="38511" y1="79038" x2="48267" y2="79038"/>
                        <a14:foregroundMark x1="12195" y1="17182" x2="12709" y2="37801"/>
                        <a14:foregroundMark x1="12452" y1="66667" x2="12195" y2="87285"/>
                        <a14:foregroundMark x1="5006" y1="13402" x2="5263" y2="85911"/>
                        <a14:foregroundMark x1="39666" y1="23024" x2="32734" y2="40893"/>
                        <a14:foregroundMark x1="18485" y1="19588" x2="18485" y2="35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629" y="162680"/>
            <a:ext cx="3104971" cy="115988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404847">
            <a:off x="4536147" y="402523"/>
            <a:ext cx="781044" cy="781044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953978">
            <a:off x="335232" y="324630"/>
            <a:ext cx="907134" cy="836213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998656">
            <a:off x="11261335" y="833941"/>
            <a:ext cx="587807" cy="587807"/>
          </a:xfrm>
          <a:prstGeom prst="rect">
            <a:avLst/>
          </a:prstGeom>
        </p:spPr>
      </p:pic>
      <p:pic>
        <p:nvPicPr>
          <p:cNvPr id="44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050499" y="375575"/>
            <a:ext cx="997303" cy="647681"/>
          </a:xfrm>
          <a:prstGeom prst="rect">
            <a:avLst/>
          </a:prstGeom>
        </p:spPr>
      </p:pic>
      <p:pic>
        <p:nvPicPr>
          <p:cNvPr id="4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0138412">
            <a:off x="10819854" y="2358600"/>
            <a:ext cx="849995" cy="90250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7940259">
            <a:off x="10706294" y="3957518"/>
            <a:ext cx="635945" cy="650130"/>
          </a:xfrm>
          <a:prstGeom prst="rect">
            <a:avLst/>
          </a:prstGeom>
        </p:spPr>
      </p:pic>
      <p:pic>
        <p:nvPicPr>
          <p:cNvPr id="4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722519" y="3821793"/>
            <a:ext cx="749799" cy="896499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456560">
            <a:off x="5656635" y="5577480"/>
            <a:ext cx="529513" cy="746750"/>
          </a:xfrm>
          <a:prstGeom prst="rect">
            <a:avLst/>
          </a:prstGeom>
        </p:spPr>
      </p:pic>
      <p:pic>
        <p:nvPicPr>
          <p:cNvPr id="4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0146505">
            <a:off x="7254544" y="4946"/>
            <a:ext cx="877023" cy="992516"/>
          </a:xfrm>
          <a:prstGeom prst="rect">
            <a:avLst/>
          </a:prstGeom>
        </p:spPr>
      </p:pic>
      <p:pic>
        <p:nvPicPr>
          <p:cNvPr id="50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045001">
            <a:off x="6489820" y="2428924"/>
            <a:ext cx="404021" cy="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435457" y="863601"/>
            <a:ext cx="565530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>
                <a:solidFill>
                  <a:srgbClr val="272626"/>
                </a:solidFill>
                <a:latin typeface="Lazydog"/>
              </a:rPr>
              <a:t>Yes/ No questions 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8049" y="2006601"/>
            <a:ext cx="4060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Aux./ Modal + S + V …?</a:t>
            </a:r>
            <a:endParaRPr lang="en-US" sz="3600" dirty="0">
              <a:latin typeface="Dosis" panose="02010703020202060003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t="23511" r="17201" b="15741"/>
          <a:stretch/>
        </p:blipFill>
        <p:spPr>
          <a:xfrm rot="922614">
            <a:off x="701514" y="4406739"/>
            <a:ext cx="1849399" cy="21978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184" y="708151"/>
            <a:ext cx="1745705" cy="2698611"/>
            <a:chOff x="264260" y="1397372"/>
            <a:chExt cx="2909286" cy="44973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3" t="22589" r="52084" b="16663"/>
            <a:stretch/>
          </p:blipFill>
          <p:spPr>
            <a:xfrm rot="20285081">
              <a:off x="264260" y="2437302"/>
              <a:ext cx="2909286" cy="345741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1024001">
              <a:off x="1278141" y="1397372"/>
              <a:ext cx="777725" cy="2117569"/>
            </a:xfrm>
            <a:prstGeom prst="rect">
              <a:avLst/>
            </a:prstGeom>
          </p:spPr>
        </p:pic>
      </p:grpSp>
      <p:pic>
        <p:nvPicPr>
          <p:cNvPr id="17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600" y="2958490"/>
            <a:ext cx="6641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- Yes, S + aux./ modal. (positive verb)</a:t>
            </a:r>
            <a:endParaRPr lang="en-US" sz="3600" dirty="0">
              <a:latin typeface="Dosis" panose="02010703020202060003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3727847"/>
            <a:ext cx="7709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3" indent="-457223">
              <a:buFontTx/>
              <a:buChar char="-"/>
            </a:pPr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No, S + aux./ modal + not (negative verb)</a:t>
            </a:r>
          </a:p>
        </p:txBody>
      </p:sp>
    </p:spTree>
    <p:extLst>
      <p:ext uri="{BB962C8B-B14F-4D97-AF65-F5344CB8AC3E}">
        <p14:creationId xmlns:p14="http://schemas.microsoft.com/office/powerpoint/2010/main" val="20393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MsPham-0936082789">
            <a:extLst>
              <a:ext uri="{FF2B5EF4-FFF2-40B4-BE49-F238E27FC236}">
                <a16:creationId xmlns:a16="http://schemas.microsoft.com/office/drawing/2014/main" xmlns="" id="{1204DA03-7546-F777-B95F-C652E9E500A7}"/>
              </a:ext>
            </a:extLst>
          </p:cNvPr>
          <p:cNvSpPr txBox="1"/>
          <p:nvPr/>
        </p:nvSpPr>
        <p:spPr>
          <a:xfrm>
            <a:off x="6118703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between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/bɪˈtwiːn/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xmlns="" id="{A42415D3-D4D5-24C6-8A0C-BA150EACDA62}"/>
              </a:ext>
            </a:extLst>
          </p:cNvPr>
          <p:cNvGrpSpPr/>
          <p:nvPr/>
        </p:nvGrpSpPr>
        <p:grpSpPr>
          <a:xfrm>
            <a:off x="5779286" y="4528146"/>
            <a:ext cx="2964834" cy="880951"/>
            <a:chOff x="6917544" y="2593024"/>
            <a:chExt cx="5804969" cy="16047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825DD93-8AF4-A1DD-1D5C-B723AB0D191F}"/>
                </a:ext>
              </a:extLst>
            </p:cNvPr>
            <p:cNvGrpSpPr/>
            <p:nvPr/>
          </p:nvGrpSpPr>
          <p:grpSpPr>
            <a:xfrm>
              <a:off x="6917544" y="2593024"/>
              <a:ext cx="3713716" cy="1604797"/>
              <a:chOff x="7848009" y="3093163"/>
              <a:chExt cx="3713716" cy="1604797"/>
            </a:xfrm>
          </p:grpSpPr>
          <p:pic>
            <p:nvPicPr>
              <p:cNvPr id="10" name="Picture 9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xmlns="" id="{17D684D3-1583-8B6F-0ED7-D6C6ABCD4D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7848009" y="3339440"/>
                <a:ext cx="2456203" cy="1358520"/>
              </a:xfrm>
              <a:prstGeom prst="rect">
                <a:avLst/>
              </a:prstGeom>
            </p:spPr>
          </p:pic>
          <p:pic>
            <p:nvPicPr>
              <p:cNvPr id="11" name="Picture 10" descr="A group of dogs with different poses&#10;&#10;Description automatically generated">
                <a:extLst>
                  <a:ext uri="{FF2B5EF4-FFF2-40B4-BE49-F238E27FC236}">
                    <a16:creationId xmlns:a16="http://schemas.microsoft.com/office/drawing/2014/main" xmlns="" id="{A3692557-27E3-CFCB-425A-33A5370CFD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7" t="7645" r="5673" b="57654"/>
              <a:stretch/>
            </p:blipFill>
            <p:spPr>
              <a:xfrm flipH="1">
                <a:off x="10150420" y="3093163"/>
                <a:ext cx="1411305" cy="1477289"/>
              </a:xfrm>
              <a:prstGeom prst="rect">
                <a:avLst/>
              </a:prstGeom>
            </p:spPr>
          </p:pic>
        </p:grpSp>
        <p:pic>
          <p:nvPicPr>
            <p:cNvPr id="9" name="Picture 8" descr="A cartoon blue car with eyes&#10;&#10;Description automatically generated">
              <a:extLst>
                <a:ext uri="{FF2B5EF4-FFF2-40B4-BE49-F238E27FC236}">
                  <a16:creationId xmlns:a16="http://schemas.microsoft.com/office/drawing/2014/main" xmlns="" id="{A36B4BBF-17E9-8E44-D081-3FE3C3B4D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4" b="21955"/>
            <a:stretch/>
          </p:blipFill>
          <p:spPr>
            <a:xfrm>
              <a:off x="10435237" y="2883310"/>
              <a:ext cx="2287276" cy="1265087"/>
            </a:xfrm>
            <a:prstGeom prst="rect">
              <a:avLst/>
            </a:prstGeom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A2C91F61-8DA4-071B-F931-59EDB5553E2E}"/>
              </a:ext>
            </a:extLst>
          </p:cNvPr>
          <p:cNvSpPr txBox="1"/>
          <p:nvPr/>
        </p:nvSpPr>
        <p:spPr>
          <a:xfrm>
            <a:off x="7577570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next to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/ˈnekst tu/</a:t>
            </a:r>
          </a:p>
        </p:txBody>
      </p:sp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xmlns="" id="{6DBFA648-2803-8456-0DD5-D365B947B4DF}"/>
              </a:ext>
            </a:extLst>
          </p:cNvPr>
          <p:cNvGrpSpPr/>
          <p:nvPr/>
        </p:nvGrpSpPr>
        <p:grpSpPr>
          <a:xfrm>
            <a:off x="7548539" y="1587533"/>
            <a:ext cx="1886862" cy="1081135"/>
            <a:chOff x="6711464" y="2773213"/>
            <a:chExt cx="3437231" cy="1969466"/>
          </a:xfrm>
        </p:grpSpPr>
        <p:pic>
          <p:nvPicPr>
            <p:cNvPr id="13" name="Picture 12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02E7CD25-6611-9668-13EF-5634A8A87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4" y="2773213"/>
              <a:ext cx="3437231" cy="1901123"/>
            </a:xfrm>
            <a:prstGeom prst="rect">
              <a:avLst/>
            </a:prstGeom>
          </p:spPr>
        </p:pic>
        <p:pic>
          <p:nvPicPr>
            <p:cNvPr id="14" name="Picture 1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9A4CF681-5B18-F872-1080-3950AD44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6929710" y="3265390"/>
              <a:ext cx="1411305" cy="1477289"/>
            </a:xfrm>
            <a:prstGeom prst="rect">
              <a:avLst/>
            </a:prstGeom>
          </p:spPr>
        </p:pic>
      </p:grpSp>
      <p:sp>
        <p:nvSpPr>
          <p:cNvPr id="83" name="MsPham-0936082789">
            <a:extLst>
              <a:ext uri="{FF2B5EF4-FFF2-40B4-BE49-F238E27FC236}">
                <a16:creationId xmlns:a16="http://schemas.microsoft.com/office/drawing/2014/main" xmlns="" id="{03C6EC3F-5E35-83B8-73C6-A38B94FD7151}"/>
              </a:ext>
            </a:extLst>
          </p:cNvPr>
          <p:cNvSpPr txBox="1"/>
          <p:nvPr/>
        </p:nvSpPr>
        <p:spPr>
          <a:xfrm>
            <a:off x="594497" y="5663645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behind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/bɪˈhaɪnd/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xmlns="" id="{432A676D-951B-6455-C583-B7015FACF21E}"/>
              </a:ext>
            </a:extLst>
          </p:cNvPr>
          <p:cNvGrpSpPr/>
          <p:nvPr/>
        </p:nvGrpSpPr>
        <p:grpSpPr>
          <a:xfrm>
            <a:off x="726465" y="4423732"/>
            <a:ext cx="2022064" cy="1089778"/>
            <a:chOff x="6617194" y="2513283"/>
            <a:chExt cx="3683527" cy="1985211"/>
          </a:xfrm>
        </p:grpSpPr>
        <p:pic>
          <p:nvPicPr>
            <p:cNvPr id="16" name="Picture 15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278D3996-1ACE-90FE-2DAF-ACD7C14A5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6617194" y="2624279"/>
              <a:ext cx="1411305" cy="1477289"/>
            </a:xfrm>
            <a:prstGeom prst="rect">
              <a:avLst/>
            </a:prstGeom>
          </p:spPr>
        </p:pic>
        <p:pic>
          <p:nvPicPr>
            <p:cNvPr id="17" name="Picture 16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773999B2-B821-ACC4-AF3F-BE37F3C91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11460" y="2513283"/>
              <a:ext cx="3589261" cy="1985211"/>
            </a:xfrm>
            <a:prstGeom prst="rect">
              <a:avLst/>
            </a:prstGeom>
          </p:spPr>
        </p:pic>
      </p:grpSp>
      <p:sp>
        <p:nvSpPr>
          <p:cNvPr id="85" name="MsPham-0936082789">
            <a:extLst>
              <a:ext uri="{FF2B5EF4-FFF2-40B4-BE49-F238E27FC236}">
                <a16:creationId xmlns:a16="http://schemas.microsoft.com/office/drawing/2014/main" xmlns="" id="{AFFE747E-9287-98D9-3089-D9291B3C3E70}"/>
              </a:ext>
            </a:extLst>
          </p:cNvPr>
          <p:cNvSpPr txBox="1"/>
          <p:nvPr/>
        </p:nvSpPr>
        <p:spPr>
          <a:xfrm>
            <a:off x="3060923" y="5669263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front of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 frʌnt əv/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xmlns="" id="{9B907CF2-9D9E-345F-A0B8-5207A1D2DF1B}"/>
              </a:ext>
            </a:extLst>
          </p:cNvPr>
          <p:cNvGrpSpPr/>
          <p:nvPr/>
        </p:nvGrpSpPr>
        <p:grpSpPr>
          <a:xfrm>
            <a:off x="3117825" y="4368746"/>
            <a:ext cx="2172196" cy="1199751"/>
            <a:chOff x="7308152" y="3147442"/>
            <a:chExt cx="3957013" cy="2185544"/>
          </a:xfrm>
        </p:grpSpPr>
        <p:pic>
          <p:nvPicPr>
            <p:cNvPr id="19" name="Picture 18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F1D98C88-46E8-8740-5D32-D68B6964F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308152" y="3147442"/>
              <a:ext cx="3553950" cy="1965680"/>
            </a:xfrm>
            <a:prstGeom prst="rect">
              <a:avLst/>
            </a:prstGeom>
          </p:spPr>
        </p:pic>
        <p:pic>
          <p:nvPicPr>
            <p:cNvPr id="20" name="Picture 1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B1C69565-EC2B-3451-D369-A89EFF8B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9853861" y="3855698"/>
              <a:ext cx="1411304" cy="1477288"/>
            </a:xfrm>
            <a:prstGeom prst="rect">
              <a:avLst/>
            </a:prstGeom>
          </p:spPr>
        </p:pic>
      </p:grpSp>
      <p:sp>
        <p:nvSpPr>
          <p:cNvPr id="86" name="MsPham-0936082789">
            <a:extLst>
              <a:ext uri="{FF2B5EF4-FFF2-40B4-BE49-F238E27FC236}">
                <a16:creationId xmlns:a16="http://schemas.microsoft.com/office/drawing/2014/main" xmlns="" id="{4B34B051-4D4D-D060-627F-91988D23F8B2}"/>
              </a:ext>
            </a:extLst>
          </p:cNvPr>
          <p:cNvSpPr txBox="1"/>
          <p:nvPr/>
        </p:nvSpPr>
        <p:spPr>
          <a:xfrm>
            <a:off x="5321723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under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/ˈʌndər/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xmlns="" id="{FA33D4D5-5B48-F152-4D8F-3BE2780ED261}"/>
              </a:ext>
            </a:extLst>
          </p:cNvPr>
          <p:cNvGrpSpPr/>
          <p:nvPr/>
        </p:nvGrpSpPr>
        <p:grpSpPr>
          <a:xfrm>
            <a:off x="5263133" y="1583494"/>
            <a:ext cx="1945981" cy="1189752"/>
            <a:chOff x="6886121" y="3047249"/>
            <a:chExt cx="3544927" cy="2167330"/>
          </a:xfrm>
        </p:grpSpPr>
        <p:pic>
          <p:nvPicPr>
            <p:cNvPr id="23" name="Picture 22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88867D35-58D9-35C4-BC07-22D002F50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4" t="48218" r="852" b="21454"/>
            <a:stretch/>
          </p:blipFill>
          <p:spPr>
            <a:xfrm flipH="1">
              <a:off x="7156174" y="4063146"/>
              <a:ext cx="1826939" cy="1151433"/>
            </a:xfrm>
            <a:prstGeom prst="rect">
              <a:avLst/>
            </a:prstGeom>
          </p:spPr>
        </p:pic>
        <p:pic>
          <p:nvPicPr>
            <p:cNvPr id="24" name="Picture 23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5B2A3901-F3FB-852D-096C-69EAC416C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886121" y="3047249"/>
              <a:ext cx="3544927" cy="1960691"/>
            </a:xfrm>
            <a:prstGeom prst="rect">
              <a:avLst/>
            </a:prstGeom>
          </p:spPr>
        </p:pic>
      </p:grpSp>
      <p:sp>
        <p:nvSpPr>
          <p:cNvPr id="81" name="MsPham-0936082789">
            <a:extLst>
              <a:ext uri="{FF2B5EF4-FFF2-40B4-BE49-F238E27FC236}">
                <a16:creationId xmlns:a16="http://schemas.microsoft.com/office/drawing/2014/main" xmlns="" id="{8428E693-7FF9-EF16-B2E0-E456B0CC9CA8}"/>
              </a:ext>
            </a:extLst>
          </p:cNvPr>
          <p:cNvSpPr txBox="1"/>
          <p:nvPr/>
        </p:nvSpPr>
        <p:spPr>
          <a:xfrm>
            <a:off x="609318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/ɪn/</a:t>
            </a:r>
            <a:endParaRPr lang="en-US" sz="21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5F5EDEF4-0310-DD39-3C43-8FFC95F59C9E}"/>
              </a:ext>
            </a:extLst>
          </p:cNvPr>
          <p:cNvGrpSpPr/>
          <p:nvPr/>
        </p:nvGrpSpPr>
        <p:grpSpPr>
          <a:xfrm>
            <a:off x="475472" y="1611420"/>
            <a:ext cx="2096493" cy="1159565"/>
            <a:chOff x="6551206" y="2651838"/>
            <a:chExt cx="4561554" cy="2522985"/>
          </a:xfrm>
        </p:grpSpPr>
        <p:pic>
          <p:nvPicPr>
            <p:cNvPr id="26" name="Picture 25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B0E29ED0-2DEC-351F-009E-651A0475D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551206" y="2651838"/>
              <a:ext cx="4561554" cy="2522985"/>
            </a:xfrm>
            <a:prstGeom prst="rect">
              <a:avLst/>
            </a:prstGeom>
          </p:spPr>
        </p:pic>
        <p:pic>
          <p:nvPicPr>
            <p:cNvPr id="27" name="Picture 26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71068454-321C-67EA-D60D-2A20AE465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798" r="5673" b="70042"/>
            <a:stretch/>
          </p:blipFill>
          <p:spPr>
            <a:xfrm>
              <a:off x="9012930" y="2945130"/>
              <a:ext cx="763530" cy="510377"/>
            </a:xfrm>
            <a:custGeom>
              <a:avLst/>
              <a:gdLst>
                <a:gd name="connsiteX0" fmla="*/ 160229 w 763530"/>
                <a:gd name="connsiteY0" fmla="*/ 94 h 510377"/>
                <a:gd name="connsiteX1" fmla="*/ 266156 w 763530"/>
                <a:gd name="connsiteY1" fmla="*/ 4267 h 510377"/>
                <a:gd name="connsiteX2" fmla="*/ 704877 w 763530"/>
                <a:gd name="connsiteY2" fmla="*/ 147456 h 510377"/>
                <a:gd name="connsiteX3" fmla="*/ 763530 w 763530"/>
                <a:gd name="connsiteY3" fmla="*/ 203643 h 510377"/>
                <a:gd name="connsiteX4" fmla="*/ 763530 w 763530"/>
                <a:gd name="connsiteY4" fmla="*/ 510377 h 510377"/>
                <a:gd name="connsiteX5" fmla="*/ 757693 w 763530"/>
                <a:gd name="connsiteY5" fmla="*/ 510365 h 510377"/>
                <a:gd name="connsiteX6" fmla="*/ 323334 w 763530"/>
                <a:gd name="connsiteY6" fmla="*/ 471946 h 510377"/>
                <a:gd name="connsiteX7" fmla="*/ 157648 w 763530"/>
                <a:gd name="connsiteY7" fmla="*/ 484556 h 510377"/>
                <a:gd name="connsiteX8" fmla="*/ 0 w 763530"/>
                <a:gd name="connsiteY8" fmla="*/ 502265 h 510377"/>
                <a:gd name="connsiteX9" fmla="*/ 0 w 763530"/>
                <a:gd name="connsiteY9" fmla="*/ 17073 h 510377"/>
                <a:gd name="connsiteX10" fmla="*/ 52861 w 763530"/>
                <a:gd name="connsiteY10" fmla="*/ 7336 h 510377"/>
                <a:gd name="connsiteX11" fmla="*/ 160229 w 763530"/>
                <a:gd name="connsiteY11" fmla="*/ 94 h 51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3530" h="510377">
                  <a:moveTo>
                    <a:pt x="160229" y="94"/>
                  </a:moveTo>
                  <a:cubicBezTo>
                    <a:pt x="196068" y="-393"/>
                    <a:pt x="231667" y="1021"/>
                    <a:pt x="266156" y="4267"/>
                  </a:cubicBezTo>
                  <a:cubicBezTo>
                    <a:pt x="429128" y="-13550"/>
                    <a:pt x="586928" y="51401"/>
                    <a:pt x="704877" y="147456"/>
                  </a:cubicBezTo>
                  <a:lnTo>
                    <a:pt x="763530" y="203643"/>
                  </a:lnTo>
                  <a:lnTo>
                    <a:pt x="763530" y="510377"/>
                  </a:lnTo>
                  <a:lnTo>
                    <a:pt x="757693" y="510365"/>
                  </a:lnTo>
                  <a:cubicBezTo>
                    <a:pt x="630228" y="503533"/>
                    <a:pt x="448449" y="468192"/>
                    <a:pt x="323334" y="471946"/>
                  </a:cubicBezTo>
                  <a:cubicBezTo>
                    <a:pt x="273288" y="473448"/>
                    <a:pt x="216467" y="478390"/>
                    <a:pt x="157648" y="484556"/>
                  </a:cubicBezTo>
                  <a:lnTo>
                    <a:pt x="0" y="502265"/>
                  </a:lnTo>
                  <a:lnTo>
                    <a:pt x="0" y="17073"/>
                  </a:lnTo>
                  <a:lnTo>
                    <a:pt x="52861" y="7336"/>
                  </a:lnTo>
                  <a:cubicBezTo>
                    <a:pt x="88311" y="2973"/>
                    <a:pt x="124390" y="583"/>
                    <a:pt x="160229" y="94"/>
                  </a:cubicBezTo>
                  <a:close/>
                </a:path>
              </a:pathLst>
            </a:custGeom>
          </p:spPr>
        </p:pic>
        <p:pic>
          <p:nvPicPr>
            <p:cNvPr id="28" name="Picture 27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9478A9FB-F933-08E7-6440-4D2602518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83360"/>
            <a:stretch/>
          </p:blipFill>
          <p:spPr>
            <a:xfrm>
              <a:off x="9012930" y="2941596"/>
              <a:ext cx="763530" cy="207176"/>
            </a:xfrm>
            <a:custGeom>
              <a:avLst/>
              <a:gdLst>
                <a:gd name="connsiteX0" fmla="*/ 0 w 763530"/>
                <a:gd name="connsiteY0" fmla="*/ 0 h 207176"/>
                <a:gd name="connsiteX1" fmla="*/ 763530 w 763530"/>
                <a:gd name="connsiteY1" fmla="*/ 0 h 207176"/>
                <a:gd name="connsiteX2" fmla="*/ 763530 w 763530"/>
                <a:gd name="connsiteY2" fmla="*/ 207176 h 207176"/>
                <a:gd name="connsiteX3" fmla="*/ 704877 w 763530"/>
                <a:gd name="connsiteY3" fmla="*/ 150989 h 207176"/>
                <a:gd name="connsiteX4" fmla="*/ 266156 w 763530"/>
                <a:gd name="connsiteY4" fmla="*/ 7800 h 207176"/>
                <a:gd name="connsiteX5" fmla="*/ 52861 w 763530"/>
                <a:gd name="connsiteY5" fmla="*/ 10869 h 207176"/>
                <a:gd name="connsiteX6" fmla="*/ 0 w 763530"/>
                <a:gd name="connsiteY6" fmla="*/ 20606 h 207176"/>
                <a:gd name="connsiteX7" fmla="*/ 0 w 763530"/>
                <a:gd name="connsiteY7" fmla="*/ 0 h 20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30" h="207176">
                  <a:moveTo>
                    <a:pt x="0" y="0"/>
                  </a:moveTo>
                  <a:lnTo>
                    <a:pt x="763530" y="0"/>
                  </a:lnTo>
                  <a:lnTo>
                    <a:pt x="763530" y="207176"/>
                  </a:lnTo>
                  <a:lnTo>
                    <a:pt x="704877" y="150989"/>
                  </a:lnTo>
                  <a:cubicBezTo>
                    <a:pt x="586928" y="54934"/>
                    <a:pt x="429128" y="-10017"/>
                    <a:pt x="266156" y="7800"/>
                  </a:cubicBezTo>
                  <a:cubicBezTo>
                    <a:pt x="197178" y="1308"/>
                    <a:pt x="123760" y="2143"/>
                    <a:pt x="52861" y="10869"/>
                  </a:cubicBezTo>
                  <a:lnTo>
                    <a:pt x="0" y="206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Picture 28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54AF2E3A-7D6C-FBC8-0623-87160781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27" t="16640" r="904" b="70037"/>
            <a:stretch/>
          </p:blipFill>
          <p:spPr>
            <a:xfrm>
              <a:off x="9776461" y="3148772"/>
              <a:ext cx="140969" cy="306860"/>
            </a:xfrm>
            <a:custGeom>
              <a:avLst/>
              <a:gdLst>
                <a:gd name="connsiteX0" fmla="*/ 0 w 140969"/>
                <a:gd name="connsiteY0" fmla="*/ 0 h 306860"/>
                <a:gd name="connsiteX1" fmla="*/ 21795 w 140969"/>
                <a:gd name="connsiteY1" fmla="*/ 20879 h 306860"/>
                <a:gd name="connsiteX2" fmla="*/ 140969 w 140969"/>
                <a:gd name="connsiteY2" fmla="*/ 273627 h 306860"/>
                <a:gd name="connsiteX3" fmla="*/ 63237 w 140969"/>
                <a:gd name="connsiteY3" fmla="*/ 306860 h 306860"/>
                <a:gd name="connsiteX4" fmla="*/ 0 w 140969"/>
                <a:gd name="connsiteY4" fmla="*/ 306734 h 306860"/>
                <a:gd name="connsiteX5" fmla="*/ 0 w 140969"/>
                <a:gd name="connsiteY5" fmla="*/ 0 h 30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69" h="306860">
                  <a:moveTo>
                    <a:pt x="0" y="0"/>
                  </a:moveTo>
                  <a:lnTo>
                    <a:pt x="21795" y="20879"/>
                  </a:lnTo>
                  <a:cubicBezTo>
                    <a:pt x="93688" y="102162"/>
                    <a:pt x="138289" y="193677"/>
                    <a:pt x="140969" y="273627"/>
                  </a:cubicBezTo>
                  <a:cubicBezTo>
                    <a:pt x="132035" y="294314"/>
                    <a:pt x="103757" y="303949"/>
                    <a:pt x="63237" y="306860"/>
                  </a:cubicBezTo>
                  <a:lnTo>
                    <a:pt x="0" y="30673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0" name="Oval 1">
              <a:extLst>
                <a:ext uri="{FF2B5EF4-FFF2-40B4-BE49-F238E27FC236}">
                  <a16:creationId xmlns:a16="http://schemas.microsoft.com/office/drawing/2014/main" xmlns="" id="{EA2530FB-CE6B-18D0-C82C-86474C8F56FE}"/>
                </a:ext>
              </a:extLst>
            </p:cNvPr>
            <p:cNvSpPr/>
            <p:nvPr/>
          </p:nvSpPr>
          <p:spPr>
            <a:xfrm>
              <a:off x="8663941" y="2941596"/>
              <a:ext cx="1253489" cy="519588"/>
            </a:xfrm>
            <a:custGeom>
              <a:avLst/>
              <a:gdLst>
                <a:gd name="connsiteX0" fmla="*/ 0 w 1399234"/>
                <a:gd name="connsiteY0" fmla="*/ 405882 h 811763"/>
                <a:gd name="connsiteX1" fmla="*/ 699617 w 1399234"/>
                <a:gd name="connsiteY1" fmla="*/ 0 h 811763"/>
                <a:gd name="connsiteX2" fmla="*/ 1399234 w 1399234"/>
                <a:gd name="connsiteY2" fmla="*/ 405882 h 811763"/>
                <a:gd name="connsiteX3" fmla="*/ 699617 w 1399234"/>
                <a:gd name="connsiteY3" fmla="*/ 811764 h 811763"/>
                <a:gd name="connsiteX4" fmla="*/ 0 w 1399234"/>
                <a:gd name="connsiteY4" fmla="*/ 405882 h 811763"/>
                <a:gd name="connsiteX0" fmla="*/ 132 w 1399366"/>
                <a:gd name="connsiteY0" fmla="*/ 405882 h 811764"/>
                <a:gd name="connsiteX1" fmla="*/ 699749 w 1399366"/>
                <a:gd name="connsiteY1" fmla="*/ 0 h 811764"/>
                <a:gd name="connsiteX2" fmla="*/ 1399366 w 1399366"/>
                <a:gd name="connsiteY2" fmla="*/ 405882 h 811764"/>
                <a:gd name="connsiteX3" fmla="*/ 699749 w 1399366"/>
                <a:gd name="connsiteY3" fmla="*/ 811764 h 811764"/>
                <a:gd name="connsiteX4" fmla="*/ 132 w 1399366"/>
                <a:gd name="connsiteY4" fmla="*/ 405882 h 811764"/>
                <a:gd name="connsiteX0" fmla="*/ 26 w 1399260"/>
                <a:gd name="connsiteY0" fmla="*/ 283962 h 689844"/>
                <a:gd name="connsiteX1" fmla="*/ 680593 w 1399260"/>
                <a:gd name="connsiteY1" fmla="*/ 0 h 689844"/>
                <a:gd name="connsiteX2" fmla="*/ 1399260 w 1399260"/>
                <a:gd name="connsiteY2" fmla="*/ 283962 h 689844"/>
                <a:gd name="connsiteX3" fmla="*/ 699643 w 1399260"/>
                <a:gd name="connsiteY3" fmla="*/ 689844 h 689844"/>
                <a:gd name="connsiteX4" fmla="*/ 26 w 1399260"/>
                <a:gd name="connsiteY4" fmla="*/ 283962 h 689844"/>
                <a:gd name="connsiteX0" fmla="*/ 182 w 1399416"/>
                <a:gd name="connsiteY0" fmla="*/ 329682 h 735564"/>
                <a:gd name="connsiteX1" fmla="*/ 650269 w 1399416"/>
                <a:gd name="connsiteY1" fmla="*/ 0 h 735564"/>
                <a:gd name="connsiteX2" fmla="*/ 1399416 w 1399416"/>
                <a:gd name="connsiteY2" fmla="*/ 329682 h 735564"/>
                <a:gd name="connsiteX3" fmla="*/ 699799 w 1399416"/>
                <a:gd name="connsiteY3" fmla="*/ 735564 h 735564"/>
                <a:gd name="connsiteX4" fmla="*/ 182 w 1399416"/>
                <a:gd name="connsiteY4" fmla="*/ 329682 h 735564"/>
                <a:gd name="connsiteX0" fmla="*/ 732 w 1399966"/>
                <a:gd name="connsiteY0" fmla="*/ 329682 h 735564"/>
                <a:gd name="connsiteX1" fmla="*/ 650819 w 1399966"/>
                <a:gd name="connsiteY1" fmla="*/ 0 h 735564"/>
                <a:gd name="connsiteX2" fmla="*/ 1399966 w 1399966"/>
                <a:gd name="connsiteY2" fmla="*/ 329682 h 735564"/>
                <a:gd name="connsiteX3" fmla="*/ 700349 w 1399966"/>
                <a:gd name="connsiteY3" fmla="*/ 735564 h 735564"/>
                <a:gd name="connsiteX4" fmla="*/ 732 w 1399966"/>
                <a:gd name="connsiteY4" fmla="*/ 329682 h 735564"/>
                <a:gd name="connsiteX0" fmla="*/ 212 w 1399446"/>
                <a:gd name="connsiteY0" fmla="*/ 329682 h 567924"/>
                <a:gd name="connsiteX1" fmla="*/ 650299 w 1399446"/>
                <a:gd name="connsiteY1" fmla="*/ 0 h 567924"/>
                <a:gd name="connsiteX2" fmla="*/ 1399446 w 1399446"/>
                <a:gd name="connsiteY2" fmla="*/ 329682 h 567924"/>
                <a:gd name="connsiteX3" fmla="*/ 703639 w 1399446"/>
                <a:gd name="connsiteY3" fmla="*/ 567924 h 567924"/>
                <a:gd name="connsiteX4" fmla="*/ 212 w 1399446"/>
                <a:gd name="connsiteY4" fmla="*/ 329682 h 567924"/>
                <a:gd name="connsiteX0" fmla="*/ 273 w 1399507"/>
                <a:gd name="connsiteY0" fmla="*/ 329682 h 499623"/>
                <a:gd name="connsiteX1" fmla="*/ 650360 w 1399507"/>
                <a:gd name="connsiteY1" fmla="*/ 0 h 499623"/>
                <a:gd name="connsiteX2" fmla="*/ 1399507 w 1399507"/>
                <a:gd name="connsiteY2" fmla="*/ 329682 h 499623"/>
                <a:gd name="connsiteX3" fmla="*/ 711320 w 1399507"/>
                <a:gd name="connsiteY3" fmla="*/ 491724 h 499623"/>
                <a:gd name="connsiteX4" fmla="*/ 273 w 1399507"/>
                <a:gd name="connsiteY4" fmla="*/ 329682 h 499623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01451"/>
                <a:gd name="connsiteX1" fmla="*/ 650360 w 1399507"/>
                <a:gd name="connsiteY1" fmla="*/ 0 h 501451"/>
                <a:gd name="connsiteX2" fmla="*/ 1399507 w 1399507"/>
                <a:gd name="connsiteY2" fmla="*/ 329682 h 501451"/>
                <a:gd name="connsiteX3" fmla="*/ 711320 w 1399507"/>
                <a:gd name="connsiteY3" fmla="*/ 491724 h 501451"/>
                <a:gd name="connsiteX4" fmla="*/ 273 w 1399507"/>
                <a:gd name="connsiteY4" fmla="*/ 329682 h 501451"/>
                <a:gd name="connsiteX0" fmla="*/ 273 w 1399507"/>
                <a:gd name="connsiteY0" fmla="*/ 329682 h 529611"/>
                <a:gd name="connsiteX1" fmla="*/ 650360 w 1399507"/>
                <a:gd name="connsiteY1" fmla="*/ 0 h 529611"/>
                <a:gd name="connsiteX2" fmla="*/ 1399507 w 1399507"/>
                <a:gd name="connsiteY2" fmla="*/ 329682 h 529611"/>
                <a:gd name="connsiteX3" fmla="*/ 711320 w 1399507"/>
                <a:gd name="connsiteY3" fmla="*/ 491724 h 529611"/>
                <a:gd name="connsiteX4" fmla="*/ 273 w 1399507"/>
                <a:gd name="connsiteY4" fmla="*/ 329682 h 529611"/>
                <a:gd name="connsiteX0" fmla="*/ 64876 w 1464110"/>
                <a:gd name="connsiteY0" fmla="*/ 329682 h 508798"/>
                <a:gd name="connsiteX1" fmla="*/ 714963 w 1464110"/>
                <a:gd name="connsiteY1" fmla="*/ 0 h 508798"/>
                <a:gd name="connsiteX2" fmla="*/ 1464110 w 1464110"/>
                <a:gd name="connsiteY2" fmla="*/ 329682 h 508798"/>
                <a:gd name="connsiteX3" fmla="*/ 775923 w 1464110"/>
                <a:gd name="connsiteY3" fmla="*/ 491724 h 508798"/>
                <a:gd name="connsiteX4" fmla="*/ 103552 w 1464110"/>
                <a:gd name="connsiteY4" fmla="*/ 485687 h 508798"/>
                <a:gd name="connsiteX5" fmla="*/ 64876 w 1464110"/>
                <a:gd name="connsiteY5" fmla="*/ 329682 h 508798"/>
                <a:gd name="connsiteX0" fmla="*/ 60533 w 1459767"/>
                <a:gd name="connsiteY0" fmla="*/ 329682 h 544636"/>
                <a:gd name="connsiteX1" fmla="*/ 710620 w 1459767"/>
                <a:gd name="connsiteY1" fmla="*/ 0 h 544636"/>
                <a:gd name="connsiteX2" fmla="*/ 1459767 w 1459767"/>
                <a:gd name="connsiteY2" fmla="*/ 329682 h 544636"/>
                <a:gd name="connsiteX3" fmla="*/ 771580 w 1459767"/>
                <a:gd name="connsiteY3" fmla="*/ 491724 h 544636"/>
                <a:gd name="connsiteX4" fmla="*/ 110639 w 1459767"/>
                <a:gd name="connsiteY4" fmla="*/ 535217 h 544636"/>
                <a:gd name="connsiteX5" fmla="*/ 60533 w 1459767"/>
                <a:gd name="connsiteY5" fmla="*/ 329682 h 544636"/>
                <a:gd name="connsiteX0" fmla="*/ 15484 w 1414718"/>
                <a:gd name="connsiteY0" fmla="*/ 329682 h 544636"/>
                <a:gd name="connsiteX1" fmla="*/ 665571 w 1414718"/>
                <a:gd name="connsiteY1" fmla="*/ 0 h 544636"/>
                <a:gd name="connsiteX2" fmla="*/ 1414718 w 1414718"/>
                <a:gd name="connsiteY2" fmla="*/ 329682 h 544636"/>
                <a:gd name="connsiteX3" fmla="*/ 726531 w 1414718"/>
                <a:gd name="connsiteY3" fmla="*/ 491724 h 544636"/>
                <a:gd name="connsiteX4" fmla="*/ 65590 w 1414718"/>
                <a:gd name="connsiteY4" fmla="*/ 535217 h 544636"/>
                <a:gd name="connsiteX5" fmla="*/ 15484 w 1414718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410011"/>
                <a:gd name="connsiteY0" fmla="*/ 329682 h 544636"/>
                <a:gd name="connsiteX1" fmla="*/ 660864 w 1410011"/>
                <a:gd name="connsiteY1" fmla="*/ 0 h 544636"/>
                <a:gd name="connsiteX2" fmla="*/ 1410011 w 1410011"/>
                <a:gd name="connsiteY2" fmla="*/ 329682 h 544636"/>
                <a:gd name="connsiteX3" fmla="*/ 721824 w 1410011"/>
                <a:gd name="connsiteY3" fmla="*/ 491724 h 544636"/>
                <a:gd name="connsiteX4" fmla="*/ 60883 w 1410011"/>
                <a:gd name="connsiteY4" fmla="*/ 535217 h 544636"/>
                <a:gd name="connsiteX5" fmla="*/ 10777 w 1410011"/>
                <a:gd name="connsiteY5" fmla="*/ 329682 h 544636"/>
                <a:gd name="connsiteX0" fmla="*/ 10777 w 1341431"/>
                <a:gd name="connsiteY0" fmla="*/ 333440 h 594921"/>
                <a:gd name="connsiteX1" fmla="*/ 660864 w 1341431"/>
                <a:gd name="connsiteY1" fmla="*/ 3758 h 594921"/>
                <a:gd name="connsiteX2" fmla="*/ 1341431 w 1341431"/>
                <a:gd name="connsiteY2" fmla="*/ 497270 h 594921"/>
                <a:gd name="connsiteX3" fmla="*/ 721824 w 1341431"/>
                <a:gd name="connsiteY3" fmla="*/ 495482 h 594921"/>
                <a:gd name="connsiteX4" fmla="*/ 60883 w 1341431"/>
                <a:gd name="connsiteY4" fmla="*/ 538975 h 594921"/>
                <a:gd name="connsiteX5" fmla="*/ 10777 w 1341431"/>
                <a:gd name="connsiteY5" fmla="*/ 333440 h 594921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3440 h 545622"/>
                <a:gd name="connsiteX1" fmla="*/ 660864 w 1341431"/>
                <a:gd name="connsiteY1" fmla="*/ 3758 h 545622"/>
                <a:gd name="connsiteX2" fmla="*/ 1341431 w 1341431"/>
                <a:gd name="connsiteY2" fmla="*/ 497270 h 545622"/>
                <a:gd name="connsiteX3" fmla="*/ 721824 w 1341431"/>
                <a:gd name="connsiteY3" fmla="*/ 495482 h 545622"/>
                <a:gd name="connsiteX4" fmla="*/ 60883 w 1341431"/>
                <a:gd name="connsiteY4" fmla="*/ 538975 h 545622"/>
                <a:gd name="connsiteX5" fmla="*/ 10777 w 1341431"/>
                <a:gd name="connsiteY5" fmla="*/ 333440 h 545622"/>
                <a:gd name="connsiteX0" fmla="*/ 10777 w 1341431"/>
                <a:gd name="connsiteY0" fmla="*/ 334040 h 546222"/>
                <a:gd name="connsiteX1" fmla="*/ 660864 w 1341431"/>
                <a:gd name="connsiteY1" fmla="*/ 4358 h 546222"/>
                <a:gd name="connsiteX2" fmla="*/ 1341431 w 1341431"/>
                <a:gd name="connsiteY2" fmla="*/ 497870 h 546222"/>
                <a:gd name="connsiteX3" fmla="*/ 721824 w 1341431"/>
                <a:gd name="connsiteY3" fmla="*/ 496082 h 546222"/>
                <a:gd name="connsiteX4" fmla="*/ 60883 w 1341431"/>
                <a:gd name="connsiteY4" fmla="*/ 539575 h 546222"/>
                <a:gd name="connsiteX5" fmla="*/ 10777 w 1341431"/>
                <a:gd name="connsiteY5" fmla="*/ 334040 h 546222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10777 w 1341431"/>
                <a:gd name="connsiteY0" fmla="*/ 333441 h 545623"/>
                <a:gd name="connsiteX1" fmla="*/ 660864 w 1341431"/>
                <a:gd name="connsiteY1" fmla="*/ 3759 h 545623"/>
                <a:gd name="connsiteX2" fmla="*/ 1341431 w 1341431"/>
                <a:gd name="connsiteY2" fmla="*/ 497271 h 545623"/>
                <a:gd name="connsiteX3" fmla="*/ 721824 w 1341431"/>
                <a:gd name="connsiteY3" fmla="*/ 495483 h 545623"/>
                <a:gd name="connsiteX4" fmla="*/ 60883 w 1341431"/>
                <a:gd name="connsiteY4" fmla="*/ 538976 h 545623"/>
                <a:gd name="connsiteX5" fmla="*/ 10777 w 1341431"/>
                <a:gd name="connsiteY5" fmla="*/ 333441 h 545623"/>
                <a:gd name="connsiteX0" fmla="*/ 20989 w 1336403"/>
                <a:gd name="connsiteY0" fmla="*/ 329723 h 545715"/>
                <a:gd name="connsiteX1" fmla="*/ 655836 w 1336403"/>
                <a:gd name="connsiteY1" fmla="*/ 3851 h 545715"/>
                <a:gd name="connsiteX2" fmla="*/ 1336403 w 1336403"/>
                <a:gd name="connsiteY2" fmla="*/ 497363 h 545715"/>
                <a:gd name="connsiteX3" fmla="*/ 716796 w 1336403"/>
                <a:gd name="connsiteY3" fmla="*/ 495575 h 545715"/>
                <a:gd name="connsiteX4" fmla="*/ 55855 w 1336403"/>
                <a:gd name="connsiteY4" fmla="*/ 539068 h 545715"/>
                <a:gd name="connsiteX5" fmla="*/ 20989 w 1336403"/>
                <a:gd name="connsiteY5" fmla="*/ 329723 h 545715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49"/>
                <a:gd name="connsiteX1" fmla="*/ 655836 w 1336403"/>
                <a:gd name="connsiteY1" fmla="*/ 4485 h 546349"/>
                <a:gd name="connsiteX2" fmla="*/ 1336403 w 1336403"/>
                <a:gd name="connsiteY2" fmla="*/ 497997 h 546349"/>
                <a:gd name="connsiteX3" fmla="*/ 716796 w 1336403"/>
                <a:gd name="connsiteY3" fmla="*/ 496209 h 546349"/>
                <a:gd name="connsiteX4" fmla="*/ 55855 w 1336403"/>
                <a:gd name="connsiteY4" fmla="*/ 539702 h 546349"/>
                <a:gd name="connsiteX5" fmla="*/ 20989 w 1336403"/>
                <a:gd name="connsiteY5" fmla="*/ 330357 h 546349"/>
                <a:gd name="connsiteX0" fmla="*/ 20989 w 1336403"/>
                <a:gd name="connsiteY0" fmla="*/ 330357 h 546302"/>
                <a:gd name="connsiteX1" fmla="*/ 655836 w 1336403"/>
                <a:gd name="connsiteY1" fmla="*/ 4485 h 546302"/>
                <a:gd name="connsiteX2" fmla="*/ 1336403 w 1336403"/>
                <a:gd name="connsiteY2" fmla="*/ 501807 h 546302"/>
                <a:gd name="connsiteX3" fmla="*/ 716796 w 1336403"/>
                <a:gd name="connsiteY3" fmla="*/ 496209 h 546302"/>
                <a:gd name="connsiteX4" fmla="*/ 55855 w 1336403"/>
                <a:gd name="connsiteY4" fmla="*/ 539702 h 546302"/>
                <a:gd name="connsiteX5" fmla="*/ 20989 w 1336403"/>
                <a:gd name="connsiteY5" fmla="*/ 330357 h 54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6403" h="546302">
                  <a:moveTo>
                    <a:pt x="20989" y="330357"/>
                  </a:moveTo>
                  <a:cubicBezTo>
                    <a:pt x="-8221" y="73143"/>
                    <a:pt x="361671" y="-22820"/>
                    <a:pt x="655836" y="4485"/>
                  </a:cubicBezTo>
                  <a:cubicBezTo>
                    <a:pt x="1003341" y="-32980"/>
                    <a:pt x="1328783" y="277645"/>
                    <a:pt x="1336403" y="501807"/>
                  </a:cubicBezTo>
                  <a:cubicBezTo>
                    <a:pt x="1298303" y="588809"/>
                    <a:pt x="930221" y="489893"/>
                    <a:pt x="716796" y="496209"/>
                  </a:cubicBezTo>
                  <a:cubicBezTo>
                    <a:pt x="503371" y="502525"/>
                    <a:pt x="174363" y="566709"/>
                    <a:pt x="55855" y="539702"/>
                  </a:cubicBezTo>
                  <a:cubicBezTo>
                    <a:pt x="-62653" y="512695"/>
                    <a:pt x="48627" y="479885"/>
                    <a:pt x="20989" y="330357"/>
                  </a:cubicBezTo>
                  <a:close/>
                </a:path>
              </a:pathLst>
            </a:custGeom>
            <a:solidFill>
              <a:srgbClr val="9ECCE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MsPham-0936082789">
            <a:extLst>
              <a:ext uri="{FF2B5EF4-FFF2-40B4-BE49-F238E27FC236}">
                <a16:creationId xmlns:a16="http://schemas.microsoft.com/office/drawing/2014/main" xmlns="" id="{D966DA60-CD2A-519D-B332-197AEFAE5A2A}"/>
              </a:ext>
            </a:extLst>
          </p:cNvPr>
          <p:cNvSpPr txBox="1"/>
          <p:nvPr/>
        </p:nvSpPr>
        <p:spPr>
          <a:xfrm>
            <a:off x="3003149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on</a:t>
            </a:r>
            <a:endParaRPr lang="en-US" sz="2933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/ɒn/</a:t>
            </a:r>
            <a:endParaRPr lang="en-US" sz="2133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xmlns="" id="{44DE7C0D-E9D1-B651-8659-6CAFF9448870}"/>
              </a:ext>
            </a:extLst>
          </p:cNvPr>
          <p:cNvGrpSpPr/>
          <p:nvPr/>
        </p:nvGrpSpPr>
        <p:grpSpPr>
          <a:xfrm>
            <a:off x="2911390" y="1040640"/>
            <a:ext cx="2012318" cy="1619172"/>
            <a:chOff x="6706934" y="1189442"/>
            <a:chExt cx="3964266" cy="3189769"/>
          </a:xfrm>
        </p:grpSpPr>
        <p:pic>
          <p:nvPicPr>
            <p:cNvPr id="33" name="MsPham-0936082789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1B735E48-C0BF-1AC6-CF3B-AE00FB41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6706934" y="2186585"/>
              <a:ext cx="3964266" cy="2192626"/>
            </a:xfrm>
            <a:prstGeom prst="rect">
              <a:avLst/>
            </a:prstGeom>
          </p:spPr>
        </p:pic>
        <p:pic>
          <p:nvPicPr>
            <p:cNvPr id="34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2EBADE58-6A12-1CA9-B1BE-8BF2A11F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>
              <a:off x="7919745" y="1189442"/>
              <a:ext cx="1177183" cy="1232221"/>
            </a:xfrm>
            <a:prstGeom prst="rect">
              <a:avLst/>
            </a:pr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xmlns="" id="{6897211C-5CED-ED5C-D37A-2B50326A9B72}"/>
              </a:ext>
            </a:extLst>
          </p:cNvPr>
          <p:cNvGrpSpPr/>
          <p:nvPr/>
        </p:nvGrpSpPr>
        <p:grpSpPr>
          <a:xfrm>
            <a:off x="4257283" y="502132"/>
            <a:ext cx="1383933" cy="430887"/>
            <a:chOff x="3945217" y="3583257"/>
            <a:chExt cx="906924" cy="282371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xmlns="" id="{30B91EF1-48A2-FCF6-5774-1F723F1FECFE}"/>
                </a:ext>
              </a:extLst>
            </p:cNvPr>
            <p:cNvSpPr txBox="1"/>
            <p:nvPr/>
          </p:nvSpPr>
          <p:spPr>
            <a:xfrm>
              <a:off x="3945217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xmlns="" id="{AFA8C305-A5C5-0BDC-C6EA-9A034BB1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80973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MsPham-0936082789">
            <a:extLst>
              <a:ext uri="{FF2B5EF4-FFF2-40B4-BE49-F238E27FC236}">
                <a16:creationId xmlns:a16="http://schemas.microsoft.com/office/drawing/2014/main" xmlns="" id="{CC8AEC85-1E48-E116-6C17-D82B97FF168A}"/>
              </a:ext>
            </a:extLst>
          </p:cNvPr>
          <p:cNvGrpSpPr/>
          <p:nvPr/>
        </p:nvGrpSpPr>
        <p:grpSpPr>
          <a:xfrm>
            <a:off x="1042531" y="398730"/>
            <a:ext cx="8397036" cy="585216"/>
            <a:chOff x="1042531" y="398730"/>
            <a:chExt cx="8397036" cy="585216"/>
          </a:xfrm>
        </p:grpSpPr>
        <p:sp>
          <p:nvSpPr>
            <p:cNvPr id="56" name="Plaque 55">
              <a:extLst>
                <a:ext uri="{FF2B5EF4-FFF2-40B4-BE49-F238E27FC236}">
                  <a16:creationId xmlns:a16="http://schemas.microsoft.com/office/drawing/2014/main" xmlns="" id="{59B1FBBB-6892-3E67-C0A7-C2CEF833052A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A805222-738F-11F2-D22B-5A3349EA3AA7}"/>
                </a:ext>
              </a:extLst>
            </p:cNvPr>
            <p:cNvSpPr txBox="1"/>
            <p:nvPr/>
          </p:nvSpPr>
          <p:spPr>
            <a:xfrm>
              <a:off x="1319514" y="398951"/>
              <a:ext cx="461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place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249B2B3-981A-E009-ACD3-BFA563577656}"/>
                </a:ext>
              </a:extLst>
            </p:cNvPr>
            <p:cNvSpPr txBox="1"/>
            <p:nvPr/>
          </p:nvSpPr>
          <p:spPr>
            <a:xfrm>
              <a:off x="6214797" y="486742"/>
              <a:ext cx="3224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(Giới từ chỉ vị trí)</a:t>
              </a:r>
            </a:p>
          </p:txBody>
        </p:sp>
      </p:grp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xmlns="" id="{38747FF5-DB6B-D638-47A8-1F079BDF66D1}"/>
              </a:ext>
            </a:extLst>
          </p:cNvPr>
          <p:cNvGrpSpPr/>
          <p:nvPr/>
        </p:nvGrpSpPr>
        <p:grpSpPr>
          <a:xfrm>
            <a:off x="9111166" y="4225040"/>
            <a:ext cx="2507164" cy="1401356"/>
            <a:chOff x="6321858" y="2516504"/>
            <a:chExt cx="4648865" cy="2598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75A27870-D7E2-3B5F-93B0-5E64062DE122}"/>
                </a:ext>
              </a:extLst>
            </p:cNvPr>
            <p:cNvGrpSpPr/>
            <p:nvPr/>
          </p:nvGrpSpPr>
          <p:grpSpPr>
            <a:xfrm>
              <a:off x="6321858" y="2516504"/>
              <a:ext cx="4648865" cy="1916159"/>
              <a:chOff x="6321858" y="2516504"/>
              <a:chExt cx="4648865" cy="1916159"/>
            </a:xfrm>
          </p:grpSpPr>
          <p:pic>
            <p:nvPicPr>
              <p:cNvPr id="40" name="Picture 39" descr="A cartoon car with green wheels&#10;&#10;Description automatically generated">
                <a:extLst>
                  <a:ext uri="{FF2B5EF4-FFF2-40B4-BE49-F238E27FC236}">
                    <a16:creationId xmlns:a16="http://schemas.microsoft.com/office/drawing/2014/main" xmlns="" id="{5DF88E50-D948-B31F-023F-0693EFB4E3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99" r="2918" b="24388"/>
              <a:stretch/>
            </p:blipFill>
            <p:spPr>
              <a:xfrm>
                <a:off x="7550029" y="2516504"/>
                <a:ext cx="2022282" cy="1104294"/>
              </a:xfrm>
              <a:prstGeom prst="rect">
                <a:avLst/>
              </a:prstGeom>
            </p:spPr>
          </p:pic>
          <p:pic>
            <p:nvPicPr>
              <p:cNvPr id="41" name="Picture 40" descr="A cartoon of a green car&#10;&#10;Description automatically generated">
                <a:extLst>
                  <a:ext uri="{FF2B5EF4-FFF2-40B4-BE49-F238E27FC236}">
                    <a16:creationId xmlns:a16="http://schemas.microsoft.com/office/drawing/2014/main" xmlns="" id="{8DF45AFA-C036-05B2-9773-10B23C635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65" b="20855"/>
              <a:stretch/>
            </p:blipFill>
            <p:spPr>
              <a:xfrm>
                <a:off x="6321858" y="3328367"/>
                <a:ext cx="1857603" cy="1104296"/>
              </a:xfrm>
              <a:prstGeom prst="rect">
                <a:avLst/>
              </a:prstGeom>
            </p:spPr>
          </p:pic>
          <p:pic>
            <p:nvPicPr>
              <p:cNvPr id="42" name="Picture 41" descr="A cartoon blue car with eyes&#10;&#10;Description automatically generated">
                <a:extLst>
                  <a:ext uri="{FF2B5EF4-FFF2-40B4-BE49-F238E27FC236}">
                    <a16:creationId xmlns:a16="http://schemas.microsoft.com/office/drawing/2014/main" xmlns="" id="{482B53EF-1725-F116-098B-516542620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64" b="21955"/>
              <a:stretch/>
            </p:blipFill>
            <p:spPr>
              <a:xfrm>
                <a:off x="9240877" y="3111116"/>
                <a:ext cx="1729846" cy="1028348"/>
              </a:xfrm>
              <a:prstGeom prst="rect">
                <a:avLst/>
              </a:prstGeom>
            </p:spPr>
          </p:pic>
        </p:grpSp>
        <p:pic>
          <p:nvPicPr>
            <p:cNvPr id="32" name="MsPham-0936082789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C0D163B4-9362-0FF2-8168-19EBB8968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97" t="7645" r="5673" b="57654"/>
            <a:stretch/>
          </p:blipFill>
          <p:spPr>
            <a:xfrm flipH="1">
              <a:off x="8053631" y="2724742"/>
              <a:ext cx="1313076" cy="1477289"/>
            </a:xfrm>
            <a:prstGeom prst="rect">
              <a:avLst/>
            </a:prstGeom>
          </p:spPr>
        </p:pic>
        <p:pic>
          <p:nvPicPr>
            <p:cNvPr id="39" name="Picture 38" descr="A cartoon blue car with black background&#10;&#10;Description automatically generated">
              <a:extLst>
                <a:ext uri="{FF2B5EF4-FFF2-40B4-BE49-F238E27FC236}">
                  <a16:creationId xmlns:a16="http://schemas.microsoft.com/office/drawing/2014/main" xmlns="" id="{AC70B318-E4DC-9F0B-FBC6-9BCA18E3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518" y="4010650"/>
              <a:ext cx="1493973" cy="1104295"/>
            </a:xfrm>
            <a:prstGeom prst="rect">
              <a:avLst/>
            </a:prstGeom>
          </p:spPr>
        </p:pic>
      </p:grp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A9C4D2A3-F49D-16A6-92AB-CD6CDB7C9215}"/>
              </a:ext>
            </a:extLst>
          </p:cNvPr>
          <p:cNvSpPr txBox="1"/>
          <p:nvPr/>
        </p:nvSpPr>
        <p:spPr>
          <a:xfrm>
            <a:off x="9221748" y="5687961"/>
            <a:ext cx="22860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among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/əˈmʌŋ/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6BFA6668-2F9C-55F0-C654-BA17171A843F}"/>
              </a:ext>
            </a:extLst>
          </p:cNvPr>
          <p:cNvGrpSpPr/>
          <p:nvPr/>
        </p:nvGrpSpPr>
        <p:grpSpPr>
          <a:xfrm>
            <a:off x="9774824" y="994259"/>
            <a:ext cx="1830562" cy="1723394"/>
            <a:chOff x="7183461" y="1475561"/>
            <a:chExt cx="3929299" cy="3699262"/>
          </a:xfrm>
        </p:grpSpPr>
        <p:pic>
          <p:nvPicPr>
            <p:cNvPr id="3" name="Picture 2" descr="A cartoon of a green car&#10;&#10;Description automatically generated">
              <a:extLst>
                <a:ext uri="{FF2B5EF4-FFF2-40B4-BE49-F238E27FC236}">
                  <a16:creationId xmlns:a16="http://schemas.microsoft.com/office/drawing/2014/main" xmlns="" id="{A6B742B2-24CF-D23E-22F8-53FD6235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5" b="20855"/>
            <a:stretch/>
          </p:blipFill>
          <p:spPr>
            <a:xfrm>
              <a:off x="7183461" y="3001537"/>
              <a:ext cx="3929299" cy="2173286"/>
            </a:xfrm>
            <a:prstGeom prst="rect">
              <a:avLst/>
            </a:prstGeom>
          </p:spPr>
        </p:pic>
        <p:pic>
          <p:nvPicPr>
            <p:cNvPr id="4" name="Picture 3" descr="A group of dogs with different poses&#10;&#10;Description automatically generated">
              <a:extLst>
                <a:ext uri="{FF2B5EF4-FFF2-40B4-BE49-F238E27FC236}">
                  <a16:creationId xmlns:a16="http://schemas.microsoft.com/office/drawing/2014/main" xmlns="" id="{988E3095-1A61-14EF-7133-44238354F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" t="9923" r="62013" b="59749"/>
            <a:stretch/>
          </p:blipFill>
          <p:spPr>
            <a:xfrm rot="20876279">
              <a:off x="7620265" y="1475561"/>
              <a:ext cx="2096754" cy="1321485"/>
            </a:xfrm>
            <a:prstGeom prst="rect">
              <a:avLst/>
            </a:prstGeom>
          </p:spPr>
        </p:pic>
      </p:grpSp>
      <p:sp>
        <p:nvSpPr>
          <p:cNvPr id="44" name="MsPham-0936082789">
            <a:extLst>
              <a:ext uri="{FF2B5EF4-FFF2-40B4-BE49-F238E27FC236}">
                <a16:creationId xmlns:a16="http://schemas.microsoft.com/office/drawing/2014/main" xmlns="" id="{215DC5EB-D991-5754-1FA1-F1D0C924FDEC}"/>
              </a:ext>
            </a:extLst>
          </p:cNvPr>
          <p:cNvSpPr txBox="1"/>
          <p:nvPr/>
        </p:nvSpPr>
        <p:spPr>
          <a:xfrm>
            <a:off x="9775705" y="2949910"/>
            <a:ext cx="1828800" cy="8719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above</a:t>
            </a:r>
            <a:endParaRPr lang="en-US" sz="29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/əˈbʌv/</a:t>
            </a:r>
          </a:p>
        </p:txBody>
      </p:sp>
    </p:spTree>
    <p:extLst>
      <p:ext uri="{BB962C8B-B14F-4D97-AF65-F5344CB8AC3E}">
        <p14:creationId xmlns:p14="http://schemas.microsoft.com/office/powerpoint/2010/main" val="20379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5" grpId="0"/>
      <p:bldP spid="83" grpId="0"/>
      <p:bldP spid="85" grpId="0"/>
      <p:bldP spid="86" grpId="0"/>
      <p:bldP spid="81" grpId="0"/>
      <p:bldP spid="84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05C27BED-83B8-427D-8B11-201C2D4D2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3047" y="2856730"/>
            <a:ext cx="2290203" cy="943746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across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7757AA54-FAC3-446D-B15E-5E578DDA85DA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7DAA0675-42DD-453F-BD13-7F5871979F42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2DF3F028-4820-4F29-B830-A875039CE9F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968913D9-F542-4618-AE7C-704525C2B7B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xmlns="" id="{88EFEC2D-C775-42BA-93E5-E119A52BE67B}"/>
              </a:ext>
            </a:extLst>
          </p:cNvPr>
          <p:cNvSpPr/>
          <p:nvPr/>
        </p:nvSpPr>
        <p:spPr>
          <a:xfrm>
            <a:off x="3423399" y="1521833"/>
            <a:ext cx="3015501" cy="4767590"/>
          </a:xfrm>
          <a:custGeom>
            <a:avLst/>
            <a:gdLst/>
            <a:ahLst/>
            <a:cxnLst/>
            <a:rect l="l" t="t" r="r" b="b"/>
            <a:pathLst>
              <a:path w="4453357" h="7040880">
                <a:moveTo>
                  <a:pt x="0" y="0"/>
                </a:moveTo>
                <a:lnTo>
                  <a:pt x="4453357" y="0"/>
                </a:lnTo>
                <a:lnTo>
                  <a:pt x="4453357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xmlns="" id="{04718D20-7542-4D44-A3F1-868ED7433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2597" y="1427979"/>
            <a:ext cx="2033028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along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3CF0B95C-CD9A-4D35-A73A-E72D1D92476A}"/>
              </a:ext>
            </a:extLst>
          </p:cNvPr>
          <p:cNvGrpSpPr/>
          <p:nvPr/>
        </p:nvGrpSpPr>
        <p:grpSpPr>
          <a:xfrm>
            <a:off x="1233789" y="694005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3EE427CF-BE92-42AF-AB46-0340AA83A2E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0C6427B0-9A8C-411E-BF02-CEBA8D66A1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B7943439-8D75-4B0E-AF90-037295C51766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5">
            <a:extLst>
              <a:ext uri="{FF2B5EF4-FFF2-40B4-BE49-F238E27FC236}">
                <a16:creationId xmlns:a16="http://schemas.microsoft.com/office/drawing/2014/main" xmlns="" id="{346A1733-4F7B-4E9C-A4AE-3F8EDA99621C}"/>
              </a:ext>
            </a:extLst>
          </p:cNvPr>
          <p:cNvSpPr/>
          <p:nvPr/>
        </p:nvSpPr>
        <p:spPr>
          <a:xfrm>
            <a:off x="713640" y="2613564"/>
            <a:ext cx="2982059" cy="3844386"/>
          </a:xfrm>
          <a:custGeom>
            <a:avLst/>
            <a:gdLst/>
            <a:ahLst/>
            <a:cxnLst/>
            <a:rect l="l" t="t" r="r" b="b"/>
            <a:pathLst>
              <a:path w="2719540" h="3520440">
                <a:moveTo>
                  <a:pt x="0" y="0"/>
                </a:moveTo>
                <a:lnTo>
                  <a:pt x="2719540" y="0"/>
                </a:lnTo>
                <a:lnTo>
                  <a:pt x="27195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xmlns="" id="{C339BD98-17B0-481D-8FE6-C45F1F461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097" y="13803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through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27C87647-8320-423D-9001-9CECC234CC80}"/>
              </a:ext>
            </a:extLst>
          </p:cNvPr>
          <p:cNvGrpSpPr/>
          <p:nvPr/>
        </p:nvGrpSpPr>
        <p:grpSpPr>
          <a:xfrm>
            <a:off x="890889" y="76068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FA970CDB-D211-49EE-AD40-D6A93528DF0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053937C4-F76C-4FD5-A7DF-EB478306F65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151114D1-4BE0-4851-9B0E-7AB07B38DB7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xmlns="" id="{7EDB8124-C87F-4333-BDAC-9B95DAC3E288}"/>
              </a:ext>
            </a:extLst>
          </p:cNvPr>
          <p:cNvSpPr/>
          <p:nvPr/>
        </p:nvSpPr>
        <p:spPr>
          <a:xfrm>
            <a:off x="304800" y="2571750"/>
            <a:ext cx="4632158" cy="3520440"/>
          </a:xfrm>
          <a:custGeom>
            <a:avLst/>
            <a:gdLst/>
            <a:ahLst/>
            <a:cxnLst/>
            <a:rect l="l" t="t" r="r" b="b"/>
            <a:pathLst>
              <a:path w="4632158" h="3520440">
                <a:moveTo>
                  <a:pt x="0" y="0"/>
                </a:moveTo>
                <a:lnTo>
                  <a:pt x="4632158" y="0"/>
                </a:lnTo>
                <a:lnTo>
                  <a:pt x="4632158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381A64BB-66D0-4FEC-81B7-F449E8294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6397" y="11517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over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10C0E570-1235-4F21-B11D-BA12A6015303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BCAC724B-EC91-4AF4-8742-67EEC1D281F7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9A792CFB-A531-4F85-9408-5EB315CD1B71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9C363D3A-81A6-4546-B1B8-B5D44C3A2A75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F5AD0727-AA9B-4E01-A9F3-C804264C3CAA}"/>
              </a:ext>
            </a:extLst>
          </p:cNvPr>
          <p:cNvSpPr/>
          <p:nvPr/>
        </p:nvSpPr>
        <p:spPr>
          <a:xfrm>
            <a:off x="590550" y="232410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xmlns="" id="{5BDC5254-FDD8-4423-9122-2398C7D77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5472" y="90410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into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0E616A5B-4EF1-4656-B6CF-FE08A2CC159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402713C4-4789-483A-A82C-9AFD93470896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FAF37184-9797-4815-B869-66414FE9665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CC11CC66-4EE7-4830-9E52-6349CF48E1AB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9F3183F5-5BD6-47B6-B5F0-6E2F6179DA76}"/>
              </a:ext>
            </a:extLst>
          </p:cNvPr>
          <p:cNvSpPr/>
          <p:nvPr/>
        </p:nvSpPr>
        <p:spPr>
          <a:xfrm>
            <a:off x="687451" y="2371937"/>
            <a:ext cx="3472034" cy="3520440"/>
          </a:xfrm>
          <a:custGeom>
            <a:avLst/>
            <a:gdLst/>
            <a:ahLst/>
            <a:cxnLst/>
            <a:rect l="l" t="t" r="r" b="b"/>
            <a:pathLst>
              <a:path w="3472034" h="3520440">
                <a:moveTo>
                  <a:pt x="0" y="0"/>
                </a:moveTo>
                <a:lnTo>
                  <a:pt x="3472034" y="0"/>
                </a:lnTo>
                <a:lnTo>
                  <a:pt x="3472034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xmlns="" id="{5DD49C0D-C2E2-4746-B3ED-B4B510595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8372" y="970779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out of 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E5EDAF12-4324-4E2C-8AB2-B5F2E9F23356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63353573-2B2E-4A27-B485-7BCDCD7C211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FC2EE9A0-875E-4A15-80C6-77CACBDE1096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644588CD-7E8C-4546-9F71-48AF37015DFF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C6B29031-5D93-4E29-8C07-89744B6D6EBA}"/>
              </a:ext>
            </a:extLst>
          </p:cNvPr>
          <p:cNvSpPr/>
          <p:nvPr/>
        </p:nvSpPr>
        <p:spPr>
          <a:xfrm>
            <a:off x="785087" y="2605685"/>
            <a:ext cx="3908329" cy="2193550"/>
          </a:xfrm>
          <a:custGeom>
            <a:avLst/>
            <a:gdLst/>
            <a:ahLst/>
            <a:cxnLst/>
            <a:rect l="l" t="t" r="r" b="b"/>
            <a:pathLst>
              <a:path w="3908329" h="2193550">
                <a:moveTo>
                  <a:pt x="0" y="0"/>
                </a:moveTo>
                <a:lnTo>
                  <a:pt x="3908329" y="0"/>
                </a:lnTo>
                <a:lnTo>
                  <a:pt x="3908329" y="2193549"/>
                </a:lnTo>
                <a:lnTo>
                  <a:pt x="0" y="219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2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xmlns="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xmlns="" id="{08B2F0B3-CE34-481B-835C-3E8B3841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0197" y="885054"/>
            <a:ext cx="7808500" cy="1144921"/>
          </a:xfrm>
          <a:ln/>
        </p:spPr>
        <p:txBody>
          <a:bodyPr vert="horz" lIns="91440" tIns="52808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pl-PL" altLang="en-US" sz="5988" b="1" dirty="0">
                <a:solidFill>
                  <a:srgbClr val="0A999C"/>
                </a:solidFill>
              </a:rPr>
              <a:t>around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09E6406B-5906-473F-8113-2C595CA13D8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6" name="Plaque 55">
              <a:extLst>
                <a:ext uri="{FF2B5EF4-FFF2-40B4-BE49-F238E27FC236}">
                  <a16:creationId xmlns:a16="http://schemas.microsoft.com/office/drawing/2014/main" xmlns="" id="{FB3433F7-A3E9-4EC2-B12F-1AB4D2B549BB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52">
              <a:extLst>
                <a:ext uri="{FF2B5EF4-FFF2-40B4-BE49-F238E27FC236}">
                  <a16:creationId xmlns:a16="http://schemas.microsoft.com/office/drawing/2014/main" xmlns="" id="{B7B74735-FF28-42D9-A021-A594FAA1851C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8" name="TextBox 53">
              <a:extLst>
                <a:ext uri="{FF2B5EF4-FFF2-40B4-BE49-F238E27FC236}">
                  <a16:creationId xmlns:a16="http://schemas.microsoft.com/office/drawing/2014/main" xmlns="" id="{57B0616D-C9CB-4174-860D-8FC3B4354E0E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B962ED38-5D21-41EF-A785-A4200B9C4B4F}"/>
              </a:ext>
            </a:extLst>
          </p:cNvPr>
          <p:cNvSpPr/>
          <p:nvPr/>
        </p:nvSpPr>
        <p:spPr>
          <a:xfrm>
            <a:off x="1028700" y="2457450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910197" y="88505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inside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6F00D15D-4525-4991-A3F8-0276A2E55C61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xmlns="" id="{00A27C15-94AE-4047-8CDF-2097B29A1568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xmlns="" id="{7ABD892A-FC53-4B1A-B183-890114FF72D2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xmlns="" id="{E37E5685-E485-44D1-97B2-B1DA498FF6BA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D0A860DB-DE26-4C27-B237-02AEF62C0BB5}"/>
              </a:ext>
            </a:extLst>
          </p:cNvPr>
          <p:cNvSpPr/>
          <p:nvPr/>
        </p:nvSpPr>
        <p:spPr>
          <a:xfrm>
            <a:off x="457200" y="2533650"/>
            <a:ext cx="3575939" cy="3133417"/>
          </a:xfrm>
          <a:custGeom>
            <a:avLst/>
            <a:gdLst/>
            <a:ahLst/>
            <a:cxnLst/>
            <a:rect l="l" t="t" r="r" b="b"/>
            <a:pathLst>
              <a:path w="3575939" h="3133417">
                <a:moveTo>
                  <a:pt x="0" y="0"/>
                </a:moveTo>
                <a:lnTo>
                  <a:pt x="3575939" y="0"/>
                </a:lnTo>
                <a:lnTo>
                  <a:pt x="3575939" y="3133417"/>
                </a:lnTo>
                <a:lnTo>
                  <a:pt x="0" y="3133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3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891147" y="1170804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outside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44103A7-2D3D-4682-AB89-CB7C099C9822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xmlns="" id="{56AF9029-436F-420F-8561-14FECE97D80F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xmlns="" id="{EA24777E-B7D0-4D3C-98F9-2927C95223E5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xmlns="" id="{7C8A74DE-FB02-4573-B8E7-4125B94D00C7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F1D8C3F0-A7AA-4742-860F-C55DE72A8388}"/>
              </a:ext>
            </a:extLst>
          </p:cNvPr>
          <p:cNvSpPr/>
          <p:nvPr/>
        </p:nvSpPr>
        <p:spPr>
          <a:xfrm>
            <a:off x="1030061" y="2901745"/>
            <a:ext cx="2131151" cy="2101847"/>
          </a:xfrm>
          <a:custGeom>
            <a:avLst/>
            <a:gdLst/>
            <a:ahLst/>
            <a:cxnLst/>
            <a:rect l="l" t="t" r="r" b="b"/>
            <a:pathLst>
              <a:path w="2131151" h="2101847">
                <a:moveTo>
                  <a:pt x="0" y="0"/>
                </a:moveTo>
                <a:lnTo>
                  <a:pt x="2131150" y="0"/>
                </a:lnTo>
                <a:lnTo>
                  <a:pt x="2131150" y="2101848"/>
                </a:lnTo>
                <a:lnTo>
                  <a:pt x="0" y="2101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13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to/toward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xmlns="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xmlns="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xmlns="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xmlns="" id="{4125A2FA-F465-4651-9A5B-656989B8722B}"/>
              </a:ext>
            </a:extLst>
          </p:cNvPr>
          <p:cNvSpPr/>
          <p:nvPr/>
        </p:nvSpPr>
        <p:spPr>
          <a:xfrm>
            <a:off x="621195" y="3055454"/>
            <a:ext cx="3919265" cy="2498531"/>
          </a:xfrm>
          <a:custGeom>
            <a:avLst/>
            <a:gdLst/>
            <a:ahLst/>
            <a:cxnLst/>
            <a:rect l="l" t="t" r="r" b="b"/>
            <a:pathLst>
              <a:path w="3919265" h="2498531">
                <a:moveTo>
                  <a:pt x="0" y="0"/>
                </a:moveTo>
                <a:lnTo>
                  <a:pt x="3919265" y="0"/>
                </a:lnTo>
                <a:lnTo>
                  <a:pt x="3919265" y="2498531"/>
                </a:lnTo>
                <a:lnTo>
                  <a:pt x="0" y="2498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19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up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xmlns="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xmlns="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xmlns="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A6D5D18C-27FC-42FA-BA43-E36576BB5C78}"/>
              </a:ext>
            </a:extLst>
          </p:cNvPr>
          <p:cNvSpPr/>
          <p:nvPr/>
        </p:nvSpPr>
        <p:spPr>
          <a:xfrm>
            <a:off x="594360" y="2467514"/>
            <a:ext cx="3725333" cy="3520440"/>
          </a:xfrm>
          <a:custGeom>
            <a:avLst/>
            <a:gdLst/>
            <a:ahLst/>
            <a:cxnLst/>
            <a:rect l="l" t="t" r="r" b="b"/>
            <a:pathLst>
              <a:path w="3725333" h="3520440">
                <a:moveTo>
                  <a:pt x="0" y="0"/>
                </a:moveTo>
                <a:lnTo>
                  <a:pt x="3725333" y="0"/>
                </a:lnTo>
                <a:lnTo>
                  <a:pt x="372533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1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218049-37E1-4A65-B441-EA264D734C66}"/>
              </a:ext>
            </a:extLst>
          </p:cNvPr>
          <p:cNvSpPr txBox="1">
            <a:spLocks noChangeArrowheads="1"/>
          </p:cNvSpPr>
          <p:nvPr/>
        </p:nvSpPr>
        <p:spPr>
          <a:xfrm>
            <a:off x="572266" y="1322376"/>
            <a:ext cx="7808500" cy="1144921"/>
          </a:xfrm>
          <a:prstGeom prst="rect">
            <a:avLst/>
          </a:prstGeom>
          <a:ln/>
        </p:spPr>
        <p:txBody>
          <a:bodyPr vert="horz" lIns="91440" tIns="52808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n-US" sz="5988" b="1" dirty="0">
                <a:solidFill>
                  <a:srgbClr val="0A999C"/>
                </a:solidFill>
              </a:rPr>
              <a:t>down</a:t>
            </a:r>
            <a:endParaRPr lang="pl-PL" altLang="en-US" sz="5988" b="1" dirty="0">
              <a:solidFill>
                <a:srgbClr val="0A999C"/>
              </a:solidFill>
            </a:endParaRP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18B3DDC3-8848-489C-B932-AAB456E17C2F}"/>
              </a:ext>
            </a:extLst>
          </p:cNvPr>
          <p:cNvGrpSpPr/>
          <p:nvPr/>
        </p:nvGrpSpPr>
        <p:grpSpPr>
          <a:xfrm>
            <a:off x="852789" y="360630"/>
            <a:ext cx="9510410" cy="623096"/>
            <a:chOff x="814689" y="398730"/>
            <a:chExt cx="9510410" cy="623096"/>
          </a:xfrm>
        </p:grpSpPr>
        <p:sp>
          <p:nvSpPr>
            <p:cNvPr id="4" name="Plaque 55">
              <a:extLst>
                <a:ext uri="{FF2B5EF4-FFF2-40B4-BE49-F238E27FC236}">
                  <a16:creationId xmlns:a16="http://schemas.microsoft.com/office/drawing/2014/main" xmlns="" id="{A60FCC90-6C91-4E31-8D93-52BEE003D9CE}"/>
                </a:ext>
              </a:extLst>
            </p:cNvPr>
            <p:cNvSpPr/>
            <p:nvPr/>
          </p:nvSpPr>
          <p:spPr>
            <a:xfrm>
              <a:off x="1042531" y="398730"/>
              <a:ext cx="5053469" cy="585216"/>
            </a:xfrm>
            <a:prstGeom prst="plaque">
              <a:avLst/>
            </a:prstGeom>
            <a:solidFill>
              <a:srgbClr val="0A999C"/>
            </a:solidFill>
            <a:ln>
              <a:solidFill>
                <a:schemeClr val="bg1"/>
              </a:solidFill>
              <a:prstDash val="sysDash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xmlns="" id="{861EA1A2-7661-4E3B-AF1F-CA3F38401D4E}"/>
                </a:ext>
              </a:extLst>
            </p:cNvPr>
            <p:cNvSpPr txBox="1"/>
            <p:nvPr/>
          </p:nvSpPr>
          <p:spPr>
            <a:xfrm>
              <a:off x="814689" y="437051"/>
              <a:ext cx="536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Prepositions of  movement</a:t>
              </a: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xmlns="" id="{7F648CB3-2481-4AB8-9E2A-23C300AA4352}"/>
                </a:ext>
              </a:extLst>
            </p:cNvPr>
            <p:cNvSpPr txBox="1"/>
            <p:nvPr/>
          </p:nvSpPr>
          <p:spPr>
            <a:xfrm>
              <a:off x="6214796" y="486742"/>
              <a:ext cx="4110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A5208A81-A4C0-41C9-A0C1-4A1B3CCE9B5F}"/>
              </a:ext>
            </a:extLst>
          </p:cNvPr>
          <p:cNvSpPr/>
          <p:nvPr/>
        </p:nvSpPr>
        <p:spPr>
          <a:xfrm>
            <a:off x="619125" y="2476500"/>
            <a:ext cx="2987973" cy="3520440"/>
          </a:xfrm>
          <a:custGeom>
            <a:avLst/>
            <a:gdLst/>
            <a:ahLst/>
            <a:cxnLst/>
            <a:rect l="l" t="t" r="r" b="b"/>
            <a:pathLst>
              <a:path w="2987973" h="3520440">
                <a:moveTo>
                  <a:pt x="0" y="0"/>
                </a:moveTo>
                <a:lnTo>
                  <a:pt x="2987973" y="0"/>
                </a:lnTo>
                <a:lnTo>
                  <a:pt x="298797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96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B8E42DDE-E08D-44F7-BC4A-827B65B8346E}"/>
              </a:ext>
            </a:extLst>
          </p:cNvPr>
          <p:cNvGrpSpPr/>
          <p:nvPr/>
        </p:nvGrpSpPr>
        <p:grpSpPr>
          <a:xfrm>
            <a:off x="269778" y="303142"/>
            <a:ext cx="11592988" cy="6136155"/>
            <a:chOff x="503762" y="276224"/>
            <a:chExt cx="11592988" cy="6136155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xmlns="" id="{308E6A78-73A7-4316-93BF-F80DA473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762" y="2121420"/>
              <a:ext cx="11592988" cy="4290959"/>
            </a:xfrm>
            <a:prstGeom prst="rect">
              <a:avLst/>
            </a:prstGeom>
          </p:spPr>
        </p:pic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xmlns="" id="{32939931-6F61-430B-823F-821BDCD69915}"/>
                </a:ext>
              </a:extLst>
            </p:cNvPr>
            <p:cNvGrpSpPr/>
            <p:nvPr/>
          </p:nvGrpSpPr>
          <p:grpSpPr>
            <a:xfrm>
              <a:off x="1466850" y="276224"/>
              <a:ext cx="9544050" cy="1619252"/>
              <a:chOff x="1466850" y="276224"/>
              <a:chExt cx="9544050" cy="1619252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xmlns="" id="{71DFA3D7-F007-431D-B6D7-9BD66F7CA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-1" r="2339" b="75038"/>
              <a:stretch/>
            </p:blipFill>
            <p:spPr>
              <a:xfrm>
                <a:off x="1466850" y="300038"/>
                <a:ext cx="9544050" cy="1595438"/>
              </a:xfrm>
              <a:prstGeom prst="rect">
                <a:avLst/>
              </a:prstGeom>
            </p:spPr>
          </p:pic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xmlns="" id="{A51A9AAB-6C38-4112-AB77-4DAFD40597AF}"/>
                  </a:ext>
                </a:extLst>
              </p:cNvPr>
              <p:cNvSpPr/>
              <p:nvPr/>
            </p:nvSpPr>
            <p:spPr>
              <a:xfrm>
                <a:off x="9382125" y="276224"/>
                <a:ext cx="666750" cy="581025"/>
              </a:xfrm>
              <a:prstGeom prst="ellipse">
                <a:avLst/>
              </a:prstGeom>
              <a:solidFill>
                <a:srgbClr val="F4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24">
            <a:extLst>
              <a:ext uri="{FF2B5EF4-FFF2-40B4-BE49-F238E27FC236}">
                <a16:creationId xmlns:a16="http://schemas.microsoft.com/office/drawing/2014/main" xmlns="" id="{72DCF56A-8337-49BA-BC22-3B0794AC263A}"/>
              </a:ext>
            </a:extLst>
          </p:cNvPr>
          <p:cNvSpPr txBox="1"/>
          <p:nvPr/>
        </p:nvSpPr>
        <p:spPr>
          <a:xfrm>
            <a:off x="492910" y="3612798"/>
            <a:ext cx="235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xmlns="" id="{03F2D629-26EE-4D37-894A-70368B08F848}"/>
              </a:ext>
            </a:extLst>
          </p:cNvPr>
          <p:cNvSpPr txBox="1"/>
          <p:nvPr/>
        </p:nvSpPr>
        <p:spPr>
          <a:xfrm>
            <a:off x="2863829" y="3660642"/>
            <a:ext cx="196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first aid kit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xmlns="" id="{88725287-28E6-4859-B3C4-2215FEC65F18}"/>
              </a:ext>
            </a:extLst>
          </p:cNvPr>
          <p:cNvSpPr txBox="1"/>
          <p:nvPr/>
        </p:nvSpPr>
        <p:spPr>
          <a:xfrm>
            <a:off x="5635742" y="3693848"/>
            <a:ext cx="139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xmlns="" id="{F31A065D-BD1C-49BC-A9F0-EAB11D6B0E70}"/>
              </a:ext>
            </a:extLst>
          </p:cNvPr>
          <p:cNvSpPr txBox="1"/>
          <p:nvPr/>
        </p:nvSpPr>
        <p:spPr>
          <a:xfrm>
            <a:off x="7592996" y="3696063"/>
            <a:ext cx="324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escape plan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xmlns="" id="{FA76BE54-BE25-492E-95F0-BFC58FA4147E}"/>
              </a:ext>
            </a:extLst>
          </p:cNvPr>
          <p:cNvSpPr txBox="1"/>
          <p:nvPr/>
        </p:nvSpPr>
        <p:spPr>
          <a:xfrm>
            <a:off x="10011660" y="3637288"/>
            <a:ext cx="361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earthquake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xmlns="" id="{C6482C23-A7E8-45F0-90CC-77399D52FB26}"/>
              </a:ext>
            </a:extLst>
          </p:cNvPr>
          <p:cNvSpPr txBox="1"/>
          <p:nvPr/>
        </p:nvSpPr>
        <p:spPr>
          <a:xfrm>
            <a:off x="628346" y="5898059"/>
            <a:ext cx="178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wildfire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xmlns="" id="{2509F3F5-ECB4-4E1B-8543-074C7D0F83A6}"/>
              </a:ext>
            </a:extLst>
          </p:cNvPr>
          <p:cNvSpPr txBox="1"/>
          <p:nvPr/>
        </p:nvSpPr>
        <p:spPr>
          <a:xfrm>
            <a:off x="2876300" y="5934741"/>
            <a:ext cx="16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batteries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xmlns="" id="{60E4BAC7-F66C-45A3-A595-1D016954284D}"/>
              </a:ext>
            </a:extLst>
          </p:cNvPr>
          <p:cNvSpPr txBox="1"/>
          <p:nvPr/>
        </p:nvSpPr>
        <p:spPr>
          <a:xfrm>
            <a:off x="5368868" y="5919854"/>
            <a:ext cx="519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hurricane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0359E717-0913-4C69-B6A4-1E4D0BB48716}"/>
              </a:ext>
            </a:extLst>
          </p:cNvPr>
          <p:cNvSpPr txBox="1"/>
          <p:nvPr/>
        </p:nvSpPr>
        <p:spPr>
          <a:xfrm>
            <a:off x="7902057" y="5939889"/>
            <a:ext cx="174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board up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xmlns="" id="{CB1DD410-8337-4F51-A766-266AB06FB4AB}"/>
              </a:ext>
            </a:extLst>
          </p:cNvPr>
          <p:cNvSpPr txBox="1"/>
          <p:nvPr/>
        </p:nvSpPr>
        <p:spPr>
          <a:xfrm>
            <a:off x="10309207" y="5924903"/>
            <a:ext cx="226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blizzard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st aid 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cape p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te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urric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ar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9DC355A-CCCF-4924-8466-08B61C68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289" y="539913"/>
            <a:ext cx="6207949" cy="49091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D66387C0-B4A3-4443-82BD-3E9B71B91A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415" y="1380969"/>
            <a:ext cx="11441240" cy="3442838"/>
          </a:xfrm>
          <a:prstGeom prst="rect">
            <a:avLst/>
          </a:prstGeom>
        </p:spPr>
      </p:pic>
      <p:sp>
        <p:nvSpPr>
          <p:cNvPr id="6" name="Oval 9">
            <a:extLst>
              <a:ext uri="{FF2B5EF4-FFF2-40B4-BE49-F238E27FC236}">
                <a16:creationId xmlns:a16="http://schemas.microsoft.com/office/drawing/2014/main" xmlns="" id="{874AC98B-75D3-44C9-891D-53D83744683D}"/>
              </a:ext>
            </a:extLst>
          </p:cNvPr>
          <p:cNvSpPr/>
          <p:nvPr/>
        </p:nvSpPr>
        <p:spPr>
          <a:xfrm>
            <a:off x="6269750" y="1485902"/>
            <a:ext cx="378700" cy="390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xmlns="" id="{EACFC086-1FAF-42EB-8734-063BAAFE56F5}"/>
              </a:ext>
            </a:extLst>
          </p:cNvPr>
          <p:cNvSpPr/>
          <p:nvPr/>
        </p:nvSpPr>
        <p:spPr>
          <a:xfrm>
            <a:off x="6679324" y="2190752"/>
            <a:ext cx="1074025" cy="428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xmlns="" id="{1D7E33F7-A495-4728-B790-75D6F335B6F4}"/>
              </a:ext>
            </a:extLst>
          </p:cNvPr>
          <p:cNvSpPr/>
          <p:nvPr/>
        </p:nvSpPr>
        <p:spPr>
          <a:xfrm>
            <a:off x="7460374" y="2933702"/>
            <a:ext cx="493001" cy="390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xmlns="" id="{66428524-50A3-489D-B33B-885F606502A3}"/>
              </a:ext>
            </a:extLst>
          </p:cNvPr>
          <p:cNvSpPr/>
          <p:nvPr/>
        </p:nvSpPr>
        <p:spPr>
          <a:xfrm>
            <a:off x="4555249" y="3600452"/>
            <a:ext cx="816851" cy="428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4E00225-C00B-4507-98DF-DA76ED19F60F}"/>
              </a:ext>
            </a:extLst>
          </p:cNvPr>
          <p:cNvSpPr/>
          <p:nvPr/>
        </p:nvSpPr>
        <p:spPr>
          <a:xfrm>
            <a:off x="6431674" y="4257677"/>
            <a:ext cx="1207376" cy="571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A07F1A9-E26F-4934-98D3-15449695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780" y="1369276"/>
            <a:ext cx="11182490" cy="3757497"/>
          </a:xfrm>
          <a:prstGeom prst="rect">
            <a:avLst/>
          </a:prstGeom>
        </p:spPr>
      </p:pic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0F3BA174-836F-49C4-A15A-5D43F2A56AA8}"/>
              </a:ext>
            </a:extLst>
          </p:cNvPr>
          <p:cNvCxnSpPr/>
          <p:nvPr/>
        </p:nvCxnSpPr>
        <p:spPr>
          <a:xfrm>
            <a:off x="3365938" y="2494563"/>
            <a:ext cx="50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9E93E621-F446-4A3D-9A3A-C01BA6DC2644}"/>
              </a:ext>
            </a:extLst>
          </p:cNvPr>
          <p:cNvSpPr txBox="1"/>
          <p:nvPr/>
        </p:nvSpPr>
        <p:spPr>
          <a:xfrm>
            <a:off x="8393832" y="2026853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biggest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xmlns="" id="{1EA527CC-70BC-45DF-99A5-AE8D09F7589A}"/>
              </a:ext>
            </a:extLst>
          </p:cNvPr>
          <p:cNvCxnSpPr/>
          <p:nvPr/>
        </p:nvCxnSpPr>
        <p:spPr>
          <a:xfrm>
            <a:off x="2516307" y="3175349"/>
            <a:ext cx="50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3CF0C5E5-A143-48A4-9D8C-E84C0AD31FBE}"/>
              </a:ext>
            </a:extLst>
          </p:cNvPr>
          <p:cNvSpPr txBox="1"/>
          <p:nvPr/>
        </p:nvSpPr>
        <p:spPr>
          <a:xfrm>
            <a:off x="8382702" y="2660614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was</a:t>
            </a: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xmlns="" id="{120C8BC4-CCC0-4439-90C1-A7A9D82F57CD}"/>
              </a:ext>
            </a:extLst>
          </p:cNvPr>
          <p:cNvCxnSpPr>
            <a:cxnSpLocks/>
          </p:cNvCxnSpPr>
          <p:nvPr/>
        </p:nvCxnSpPr>
        <p:spPr>
          <a:xfrm>
            <a:off x="1150520" y="3782145"/>
            <a:ext cx="911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EC349D6D-95B6-45F8-BF9F-DC4239D5830C}"/>
              </a:ext>
            </a:extLst>
          </p:cNvPr>
          <p:cNvSpPr txBox="1"/>
          <p:nvPr/>
        </p:nvSpPr>
        <p:spPr>
          <a:xfrm>
            <a:off x="8478253" y="3286562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1C48E223-62D1-46D6-A3E6-3C3C0FA80AE8}"/>
              </a:ext>
            </a:extLst>
          </p:cNvPr>
          <p:cNvSpPr txBox="1"/>
          <p:nvPr/>
        </p:nvSpPr>
        <p:spPr>
          <a:xfrm>
            <a:off x="8420502" y="3988604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many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xmlns="" id="{39477997-2085-4356-BBA1-665A7A288736}"/>
              </a:ext>
            </a:extLst>
          </p:cNvPr>
          <p:cNvSpPr txBox="1"/>
          <p:nvPr/>
        </p:nvSpPr>
        <p:spPr>
          <a:xfrm>
            <a:off x="8430130" y="4642822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much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xmlns="" id="{B727D112-E60E-40FF-AB79-0A1005ED110E}"/>
              </a:ext>
            </a:extLst>
          </p:cNvPr>
          <p:cNvCxnSpPr>
            <a:cxnSpLocks/>
          </p:cNvCxnSpPr>
          <p:nvPr/>
        </p:nvCxnSpPr>
        <p:spPr>
          <a:xfrm>
            <a:off x="1958946" y="4436462"/>
            <a:ext cx="805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xmlns="" id="{F458D45A-BCF9-4DEC-90DC-8BED51CA2A9A}"/>
              </a:ext>
            </a:extLst>
          </p:cNvPr>
          <p:cNvCxnSpPr>
            <a:cxnSpLocks/>
          </p:cNvCxnSpPr>
          <p:nvPr/>
        </p:nvCxnSpPr>
        <p:spPr>
          <a:xfrm>
            <a:off x="1997046" y="5036537"/>
            <a:ext cx="805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03DA1AE3-E0D5-4DF3-BBC0-5B191AB247E6}"/>
              </a:ext>
            </a:extLst>
          </p:cNvPr>
          <p:cNvGrpSpPr/>
          <p:nvPr/>
        </p:nvGrpSpPr>
        <p:grpSpPr>
          <a:xfrm>
            <a:off x="208456" y="1080220"/>
            <a:ext cx="11725716" cy="2448875"/>
            <a:chOff x="246556" y="1175470"/>
            <a:chExt cx="11725716" cy="244887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CE88C019-0FAE-4350-B050-317553D98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556" y="1175470"/>
              <a:ext cx="11725716" cy="4818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C21C481-B20A-4BE9-B524-89D0EF06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810" y="1957303"/>
              <a:ext cx="11331810" cy="1667042"/>
            </a:xfrm>
            <a:prstGeom prst="rect">
              <a:avLst/>
            </a:prstGeom>
          </p:spPr>
        </p:pic>
      </p:grpSp>
      <p:sp>
        <p:nvSpPr>
          <p:cNvPr id="9" name="Oval 5">
            <a:extLst>
              <a:ext uri="{FF2B5EF4-FFF2-40B4-BE49-F238E27FC236}">
                <a16:creationId xmlns:a16="http://schemas.microsoft.com/office/drawing/2014/main" xmlns="" id="{7082864B-5770-457E-8517-28E5B6867A7F}"/>
              </a:ext>
            </a:extLst>
          </p:cNvPr>
          <p:cNvSpPr/>
          <p:nvPr/>
        </p:nvSpPr>
        <p:spPr>
          <a:xfrm>
            <a:off x="6940556" y="1936525"/>
            <a:ext cx="507755" cy="463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xmlns="" id="{02B400AB-41E6-466C-A657-E1BDBE47E8E0}"/>
              </a:ext>
            </a:extLst>
          </p:cNvPr>
          <p:cNvSpPr/>
          <p:nvPr/>
        </p:nvSpPr>
        <p:spPr>
          <a:xfrm>
            <a:off x="682631" y="2488975"/>
            <a:ext cx="507755" cy="463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xmlns="" id="{617E9EA5-E308-4E9A-8010-CAE2118A19D1}"/>
              </a:ext>
            </a:extLst>
          </p:cNvPr>
          <p:cNvSpPr/>
          <p:nvPr/>
        </p:nvSpPr>
        <p:spPr>
          <a:xfrm>
            <a:off x="10217156" y="3127150"/>
            <a:ext cx="507755" cy="463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xmlns="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9906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xmlns="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xmlns="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xmlns="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B30CFBB-3301-4D03-BB17-F6F7428C2505}"/>
              </a:ext>
            </a:extLst>
          </p:cNvPr>
          <p:cNvSpPr txBox="1"/>
          <p:nvPr/>
        </p:nvSpPr>
        <p:spPr>
          <a:xfrm>
            <a:off x="1860550" y="18986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avalanche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43F4AD7-5AAB-499B-AD18-AE30C51EFB44}"/>
              </a:ext>
            </a:extLst>
          </p:cNvPr>
          <p:cNvSpPr txBox="1"/>
          <p:nvPr/>
        </p:nvSpPr>
        <p:spPr>
          <a:xfrm>
            <a:off x="1879599" y="2324100"/>
            <a:ext cx="27971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133" b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r>
              <a:rPr lang="en-US" dirty="0"/>
              <a:t>disaster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07A8AC-B3A5-4F3C-9929-A8A904DB5820}"/>
              </a:ext>
            </a:extLst>
          </p:cNvPr>
          <p:cNvSpPr txBox="1"/>
          <p:nvPr/>
        </p:nvSpPr>
        <p:spPr>
          <a:xfrm>
            <a:off x="1879600" y="290195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blizzard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8242D1A-D798-4BA4-AF96-2744C6F0EE3A}"/>
              </a:ext>
            </a:extLst>
          </p:cNvPr>
          <p:cNvSpPr txBox="1"/>
          <p:nvPr/>
        </p:nvSpPr>
        <p:spPr>
          <a:xfrm>
            <a:off x="1908175" y="3451225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drought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40D790E-CD00-4A14-83A3-6F05A5907472}"/>
              </a:ext>
            </a:extLst>
          </p:cNvPr>
          <p:cNvSpPr txBox="1"/>
          <p:nvPr/>
        </p:nvSpPr>
        <p:spPr>
          <a:xfrm>
            <a:off x="1870075" y="392112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earthquake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9E02C11-AA21-4E52-86A3-72FD535A3920}"/>
              </a:ext>
            </a:extLst>
          </p:cNvPr>
          <p:cNvSpPr txBox="1"/>
          <p:nvPr/>
        </p:nvSpPr>
        <p:spPr>
          <a:xfrm>
            <a:off x="1879600" y="443547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flood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heat wave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DDE74EFC-ECCD-42F3-8E72-2FA944F4C8C3}"/>
              </a:ext>
            </a:extLst>
          </p:cNvPr>
          <p:cNvSpPr txBox="1"/>
          <p:nvPr/>
        </p:nvSpPr>
        <p:spPr>
          <a:xfrm>
            <a:off x="1778000" y="5511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landslide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8515F085-DA4A-48F3-81EA-CB1A88DDDE09}"/>
              </a:ext>
            </a:extLst>
          </p:cNvPr>
          <p:cNvSpPr txBox="1"/>
          <p:nvPr/>
        </p:nvSpPr>
        <p:spPr>
          <a:xfrm>
            <a:off x="1793875" y="598805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tsunami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FD5E6D4A-8017-429D-BF85-88ECD5DBF0A1}"/>
              </a:ext>
            </a:extLst>
          </p:cNvPr>
          <p:cNvSpPr txBox="1"/>
          <p:nvPr/>
        </p:nvSpPr>
        <p:spPr>
          <a:xfrm>
            <a:off x="660400" y="5918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83881895-4CCF-4CBD-9B90-64CC94CAA8D3}"/>
              </a:ext>
            </a:extLst>
          </p:cNvPr>
          <p:cNvSpPr txBox="1"/>
          <p:nvPr/>
        </p:nvSpPr>
        <p:spPr>
          <a:xfrm>
            <a:off x="6330950" y="19240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Lở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tuyết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9FE19892-413A-4578-905F-DC960411CA89}"/>
              </a:ext>
            </a:extLst>
          </p:cNvPr>
          <p:cNvSpPr txBox="1"/>
          <p:nvPr/>
        </p:nvSpPr>
        <p:spPr>
          <a:xfrm>
            <a:off x="6369050" y="2381250"/>
            <a:ext cx="370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Thảm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F999A8A7-7052-4102-94B2-9B8F20180297}"/>
              </a:ext>
            </a:extLst>
          </p:cNvPr>
          <p:cNvSpPr txBox="1"/>
          <p:nvPr/>
        </p:nvSpPr>
        <p:spPr>
          <a:xfrm>
            <a:off x="6502400" y="2819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Bão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tuyết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8659CAF-AFCA-444B-83BE-D8B41E3533BC}"/>
              </a:ext>
            </a:extLst>
          </p:cNvPr>
          <p:cNvSpPr txBox="1"/>
          <p:nvPr/>
        </p:nvSpPr>
        <p:spPr>
          <a:xfrm>
            <a:off x="6502400" y="3378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Hạn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hán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6DED095-ACFE-466C-A107-BBE2FE8DC9B7}"/>
              </a:ext>
            </a:extLst>
          </p:cNvPr>
          <p:cNvSpPr txBox="1"/>
          <p:nvPr/>
        </p:nvSpPr>
        <p:spPr>
          <a:xfrm>
            <a:off x="6502400" y="3886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đất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AEEAF13A-059A-4A47-BFA7-75F60C8AD2A2}"/>
              </a:ext>
            </a:extLst>
          </p:cNvPr>
          <p:cNvSpPr txBox="1"/>
          <p:nvPr/>
        </p:nvSpPr>
        <p:spPr>
          <a:xfrm>
            <a:off x="6502400" y="4394200"/>
            <a:ext cx="335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Lũ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lụt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7DEBC39-EB9A-499F-935F-D6B549256E5A}"/>
              </a:ext>
            </a:extLst>
          </p:cNvPr>
          <p:cNvSpPr txBox="1"/>
          <p:nvPr/>
        </p:nvSpPr>
        <p:spPr>
          <a:xfrm>
            <a:off x="6502400" y="4902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Sóng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nhiệt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E3F2B6B6-7430-4CE7-B014-312B20CDDD42}"/>
              </a:ext>
            </a:extLst>
          </p:cNvPr>
          <p:cNvSpPr txBox="1"/>
          <p:nvPr/>
        </p:nvSpPr>
        <p:spPr>
          <a:xfrm>
            <a:off x="6502400" y="5410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Sạt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lở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đất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E00342B2-E252-4765-94B5-28898CC971B1}"/>
              </a:ext>
            </a:extLst>
          </p:cNvPr>
          <p:cNvSpPr txBox="1"/>
          <p:nvPr/>
        </p:nvSpPr>
        <p:spPr>
          <a:xfrm>
            <a:off x="6502400" y="591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Sóng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thần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3BE67D3-AB24-4162-81BB-7F549CDEEE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24" y="1104900"/>
            <a:ext cx="1149773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50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BA0B0652-1D8F-4674-A539-A1A1D7C18F14}"/>
              </a:ext>
            </a:extLst>
          </p:cNvPr>
          <p:cNvSpPr txBox="1"/>
          <p:nvPr/>
        </p:nvSpPr>
        <p:spPr>
          <a:xfrm>
            <a:off x="1181674" y="821176"/>
            <a:ext cx="9914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pairs: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Swap the writing.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Check your partner’s writing for grammar and spelling mistakes (if any).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Give feedback based on the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form. 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99BC1667-3416-4BE5-A30A-64BD123FA7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686" y="3062503"/>
            <a:ext cx="9606794" cy="3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10: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REVIEW 2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xmlns="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xmlns="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241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2A15300-0719-4BCD-BE8F-40B3A86C0598}"/>
              </a:ext>
            </a:extLst>
          </p:cNvPr>
          <p:cNvSpPr txBox="1"/>
          <p:nvPr/>
        </p:nvSpPr>
        <p:spPr>
          <a:xfrm>
            <a:off x="5457824" y="1537038"/>
            <a:ext cx="66389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Do the exercises on page 25, WB.</a:t>
            </a:r>
          </a:p>
          <a:p>
            <a:r>
              <a:rPr lang="en-US" sz="2800" dirty="0">
                <a:solidFill>
                  <a:schemeClr val="bg1"/>
                </a:solidFill>
              </a:rPr>
              <a:t>2. Do the exercises in </a:t>
            </a:r>
            <a:r>
              <a:rPr lang="en-US" sz="2800" b="1" dirty="0" err="1">
                <a:solidFill>
                  <a:schemeClr val="bg1"/>
                </a:solidFill>
              </a:rPr>
              <a:t>Tiếng</a:t>
            </a:r>
            <a:r>
              <a:rPr lang="en-US" sz="2800" b="1" dirty="0">
                <a:solidFill>
                  <a:schemeClr val="bg1"/>
                </a:solidFill>
              </a:rPr>
              <a:t> Anh 8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-Learn Smart World Notebook</a:t>
            </a:r>
            <a:r>
              <a:rPr lang="en-US" sz="2800" dirty="0">
                <a:solidFill>
                  <a:schemeClr val="bg1"/>
                </a:solidFill>
              </a:rPr>
              <a:t> on page 35.</a:t>
            </a:r>
          </a:p>
          <a:p>
            <a:r>
              <a:rPr lang="en-US" sz="2800" dirty="0">
                <a:solidFill>
                  <a:schemeClr val="bg1"/>
                </a:solidFill>
              </a:rPr>
              <a:t>3. Prepare the next lesson (page 92, SB)</a:t>
            </a:r>
          </a:p>
          <a:p>
            <a:r>
              <a:rPr lang="en-US" sz="2800" dirty="0">
                <a:solidFill>
                  <a:schemeClr val="bg1"/>
                </a:solidFill>
              </a:rPr>
              <a:t>4. Play the consolidation games on </a:t>
            </a: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03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xmlns="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xmlns="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xmlns="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xmlns="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B30CFBB-3301-4D03-BB17-F6F7428C2505}"/>
              </a:ext>
            </a:extLst>
          </p:cNvPr>
          <p:cNvSpPr txBox="1"/>
          <p:nvPr/>
        </p:nvSpPr>
        <p:spPr>
          <a:xfrm>
            <a:off x="1708150" y="1774825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typhoon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641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wildfire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battery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8242D1A-D798-4BA4-AF96-2744C6F0EE3A}"/>
              </a:ext>
            </a:extLst>
          </p:cNvPr>
          <p:cNvSpPr txBox="1"/>
          <p:nvPr/>
        </p:nvSpPr>
        <p:spPr>
          <a:xfrm>
            <a:off x="18796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board up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40D790E-CD00-4A14-83A3-6F05A5907472}"/>
              </a:ext>
            </a:extLst>
          </p:cNvPr>
          <p:cNvSpPr txBox="1"/>
          <p:nvPr/>
        </p:nvSpPr>
        <p:spPr>
          <a:xfrm>
            <a:off x="1879599" y="3886200"/>
            <a:ext cx="29495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emergency service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escape plan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0D5558-C185-4856-A5ED-6533EADF9562}"/>
              </a:ext>
            </a:extLst>
          </p:cNvPr>
          <p:cNvSpPr txBox="1"/>
          <p:nvPr/>
        </p:nvSpPr>
        <p:spPr>
          <a:xfrm>
            <a:off x="1879599" y="4927600"/>
            <a:ext cx="34067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fire extinguisher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DDE74EFC-ECCD-42F3-8E72-2FA944F4C8C3}"/>
              </a:ext>
            </a:extLst>
          </p:cNvPr>
          <p:cNvSpPr txBox="1"/>
          <p:nvPr/>
        </p:nvSpPr>
        <p:spPr>
          <a:xfrm>
            <a:off x="1857374" y="5410200"/>
            <a:ext cx="24606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first aid kit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8515F085-DA4A-48F3-81EA-CB1A88DDDE09}"/>
              </a:ext>
            </a:extLst>
          </p:cNvPr>
          <p:cNvSpPr txBox="1"/>
          <p:nvPr/>
        </p:nvSpPr>
        <p:spPr>
          <a:xfrm>
            <a:off x="1879599" y="5918200"/>
            <a:ext cx="373062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flashlight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53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FD5E6D4A-8017-429D-BF85-88ECD5DBF0A1}"/>
              </a:ext>
            </a:extLst>
          </p:cNvPr>
          <p:cNvSpPr txBox="1"/>
          <p:nvPr/>
        </p:nvSpPr>
        <p:spPr>
          <a:xfrm>
            <a:off x="660399" y="5918200"/>
            <a:ext cx="49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8B344C7D-EAFC-4ED5-B759-705C22644396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Lốc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xoáy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366923E2-614A-43D8-9009-073451AD9B04}"/>
              </a:ext>
            </a:extLst>
          </p:cNvPr>
          <p:cNvSpPr txBox="1"/>
          <p:nvPr/>
        </p:nvSpPr>
        <p:spPr>
          <a:xfrm>
            <a:off x="6146800" y="2362200"/>
            <a:ext cx="452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rừng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DFDB549-2764-4BDF-9456-4BA8C37D2974}"/>
              </a:ext>
            </a:extLst>
          </p:cNvPr>
          <p:cNvSpPr txBox="1"/>
          <p:nvPr/>
        </p:nvSpPr>
        <p:spPr>
          <a:xfrm>
            <a:off x="61468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Pin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CD9D077B-C8B0-4F71-8D7F-80A42C9016C4}"/>
              </a:ext>
            </a:extLst>
          </p:cNvPr>
          <p:cNvSpPr txBox="1"/>
          <p:nvPr/>
        </p:nvSpPr>
        <p:spPr>
          <a:xfrm>
            <a:off x="6248400" y="332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Bịt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kín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221D2268-AA50-4FA6-BF60-B5A32575C074}"/>
              </a:ext>
            </a:extLst>
          </p:cNvPr>
          <p:cNvSpPr txBox="1"/>
          <p:nvPr/>
        </p:nvSpPr>
        <p:spPr>
          <a:xfrm>
            <a:off x="6197600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vụ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cấp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254FBF2C-5A92-4EBC-A640-154078D7FE41}"/>
              </a:ext>
            </a:extLst>
          </p:cNvPr>
          <p:cNvSpPr txBox="1"/>
          <p:nvPr/>
        </p:nvSpPr>
        <p:spPr>
          <a:xfrm>
            <a:off x="6197600" y="439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Kế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hoạch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thoát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hiểm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C2871D13-5ED3-49D7-932F-EE420CB10292}"/>
              </a:ext>
            </a:extLst>
          </p:cNvPr>
          <p:cNvSpPr txBox="1"/>
          <p:nvPr/>
        </p:nvSpPr>
        <p:spPr>
          <a:xfrm>
            <a:off x="6197600" y="4902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Bình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hoả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9BA80FEB-4A19-4CA8-8CC7-ECC69553512C}"/>
              </a:ext>
            </a:extLst>
          </p:cNvPr>
          <p:cNvSpPr txBox="1"/>
          <p:nvPr/>
        </p:nvSpPr>
        <p:spPr>
          <a:xfrm>
            <a:off x="6146800" y="5410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sơ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559E450D-2346-49BB-819C-C241D6508BC9}"/>
              </a:ext>
            </a:extLst>
          </p:cNvPr>
          <p:cNvSpPr txBox="1"/>
          <p:nvPr/>
        </p:nvSpPr>
        <p:spPr>
          <a:xfrm>
            <a:off x="6146800" y="586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Đèn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pin</a:t>
            </a:r>
          </a:p>
        </p:txBody>
      </p:sp>
    </p:spTree>
    <p:extLst>
      <p:ext uri="{BB962C8B-B14F-4D97-AF65-F5344CB8AC3E}">
        <p14:creationId xmlns:p14="http://schemas.microsoft.com/office/powerpoint/2010/main" val="28735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xmlns="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xmlns="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xmlns="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xmlns="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43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stock up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supplies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07A8AC-B3A5-4F3C-9929-A8A904DB5820}"/>
              </a:ext>
            </a:extLst>
          </p:cNvPr>
          <p:cNvSpPr txBox="1"/>
          <p:nvPr/>
        </p:nvSpPr>
        <p:spPr>
          <a:xfrm>
            <a:off x="1778000" y="2819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task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47925530-15BF-4F81-81F7-2A22A081C294}"/>
              </a:ext>
            </a:extLst>
          </p:cNvPr>
          <p:cNvSpPr txBox="1"/>
          <p:nvPr/>
        </p:nvSpPr>
        <p:spPr>
          <a:xfrm>
            <a:off x="711199" y="23622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E019B64F-9F1C-41EF-9367-31C5AAD9CD71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Dự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trữ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C6A5B085-1E08-4249-A03E-95A2EAAFA999}"/>
              </a:ext>
            </a:extLst>
          </p:cNvPr>
          <p:cNvSpPr txBox="1"/>
          <p:nvPr/>
        </p:nvSpPr>
        <p:spPr>
          <a:xfrm>
            <a:off x="6197600" y="2311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yếu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phẩm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thiết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79526AA-1394-417F-8B15-302BE526BA8A}"/>
              </a:ext>
            </a:extLst>
          </p:cNvPr>
          <p:cNvSpPr txBox="1"/>
          <p:nvPr/>
        </p:nvSpPr>
        <p:spPr>
          <a:xfrm>
            <a:off x="61976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Nhiệm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vụ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6A5C354-2A7C-4619-B144-FA62013227FF}"/>
              </a:ext>
            </a:extLst>
          </p:cNvPr>
          <p:cNvSpPr txBox="1"/>
          <p:nvPr/>
        </p:nvSpPr>
        <p:spPr>
          <a:xfrm>
            <a:off x="1692275" y="333375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expect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9BE6DD1-7092-4DFE-AE42-7839BF585FC9}"/>
              </a:ext>
            </a:extLst>
          </p:cNvPr>
          <p:cNvSpPr txBox="1"/>
          <p:nvPr/>
        </p:nvSpPr>
        <p:spPr>
          <a:xfrm>
            <a:off x="1520825" y="39243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immediately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C160C8F7-884C-4509-90E2-323424A3833D}"/>
              </a:ext>
            </a:extLst>
          </p:cNvPr>
          <p:cNvSpPr txBox="1"/>
          <p:nvPr/>
        </p:nvSpPr>
        <p:spPr>
          <a:xfrm>
            <a:off x="1482725" y="43815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inform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0D585100-93CD-4338-A7E3-8D6F7CDF014D}"/>
              </a:ext>
            </a:extLst>
          </p:cNvPr>
          <p:cNvSpPr txBox="1"/>
          <p:nvPr/>
        </p:nvSpPr>
        <p:spPr>
          <a:xfrm>
            <a:off x="1520825" y="4876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warning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7EB7A25F-CC11-4C92-BA86-E18A24193818}"/>
              </a:ext>
            </a:extLst>
          </p:cNvPr>
          <p:cNvSpPr txBox="1"/>
          <p:nvPr/>
        </p:nvSpPr>
        <p:spPr>
          <a:xfrm>
            <a:off x="701675" y="33337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97D346A5-CD1B-4B73-9F05-D316999B052C}"/>
              </a:ext>
            </a:extLst>
          </p:cNvPr>
          <p:cNvSpPr txBox="1"/>
          <p:nvPr/>
        </p:nvSpPr>
        <p:spPr>
          <a:xfrm>
            <a:off x="682625" y="38671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A8EA91E6-A6A3-4E98-B67B-CD12776F9AE6}"/>
              </a:ext>
            </a:extLst>
          </p:cNvPr>
          <p:cNvSpPr txBox="1"/>
          <p:nvPr/>
        </p:nvSpPr>
        <p:spPr>
          <a:xfrm>
            <a:off x="682625" y="43624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5E39E357-8F95-4CEC-8370-28BD1A2EFB32}"/>
              </a:ext>
            </a:extLst>
          </p:cNvPr>
          <p:cNvSpPr txBox="1"/>
          <p:nvPr/>
        </p:nvSpPr>
        <p:spPr>
          <a:xfrm>
            <a:off x="673100" y="48958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6ECC196E-7301-41F6-A21C-837C5D8041CD}"/>
              </a:ext>
            </a:extLst>
          </p:cNvPr>
          <p:cNvSpPr txBox="1"/>
          <p:nvPr/>
        </p:nvSpPr>
        <p:spPr>
          <a:xfrm>
            <a:off x="6159500" y="3400425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Mong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đợi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18239A10-D0AF-4ADC-8CCD-3E48521AA8CB}"/>
              </a:ext>
            </a:extLst>
          </p:cNvPr>
          <p:cNvSpPr txBox="1"/>
          <p:nvPr/>
        </p:nvSpPr>
        <p:spPr>
          <a:xfrm>
            <a:off x="6169025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Ngay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lập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tức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74587AB6-702B-4163-BE8E-CC38347FF791}"/>
              </a:ext>
            </a:extLst>
          </p:cNvPr>
          <p:cNvSpPr txBox="1"/>
          <p:nvPr/>
        </p:nvSpPr>
        <p:spPr>
          <a:xfrm>
            <a:off x="6207125" y="43815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báo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88EFF315-A7E9-4658-8156-16CA8731DB43}"/>
              </a:ext>
            </a:extLst>
          </p:cNvPr>
          <p:cNvSpPr txBox="1"/>
          <p:nvPr/>
        </p:nvSpPr>
        <p:spPr>
          <a:xfrm>
            <a:off x="6207125" y="4924425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Cảnh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báo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9" grpId="0"/>
      <p:bldP spid="30" grpId="0"/>
      <p:bldP spid="31" grpId="0"/>
      <p:bldP spid="13" grpId="0"/>
      <p:bldP spid="14" grpId="0"/>
      <p:bldP spid="19" grpId="0"/>
      <p:bldP spid="24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hlinkClick r:id="rId2"/>
            <a:extLst>
              <a:ext uri="{FF2B5EF4-FFF2-40B4-BE49-F238E27FC236}">
                <a16:creationId xmlns:a16="http://schemas.microsoft.com/office/drawing/2014/main" xmlns="" id="{12A909B7-7ED9-4B26-80FD-674E68501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23988"/>
            <a:ext cx="8077200" cy="376720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05E267CC-E56E-4346-A1E3-42A8773530AC}"/>
              </a:ext>
            </a:extLst>
          </p:cNvPr>
          <p:cNvSpPr/>
          <p:nvPr/>
        </p:nvSpPr>
        <p:spPr>
          <a:xfrm rot="4238378">
            <a:off x="3642442" y="295442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FBD2AD5-698E-4C60-9D56-409F1A293C1E}"/>
              </a:ext>
            </a:extLst>
          </p:cNvPr>
          <p:cNvSpPr txBox="1"/>
          <p:nvPr/>
        </p:nvSpPr>
        <p:spPr>
          <a:xfrm>
            <a:off x="295275" y="3491984"/>
            <a:ext cx="4457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32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0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 r="62085" b="12959"/>
          <a:stretch/>
        </p:blipFill>
        <p:spPr>
          <a:xfrm rot="20501141">
            <a:off x="524214" y="4308183"/>
            <a:ext cx="1692323" cy="186000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3763196" y="858973"/>
            <a:ext cx="73580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 err="1">
                <a:solidFill>
                  <a:srgbClr val="272626"/>
                </a:solidFill>
                <a:latin typeface="Lazydog"/>
              </a:rPr>
              <a:t>Wh</a:t>
            </a:r>
            <a:r>
              <a:rPr lang="en-US" sz="4800" dirty="0">
                <a:solidFill>
                  <a:srgbClr val="272626"/>
                </a:solidFill>
                <a:latin typeface="Lazydog"/>
              </a:rPr>
              <a:t>-questions REVISION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5" t="12564" r="4572" b="13354"/>
          <a:stretch/>
        </p:blipFill>
        <p:spPr>
          <a:xfrm rot="2145804">
            <a:off x="450094" y="1833061"/>
            <a:ext cx="1958025" cy="1579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24001">
            <a:off x="852095" y="931582"/>
            <a:ext cx="518483" cy="141171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21795" y="2006600"/>
            <a:ext cx="85475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chủ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 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V + (complement) + (modifier)?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95217" y="3741764"/>
            <a:ext cx="71320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tân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bổ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trạng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aux./ modal + S + V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111" y="575124"/>
            <a:ext cx="834027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10003" y="530523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0038" y="571680"/>
            <a:ext cx="64815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What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chủ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b="1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402" y="2025227"/>
            <a:ext cx="7248833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	• 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What: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600" y="3902129"/>
            <a:ext cx="6786214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</a:t>
            </a:r>
            <a:r>
              <a:rPr lang="vi-VN" sz="2933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Who: </a:t>
            </a: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Dùng để hỏi về người.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40038" y="2789013"/>
          <a:ext cx="6989562" cy="995587"/>
        </p:xfrm>
        <a:graphic>
          <a:graphicData uri="http://schemas.openxmlformats.org/drawingml/2006/table">
            <a:tbl>
              <a:tblPr firstRow="1" firstCol="1" bandRow="1"/>
              <a:tblGrid>
                <a:gridCol w="3587241">
                  <a:extLst>
                    <a:ext uri="{9D8B030D-6E8A-4147-A177-3AD203B41FA5}">
                      <a16:colId xmlns:a16="http://schemas.microsoft.com/office/drawing/2014/main" xmlns="" val="3301133349"/>
                    </a:ext>
                  </a:extLst>
                </a:gridCol>
                <a:gridCol w="3402321">
                  <a:extLst>
                    <a:ext uri="{9D8B030D-6E8A-4147-A177-3AD203B41FA5}">
                      <a16:colId xmlns:a16="http://schemas.microsoft.com/office/drawing/2014/main" xmlns="" val="1128313973"/>
                    </a:ext>
                  </a:extLst>
                </a:gridCol>
              </a:tblGrid>
              <a:tr h="9955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happened last night?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on the table?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387465" y="4665916"/>
          <a:ext cx="6694707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435913">
                  <a:extLst>
                    <a:ext uri="{9D8B030D-6E8A-4147-A177-3AD203B41FA5}">
                      <a16:colId xmlns:a16="http://schemas.microsoft.com/office/drawing/2014/main" xmlns="" val="4193561262"/>
                    </a:ext>
                  </a:extLst>
                </a:gridCol>
                <a:gridCol w="3258794">
                  <a:extLst>
                    <a:ext uri="{9D8B030D-6E8A-4147-A177-3AD203B41FA5}">
                      <a16:colId xmlns:a16="http://schemas.microsoft.com/office/drawing/2014/main" xmlns="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are talking?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đang nói chuyện vậy?)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opened the door?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39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28" y="3468753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855968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63605" y="5250829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1531" y="459205"/>
            <a:ext cx="7194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Who/whom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tân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93" y="1955800"/>
            <a:ext cx="735510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What: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đồ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663" y="3786472"/>
            <a:ext cx="6350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Who: Dùng để hỏi về người.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81530" y="2653757"/>
          <a:ext cx="6546470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359833">
                  <a:extLst>
                    <a:ext uri="{9D8B030D-6E8A-4147-A177-3AD203B41FA5}">
                      <a16:colId xmlns:a16="http://schemas.microsoft.com/office/drawing/2014/main" xmlns="" val="3301133349"/>
                    </a:ext>
                  </a:extLst>
                </a:gridCol>
                <a:gridCol w="3186637">
                  <a:extLst>
                    <a:ext uri="{9D8B030D-6E8A-4147-A177-3AD203B41FA5}">
                      <a16:colId xmlns:a16="http://schemas.microsoft.com/office/drawing/2014/main" xmlns="" val="1128313973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did your brother buy?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those?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06158" y="4476117"/>
          <a:ext cx="7497213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4286770">
                  <a:extLst>
                    <a:ext uri="{9D8B030D-6E8A-4147-A177-3AD203B41FA5}">
                      <a16:colId xmlns:a16="http://schemas.microsoft.com/office/drawing/2014/main" xmlns="" val="4193561262"/>
                    </a:ext>
                  </a:extLst>
                </a:gridCol>
                <a:gridCol w="3210443">
                  <a:extLst>
                    <a:ext uri="{9D8B030D-6E8A-4147-A177-3AD203B41FA5}">
                      <a16:colId xmlns:a16="http://schemas.microsoft.com/office/drawing/2014/main" xmlns="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Who/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Whom did you give the book to?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tặng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do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go holiday with?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600682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808</Words>
  <Application>Microsoft Office PowerPoint</Application>
  <PresentationFormat>Widescreen</PresentationFormat>
  <Paragraphs>245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.VnArial</vt:lpstr>
      <vt:lpstr>.VnBlack</vt:lpstr>
      <vt:lpstr>.VnHelvetIns</vt:lpstr>
      <vt:lpstr>Arial</vt:lpstr>
      <vt:lpstr>Bahnschrift SemiBold</vt:lpstr>
      <vt:lpstr>Calibri</vt:lpstr>
      <vt:lpstr>Calibri Light</vt:lpstr>
      <vt:lpstr>Cambria</vt:lpstr>
      <vt:lpstr>Constantia</vt:lpstr>
      <vt:lpstr>Contastia</vt:lpstr>
      <vt:lpstr>Dosis</vt:lpstr>
      <vt:lpstr>HL Brush 1BK</vt:lpstr>
      <vt:lpstr>KG Primary Penmanship</vt:lpstr>
      <vt:lpstr>Lazydog</vt:lpstr>
      <vt:lpstr>Tahoma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across</vt:lpstr>
      <vt:lpstr>along</vt:lpstr>
      <vt:lpstr>through</vt:lpstr>
      <vt:lpstr>over</vt:lpstr>
      <vt:lpstr>into</vt:lpstr>
      <vt:lpstr>out of </vt:lpstr>
      <vt:lpstr>around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Administrator</cp:lastModifiedBy>
  <cp:revision>15</cp:revision>
  <dcterms:created xsi:type="dcterms:W3CDTF">2023-06-03T09:47:28Z</dcterms:created>
  <dcterms:modified xsi:type="dcterms:W3CDTF">2023-12-07T12:31:07Z</dcterms:modified>
</cp:coreProperties>
</file>