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1.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2.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44" r:id="rId7"/>
    <p:sldMasterId id="2147483758" r:id="rId8"/>
    <p:sldMasterId id="2147483772" r:id="rId9"/>
    <p:sldMasterId id="2147483786" r:id="rId10"/>
    <p:sldMasterId id="2147483800" r:id="rId11"/>
    <p:sldMasterId id="2147483814" r:id="rId12"/>
    <p:sldMasterId id="2147483828" r:id="rId13"/>
    <p:sldMasterId id="2147483842" r:id="rId14"/>
    <p:sldMasterId id="2147483856" r:id="rId15"/>
    <p:sldMasterId id="2147483870" r:id="rId16"/>
    <p:sldMasterId id="2147483884" r:id="rId17"/>
    <p:sldMasterId id="2147483898" r:id="rId18"/>
    <p:sldMasterId id="2147483912" r:id="rId19"/>
    <p:sldMasterId id="2147483926" r:id="rId20"/>
    <p:sldMasterId id="2147483940" r:id="rId21"/>
    <p:sldMasterId id="2147483954" r:id="rId22"/>
    <p:sldMasterId id="2147483985" r:id="rId23"/>
  </p:sldMasterIdLst>
  <p:notesMasterIdLst>
    <p:notesMasterId r:id="rId58"/>
  </p:notesMasterIdLst>
  <p:sldIdLst>
    <p:sldId id="289" r:id="rId24"/>
    <p:sldId id="258" r:id="rId25"/>
    <p:sldId id="259" r:id="rId26"/>
    <p:sldId id="260" r:id="rId27"/>
    <p:sldId id="261" r:id="rId28"/>
    <p:sldId id="262" r:id="rId29"/>
    <p:sldId id="263" r:id="rId30"/>
    <p:sldId id="256" r:id="rId31"/>
    <p:sldId id="264" r:id="rId32"/>
    <p:sldId id="265" r:id="rId33"/>
    <p:sldId id="257" r:id="rId34"/>
    <p:sldId id="266" r:id="rId35"/>
    <p:sldId id="267" r:id="rId36"/>
    <p:sldId id="268" r:id="rId37"/>
    <p:sldId id="269" r:id="rId38"/>
    <p:sldId id="270" r:id="rId39"/>
    <p:sldId id="272" r:id="rId40"/>
    <p:sldId id="271" r:id="rId41"/>
    <p:sldId id="273" r:id="rId42"/>
    <p:sldId id="275" r:id="rId43"/>
    <p:sldId id="276" r:id="rId44"/>
    <p:sldId id="277" r:id="rId45"/>
    <p:sldId id="279" r:id="rId46"/>
    <p:sldId id="280" r:id="rId47"/>
    <p:sldId id="281" r:id="rId48"/>
    <p:sldId id="278" r:id="rId49"/>
    <p:sldId id="282" r:id="rId50"/>
    <p:sldId id="283" r:id="rId51"/>
    <p:sldId id="284" r:id="rId52"/>
    <p:sldId id="285" r:id="rId53"/>
    <p:sldId id="287" r:id="rId54"/>
    <p:sldId id="286" r:id="rId55"/>
    <p:sldId id="288" r:id="rId56"/>
    <p:sldId id="29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111" d="100"/>
          <a:sy n="111"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9C6D1-6173-46F7-9C2E-13E9B0F13E73}"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88A1C-E869-4445-A269-BEB47C5D33A1}" type="slidenum">
              <a:rPr lang="en-US" smtClean="0"/>
              <a:t>‹#›</a:t>
            </a:fld>
            <a:endParaRPr lang="en-US"/>
          </a:p>
        </p:txBody>
      </p:sp>
    </p:spTree>
    <p:extLst>
      <p:ext uri="{BB962C8B-B14F-4D97-AF65-F5344CB8AC3E}">
        <p14:creationId xmlns:p14="http://schemas.microsoft.com/office/powerpoint/2010/main" val="428519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54AC38F-192D-4F71-A602-BEA4C1CB95B8}" type="slidenum">
              <a:rPr lang="en-SG" smtClean="0">
                <a:solidFill>
                  <a:prstClr val="black"/>
                </a:solidFill>
              </a:rPr>
              <a:pPr/>
              <a:t>14</a:t>
            </a:fld>
            <a:endParaRPr lang="en-SG">
              <a:solidFill>
                <a:prstClr val="black"/>
              </a:solidFill>
            </a:endParaRPr>
          </a:p>
        </p:txBody>
      </p:sp>
    </p:spTree>
    <p:extLst>
      <p:ext uri="{BB962C8B-B14F-4D97-AF65-F5344CB8AC3E}">
        <p14:creationId xmlns:p14="http://schemas.microsoft.com/office/powerpoint/2010/main" val="85472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54AC38F-192D-4F71-A602-BEA4C1CB95B8}" type="slidenum">
              <a:rPr lang="en-SG" smtClean="0">
                <a:solidFill>
                  <a:prstClr val="black"/>
                </a:solidFill>
              </a:rPr>
              <a:pPr/>
              <a:t>24</a:t>
            </a:fld>
            <a:endParaRPr lang="en-SG">
              <a:solidFill>
                <a:prstClr val="black"/>
              </a:solidFill>
            </a:endParaRPr>
          </a:p>
        </p:txBody>
      </p:sp>
    </p:spTree>
    <p:extLst>
      <p:ext uri="{BB962C8B-B14F-4D97-AF65-F5344CB8AC3E}">
        <p14:creationId xmlns:p14="http://schemas.microsoft.com/office/powerpoint/2010/main" val="3395011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6.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2078021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94269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074507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23206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509016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899860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510926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480089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48517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09044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3964234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2344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69036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8565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05191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013284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50135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94168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89992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830918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0223096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4200912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6769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84084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8907564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975298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610323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7834826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31868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4388234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0444736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257660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06583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97322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376473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525595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1399755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550709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2366291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6758118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054003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5098903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27562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07652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275350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645853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8648303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474536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399419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838717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1376293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554389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686823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60074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8969619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4956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6790001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408986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32330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60387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8567276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7270405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8252605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378851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2180382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9458185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03663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84332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748773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606069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591302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496191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81040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362264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913556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945589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218490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6665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4466703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2824292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769823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248580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4010745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681586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58153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381198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746150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7791126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60477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2346456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049741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0584169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250501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95100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513444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872229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0938274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3165107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4391822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87660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903066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493035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5027402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0961142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345826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052809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9930672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4212428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2571130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982827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0742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771889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574806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4283163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667005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536587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206106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42924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2951002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6999759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211773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046618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409503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210290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8722931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1057440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6173178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0678505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84070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316010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574561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0589579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480039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9417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563482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886414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114426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1440722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285367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032374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5084957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4412659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910709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864595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40996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628089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2619916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654490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725017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0263346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8353072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922834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8093778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640647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5967155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81313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117402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855618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922299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612529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812704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493363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91593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830935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501589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1954416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41357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2200422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984774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128457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4162169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980051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386005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131461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0443943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218839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25615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596721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432544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651137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05861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9400563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207998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6150414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8253061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9227365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801239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901758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102910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299317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9287988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308893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3590030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0587210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348367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256104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8798166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8520351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7882906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68158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815026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891659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274325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0806814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761468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373550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157843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2154865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9DAAC3F-5762-4597-9FDA-07B0BD0CE0CB}" type="datetimeFigureOut">
              <a:rPr lang="en-US" smtClean="0"/>
              <a:t>9/7/2022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F1D2DA1-80C9-43CD-9142-977472AFD707}"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7396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DAAC3F-5762-4597-9FDA-07B0BD0CE0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24468258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DAAC3F-5762-4597-9FDA-07B0BD0CE0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D2DA1-80C9-43CD-9142-977472AFD707}"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314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690314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DAAC3F-5762-4597-9FDA-07B0BD0CE0CB}"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31779188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DAAC3F-5762-4597-9FDA-07B0BD0CE0CB}" type="datetimeFigureOut">
              <a:rPr lang="en-US" smtClean="0"/>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8420744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DAAC3F-5762-4597-9FDA-07B0BD0CE0CB}" type="datetimeFigureOut">
              <a:rPr lang="en-US" smtClean="0"/>
              <a:t>9/7/2022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8239782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AAC3F-5762-4597-9FDA-07B0BD0CE0CB}" type="datetimeFigureOut">
              <a:rPr lang="en-US" smtClean="0"/>
              <a:t>9/7/2022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34561607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DAAC3F-5762-4597-9FDA-07B0BD0CE0CB}"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8319889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DAAC3F-5762-4597-9FDA-07B0BD0CE0CB}"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27346392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DAAC3F-5762-4597-9FDA-07B0BD0CE0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4851030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DAAC3F-5762-4597-9FDA-07B0BD0CE0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D2DA1-80C9-43CD-9142-977472AFD707}" type="slidenum">
              <a:rPr lang="en-US" smtClean="0"/>
              <a:t>‹#›</a:t>
            </a:fld>
            <a:endParaRPr lang="en-US"/>
          </a:p>
        </p:txBody>
      </p:sp>
    </p:spTree>
    <p:extLst>
      <p:ext uri="{BB962C8B-B14F-4D97-AF65-F5344CB8AC3E}">
        <p14:creationId xmlns:p14="http://schemas.microsoft.com/office/powerpoint/2010/main" val="217608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08137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53710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581012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82518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79200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7178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96752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20459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39174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882742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39225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44580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52647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90495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76611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50044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613265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07392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411150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05260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96012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4761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3098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63080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498949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358531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859279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541754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67210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48329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753979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57824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458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78446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998158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86932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755585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129329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3170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657877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991259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7447612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19395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94434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311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6337421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674208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16456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347732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466023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878169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73536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989738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3957087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3060557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1284862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42699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77921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098923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758387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76567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92638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59896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8052660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41E72422-9386-47FA-95A1-4777FFA81593}"/>
              </a:ext>
            </a:extLst>
          </p:cNvPr>
          <p:cNvSpPr>
            <a:spLocks noGrp="1" noChangeArrowheads="1"/>
          </p:cNvSpPr>
          <p:nvPr>
            <p:ph type="dt" sz="half" idx="10"/>
          </p:nvPr>
        </p:nvSpPr>
        <p:spPr>
          <a:ln/>
        </p:spPr>
        <p:txBody>
          <a:bodyPr/>
          <a:lstStyle>
            <a:lvl1pPr>
              <a:defRPr/>
            </a:lvl1pPr>
          </a:lstStyle>
          <a:p>
            <a:fld id="{D6B094A9-99B9-474B-AE3A-447C4A56AC0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9086513E-6F82-4742-AF8F-D75E8C4C7453}"/>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7D846ED-D5E4-45D1-8041-880248FFEAEB}"/>
              </a:ext>
            </a:extLst>
          </p:cNvPr>
          <p:cNvSpPr>
            <a:spLocks noGrp="1" noChangeArrowheads="1"/>
          </p:cNvSpPr>
          <p:nvPr>
            <p:ph type="sldNum" sz="quarter" idx="12"/>
          </p:nvPr>
        </p:nvSpPr>
        <p:spPr>
          <a:ln/>
        </p:spPr>
        <p:txBody>
          <a:bodyPr/>
          <a:lstStyle>
            <a:lvl1pPr>
              <a:defRPr/>
            </a:lvl1pPr>
          </a:lstStyle>
          <a:p>
            <a:fld id="{4E9F5C43-DF3B-40D6-9295-91E0DC09EEA2}"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1035382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9ECCD80-10CF-4EC8-BF80-6BB2B499FC4D}"/>
              </a:ext>
            </a:extLst>
          </p:cNvPr>
          <p:cNvSpPr>
            <a:spLocks noGrp="1" noChangeArrowheads="1"/>
          </p:cNvSpPr>
          <p:nvPr>
            <p:ph type="dt" sz="half" idx="10"/>
          </p:nvPr>
        </p:nvSpPr>
        <p:spPr>
          <a:ln/>
        </p:spPr>
        <p:txBody>
          <a:bodyPr/>
          <a:lstStyle>
            <a:lvl1pPr>
              <a:defRPr/>
            </a:lvl1pPr>
          </a:lstStyle>
          <a:p>
            <a:fld id="{52BD0EBF-8D71-4FC0-BB90-ED2BF2B41756}"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F570D743-BFE4-4BCA-B840-31CCD93E650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8D41FD21-2121-46CF-B0AD-1B86638855D8}"/>
              </a:ext>
            </a:extLst>
          </p:cNvPr>
          <p:cNvSpPr>
            <a:spLocks noGrp="1" noChangeArrowheads="1"/>
          </p:cNvSpPr>
          <p:nvPr>
            <p:ph type="sldNum" sz="quarter" idx="12"/>
          </p:nvPr>
        </p:nvSpPr>
        <p:spPr>
          <a:ln/>
        </p:spPr>
        <p:txBody>
          <a:bodyPr/>
          <a:lstStyle>
            <a:lvl1pPr>
              <a:defRPr/>
            </a:lvl1pPr>
          </a:lstStyle>
          <a:p>
            <a:fld id="{8F4AF1CD-0477-4878-8012-97C3D9CBFC0D}"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27874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BEAB7B05-4A13-4F75-9A6B-E85BD510B318}"/>
              </a:ext>
            </a:extLst>
          </p:cNvPr>
          <p:cNvSpPr>
            <a:spLocks noGrp="1" noChangeArrowheads="1"/>
          </p:cNvSpPr>
          <p:nvPr>
            <p:ph type="dt" sz="half" idx="10"/>
          </p:nvPr>
        </p:nvSpPr>
        <p:spPr>
          <a:ln/>
        </p:spPr>
        <p:txBody>
          <a:bodyPr/>
          <a:lstStyle>
            <a:lvl1pPr>
              <a:defRPr/>
            </a:lvl1pPr>
          </a:lstStyle>
          <a:p>
            <a:fld id="{D065A3AA-5038-442C-A145-B3E6AE65E85E}"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C6E83CC-3EE6-449F-9FFD-661203FEB5E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3AC9400A-7DF7-4396-B50F-7C133DAF8FB1}"/>
              </a:ext>
            </a:extLst>
          </p:cNvPr>
          <p:cNvSpPr>
            <a:spLocks noGrp="1" noChangeArrowheads="1"/>
          </p:cNvSpPr>
          <p:nvPr>
            <p:ph type="sldNum" sz="quarter" idx="12"/>
          </p:nvPr>
        </p:nvSpPr>
        <p:spPr>
          <a:ln/>
        </p:spPr>
        <p:txBody>
          <a:bodyPr/>
          <a:lstStyle>
            <a:lvl1pPr>
              <a:defRPr/>
            </a:lvl1pPr>
          </a:lstStyle>
          <a:p>
            <a:fld id="{983D3AB9-2988-4AA9-9CB7-8F3D0CADC7B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0799492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6CF2144-20DC-4B05-8280-2E1B5224CDF4}"/>
              </a:ext>
            </a:extLst>
          </p:cNvPr>
          <p:cNvSpPr>
            <a:spLocks noGrp="1" noChangeArrowheads="1"/>
          </p:cNvSpPr>
          <p:nvPr>
            <p:ph type="dt" sz="half" idx="10"/>
          </p:nvPr>
        </p:nvSpPr>
        <p:spPr>
          <a:ln/>
        </p:spPr>
        <p:txBody>
          <a:bodyPr/>
          <a:lstStyle>
            <a:lvl1pPr>
              <a:defRPr/>
            </a:lvl1pPr>
          </a:lstStyle>
          <a:p>
            <a:fld id="{B6E4DB1C-E603-4CE6-8231-17BE33E590F2}"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F06A5DB5-7E7E-4CF0-8B21-61C9759B8C5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B978ED22-5BF5-4E2A-88D1-5D81BB47A433}"/>
              </a:ext>
            </a:extLst>
          </p:cNvPr>
          <p:cNvSpPr>
            <a:spLocks noGrp="1" noChangeArrowheads="1"/>
          </p:cNvSpPr>
          <p:nvPr>
            <p:ph type="sldNum" sz="quarter" idx="12"/>
          </p:nvPr>
        </p:nvSpPr>
        <p:spPr>
          <a:ln/>
        </p:spPr>
        <p:txBody>
          <a:bodyPr/>
          <a:lstStyle>
            <a:lvl1pPr>
              <a:defRPr/>
            </a:lvl1pPr>
          </a:lstStyle>
          <a:p>
            <a:fld id="{5FEBEB1D-B3B9-44BF-98F3-66BDFFD27759}"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8818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274638"/>
            <a:ext cx="8312149" cy="889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r>
              <a:rPr lang="en-US" noProof="0"/>
              <a:t>Click icon to add table</a:t>
            </a:r>
          </a:p>
        </p:txBody>
      </p:sp>
      <p:sp>
        <p:nvSpPr>
          <p:cNvPr id="4" name="Rectangle 19">
            <a:extLst>
              <a:ext uri="{FF2B5EF4-FFF2-40B4-BE49-F238E27FC236}">
                <a16:creationId xmlns:a16="http://schemas.microsoft.com/office/drawing/2014/main" id="{5DCE22DB-2734-4512-A91C-81E677BE7AB8}"/>
              </a:ext>
            </a:extLst>
          </p:cNvPr>
          <p:cNvSpPr>
            <a:spLocks noGrp="1" noChangeArrowheads="1"/>
          </p:cNvSpPr>
          <p:nvPr>
            <p:ph type="dt" sz="half" idx="10"/>
          </p:nvPr>
        </p:nvSpPr>
        <p:spPr>
          <a:ln/>
        </p:spPr>
        <p:txBody>
          <a:bodyPr/>
          <a:lstStyle>
            <a:lvl1pPr>
              <a:defRPr/>
            </a:lvl1pPr>
          </a:lstStyle>
          <a:p>
            <a:fld id="{F931C9EF-7D89-468F-97D0-1011A7D02CFF}"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7069FDF3-E76B-49A5-BF90-EF334F9D1690}"/>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A26570B0-14BD-438A-8A50-8314FD1A452D}"/>
              </a:ext>
            </a:extLst>
          </p:cNvPr>
          <p:cNvSpPr>
            <a:spLocks noGrp="1" noChangeArrowheads="1"/>
          </p:cNvSpPr>
          <p:nvPr>
            <p:ph type="sldNum" sz="quarter" idx="12"/>
          </p:nvPr>
        </p:nvSpPr>
        <p:spPr>
          <a:ln/>
        </p:spPr>
        <p:txBody>
          <a:bodyPr/>
          <a:lstStyle>
            <a:lvl1pPr>
              <a:defRPr/>
            </a:lvl1pPr>
          </a:lstStyle>
          <a:p>
            <a:fld id="{EB46B49F-BAFE-4EE1-A290-B7651DC8FB80}"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40935813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876" name="Rectangle 12">
            <a:extLst>
              <a:ext uri="{FF2B5EF4-FFF2-40B4-BE49-F238E27FC236}">
                <a16:creationId xmlns:a16="http://schemas.microsoft.com/office/drawing/2014/main" id="{A3958A13-8742-40C8-BAC0-B621415C662B}"/>
              </a:ext>
            </a:extLst>
          </p:cNvPr>
          <p:cNvSpPr>
            <a:spLocks noChangeArrowheads="1"/>
          </p:cNvSpPr>
          <p:nvPr userDrawn="1"/>
        </p:nvSpPr>
        <p:spPr bwMode="gray">
          <a:xfrm>
            <a:off x="0" y="0"/>
            <a:ext cx="12192000" cy="6858000"/>
          </a:xfrm>
          <a:prstGeom prst="rect">
            <a:avLst/>
          </a:prstGeom>
          <a:gradFill rotWithShape="1">
            <a:gsLst>
              <a:gs pos="0">
                <a:schemeClr val="bg2">
                  <a:gamma/>
                  <a:tint val="25490"/>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grpSp>
        <p:nvGrpSpPr>
          <p:cNvPr id="36877" name="Group 13">
            <a:extLst>
              <a:ext uri="{FF2B5EF4-FFF2-40B4-BE49-F238E27FC236}">
                <a16:creationId xmlns:a16="http://schemas.microsoft.com/office/drawing/2014/main" id="{419C35D7-E426-4387-8209-2539DACA1D82}"/>
              </a:ext>
            </a:extLst>
          </p:cNvPr>
          <p:cNvGrpSpPr>
            <a:grpSpLocks/>
          </p:cNvGrpSpPr>
          <p:nvPr userDrawn="1"/>
        </p:nvGrpSpPr>
        <p:grpSpPr bwMode="auto">
          <a:xfrm>
            <a:off x="7721600" y="1600200"/>
            <a:ext cx="4089400" cy="1352550"/>
            <a:chOff x="3456" y="912"/>
            <a:chExt cx="1932" cy="852"/>
          </a:xfrm>
        </p:grpSpPr>
        <p:pic>
          <p:nvPicPr>
            <p:cNvPr id="36878" name="Picture 14" descr="3">
              <a:extLst>
                <a:ext uri="{FF2B5EF4-FFF2-40B4-BE49-F238E27FC236}">
                  <a16:creationId xmlns:a16="http://schemas.microsoft.com/office/drawing/2014/main" id="{29D210DC-5C33-407C-A1DA-FC057C63C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 y="912"/>
              <a:ext cx="636" cy="44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descr="3">
              <a:extLst>
                <a:ext uri="{FF2B5EF4-FFF2-40B4-BE49-F238E27FC236}">
                  <a16:creationId xmlns:a16="http://schemas.microsoft.com/office/drawing/2014/main" id="{8829DF23-D156-4E8C-AA51-83A4598CC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1193"/>
              <a:ext cx="817" cy="571"/>
            </a:xfrm>
            <a:prstGeom prst="rect">
              <a:avLst/>
            </a:prstGeom>
            <a:noFill/>
            <a:extLst>
              <a:ext uri="{909E8E84-426E-40DD-AFC4-6F175D3DCCD1}">
                <a14:hiddenFill xmlns:a14="http://schemas.microsoft.com/office/drawing/2010/main">
                  <a:solidFill>
                    <a:srgbClr val="FFFFFF"/>
                  </a:solidFill>
                </a14:hiddenFill>
              </a:ext>
            </a:extLst>
          </p:spPr>
        </p:pic>
        <p:pic>
          <p:nvPicPr>
            <p:cNvPr id="36880" name="Picture 16" descr="3">
              <a:extLst>
                <a:ext uri="{FF2B5EF4-FFF2-40B4-BE49-F238E27FC236}">
                  <a16:creationId xmlns:a16="http://schemas.microsoft.com/office/drawing/2014/main" id="{92C1E4FC-B174-4B48-8303-F2D4B2125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912"/>
              <a:ext cx="636" cy="444"/>
            </a:xfrm>
            <a:prstGeom prst="rect">
              <a:avLst/>
            </a:prstGeom>
            <a:noFill/>
            <a:extLst>
              <a:ext uri="{909E8E84-426E-40DD-AFC4-6F175D3DCCD1}">
                <a14:hiddenFill xmlns:a14="http://schemas.microsoft.com/office/drawing/2010/main">
                  <a:solidFill>
                    <a:srgbClr val="FFFFFF"/>
                  </a:solidFill>
                </a14:hiddenFill>
              </a:ext>
            </a:extLst>
          </p:spPr>
        </p:pic>
      </p:grpSp>
      <p:sp>
        <p:nvSpPr>
          <p:cNvPr id="36881" name="Freeform 17">
            <a:extLst>
              <a:ext uri="{FF2B5EF4-FFF2-40B4-BE49-F238E27FC236}">
                <a16:creationId xmlns:a16="http://schemas.microsoft.com/office/drawing/2014/main" id="{6295E830-362B-4F75-AD89-ADCD07DB0A76}"/>
              </a:ext>
            </a:extLst>
          </p:cNvPr>
          <p:cNvSpPr>
            <a:spLocks/>
          </p:cNvSpPr>
          <p:nvPr userDrawn="1"/>
        </p:nvSpPr>
        <p:spPr bwMode="gray">
          <a:xfrm>
            <a:off x="5249333" y="5472116"/>
            <a:ext cx="6942667" cy="1385887"/>
          </a:xfrm>
          <a:custGeom>
            <a:avLst/>
            <a:gdLst>
              <a:gd name="T0" fmla="*/ 3273 w 3280"/>
              <a:gd name="T1" fmla="*/ 277 h 1189"/>
              <a:gd name="T2" fmla="*/ 0 w 3280"/>
              <a:gd name="T3" fmla="*/ 485 h 1189"/>
              <a:gd name="T4" fmla="*/ 673 w 3280"/>
              <a:gd name="T5" fmla="*/ 1189 h 1189"/>
              <a:gd name="T6" fmla="*/ 3280 w 3280"/>
              <a:gd name="T7" fmla="*/ 1189 h 1189"/>
              <a:gd name="T8" fmla="*/ 3273 w 3280"/>
              <a:gd name="T9" fmla="*/ 277 h 1189"/>
            </a:gdLst>
            <a:ahLst/>
            <a:cxnLst>
              <a:cxn ang="0">
                <a:pos x="T0" y="T1"/>
              </a:cxn>
              <a:cxn ang="0">
                <a:pos x="T2" y="T3"/>
              </a:cxn>
              <a:cxn ang="0">
                <a:pos x="T4" y="T5"/>
              </a:cxn>
              <a:cxn ang="0">
                <a:pos x="T6" y="T7"/>
              </a:cxn>
              <a:cxn ang="0">
                <a:pos x="T8" y="T9"/>
              </a:cxn>
            </a:cxnLst>
            <a:rect l="0" t="0" r="r" b="b"/>
            <a:pathLst>
              <a:path w="3280" h="1189">
                <a:moveTo>
                  <a:pt x="3273" y="277"/>
                </a:moveTo>
                <a:cubicBezTo>
                  <a:pt x="3273" y="277"/>
                  <a:pt x="2121" y="0"/>
                  <a:pt x="0" y="485"/>
                </a:cubicBezTo>
                <a:lnTo>
                  <a:pt x="673" y="1189"/>
                </a:lnTo>
                <a:lnTo>
                  <a:pt x="3280" y="1189"/>
                </a:lnTo>
                <a:lnTo>
                  <a:pt x="3273" y="277"/>
                </a:lnTo>
                <a:close/>
              </a:path>
            </a:pathLst>
          </a:custGeom>
          <a:gradFill rotWithShape="1">
            <a:gsLst>
              <a:gs pos="0">
                <a:schemeClr val="bg2">
                  <a:gamma/>
                  <a:tint val="44314"/>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sp>
        <p:nvSpPr>
          <p:cNvPr id="36882" name="Freeform 18">
            <a:extLst>
              <a:ext uri="{FF2B5EF4-FFF2-40B4-BE49-F238E27FC236}">
                <a16:creationId xmlns:a16="http://schemas.microsoft.com/office/drawing/2014/main" id="{3A0E48B6-F09D-4D96-88A1-60CF7E7897CA}"/>
              </a:ext>
            </a:extLst>
          </p:cNvPr>
          <p:cNvSpPr>
            <a:spLocks/>
          </p:cNvSpPr>
          <p:nvPr userDrawn="1"/>
        </p:nvSpPr>
        <p:spPr bwMode="gray">
          <a:xfrm>
            <a:off x="-4231" y="5253038"/>
            <a:ext cx="10469033" cy="1611312"/>
          </a:xfrm>
          <a:custGeom>
            <a:avLst/>
            <a:gdLst>
              <a:gd name="T0" fmla="*/ 0 w 4946"/>
              <a:gd name="T1" fmla="*/ 1015 h 1015"/>
              <a:gd name="T2" fmla="*/ 2 w 4946"/>
              <a:gd name="T3" fmla="*/ 220 h 1015"/>
              <a:gd name="T4" fmla="*/ 4946 w 4946"/>
              <a:gd name="T5" fmla="*/ 1015 h 1015"/>
              <a:gd name="T6" fmla="*/ 0 w 4946"/>
              <a:gd name="T7" fmla="*/ 1015 h 1015"/>
            </a:gdLst>
            <a:ahLst/>
            <a:cxnLst>
              <a:cxn ang="0">
                <a:pos x="T0" y="T1"/>
              </a:cxn>
              <a:cxn ang="0">
                <a:pos x="T2" y="T3"/>
              </a:cxn>
              <a:cxn ang="0">
                <a:pos x="T4" y="T5"/>
              </a:cxn>
              <a:cxn ang="0">
                <a:pos x="T6" y="T7"/>
              </a:cxn>
            </a:cxnLst>
            <a:rect l="0" t="0" r="r" b="b"/>
            <a:pathLst>
              <a:path w="4946" h="1015">
                <a:moveTo>
                  <a:pt x="0" y="1015"/>
                </a:moveTo>
                <a:lnTo>
                  <a:pt x="2" y="220"/>
                </a:lnTo>
                <a:cubicBezTo>
                  <a:pt x="2713" y="0"/>
                  <a:pt x="4946" y="1015"/>
                  <a:pt x="4946" y="1015"/>
                </a:cubicBezTo>
                <a:lnTo>
                  <a:pt x="0" y="1015"/>
                </a:lnTo>
                <a:close/>
              </a:path>
            </a:pathLst>
          </a:custGeom>
          <a:gradFill rotWithShape="1">
            <a:gsLst>
              <a:gs pos="0">
                <a:schemeClr val="bg2">
                  <a:gamma/>
                  <a:tint val="34902"/>
                  <a:invGamma/>
                </a:schemeClr>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6883" name="Picture 19" descr="16">
            <a:extLst>
              <a:ext uri="{FF2B5EF4-FFF2-40B4-BE49-F238E27FC236}">
                <a16:creationId xmlns:a16="http://schemas.microsoft.com/office/drawing/2014/main" id="{3AD43F6B-8BB0-4498-91EF-29B8B6EFD5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9568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6884" name="Picture 20" descr="6">
            <a:extLst>
              <a:ext uri="{FF2B5EF4-FFF2-40B4-BE49-F238E27FC236}">
                <a16:creationId xmlns:a16="http://schemas.microsoft.com/office/drawing/2014/main" id="{B9C7772F-3A96-4D1E-83BC-8CCC9EA7F5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4633" b="14218"/>
          <a:stretch>
            <a:fillRect/>
          </a:stretch>
        </p:blipFill>
        <p:spPr bwMode="auto">
          <a:xfrm>
            <a:off x="1" y="3352800"/>
            <a:ext cx="5825067" cy="3505200"/>
          </a:xfrm>
          <a:prstGeom prst="rect">
            <a:avLst/>
          </a:prstGeom>
          <a:noFill/>
          <a:extLst>
            <a:ext uri="{909E8E84-426E-40DD-AFC4-6F175D3DCCD1}">
              <a14:hiddenFill xmlns:a14="http://schemas.microsoft.com/office/drawing/2010/main">
                <a:solidFill>
                  <a:srgbClr val="FFFFFF"/>
                </a:solidFill>
              </a14:hiddenFill>
            </a:ext>
          </a:extLst>
        </p:spPr>
      </p:pic>
      <p:sp>
        <p:nvSpPr>
          <p:cNvPr id="36885" name="Rectangle 21">
            <a:extLst>
              <a:ext uri="{FF2B5EF4-FFF2-40B4-BE49-F238E27FC236}">
                <a16:creationId xmlns:a16="http://schemas.microsoft.com/office/drawing/2014/main" id="{AF4E4D6D-68FB-45F0-8EA7-142F889FDE0E}"/>
              </a:ext>
            </a:extLst>
          </p:cNvPr>
          <p:cNvSpPr>
            <a:spLocks noGrp="1" noChangeArrowheads="1"/>
          </p:cNvSpPr>
          <p:nvPr>
            <p:ph type="ctrTitle"/>
          </p:nvPr>
        </p:nvSpPr>
        <p:spPr>
          <a:xfrm>
            <a:off x="3759200" y="3200403"/>
            <a:ext cx="8026400" cy="1470025"/>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lgn="r" eaLnBrk="1" hangingPunct="1">
              <a:defRPr sz="5000" smtClean="0"/>
            </a:lvl1pPr>
          </a:lstStyle>
          <a:p>
            <a:pPr lvl="0"/>
            <a:r>
              <a:rPr lang="en-US" altLang="en-US" noProof="0"/>
              <a:t>Click to edit Master title style</a:t>
            </a:r>
            <a:endParaRPr lang="en-SG" altLang="en-US" noProof="0"/>
          </a:p>
        </p:txBody>
      </p:sp>
      <p:sp>
        <p:nvSpPr>
          <p:cNvPr id="36886" name="Rectangle 22">
            <a:extLst>
              <a:ext uri="{FF2B5EF4-FFF2-40B4-BE49-F238E27FC236}">
                <a16:creationId xmlns:a16="http://schemas.microsoft.com/office/drawing/2014/main" id="{EE6CD3EE-B77B-4E7D-9A4D-AF856D163896}"/>
              </a:ext>
            </a:extLst>
          </p:cNvPr>
          <p:cNvSpPr>
            <a:spLocks noGrp="1" noChangeArrowheads="1"/>
          </p:cNvSpPr>
          <p:nvPr>
            <p:ph type="subTitle" idx="1"/>
          </p:nvPr>
        </p:nvSpPr>
        <p:spPr>
          <a:xfrm>
            <a:off x="3759200" y="4638675"/>
            <a:ext cx="8026400" cy="609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lgn="r" eaLnBrk="1" hangingPunct="1">
              <a:buFontTx/>
              <a:buNone/>
              <a:defRPr sz="2200" smtClean="0">
                <a:latin typeface="Times New Roman" panose="02020603050405020304" pitchFamily="18" charset="0"/>
              </a:defRPr>
            </a:lvl1pPr>
          </a:lstStyle>
          <a:p>
            <a:pPr lvl="0"/>
            <a:r>
              <a:rPr lang="en-US" altLang="en-US" noProof="0"/>
              <a:t>Click to edit Master subtitle style</a:t>
            </a:r>
            <a:endParaRPr lang="en-SG" altLang="en-US" noProof="0"/>
          </a:p>
        </p:txBody>
      </p:sp>
      <p:sp>
        <p:nvSpPr>
          <p:cNvPr id="36887" name="Rectangle 23">
            <a:extLst>
              <a:ext uri="{FF2B5EF4-FFF2-40B4-BE49-F238E27FC236}">
                <a16:creationId xmlns:a16="http://schemas.microsoft.com/office/drawing/2014/main" id="{F19EF556-7B49-40A3-B4FB-F474130B6EBF}"/>
              </a:ext>
            </a:extLst>
          </p:cNvPr>
          <p:cNvSpPr>
            <a:spLocks noGrp="1" noChangeArrowheads="1"/>
          </p:cNvSpPr>
          <p:nvPr>
            <p:ph type="dt" sz="half" idx="2"/>
          </p:nvPr>
        </p:nvSpPr>
        <p:spPr/>
        <p:txBody>
          <a:bodyPr/>
          <a:lstStyle>
            <a:lvl1pPr>
              <a:defRPr/>
            </a:lvl1pPr>
          </a:lstStyle>
          <a:p>
            <a:fld id="{2A9AFB3F-DC2E-40DF-83D4-F824A93AAF3A}" type="datetimeFigureOut">
              <a:rPr lang="en-SG" altLang="en-US">
                <a:solidFill>
                  <a:srgbClr val="000000"/>
                </a:solidFill>
              </a:rPr>
              <a:pPr/>
              <a:t>7/9/2022</a:t>
            </a:fld>
            <a:endParaRPr lang="en-SG" altLang="en-US">
              <a:solidFill>
                <a:srgbClr val="000000"/>
              </a:solidFill>
            </a:endParaRPr>
          </a:p>
        </p:txBody>
      </p:sp>
      <p:sp>
        <p:nvSpPr>
          <p:cNvPr id="36888" name="Rectangle 24">
            <a:extLst>
              <a:ext uri="{FF2B5EF4-FFF2-40B4-BE49-F238E27FC236}">
                <a16:creationId xmlns:a16="http://schemas.microsoft.com/office/drawing/2014/main" id="{F365F532-8587-4F97-935C-28ED604E75B1}"/>
              </a:ext>
            </a:extLst>
          </p:cNvPr>
          <p:cNvSpPr>
            <a:spLocks noGrp="1" noChangeArrowheads="1"/>
          </p:cNvSpPr>
          <p:nvPr>
            <p:ph type="ftr" sz="quarter" idx="3"/>
          </p:nvPr>
        </p:nvSpPr>
        <p:spPr/>
        <p:txBody>
          <a:bodyPr/>
          <a:lstStyle>
            <a:lvl1pPr>
              <a:defRPr/>
            </a:lvl1pPr>
          </a:lstStyle>
          <a:p>
            <a:endParaRPr lang="en-SG" altLang="en-US">
              <a:solidFill>
                <a:srgbClr val="000000"/>
              </a:solidFill>
            </a:endParaRPr>
          </a:p>
        </p:txBody>
      </p:sp>
      <p:sp>
        <p:nvSpPr>
          <p:cNvPr id="36889" name="Rectangle 25">
            <a:extLst>
              <a:ext uri="{FF2B5EF4-FFF2-40B4-BE49-F238E27FC236}">
                <a16:creationId xmlns:a16="http://schemas.microsoft.com/office/drawing/2014/main" id="{FE157CB7-7266-44E1-8598-220E802EE0D7}"/>
              </a:ext>
            </a:extLst>
          </p:cNvPr>
          <p:cNvSpPr>
            <a:spLocks noGrp="1" noChangeArrowheads="1"/>
          </p:cNvSpPr>
          <p:nvPr>
            <p:ph type="sldNum" sz="quarter" idx="4"/>
          </p:nvPr>
        </p:nvSpPr>
        <p:spPr/>
        <p:txBody>
          <a:bodyPr/>
          <a:lstStyle>
            <a:lvl1pPr>
              <a:defRPr/>
            </a:lvl1pPr>
          </a:lstStyle>
          <a:p>
            <a:fld id="{0DBDEED0-5D7F-406D-901B-1220B0BDB468}" type="slidenum">
              <a:rPr lang="en-SG" altLang="en-US">
                <a:solidFill>
                  <a:srgbClr val="000000"/>
                </a:solidFill>
              </a:rPr>
              <a:pPr/>
              <a:t>‹#›</a:t>
            </a:fld>
            <a:endParaRPr lang="en-SG" altLang="en-US">
              <a:solidFill>
                <a:srgbClr val="000000"/>
              </a:solidFill>
            </a:endParaRPr>
          </a:p>
        </p:txBody>
      </p:sp>
      <p:sp>
        <p:nvSpPr>
          <p:cNvPr id="36890" name="Text Box 26">
            <a:extLst>
              <a:ext uri="{FF2B5EF4-FFF2-40B4-BE49-F238E27FC236}">
                <a16:creationId xmlns:a16="http://schemas.microsoft.com/office/drawing/2014/main" id="{99CF654A-6E88-4D9C-9E66-2D08AF45F984}"/>
              </a:ext>
            </a:extLst>
          </p:cNvPr>
          <p:cNvSpPr txBox="1">
            <a:spLocks noChangeArrowheads="1"/>
          </p:cNvSpPr>
          <p:nvPr userDrawn="1"/>
        </p:nvSpPr>
        <p:spPr bwMode="auto">
          <a:xfrm>
            <a:off x="10470817" y="304800"/>
            <a:ext cx="13147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SG" altLang="en-US" sz="2200">
                <a:solidFill>
                  <a:srgbClr val="000000"/>
                </a:solidFill>
                <a:latin typeface="Arial Black" panose="020B0A04020102020204" pitchFamily="34" charset="0"/>
              </a:rPr>
              <a:t>L/O/G/O</a:t>
            </a:r>
          </a:p>
        </p:txBody>
      </p:sp>
    </p:spTree>
    <p:extLst>
      <p:ext uri="{BB962C8B-B14F-4D97-AF65-F5344CB8AC3E}">
        <p14:creationId xmlns:p14="http://schemas.microsoft.com/office/powerpoint/2010/main" val="1703939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882"/>
                                        </p:tgtEl>
                                        <p:attrNameLst>
                                          <p:attrName>style.visibility</p:attrName>
                                        </p:attrNameLst>
                                      </p:cBhvr>
                                      <p:to>
                                        <p:strVal val="visible"/>
                                      </p:to>
                                    </p:set>
                                    <p:animEffect transition="in" filter="wipe(left)">
                                      <p:cBhvr>
                                        <p:cTn id="7" dur="1000"/>
                                        <p:tgtEl>
                                          <p:spTgt spid="36882"/>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36881"/>
                                        </p:tgtEl>
                                        <p:attrNameLst>
                                          <p:attrName>style.visibility</p:attrName>
                                        </p:attrNameLst>
                                      </p:cBhvr>
                                      <p:to>
                                        <p:strVal val="visible"/>
                                      </p:to>
                                    </p:set>
                                    <p:animEffect transition="in" filter="wipe(right)">
                                      <p:cBhvr>
                                        <p:cTn id="11"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29E2992-E25E-4679-9471-3CD50132C437}"/>
              </a:ext>
            </a:extLst>
          </p:cNvPr>
          <p:cNvSpPr>
            <a:spLocks noGrp="1" noChangeArrowheads="1"/>
          </p:cNvSpPr>
          <p:nvPr>
            <p:ph type="dt" sz="half" idx="10"/>
          </p:nvPr>
        </p:nvSpPr>
        <p:spPr>
          <a:ln/>
        </p:spPr>
        <p:txBody>
          <a:bodyPr/>
          <a:lstStyle>
            <a:lvl1pPr>
              <a:defRPr/>
            </a:lvl1pPr>
          </a:lstStyle>
          <a:p>
            <a:fld id="{891F4EF8-CB9E-45F4-B433-980715360605}"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543B6E42-B049-4D14-940D-2C91E6EBD44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45EE2D96-65D4-460E-AAF6-AE280F53546A}"/>
              </a:ext>
            </a:extLst>
          </p:cNvPr>
          <p:cNvSpPr>
            <a:spLocks noGrp="1" noChangeArrowheads="1"/>
          </p:cNvSpPr>
          <p:nvPr>
            <p:ph type="sldNum" sz="quarter" idx="12"/>
          </p:nvPr>
        </p:nvSpPr>
        <p:spPr>
          <a:ln/>
        </p:spPr>
        <p:txBody>
          <a:bodyPr/>
          <a:lstStyle>
            <a:lvl1pPr>
              <a:defRPr/>
            </a:lvl1pPr>
          </a:lstStyle>
          <a:p>
            <a:fld id="{5267BE7C-E73C-4814-81FF-2B7F8EA84991}"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508178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EC82A3D2-E6A5-4FB2-8287-AC29BFCD7B0D}"/>
              </a:ext>
            </a:extLst>
          </p:cNvPr>
          <p:cNvSpPr>
            <a:spLocks noGrp="1" noChangeArrowheads="1"/>
          </p:cNvSpPr>
          <p:nvPr>
            <p:ph type="dt" sz="half" idx="10"/>
          </p:nvPr>
        </p:nvSpPr>
        <p:spPr>
          <a:ln/>
        </p:spPr>
        <p:txBody>
          <a:bodyPr/>
          <a:lstStyle>
            <a:lvl1pPr>
              <a:defRPr/>
            </a:lvl1pPr>
          </a:lstStyle>
          <a:p>
            <a:fld id="{4A1EDE68-01F3-430B-97CB-D9608437985B}" type="datetimeFigureOut">
              <a:rPr lang="en-SG" altLang="en-US">
                <a:solidFill>
                  <a:srgbClr val="000000"/>
                </a:solidFill>
              </a:rPr>
              <a:pPr/>
              <a:t>7/9/2022</a:t>
            </a:fld>
            <a:endParaRPr lang="en-SG" altLang="en-US">
              <a:solidFill>
                <a:srgbClr val="000000"/>
              </a:solidFill>
            </a:endParaRPr>
          </a:p>
        </p:txBody>
      </p:sp>
      <p:sp>
        <p:nvSpPr>
          <p:cNvPr id="5" name="Rectangle 20">
            <a:extLst>
              <a:ext uri="{FF2B5EF4-FFF2-40B4-BE49-F238E27FC236}">
                <a16:creationId xmlns:a16="http://schemas.microsoft.com/office/drawing/2014/main" id="{41E1BDC7-C22E-49BD-95CD-183BF21CDAB2}"/>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6" name="Rectangle 21">
            <a:extLst>
              <a:ext uri="{FF2B5EF4-FFF2-40B4-BE49-F238E27FC236}">
                <a16:creationId xmlns:a16="http://schemas.microsoft.com/office/drawing/2014/main" id="{52795F7B-541A-41DD-816F-6F5C4C215928}"/>
              </a:ext>
            </a:extLst>
          </p:cNvPr>
          <p:cNvSpPr>
            <a:spLocks noGrp="1" noChangeArrowheads="1"/>
          </p:cNvSpPr>
          <p:nvPr>
            <p:ph type="sldNum" sz="quarter" idx="12"/>
          </p:nvPr>
        </p:nvSpPr>
        <p:spPr>
          <a:ln/>
        </p:spPr>
        <p:txBody>
          <a:bodyPr/>
          <a:lstStyle>
            <a:lvl1pPr>
              <a:defRPr/>
            </a:lvl1pPr>
          </a:lstStyle>
          <a:p>
            <a:fld id="{CE7F5105-6FB6-49E4-9FB6-EC6E7D2C06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19488910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6BDEE9C-ECFA-44D7-A613-B6D4A82A0C07}"/>
              </a:ext>
            </a:extLst>
          </p:cNvPr>
          <p:cNvSpPr>
            <a:spLocks noGrp="1" noChangeArrowheads="1"/>
          </p:cNvSpPr>
          <p:nvPr>
            <p:ph type="dt" sz="half" idx="10"/>
          </p:nvPr>
        </p:nvSpPr>
        <p:spPr>
          <a:ln/>
        </p:spPr>
        <p:txBody>
          <a:bodyPr/>
          <a:lstStyle>
            <a:lvl1pPr>
              <a:defRPr/>
            </a:lvl1pPr>
          </a:lstStyle>
          <a:p>
            <a:fld id="{648DD0DE-FFF3-4677-80D9-1AC14B1DD8A4}"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B6F2BED1-D5E5-4962-B725-5A34FC8ED5DB}"/>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07EAA9AA-B8AE-4B70-8DCF-5DB77A0CA205}"/>
              </a:ext>
            </a:extLst>
          </p:cNvPr>
          <p:cNvSpPr>
            <a:spLocks noGrp="1" noChangeArrowheads="1"/>
          </p:cNvSpPr>
          <p:nvPr>
            <p:ph type="sldNum" sz="quarter" idx="12"/>
          </p:nvPr>
        </p:nvSpPr>
        <p:spPr>
          <a:ln/>
        </p:spPr>
        <p:txBody>
          <a:bodyPr/>
          <a:lstStyle>
            <a:lvl1pPr>
              <a:defRPr/>
            </a:lvl1pPr>
          </a:lstStyle>
          <a:p>
            <a:fld id="{9B448862-70C2-4D99-91D4-ABD902DF9AF8}"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9099589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91ED4AC-08B1-47EC-8084-8E62E09AB045}"/>
              </a:ext>
            </a:extLst>
          </p:cNvPr>
          <p:cNvSpPr>
            <a:spLocks noGrp="1" noChangeArrowheads="1"/>
          </p:cNvSpPr>
          <p:nvPr>
            <p:ph type="dt" sz="half" idx="10"/>
          </p:nvPr>
        </p:nvSpPr>
        <p:spPr>
          <a:ln/>
        </p:spPr>
        <p:txBody>
          <a:bodyPr/>
          <a:lstStyle>
            <a:lvl1pPr>
              <a:defRPr/>
            </a:lvl1pPr>
          </a:lstStyle>
          <a:p>
            <a:fld id="{5A295097-D8DB-44A3-BAFD-8DD025C74009}" type="datetimeFigureOut">
              <a:rPr lang="en-SG" altLang="en-US">
                <a:solidFill>
                  <a:srgbClr val="000000"/>
                </a:solidFill>
              </a:rPr>
              <a:pPr/>
              <a:t>7/9/2022</a:t>
            </a:fld>
            <a:endParaRPr lang="en-SG" altLang="en-US">
              <a:solidFill>
                <a:srgbClr val="000000"/>
              </a:solidFill>
            </a:endParaRPr>
          </a:p>
        </p:txBody>
      </p:sp>
      <p:sp>
        <p:nvSpPr>
          <p:cNvPr id="8" name="Rectangle 20">
            <a:extLst>
              <a:ext uri="{FF2B5EF4-FFF2-40B4-BE49-F238E27FC236}">
                <a16:creationId xmlns:a16="http://schemas.microsoft.com/office/drawing/2014/main" id="{02F18974-AB4F-476F-A8A2-359168BB7E04}"/>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9" name="Rectangle 21">
            <a:extLst>
              <a:ext uri="{FF2B5EF4-FFF2-40B4-BE49-F238E27FC236}">
                <a16:creationId xmlns:a16="http://schemas.microsoft.com/office/drawing/2014/main" id="{7947DBF6-6C26-42C7-B18F-7A6105713A96}"/>
              </a:ext>
            </a:extLst>
          </p:cNvPr>
          <p:cNvSpPr>
            <a:spLocks noGrp="1" noChangeArrowheads="1"/>
          </p:cNvSpPr>
          <p:nvPr>
            <p:ph type="sldNum" sz="quarter" idx="12"/>
          </p:nvPr>
        </p:nvSpPr>
        <p:spPr>
          <a:ln/>
        </p:spPr>
        <p:txBody>
          <a:bodyPr/>
          <a:lstStyle>
            <a:lvl1pPr>
              <a:defRPr/>
            </a:lvl1pPr>
          </a:lstStyle>
          <a:p>
            <a:fld id="{4423295F-8E54-4A44-96A6-87E3D86F143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101331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CC23424-571F-4A41-AD6B-92F41920CB69}"/>
              </a:ext>
            </a:extLst>
          </p:cNvPr>
          <p:cNvSpPr>
            <a:spLocks noGrp="1" noChangeArrowheads="1"/>
          </p:cNvSpPr>
          <p:nvPr>
            <p:ph type="dt" sz="half" idx="10"/>
          </p:nvPr>
        </p:nvSpPr>
        <p:spPr>
          <a:ln/>
        </p:spPr>
        <p:txBody>
          <a:bodyPr/>
          <a:lstStyle>
            <a:lvl1pPr>
              <a:defRPr/>
            </a:lvl1pPr>
          </a:lstStyle>
          <a:p>
            <a:fld id="{AA7E19B5-9CA6-44AE-AF28-4A089A512A3C}" type="datetimeFigureOut">
              <a:rPr lang="en-SG" altLang="en-US">
                <a:solidFill>
                  <a:srgbClr val="000000"/>
                </a:solidFill>
              </a:rPr>
              <a:pPr/>
              <a:t>7/9/2022</a:t>
            </a:fld>
            <a:endParaRPr lang="en-SG" altLang="en-US">
              <a:solidFill>
                <a:srgbClr val="000000"/>
              </a:solidFill>
            </a:endParaRPr>
          </a:p>
        </p:txBody>
      </p:sp>
      <p:sp>
        <p:nvSpPr>
          <p:cNvPr id="4" name="Rectangle 20">
            <a:extLst>
              <a:ext uri="{FF2B5EF4-FFF2-40B4-BE49-F238E27FC236}">
                <a16:creationId xmlns:a16="http://schemas.microsoft.com/office/drawing/2014/main" id="{466E1B72-43C4-4F94-9E33-8EC77563FCFD}"/>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5" name="Rectangle 21">
            <a:extLst>
              <a:ext uri="{FF2B5EF4-FFF2-40B4-BE49-F238E27FC236}">
                <a16:creationId xmlns:a16="http://schemas.microsoft.com/office/drawing/2014/main" id="{D6EF5A57-9031-4BF1-B83E-5A027C915EC6}"/>
              </a:ext>
            </a:extLst>
          </p:cNvPr>
          <p:cNvSpPr>
            <a:spLocks noGrp="1" noChangeArrowheads="1"/>
          </p:cNvSpPr>
          <p:nvPr>
            <p:ph type="sldNum" sz="quarter" idx="12"/>
          </p:nvPr>
        </p:nvSpPr>
        <p:spPr>
          <a:ln/>
        </p:spPr>
        <p:txBody>
          <a:bodyPr/>
          <a:lstStyle>
            <a:lvl1pPr>
              <a:defRPr/>
            </a:lvl1pPr>
          </a:lstStyle>
          <a:p>
            <a:fld id="{273D1725-352D-4740-B1FA-670B298CAFC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3233049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E13092E-6A05-4721-94A9-D9AA44B84553}"/>
              </a:ext>
            </a:extLst>
          </p:cNvPr>
          <p:cNvSpPr>
            <a:spLocks noGrp="1" noChangeArrowheads="1"/>
          </p:cNvSpPr>
          <p:nvPr>
            <p:ph type="dt" sz="half" idx="10"/>
          </p:nvPr>
        </p:nvSpPr>
        <p:spPr>
          <a:ln/>
        </p:spPr>
        <p:txBody>
          <a:bodyPr/>
          <a:lstStyle>
            <a:lvl1pPr>
              <a:defRPr/>
            </a:lvl1pPr>
          </a:lstStyle>
          <a:p>
            <a:fld id="{782F0C07-B17E-4E2A-B36F-D8B8D70C2AD5}" type="datetimeFigureOut">
              <a:rPr lang="en-SG" altLang="en-US">
                <a:solidFill>
                  <a:srgbClr val="000000"/>
                </a:solidFill>
              </a:rPr>
              <a:pPr/>
              <a:t>7/9/2022</a:t>
            </a:fld>
            <a:endParaRPr lang="en-SG" altLang="en-US">
              <a:solidFill>
                <a:srgbClr val="000000"/>
              </a:solidFill>
            </a:endParaRPr>
          </a:p>
        </p:txBody>
      </p:sp>
      <p:sp>
        <p:nvSpPr>
          <p:cNvPr id="3" name="Rectangle 20">
            <a:extLst>
              <a:ext uri="{FF2B5EF4-FFF2-40B4-BE49-F238E27FC236}">
                <a16:creationId xmlns:a16="http://schemas.microsoft.com/office/drawing/2014/main" id="{EB036F0E-547E-4BBE-871C-428BBC0CD071}"/>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4" name="Rectangle 21">
            <a:extLst>
              <a:ext uri="{FF2B5EF4-FFF2-40B4-BE49-F238E27FC236}">
                <a16:creationId xmlns:a16="http://schemas.microsoft.com/office/drawing/2014/main" id="{E510380A-DA54-48BE-9BB1-41E6EEB4C0BF}"/>
              </a:ext>
            </a:extLst>
          </p:cNvPr>
          <p:cNvSpPr>
            <a:spLocks noGrp="1" noChangeArrowheads="1"/>
          </p:cNvSpPr>
          <p:nvPr>
            <p:ph type="sldNum" sz="quarter" idx="12"/>
          </p:nvPr>
        </p:nvSpPr>
        <p:spPr>
          <a:ln/>
        </p:spPr>
        <p:txBody>
          <a:bodyPr/>
          <a:lstStyle>
            <a:lvl1pPr>
              <a:defRPr/>
            </a:lvl1pPr>
          </a:lstStyle>
          <a:p>
            <a:fld id="{A7E5292E-4982-46ED-A3D0-6469C110F073}"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2333267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801F0CF2-9CFD-400E-A7F6-00FD12FC4741}"/>
              </a:ext>
            </a:extLst>
          </p:cNvPr>
          <p:cNvSpPr>
            <a:spLocks noGrp="1" noChangeArrowheads="1"/>
          </p:cNvSpPr>
          <p:nvPr>
            <p:ph type="dt" sz="half" idx="10"/>
          </p:nvPr>
        </p:nvSpPr>
        <p:spPr>
          <a:ln/>
        </p:spPr>
        <p:txBody>
          <a:bodyPr/>
          <a:lstStyle>
            <a:lvl1pPr>
              <a:defRPr/>
            </a:lvl1pPr>
          </a:lstStyle>
          <a:p>
            <a:fld id="{B8817F88-4ACE-4CB9-B61D-4CDE2720A177}" type="datetimeFigureOut">
              <a:rPr lang="en-SG" altLang="en-US">
                <a:solidFill>
                  <a:srgbClr val="000000"/>
                </a:solidFill>
              </a:rPr>
              <a:pPr/>
              <a:t>7/9/2022</a:t>
            </a:fld>
            <a:endParaRPr lang="en-SG" altLang="en-US">
              <a:solidFill>
                <a:srgbClr val="000000"/>
              </a:solidFill>
            </a:endParaRPr>
          </a:p>
        </p:txBody>
      </p:sp>
      <p:sp>
        <p:nvSpPr>
          <p:cNvPr id="6" name="Rectangle 20">
            <a:extLst>
              <a:ext uri="{FF2B5EF4-FFF2-40B4-BE49-F238E27FC236}">
                <a16:creationId xmlns:a16="http://schemas.microsoft.com/office/drawing/2014/main" id="{53DB2EF2-77FE-4538-BD5B-DA3D29D7EEDF}"/>
              </a:ext>
            </a:extLst>
          </p:cNvPr>
          <p:cNvSpPr>
            <a:spLocks noGrp="1" noChangeArrowheads="1"/>
          </p:cNvSpPr>
          <p:nvPr>
            <p:ph type="ftr" sz="quarter" idx="11"/>
          </p:nvPr>
        </p:nvSpPr>
        <p:spPr>
          <a:ln/>
        </p:spPr>
        <p:txBody>
          <a:bodyPr/>
          <a:lstStyle>
            <a:lvl1pPr>
              <a:defRPr/>
            </a:lvl1pPr>
          </a:lstStyle>
          <a:p>
            <a:endParaRPr lang="en-SG" altLang="en-US">
              <a:solidFill>
                <a:srgbClr val="000000"/>
              </a:solidFill>
            </a:endParaRPr>
          </a:p>
        </p:txBody>
      </p:sp>
      <p:sp>
        <p:nvSpPr>
          <p:cNvPr id="7" name="Rectangle 21">
            <a:extLst>
              <a:ext uri="{FF2B5EF4-FFF2-40B4-BE49-F238E27FC236}">
                <a16:creationId xmlns:a16="http://schemas.microsoft.com/office/drawing/2014/main" id="{1E953E7D-AFC5-4AFF-BDE8-AC69F74B41DE}"/>
              </a:ext>
            </a:extLst>
          </p:cNvPr>
          <p:cNvSpPr>
            <a:spLocks noGrp="1" noChangeArrowheads="1"/>
          </p:cNvSpPr>
          <p:nvPr>
            <p:ph type="sldNum" sz="quarter" idx="12"/>
          </p:nvPr>
        </p:nvSpPr>
        <p:spPr>
          <a:ln/>
        </p:spPr>
        <p:txBody>
          <a:bodyPr/>
          <a:lstStyle>
            <a:lvl1pPr>
              <a:defRPr/>
            </a:lvl1pPr>
          </a:lstStyle>
          <a:p>
            <a:fld id="{358ED2D8-4394-4B8A-93D7-2032896E0C2E}" type="slidenum">
              <a:rPr lang="en-SG" altLang="en-US">
                <a:solidFill>
                  <a:srgbClr val="000000"/>
                </a:solidFill>
              </a:rPr>
              <a:pPr/>
              <a:t>‹#›</a:t>
            </a:fld>
            <a:endParaRPr lang="en-SG" altLang="en-US">
              <a:solidFill>
                <a:srgbClr val="000000"/>
              </a:solidFill>
            </a:endParaRPr>
          </a:p>
        </p:txBody>
      </p:sp>
    </p:spTree>
    <p:extLst>
      <p:ext uri="{BB962C8B-B14F-4D97-AF65-F5344CB8AC3E}">
        <p14:creationId xmlns:p14="http://schemas.microsoft.com/office/powerpoint/2010/main" val="65202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3.png"/><Relationship Id="rId2" Type="http://schemas.openxmlformats.org/officeDocument/2006/relationships/slideLayout" Target="../slideLayouts/slideLayout119.xml"/><Relationship Id="rId16" Type="http://schemas.openxmlformats.org/officeDocument/2006/relationships/image" Target="../media/image2.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1.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3.png"/><Relationship Id="rId2" Type="http://schemas.openxmlformats.org/officeDocument/2006/relationships/slideLayout" Target="../slideLayouts/slideLayout132.xml"/><Relationship Id="rId16" Type="http://schemas.openxmlformats.org/officeDocument/2006/relationships/image" Target="../media/image2.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1.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3.png"/><Relationship Id="rId2" Type="http://schemas.openxmlformats.org/officeDocument/2006/relationships/slideLayout" Target="../slideLayouts/slideLayout145.xml"/><Relationship Id="rId16" Type="http://schemas.openxmlformats.org/officeDocument/2006/relationships/image" Target="../media/image2.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image" Target="../media/image3.png"/><Relationship Id="rId2" Type="http://schemas.openxmlformats.org/officeDocument/2006/relationships/slideLayout" Target="../slideLayouts/slideLayout158.xml"/><Relationship Id="rId16" Type="http://schemas.openxmlformats.org/officeDocument/2006/relationships/image" Target="../media/image2.png"/><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image" Target="../media/image3.png"/><Relationship Id="rId2" Type="http://schemas.openxmlformats.org/officeDocument/2006/relationships/slideLayout" Target="../slideLayouts/slideLayout171.xml"/><Relationship Id="rId16" Type="http://schemas.openxmlformats.org/officeDocument/2006/relationships/image" Target="../media/image2.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pn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image" Target="../media/image3.png"/><Relationship Id="rId2" Type="http://schemas.openxmlformats.org/officeDocument/2006/relationships/slideLayout" Target="../slideLayouts/slideLayout184.xml"/><Relationship Id="rId16" Type="http://schemas.openxmlformats.org/officeDocument/2006/relationships/image" Target="../media/image2.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1.png"/><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image" Target="../media/image3.png"/><Relationship Id="rId2" Type="http://schemas.openxmlformats.org/officeDocument/2006/relationships/slideLayout" Target="../slideLayouts/slideLayout197.xml"/><Relationship Id="rId16" Type="http://schemas.openxmlformats.org/officeDocument/2006/relationships/image" Target="../media/image2.png"/><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1.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image" Target="../media/image3.png"/><Relationship Id="rId2" Type="http://schemas.openxmlformats.org/officeDocument/2006/relationships/slideLayout" Target="../slideLayouts/slideLayout210.xml"/><Relationship Id="rId16" Type="http://schemas.openxmlformats.org/officeDocument/2006/relationships/image" Target="../media/image2.png"/><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image" Target="../media/image1.png"/><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3.png"/><Relationship Id="rId2" Type="http://schemas.openxmlformats.org/officeDocument/2006/relationships/slideLayout" Target="../slideLayouts/slideLayout223.xml"/><Relationship Id="rId16" Type="http://schemas.openxmlformats.org/officeDocument/2006/relationships/image" Target="../media/image2.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1.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image" Target="../media/image3.png"/><Relationship Id="rId2" Type="http://schemas.openxmlformats.org/officeDocument/2006/relationships/slideLayout" Target="../slideLayouts/slideLayout236.xml"/><Relationship Id="rId16" Type="http://schemas.openxmlformats.org/officeDocument/2006/relationships/image" Target="../media/image2.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1.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image" Target="../media/image3.png"/><Relationship Id="rId2" Type="http://schemas.openxmlformats.org/officeDocument/2006/relationships/slideLayout" Target="../slideLayouts/slideLayout249.xml"/><Relationship Id="rId16" Type="http://schemas.openxmlformats.org/officeDocument/2006/relationships/image" Target="../media/image2.png"/><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image" Target="../media/image1.png"/><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image" Target="../media/image3.png"/><Relationship Id="rId2" Type="http://schemas.openxmlformats.org/officeDocument/2006/relationships/slideLayout" Target="../slideLayouts/slideLayout262.xml"/><Relationship Id="rId16" Type="http://schemas.openxmlformats.org/officeDocument/2006/relationships/image" Target="../media/image2.png"/><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image" Target="../media/image1.png"/><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image" Target="../media/image3.png"/><Relationship Id="rId2" Type="http://schemas.openxmlformats.org/officeDocument/2006/relationships/slideLayout" Target="../slideLayouts/slideLayout275.xml"/><Relationship Id="rId16" Type="http://schemas.openxmlformats.org/officeDocument/2006/relationships/image" Target="../media/image2.png"/><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image" Target="../media/image1.png"/><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3.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png"/><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3.png"/><Relationship Id="rId2" Type="http://schemas.openxmlformats.org/officeDocument/2006/relationships/slideLayout" Target="../slideLayouts/slideLayout54.xml"/><Relationship Id="rId16" Type="http://schemas.openxmlformats.org/officeDocument/2006/relationships/image" Target="../media/image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3.png"/><Relationship Id="rId2" Type="http://schemas.openxmlformats.org/officeDocument/2006/relationships/slideLayout" Target="../slideLayouts/slideLayout67.xml"/><Relationship Id="rId16" Type="http://schemas.openxmlformats.org/officeDocument/2006/relationships/image" Target="../media/image2.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3.png"/><Relationship Id="rId2" Type="http://schemas.openxmlformats.org/officeDocument/2006/relationships/slideLayout" Target="../slideLayouts/slideLayout80.xml"/><Relationship Id="rId16"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3.png"/><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3.png"/><Relationship Id="rId2" Type="http://schemas.openxmlformats.org/officeDocument/2006/relationships/slideLayout" Target="../slideLayouts/slideLayout106.xml"/><Relationship Id="rId16" Type="http://schemas.openxmlformats.org/officeDocument/2006/relationships/image" Target="../media/image2.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87602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1923242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03999683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409593456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24477944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03008699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198766641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19167574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12709917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189651897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95747686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5513796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63030727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17128547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59850336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fld id="{A5EF7016-D46D-43F2-B191-1BF903421D62}" type="datetimeFigureOut">
              <a:rPr lang="en-SG" altLang="en-US" smtClean="0">
                <a:solidFill>
                  <a:srgbClr val="000000"/>
                </a:solidFill>
              </a:rPr>
              <a:pPr fontAlgn="base">
                <a:spcBef>
                  <a:spcPct val="0"/>
                </a:spcBef>
                <a:spcAft>
                  <a:spcPct val="0"/>
                </a:spcAft>
              </a:pPr>
              <a:t>7/9/2022</a:t>
            </a:fld>
            <a:endParaRPr lang="en-SG" altLang="en-US">
              <a:solidFill>
                <a:srgbClr val="000000"/>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fontAlgn="base">
              <a:spcBef>
                <a:spcPct val="0"/>
              </a:spcBef>
              <a:spcAft>
                <a:spcPct val="0"/>
              </a:spcAft>
            </a:pPr>
            <a:endParaRPr lang="en-SG" altLang="en-US">
              <a:solidFill>
                <a:srgbClr val="000000"/>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fontAlgn="base">
              <a:spcBef>
                <a:spcPct val="0"/>
              </a:spcBef>
              <a:spcAft>
                <a:spcPct val="0"/>
              </a:spcAft>
            </a:pPr>
            <a:fld id="{955BED75-730F-4DA1-B795-B934D5585678}" type="slidenum">
              <a:rPr lang="en-SG" altLang="en-US" smtClean="0">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877082810"/>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2129312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15202889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4130441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38397799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1582257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07963451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6FD4B6B8-FAAB-442E-BE89-A21849A00A33}"/>
              </a:ext>
            </a:extLst>
          </p:cNvPr>
          <p:cNvSpPr>
            <a:spLocks noChangeArrowheads="1"/>
          </p:cNvSpPr>
          <p:nvPr userDrawn="1"/>
        </p:nvSpPr>
        <p:spPr bwMode="hidden">
          <a:xfrm flipH="1">
            <a:off x="7056969" y="0"/>
            <a:ext cx="5135033" cy="4724400"/>
          </a:xfrm>
          <a:prstGeom prst="rect">
            <a:avLst/>
          </a:prstGeom>
          <a:gradFill rotWithShape="1">
            <a:gsLst>
              <a:gs pos="0">
                <a:schemeClr val="bg2"/>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sp>
        <p:nvSpPr>
          <p:cNvPr id="4109" name="Rectangle 13">
            <a:extLst>
              <a:ext uri="{FF2B5EF4-FFF2-40B4-BE49-F238E27FC236}">
                <a16:creationId xmlns:a16="http://schemas.microsoft.com/office/drawing/2014/main" id="{C39D5708-8042-4D8B-8190-D8A1B26A150E}"/>
              </a:ext>
            </a:extLst>
          </p:cNvPr>
          <p:cNvSpPr>
            <a:spLocks noChangeArrowheads="1"/>
          </p:cNvSpPr>
          <p:nvPr userDrawn="1"/>
        </p:nvSpPr>
        <p:spPr bwMode="hidden">
          <a:xfrm>
            <a:off x="0" y="0"/>
            <a:ext cx="8940800" cy="5867400"/>
          </a:xfrm>
          <a:prstGeom prst="rect">
            <a:avLst/>
          </a:prstGeom>
          <a:gradFill rotWithShape="1">
            <a:gsLst>
              <a:gs pos="0">
                <a:schemeClr val="bg2">
                  <a:alpha val="70000"/>
                </a:schemeClr>
              </a:gs>
              <a:gs pos="100000">
                <a:schemeClr val="bg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110" name="Picture 14" descr="5">
            <a:extLst>
              <a:ext uri="{FF2B5EF4-FFF2-40B4-BE49-F238E27FC236}">
                <a16:creationId xmlns:a16="http://schemas.microsoft.com/office/drawing/2014/main" id="{5D6E1754-C636-48DB-9E25-7FEFC61336A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9324"/>
          <a:stretch>
            <a:fillRect/>
          </a:stretch>
        </p:blipFill>
        <p:spPr bwMode="auto">
          <a:xfrm>
            <a:off x="2" y="0"/>
            <a:ext cx="22733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5">
            <a:extLst>
              <a:ext uri="{FF2B5EF4-FFF2-40B4-BE49-F238E27FC236}">
                <a16:creationId xmlns:a16="http://schemas.microsoft.com/office/drawing/2014/main" id="{743C0773-E326-43B6-BA47-8010E51D08F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11111"/>
          <a:stretch>
            <a:fillRect/>
          </a:stretch>
        </p:blipFill>
        <p:spPr bwMode="auto">
          <a:xfrm>
            <a:off x="8017933" y="0"/>
            <a:ext cx="41740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9">
            <a:extLst>
              <a:ext uri="{FF2B5EF4-FFF2-40B4-BE49-F238E27FC236}">
                <a16:creationId xmlns:a16="http://schemas.microsoft.com/office/drawing/2014/main" id="{EED98E79-76B3-4517-8595-0795B088C7F5}"/>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304803"/>
            <a:ext cx="2540000" cy="1711325"/>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17">
            <a:extLst>
              <a:ext uri="{FF2B5EF4-FFF2-40B4-BE49-F238E27FC236}">
                <a16:creationId xmlns:a16="http://schemas.microsoft.com/office/drawing/2014/main" id="{35965E97-F316-42DC-891F-AD41BF08C251}"/>
              </a:ext>
            </a:extLst>
          </p:cNvPr>
          <p:cNvSpPr>
            <a:spLocks noGrp="1" noChangeArrowheads="1"/>
          </p:cNvSpPr>
          <p:nvPr>
            <p:ph type="title"/>
          </p:nvPr>
        </p:nvSpPr>
        <p:spPr bwMode="auto">
          <a:xfrm>
            <a:off x="1407584" y="274638"/>
            <a:ext cx="8312149"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4114" name="Rectangle 18">
            <a:extLst>
              <a:ext uri="{FF2B5EF4-FFF2-40B4-BE49-F238E27FC236}">
                <a16:creationId xmlns:a16="http://schemas.microsoft.com/office/drawing/2014/main" id="{0EC912C5-8A50-4A34-B588-5C3BCC6EF347}"/>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115" name="Rectangle 19">
            <a:extLst>
              <a:ext uri="{FF2B5EF4-FFF2-40B4-BE49-F238E27FC236}">
                <a16:creationId xmlns:a16="http://schemas.microsoft.com/office/drawing/2014/main" id="{6F126140-EE4E-4950-8867-1E2D67934E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A5EF7016-D46D-43F2-B191-1BF903421D62}" type="datetimeFigureOut">
              <a:rPr lang="en-SG" altLang="en-US">
                <a:solidFill>
                  <a:srgbClr val="000000"/>
                </a:solidFill>
              </a:rPr>
              <a:pPr fontAlgn="base">
                <a:spcBef>
                  <a:spcPct val="0"/>
                </a:spcBef>
                <a:spcAft>
                  <a:spcPct val="0"/>
                </a:spcAft>
              </a:pPr>
              <a:t>7/9/2022</a:t>
            </a:fld>
            <a:endParaRPr lang="en-SG" altLang="en-US">
              <a:solidFill>
                <a:srgbClr val="000000"/>
              </a:solidFill>
            </a:endParaRPr>
          </a:p>
        </p:txBody>
      </p:sp>
      <p:sp>
        <p:nvSpPr>
          <p:cNvPr id="4116" name="Rectangle 20">
            <a:extLst>
              <a:ext uri="{FF2B5EF4-FFF2-40B4-BE49-F238E27FC236}">
                <a16:creationId xmlns:a16="http://schemas.microsoft.com/office/drawing/2014/main" id="{B81C77D8-BEDC-4D0E-9F46-92FC8512BC2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SG" altLang="en-US">
              <a:solidFill>
                <a:srgbClr val="000000"/>
              </a:solidFill>
            </a:endParaRPr>
          </a:p>
        </p:txBody>
      </p:sp>
      <p:sp>
        <p:nvSpPr>
          <p:cNvPr id="4117" name="Rectangle 21">
            <a:extLst>
              <a:ext uri="{FF2B5EF4-FFF2-40B4-BE49-F238E27FC236}">
                <a16:creationId xmlns:a16="http://schemas.microsoft.com/office/drawing/2014/main" id="{4977C280-D748-4DF7-BBB6-BF8A473FC6A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55BED75-730F-4DA1-B795-B934D5585678}" type="slidenum">
              <a:rPr lang="en-SG" altLang="en-US">
                <a:solidFill>
                  <a:srgbClr val="000000"/>
                </a:solidFill>
              </a:rPr>
              <a:pPr fontAlgn="base">
                <a:spcBef>
                  <a:spcPct val="0"/>
                </a:spcBef>
                <a:spcAft>
                  <a:spcPct val="0"/>
                </a:spcAft>
              </a:pPr>
              <a:t>‹#›</a:t>
            </a:fld>
            <a:endParaRPr lang="en-SG" altLang="en-US">
              <a:solidFill>
                <a:srgbClr val="000000"/>
              </a:solidFill>
            </a:endParaRPr>
          </a:p>
        </p:txBody>
      </p:sp>
    </p:spTree>
    <p:extLst>
      <p:ext uri="{BB962C8B-B14F-4D97-AF65-F5344CB8AC3E}">
        <p14:creationId xmlns:p14="http://schemas.microsoft.com/office/powerpoint/2010/main" val="2092055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9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9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6.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9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10.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93.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49.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280.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4D666-09E1-B60F-73F3-6FE84C0E3F67}"/>
              </a:ext>
            </a:extLst>
          </p:cNvPr>
          <p:cNvSpPr/>
          <p:nvPr/>
        </p:nvSpPr>
        <p:spPr>
          <a:xfrm>
            <a:off x="2316842" y="467828"/>
            <a:ext cx="6954468" cy="1323439"/>
          </a:xfrm>
          <a:prstGeom prst="rect">
            <a:avLst/>
          </a:prstGeom>
          <a:noFill/>
        </p:spPr>
        <p:txBody>
          <a:bodyPr wrap="none" lIns="91440" tIns="45720" rIns="91440" bIns="45720">
            <a:spAutoFit/>
          </a:bodyPr>
          <a:lstStyle/>
          <a:p>
            <a:pPr algn="ctr"/>
            <a:r>
              <a:rPr lang="en-US" sz="4000" b="0" cap="none" spc="0" dirty="0">
                <a:ln w="0"/>
                <a:solidFill>
                  <a:srgbClr val="00B0F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ỦY BAN NH</a:t>
            </a:r>
            <a:r>
              <a:rPr lang="en-US" sz="4000" dirty="0">
                <a:ln w="0"/>
                <a:solidFill>
                  <a:srgbClr val="00B0F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ÂN DÂN QUẬN 4</a:t>
            </a:r>
          </a:p>
          <a:p>
            <a:pPr algn="ctr"/>
            <a:r>
              <a:rPr lang="en-US" sz="4000" b="0" cap="none" spc="0" dirty="0">
                <a:ln w="0"/>
                <a:solidFill>
                  <a:srgbClr val="00B0F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TRƯỜNG THCS VÂN ĐỒN</a:t>
            </a:r>
          </a:p>
        </p:txBody>
      </p:sp>
      <p:sp>
        <p:nvSpPr>
          <p:cNvPr id="3" name="Rectangle 2">
            <a:extLst>
              <a:ext uri="{FF2B5EF4-FFF2-40B4-BE49-F238E27FC236}">
                <a16:creationId xmlns:a16="http://schemas.microsoft.com/office/drawing/2014/main" id="{4892A109-66CF-5BB4-9A7D-7707C4A258BF}"/>
              </a:ext>
            </a:extLst>
          </p:cNvPr>
          <p:cNvSpPr/>
          <p:nvPr/>
        </p:nvSpPr>
        <p:spPr>
          <a:xfrm>
            <a:off x="3040356" y="2404636"/>
            <a:ext cx="6111288" cy="923330"/>
          </a:xfrm>
          <a:prstGeom prst="rect">
            <a:avLst/>
          </a:prstGeom>
          <a:noFill/>
        </p:spPr>
        <p:txBody>
          <a:bodyPr wrap="none" lIns="91440" tIns="45720" rIns="91440" bIns="45720">
            <a:spAutoFit/>
          </a:bodyPr>
          <a:lstStyle/>
          <a:p>
            <a:pPr algn="ctr"/>
            <a:r>
              <a:rPr lang="en-US" sz="5400" b="0" cap="none" spc="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GIÁO ÁN ĐIỆN TỬ</a:t>
            </a:r>
          </a:p>
        </p:txBody>
      </p:sp>
      <p:sp>
        <p:nvSpPr>
          <p:cNvPr id="4" name="Rectangle 3">
            <a:extLst>
              <a:ext uri="{FF2B5EF4-FFF2-40B4-BE49-F238E27FC236}">
                <a16:creationId xmlns:a16="http://schemas.microsoft.com/office/drawing/2014/main" id="{2645CEAC-8AA5-61FA-C7CE-76CE256642D7}"/>
              </a:ext>
            </a:extLst>
          </p:cNvPr>
          <p:cNvSpPr/>
          <p:nvPr/>
        </p:nvSpPr>
        <p:spPr>
          <a:xfrm>
            <a:off x="1908173" y="4183788"/>
            <a:ext cx="8529900"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MÔN NGỮ VĂN 8</a:t>
            </a:r>
          </a:p>
        </p:txBody>
      </p:sp>
    </p:spTree>
    <p:extLst>
      <p:ext uri="{BB962C8B-B14F-4D97-AF65-F5344CB8AC3E}">
        <p14:creationId xmlns:p14="http://schemas.microsoft.com/office/powerpoint/2010/main" val="25136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DE54E0C-5D86-4D11-AFEC-A18BCC15C918}"/>
              </a:ext>
            </a:extLst>
          </p:cNvPr>
          <p:cNvSpPr/>
          <p:nvPr/>
        </p:nvSpPr>
        <p:spPr>
          <a:xfrm>
            <a:off x="659396" y="1988840"/>
            <a:ext cx="10873208" cy="1379537"/>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500" dirty="0" err="1">
                <a:solidFill>
                  <a:srgbClr val="0000FF"/>
                </a:solidFill>
                <a:latin typeface="Times New Roman" panose="02020603050405020304" pitchFamily="18" charset="0"/>
                <a:cs typeface="Times New Roman" panose="02020603050405020304" pitchFamily="18" charset="0"/>
              </a:rPr>
              <a:t>Là</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một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phong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trào</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thơ</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có</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tính</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chất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lãng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mạn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của</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tầng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lớp</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trí</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thức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trẻ</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từ</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năm</a:t>
            </a:r>
            <a:r>
              <a:rPr lang="en-US" altLang="en-US" sz="2500" dirty="0">
                <a:solidFill>
                  <a:srgbClr val="0000FF"/>
                </a:solidFill>
                <a:latin typeface="Times New Roman" panose="02020603050405020304" pitchFamily="18" charset="0"/>
                <a:cs typeface="Times New Roman" panose="02020603050405020304" pitchFamily="18" charset="0"/>
              </a:rPr>
              <a:t> 1932 </a:t>
            </a:r>
            <a:r>
              <a:rPr lang="en-US" altLang="en-US" sz="2500" dirty="0" err="1">
                <a:solidFill>
                  <a:srgbClr val="0000FF"/>
                </a:solidFill>
                <a:latin typeface="Times New Roman" panose="02020603050405020304" pitchFamily="18" charset="0"/>
                <a:cs typeface="Times New Roman" panose="02020603050405020304" pitchFamily="18" charset="0"/>
              </a:rPr>
              <a:t>đến</a:t>
            </a:r>
            <a:r>
              <a:rPr lang="en-US" altLang="en-US" sz="2500" dirty="0">
                <a:solidFill>
                  <a:srgbClr val="0000FF"/>
                </a:solidFill>
                <a:latin typeface="Times New Roman" panose="02020603050405020304" pitchFamily="18" charset="0"/>
                <a:cs typeface="Times New Roman" panose="02020603050405020304" pitchFamily="18" charset="0"/>
              </a:rPr>
              <a:t> 1945. </a:t>
            </a:r>
            <a:r>
              <a:rPr lang="en-US" altLang="en-US" sz="2500" dirty="0" err="1">
                <a:solidFill>
                  <a:srgbClr val="0000FF"/>
                </a:solidFill>
                <a:latin typeface="Times New Roman" panose="02020603050405020304" pitchFamily="18" charset="0"/>
                <a:cs typeface="Times New Roman" panose="02020603050405020304" pitchFamily="18" charset="0"/>
              </a:rPr>
              <a:t>Ngay</a:t>
            </a:r>
            <a:r>
              <a:rPr lang="en-US" altLang="en-US" sz="2500" dirty="0">
                <a:solidFill>
                  <a:srgbClr val="0000FF"/>
                </a:solidFill>
                <a:latin typeface="Times New Roman" panose="02020603050405020304" pitchFamily="18" charset="0"/>
                <a:cs typeface="Times New Roman" panose="02020603050405020304" pitchFamily="18" charset="0"/>
              </a:rPr>
              <a:t> ở </a:t>
            </a:r>
            <a:r>
              <a:rPr lang="en-US" altLang="en-US" sz="2500" dirty="0" err="1">
                <a:solidFill>
                  <a:srgbClr val="0000FF"/>
                </a:solidFill>
                <a:latin typeface="Times New Roman" panose="02020603050405020304" pitchFamily="18" charset="0"/>
                <a:cs typeface="Times New Roman" panose="02020603050405020304" pitchFamily="18" charset="0"/>
              </a:rPr>
              <a:t>giai</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đoạn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đầu</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thơ</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mới</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đã</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có</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nhiều</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đóng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góp</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cho</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văn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học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nghệ</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thuật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nước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nhà</a:t>
            </a:r>
            <a:r>
              <a:rPr lang="en-US" altLang="en-US" sz="2500" dirty="0">
                <a:solidFill>
                  <a:srgbClr val="0000FF"/>
                </a:solidFill>
                <a:latin typeface="Times New Roman" panose="02020603050405020304" pitchFamily="18" charset="0"/>
                <a:cs typeface="Times New Roman" panose="02020603050405020304" pitchFamily="18" charset="0"/>
              </a:rPr>
              <a:t>.</a:t>
            </a:r>
            <a:endParaRPr lang="en-US" altLang="en-US" sz="2500" dirty="0">
              <a:solidFill>
                <a:srgbClr val="0000FF"/>
              </a:solidFill>
              <a:latin typeface="VNI-Times"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12F635F7-1AD2-44EE-B760-BA58DE39FA27}"/>
              </a:ext>
            </a:extLst>
          </p:cNvPr>
          <p:cNvGrpSpPr>
            <a:grpSpLocks/>
          </p:cNvGrpSpPr>
          <p:nvPr/>
        </p:nvGrpSpPr>
        <p:grpSpPr bwMode="auto">
          <a:xfrm>
            <a:off x="767408" y="3717032"/>
            <a:ext cx="10657184" cy="2692400"/>
            <a:chOff x="76200" y="4160944"/>
            <a:chExt cx="8956219" cy="2692294"/>
          </a:xfrm>
        </p:grpSpPr>
        <p:pic>
          <p:nvPicPr>
            <p:cNvPr id="6" name="Picture 14">
              <a:extLst>
                <a:ext uri="{FF2B5EF4-FFF2-40B4-BE49-F238E27FC236}">
                  <a16:creationId xmlns:a16="http://schemas.microsoft.com/office/drawing/2014/main" id="{1C8E1057-DBA2-497F-9301-D4082364D4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60944"/>
              <a:ext cx="3200399" cy="224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A10482D6-88C6-4414-9828-C49248001D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60944"/>
              <a:ext cx="47625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F9D4A4B2-E6F5-4314-9C30-7C6AEE3DBF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95817"/>
              <a:ext cx="1524000" cy="220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a:extLst>
                <a:ext uri="{FF2B5EF4-FFF2-40B4-BE49-F238E27FC236}">
                  <a16:creationId xmlns:a16="http://schemas.microsoft.com/office/drawing/2014/main" id="{04849622-A221-4A39-84C4-CBF6A3A3FC47}"/>
                </a:ext>
              </a:extLst>
            </p:cNvPr>
            <p:cNvSpPr>
              <a:spLocks noChangeArrowheads="1"/>
            </p:cNvSpPr>
            <p:nvPr/>
          </p:nvSpPr>
          <p:spPr bwMode="auto">
            <a:xfrm>
              <a:off x="4887668" y="6396056"/>
              <a:ext cx="1206438" cy="45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vi-VN" altLang="en-US" sz="1200" b="1">
                  <a:solidFill>
                    <a:srgbClr val="111111"/>
                  </a:solidFill>
                  <a:latin typeface="Helvetica Neue"/>
                </a:rPr>
                <a:t>Lưu Trọng Lư</a:t>
              </a:r>
              <a:endParaRPr lang="en-US" altLang="en-US" sz="1200" b="1">
                <a:solidFill>
                  <a:srgbClr val="111111"/>
                </a:solidFill>
                <a:latin typeface="Helvetica Neue"/>
              </a:endParaRPr>
            </a:p>
            <a:p>
              <a:pPr fontAlgn="base">
                <a:spcBef>
                  <a:spcPct val="0"/>
                </a:spcBef>
                <a:spcAft>
                  <a:spcPct val="0"/>
                </a:spcAft>
                <a:buFontTx/>
                <a:buNone/>
              </a:pPr>
              <a:r>
                <a:rPr lang="vi-VN" altLang="en-US" sz="1200" b="1">
                  <a:solidFill>
                    <a:srgbClr val="111111"/>
                  </a:solidFill>
                  <a:latin typeface="Helvetica Neue"/>
                </a:rPr>
                <a:t> (1911-1991)</a:t>
              </a:r>
            </a:p>
          </p:txBody>
        </p:sp>
        <p:sp>
          <p:nvSpPr>
            <p:cNvPr id="10" name="Rectangle 15">
              <a:extLst>
                <a:ext uri="{FF2B5EF4-FFF2-40B4-BE49-F238E27FC236}">
                  <a16:creationId xmlns:a16="http://schemas.microsoft.com/office/drawing/2014/main" id="{CC684848-943E-4940-981C-694781FA6557}"/>
                </a:ext>
              </a:extLst>
            </p:cNvPr>
            <p:cNvSpPr>
              <a:spLocks noChangeArrowheads="1"/>
            </p:cNvSpPr>
            <p:nvPr/>
          </p:nvSpPr>
          <p:spPr bwMode="auto">
            <a:xfrm>
              <a:off x="6476674" y="6396056"/>
              <a:ext cx="1100082" cy="45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vi-VN" altLang="en-US" sz="1200" b="1">
                  <a:solidFill>
                    <a:srgbClr val="111111"/>
                  </a:solidFill>
                  <a:latin typeface="Helvetica Neue"/>
                </a:rPr>
                <a:t>Hàn Mặc Tử </a:t>
              </a:r>
              <a:endParaRPr lang="en-US" altLang="en-US" sz="1200" b="1">
                <a:solidFill>
                  <a:srgbClr val="111111"/>
                </a:solidFill>
                <a:latin typeface="Helvetica Neue"/>
              </a:endParaRPr>
            </a:p>
            <a:p>
              <a:pPr fontAlgn="base">
                <a:spcBef>
                  <a:spcPct val="0"/>
                </a:spcBef>
                <a:spcAft>
                  <a:spcPct val="0"/>
                </a:spcAft>
                <a:buFontTx/>
                <a:buNone/>
              </a:pPr>
              <a:r>
                <a:rPr lang="vi-VN" altLang="en-US" sz="1200" b="1">
                  <a:solidFill>
                    <a:srgbClr val="111111"/>
                  </a:solidFill>
                  <a:latin typeface="Helvetica Neue"/>
                </a:rPr>
                <a:t>(1912-1930)</a:t>
              </a:r>
            </a:p>
          </p:txBody>
        </p:sp>
        <p:pic>
          <p:nvPicPr>
            <p:cNvPr id="11" name="Picture 16">
              <a:extLst>
                <a:ext uri="{FF2B5EF4-FFF2-40B4-BE49-F238E27FC236}">
                  <a16:creationId xmlns:a16="http://schemas.microsoft.com/office/drawing/2014/main" id="{68849FB2-10E9-497F-9A70-C16BDCEF46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4195817"/>
              <a:ext cx="1562101" cy="221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7">
              <a:extLst>
                <a:ext uri="{FF2B5EF4-FFF2-40B4-BE49-F238E27FC236}">
                  <a16:creationId xmlns:a16="http://schemas.microsoft.com/office/drawing/2014/main" id="{D11662BF-4500-458F-8E3C-6D5752EFCD51}"/>
                </a:ext>
              </a:extLst>
            </p:cNvPr>
            <p:cNvSpPr>
              <a:spLocks noChangeArrowheads="1"/>
            </p:cNvSpPr>
            <p:nvPr/>
          </p:nvSpPr>
          <p:spPr bwMode="auto">
            <a:xfrm>
              <a:off x="7902177" y="6396056"/>
              <a:ext cx="1125480" cy="45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1200" b="1">
                  <a:solidFill>
                    <a:srgbClr val="000000"/>
                  </a:solidFill>
                </a:rPr>
                <a:t>Nguyễn Bính</a:t>
              </a:r>
            </a:p>
            <a:p>
              <a:pPr algn="ctr" fontAlgn="base">
                <a:spcBef>
                  <a:spcPct val="0"/>
                </a:spcBef>
                <a:spcAft>
                  <a:spcPct val="0"/>
                </a:spcAft>
                <a:buFontTx/>
                <a:buNone/>
              </a:pPr>
              <a:r>
                <a:rPr lang="en-US" altLang="en-US" sz="1200" b="1">
                  <a:solidFill>
                    <a:srgbClr val="000000"/>
                  </a:solidFill>
                </a:rPr>
                <a:t>(1918-1966)</a:t>
              </a:r>
            </a:p>
          </p:txBody>
        </p:sp>
        <p:pic>
          <p:nvPicPr>
            <p:cNvPr id="13" name="Picture 20">
              <a:extLst>
                <a:ext uri="{FF2B5EF4-FFF2-40B4-BE49-F238E27FC236}">
                  <a16:creationId xmlns:a16="http://schemas.microsoft.com/office/drawing/2014/main" id="{FB13D648-04C9-4D48-9113-4D0D32D4C5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8100" y="4195817"/>
              <a:ext cx="1374319" cy="221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BD0D483-8470-412F-B013-E5CBBA026775}"/>
                </a:ext>
              </a:extLst>
            </p:cNvPr>
            <p:cNvSpPr/>
            <p:nvPr/>
          </p:nvSpPr>
          <p:spPr>
            <a:xfrm>
              <a:off x="3325648" y="6396056"/>
              <a:ext cx="1512810" cy="457182"/>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ctr" fontAlgn="base">
                <a:spcBef>
                  <a:spcPct val="0"/>
                </a:spcBef>
                <a:spcAft>
                  <a:spcPct val="0"/>
                </a:spcAft>
                <a:defRPr/>
              </a:pPr>
              <a:r>
                <a:rPr lang="vi-VN" sz="1200" b="1" dirty="0">
                  <a:solidFill>
                    <a:srgbClr val="111111"/>
                  </a:solidFill>
                  <a:latin typeface="Helvetica Neue"/>
                </a:rPr>
                <a:t>Anh Thơ </a:t>
              </a:r>
              <a:endParaRPr lang="en-US" sz="1200" b="1" dirty="0">
                <a:solidFill>
                  <a:srgbClr val="111111"/>
                </a:solidFill>
                <a:latin typeface="Helvetica Neue"/>
              </a:endParaRPr>
            </a:p>
            <a:p>
              <a:pPr algn="ctr" fontAlgn="base">
                <a:spcBef>
                  <a:spcPct val="0"/>
                </a:spcBef>
                <a:spcAft>
                  <a:spcPct val="0"/>
                </a:spcAft>
                <a:defRPr/>
              </a:pPr>
              <a:r>
                <a:rPr lang="vi-VN" sz="1200" b="1" dirty="0">
                  <a:solidFill>
                    <a:srgbClr val="111111"/>
                  </a:solidFill>
                  <a:latin typeface="Helvetica Neue"/>
                </a:rPr>
                <a:t>(1921-2005)</a:t>
              </a:r>
            </a:p>
          </p:txBody>
        </p:sp>
        <p:pic>
          <p:nvPicPr>
            <p:cNvPr id="15" name="Picture 22">
              <a:extLst>
                <a:ext uri="{FF2B5EF4-FFF2-40B4-BE49-F238E27FC236}">
                  <a16:creationId xmlns:a16="http://schemas.microsoft.com/office/drawing/2014/main" id="{50B14442-FF93-49F8-AE2E-316C861B78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8501" y="4203058"/>
              <a:ext cx="1600199" cy="219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89AB337C-CCCA-4972-AA53-783B38632C62}"/>
              </a:ext>
            </a:extLst>
          </p:cNvPr>
          <p:cNvSpPr txBox="1"/>
          <p:nvPr/>
        </p:nvSpPr>
        <p:spPr>
          <a:xfrm flipH="1">
            <a:off x="3263653" y="641266"/>
            <a:ext cx="7224834" cy="769441"/>
          </a:xfrm>
          <a:prstGeom prst="rect">
            <a:avLst/>
          </a:prstGeom>
          <a:noFill/>
        </p:spPr>
        <p:txBody>
          <a:bodyPr wrap="square" rtlCol="0">
            <a:spAutoFit/>
          </a:bodyPr>
          <a:lstStyle/>
          <a:p>
            <a:pPr algn="ctr" fontAlgn="base">
              <a:spcBef>
                <a:spcPct val="0"/>
              </a:spcBef>
              <a:spcAft>
                <a:spcPct val="0"/>
              </a:spcAft>
            </a:pPr>
            <a:r>
              <a:rPr lang="en-SG" sz="4400" dirty="0">
                <a:solidFill>
                  <a:srgbClr val="000000"/>
                </a:solidFill>
                <a:effectLst>
                  <a:glow rad="139700">
                    <a:srgbClr val="4EBE9B">
                      <a:satMod val="175000"/>
                      <a:alpha val="40000"/>
                    </a:srgbClr>
                  </a:glow>
                </a:effectLst>
                <a:latin typeface="Times New Roman"/>
              </a:rPr>
              <a:t>b- </a:t>
            </a:r>
            <a:r>
              <a:rPr lang="en-SG" sz="4400" dirty="0" err="1">
                <a:solidFill>
                  <a:srgbClr val="000000"/>
                </a:solidFill>
                <a:effectLst>
                  <a:glow rad="139700">
                    <a:srgbClr val="4EBE9B">
                      <a:satMod val="175000"/>
                      <a:alpha val="40000"/>
                    </a:srgbClr>
                  </a:glow>
                </a:effectLst>
                <a:latin typeface="Times New Roman"/>
              </a:rPr>
              <a:t>Phong</a:t>
            </a:r>
            <a:r>
              <a:rPr lang="en-SG" sz="4400" dirty="0">
                <a:solidFill>
                  <a:srgbClr val="000000"/>
                </a:solidFill>
                <a:effectLst>
                  <a:glow rad="139700">
                    <a:srgbClr val="4EBE9B">
                      <a:satMod val="175000"/>
                      <a:alpha val="40000"/>
                    </a:srgbClr>
                  </a:glow>
                </a:effectLst>
                <a:latin typeface="Times New Roman"/>
              </a:rPr>
              <a:t> </a:t>
            </a:r>
            <a:r>
              <a:rPr lang="en-SG" sz="4400" dirty="0" err="1">
                <a:solidFill>
                  <a:srgbClr val="000000"/>
                </a:solidFill>
                <a:effectLst>
                  <a:glow rad="139700">
                    <a:srgbClr val="4EBE9B">
                      <a:satMod val="175000"/>
                      <a:alpha val="40000"/>
                    </a:srgbClr>
                  </a:glow>
                </a:effectLst>
                <a:latin typeface="Times New Roman"/>
              </a:rPr>
              <a:t>trào</a:t>
            </a:r>
            <a:r>
              <a:rPr lang="en-SG" sz="4400" dirty="0">
                <a:solidFill>
                  <a:srgbClr val="000000"/>
                </a:solidFill>
                <a:effectLst>
                  <a:glow rad="139700">
                    <a:srgbClr val="4EBE9B">
                      <a:satMod val="175000"/>
                      <a:alpha val="40000"/>
                    </a:srgbClr>
                  </a:glow>
                </a:effectLst>
                <a:latin typeface="Times New Roman"/>
              </a:rPr>
              <a:t> </a:t>
            </a:r>
            <a:r>
              <a:rPr lang="en-SG" sz="4400" dirty="0" err="1">
                <a:solidFill>
                  <a:srgbClr val="000000"/>
                </a:solidFill>
                <a:effectLst>
                  <a:glow rad="139700">
                    <a:srgbClr val="4EBE9B">
                      <a:satMod val="175000"/>
                      <a:alpha val="40000"/>
                    </a:srgbClr>
                  </a:glow>
                </a:effectLst>
                <a:latin typeface="Times New Roman"/>
              </a:rPr>
              <a:t>Thơ</a:t>
            </a:r>
            <a:r>
              <a:rPr lang="en-SG" sz="4400" dirty="0">
                <a:solidFill>
                  <a:srgbClr val="000000"/>
                </a:solidFill>
                <a:effectLst>
                  <a:glow rad="139700">
                    <a:srgbClr val="4EBE9B">
                      <a:satMod val="175000"/>
                      <a:alpha val="40000"/>
                    </a:srgbClr>
                  </a:glow>
                </a:effectLst>
                <a:latin typeface="Times New Roman"/>
              </a:rPr>
              <a:t> </a:t>
            </a:r>
            <a:r>
              <a:rPr lang="en-SG" sz="4400" dirty="0" err="1">
                <a:solidFill>
                  <a:srgbClr val="000000"/>
                </a:solidFill>
                <a:effectLst>
                  <a:glow rad="139700">
                    <a:srgbClr val="4EBE9B">
                      <a:satMod val="175000"/>
                      <a:alpha val="40000"/>
                    </a:srgbClr>
                  </a:glow>
                </a:effectLst>
                <a:latin typeface="Times New Roman"/>
              </a:rPr>
              <a:t>Mới</a:t>
            </a:r>
            <a:endParaRPr lang="en-SG" sz="4400" dirty="0">
              <a:solidFill>
                <a:srgbClr val="000000"/>
              </a:solidFill>
              <a:effectLst>
                <a:glow rad="139700">
                  <a:srgbClr val="4EBE9B">
                    <a:satMod val="175000"/>
                    <a:alpha val="40000"/>
                  </a:srgbClr>
                </a:glow>
              </a:effectLst>
              <a:latin typeface="Times New Roman"/>
            </a:endParaRPr>
          </a:p>
        </p:txBody>
      </p:sp>
    </p:spTree>
    <p:extLst>
      <p:ext uri="{BB962C8B-B14F-4D97-AF65-F5344CB8AC3E}">
        <p14:creationId xmlns:p14="http://schemas.microsoft.com/office/powerpoint/2010/main" val="25985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3183" y="403244"/>
            <a:ext cx="11648660" cy="7567456"/>
          </a:xfrm>
          <a:prstGeom prst="rect">
            <a:avLst/>
          </a:prstGeom>
        </p:spPr>
        <p:txBody>
          <a:bodyPr wrap="square">
            <a:spAutoFit/>
          </a:bodyPr>
          <a:lstStyle/>
          <a:p>
            <a:pPr algn="just">
              <a:lnSpc>
                <a:spcPct val="107000"/>
              </a:lnSpc>
              <a:spcAft>
                <a:spcPts val="0"/>
              </a:spcAft>
            </a:pPr>
            <a:r>
              <a:rPr lang="en-GB" sz="2800" b="1" i="1" spc="-40" dirty="0">
                <a:effectLst/>
                <a:latin typeface="Times New Roman" panose="02020603050405020304" pitchFamily="18" charset="0"/>
                <a:ea typeface="Times New Roman" panose="02020603050405020304" pitchFamily="18" charset="0"/>
              </a:rPr>
              <a:t>2- </a:t>
            </a:r>
            <a:r>
              <a:rPr lang="en-GB" sz="2800" b="1" i="1" spc="-40" dirty="0" err="1">
                <a:effectLst/>
                <a:latin typeface="Times New Roman" panose="02020603050405020304" pitchFamily="18" charset="0"/>
                <a:ea typeface="Times New Roman" panose="02020603050405020304" pitchFamily="18" charset="0"/>
              </a:rPr>
              <a:t>Tác</a:t>
            </a:r>
            <a:r>
              <a:rPr lang="en-GB" sz="2800" b="1" i="1" spc="-40" dirty="0">
                <a:effectLst/>
                <a:latin typeface="Times New Roman" panose="02020603050405020304" pitchFamily="18" charset="0"/>
                <a:ea typeface="Times New Roman" panose="02020603050405020304" pitchFamily="18" charset="0"/>
              </a:rPr>
              <a:t> </a:t>
            </a:r>
            <a:r>
              <a:rPr lang="en-GB" sz="2800" b="1" i="1" spc="-40" dirty="0" err="1">
                <a:effectLst/>
                <a:latin typeface="Times New Roman" panose="02020603050405020304" pitchFamily="18" charset="0"/>
                <a:ea typeface="Times New Roman" panose="02020603050405020304" pitchFamily="18" charset="0"/>
              </a:rPr>
              <a:t>phẩm</a:t>
            </a:r>
            <a:r>
              <a:rPr lang="en-GB" sz="2800" b="1" i="1" spc="-4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a- </a:t>
            </a:r>
            <a:r>
              <a:rPr lang="en-GB" sz="2800" spc="-40" dirty="0" err="1">
                <a:effectLst/>
                <a:latin typeface="Times New Roman" panose="02020603050405020304" pitchFamily="18" charset="0"/>
                <a:ea typeface="Times New Roman" panose="02020603050405020304" pitchFamily="18" charset="0"/>
              </a:rPr>
              <a:t>Đọc</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và</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tìm</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hiểu</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chú</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thích</a:t>
            </a:r>
            <a:r>
              <a:rPr lang="en-GB" sz="2800" spc="-4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Đọc</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THCT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b="1" i="1" spc="-40" dirty="0">
                <a:effectLst/>
                <a:latin typeface="Times New Roman" panose="02020603050405020304" pitchFamily="18" charset="0"/>
                <a:ea typeface="Times New Roman" panose="02020603050405020304" pitchFamily="18" charset="0"/>
              </a:rPr>
              <a:t>b- </a:t>
            </a:r>
            <a:r>
              <a:rPr lang="en-GB" sz="2800" b="1" i="1" spc="-40" dirty="0" err="1">
                <a:effectLst/>
                <a:latin typeface="Times New Roman" panose="02020603050405020304" pitchFamily="18" charset="0"/>
                <a:ea typeface="Times New Roman" panose="02020603050405020304" pitchFamily="18" charset="0"/>
              </a:rPr>
              <a:t>Tìm</a:t>
            </a:r>
            <a:r>
              <a:rPr lang="en-GB" sz="2800" b="1" i="1" spc="-40" dirty="0">
                <a:effectLst/>
                <a:latin typeface="Times New Roman" panose="02020603050405020304" pitchFamily="18" charset="0"/>
                <a:ea typeface="Times New Roman" panose="02020603050405020304" pitchFamily="18" charset="0"/>
              </a:rPr>
              <a:t> </a:t>
            </a:r>
            <a:r>
              <a:rPr lang="en-GB" sz="2800" b="1" i="1" spc="-40" dirty="0" err="1">
                <a:effectLst/>
                <a:latin typeface="Times New Roman" panose="02020603050405020304" pitchFamily="18" charset="0"/>
                <a:ea typeface="Times New Roman" panose="02020603050405020304" pitchFamily="18" charset="0"/>
              </a:rPr>
              <a:t>hiểu</a:t>
            </a:r>
            <a:r>
              <a:rPr lang="en-GB" sz="2800" b="1" i="1" spc="-40" dirty="0">
                <a:effectLst/>
                <a:latin typeface="Times New Roman" panose="02020603050405020304" pitchFamily="18" charset="0"/>
                <a:ea typeface="Times New Roman" panose="02020603050405020304" pitchFamily="18" charset="0"/>
              </a:rPr>
              <a:t> </a:t>
            </a:r>
            <a:r>
              <a:rPr lang="en-GB" sz="2800" b="1" i="1" spc="-40" dirty="0" err="1">
                <a:effectLst/>
                <a:latin typeface="Times New Roman" panose="02020603050405020304" pitchFamily="18" charset="0"/>
                <a:ea typeface="Times New Roman" panose="02020603050405020304" pitchFamily="18" charset="0"/>
              </a:rPr>
              <a:t>chung</a:t>
            </a:r>
            <a:r>
              <a:rPr lang="en-GB" sz="2800" b="1" i="1"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Lời</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hổ</a:t>
            </a:r>
            <a:r>
              <a:rPr lang="en-GB" sz="2800" spc="-40" dirty="0">
                <a:effectLst/>
                <a:latin typeface="Times New Roman" panose="02020603050405020304" pitchFamily="18" charset="0"/>
                <a:ea typeface="Times New Roman" panose="02020603050405020304" pitchFamily="18" charset="0"/>
              </a:rPr>
              <a:t> ở </a:t>
            </a:r>
            <a:r>
              <a:rPr lang="en-GB" sz="2800" spc="-40" dirty="0" err="1">
                <a:effectLst/>
                <a:latin typeface="Times New Roman" panose="02020603050405020304" pitchFamily="18" charset="0"/>
                <a:ea typeface="Times New Roman" panose="02020603050405020304" pitchFamily="18" charset="0"/>
              </a:rPr>
              <a:t>vườn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bách</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thú</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&gt; </a:t>
            </a:r>
            <a:r>
              <a:rPr lang="en-GB" sz="2800" spc="-40" dirty="0" err="1">
                <a:effectLst/>
                <a:latin typeface="Times New Roman" panose="02020603050405020304" pitchFamily="18" charset="0"/>
                <a:ea typeface="Times New Roman" panose="02020603050405020304" pitchFamily="18" charset="0"/>
              </a:rPr>
              <a:t>Liên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tưởng</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đến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tâm</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sự</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của</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người</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Phương</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thức</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biểu</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đạt</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Biểu</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cảm</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gián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tiếp</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a:t>
            </a:r>
            <a:r>
              <a:rPr lang="en-GB" sz="2800" i="1" spc="-40" dirty="0" err="1">
                <a:effectLst/>
                <a:latin typeface="Times New Roman" panose="02020603050405020304" pitchFamily="18" charset="0"/>
                <a:ea typeface="Times New Roman" panose="02020603050405020304" pitchFamily="18" charset="0"/>
              </a:rPr>
              <a:t>Thể</a:t>
            </a:r>
            <a:r>
              <a:rPr lang="en-GB" sz="2800" i="1" spc="-40" dirty="0">
                <a:effectLst/>
                <a:latin typeface="Times New Roman" panose="02020603050405020304" pitchFamily="18" charset="0"/>
                <a:ea typeface="Times New Roman" panose="02020603050405020304" pitchFamily="18" charset="0"/>
              </a:rPr>
              <a:t> </a:t>
            </a:r>
            <a:r>
              <a:rPr lang="en-GB" sz="2800" i="1" spc="-40" dirty="0" err="1">
                <a:effectLst/>
                <a:latin typeface="Times New Roman" panose="02020603050405020304" pitchFamily="18" charset="0"/>
                <a:ea typeface="Times New Roman" panose="02020603050405020304" pitchFamily="18" charset="0"/>
              </a:rPr>
              <a:t>thơ</a:t>
            </a:r>
            <a:r>
              <a:rPr lang="en-GB" sz="2800" spc="-40" dirty="0">
                <a:effectLst/>
                <a:latin typeface="Times New Roman" panose="02020603050405020304" pitchFamily="18" charset="0"/>
                <a:ea typeface="Times New Roman" panose="02020603050405020304" pitchFamily="18" charset="0"/>
              </a:rPr>
              <a:t>:</a:t>
            </a:r>
            <a:r>
              <a:rPr lang="en-GB" sz="2800" b="1" i="1"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Thơ</a:t>
            </a:r>
            <a:r>
              <a:rPr lang="en-GB" sz="2800" spc="-40" dirty="0">
                <a:effectLst/>
                <a:latin typeface="Times New Roman" panose="02020603050405020304" pitchFamily="18" charset="0"/>
                <a:ea typeface="Times New Roman" panose="02020603050405020304" pitchFamily="18" charset="0"/>
              </a:rPr>
              <a:t> 8 </a:t>
            </a:r>
            <a:r>
              <a:rPr lang="en-GB" sz="2800" spc="-40" dirty="0" err="1">
                <a:effectLst/>
                <a:latin typeface="Times New Roman" panose="02020603050405020304" pitchFamily="18" charset="0"/>
                <a:ea typeface="Times New Roman" panose="02020603050405020304" pitchFamily="18" charset="0"/>
              </a:rPr>
              <a:t>chữ</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i="1" spc="-40" dirty="0">
                <a:effectLst/>
                <a:latin typeface="Times New Roman" panose="02020603050405020304" pitchFamily="18" charset="0"/>
                <a:ea typeface="Times New Roman" panose="02020603050405020304" pitchFamily="18" charset="0"/>
              </a:rPr>
              <a:t>- </a:t>
            </a:r>
            <a:r>
              <a:rPr lang="en-GB" sz="2800" i="1" spc="-40" dirty="0" err="1">
                <a:effectLst/>
                <a:latin typeface="Times New Roman" panose="02020603050405020304" pitchFamily="18" charset="0"/>
                <a:ea typeface="Times New Roman" panose="02020603050405020304" pitchFamily="18" charset="0"/>
              </a:rPr>
              <a:t>Bố</a:t>
            </a:r>
            <a:r>
              <a:rPr lang="en-GB" sz="2800" i="1" spc="-40" dirty="0">
                <a:effectLst/>
                <a:latin typeface="Times New Roman" panose="02020603050405020304" pitchFamily="18" charset="0"/>
                <a:ea typeface="Times New Roman" panose="02020603050405020304" pitchFamily="18" charset="0"/>
              </a:rPr>
              <a:t> </a:t>
            </a:r>
            <a:r>
              <a:rPr lang="en-GB" sz="2800" i="1" spc="-40" dirty="0" err="1">
                <a:effectLst/>
                <a:latin typeface="Times New Roman" panose="02020603050405020304" pitchFamily="18" charset="0"/>
                <a:ea typeface="Times New Roman" panose="02020603050405020304" pitchFamily="18" charset="0"/>
              </a:rPr>
              <a:t>cục</a:t>
            </a:r>
            <a:r>
              <a:rPr lang="en-GB" sz="2800" spc="-40" dirty="0">
                <a:effectLst/>
                <a:latin typeface="Times New Roman" panose="02020603050405020304" pitchFamily="18" charset="0"/>
                <a:ea typeface="Times New Roman" panose="02020603050405020304" pitchFamily="18" charset="0"/>
              </a:rPr>
              <a:t>: 3 </a:t>
            </a:r>
            <a:r>
              <a:rPr lang="en-GB" sz="2800" spc="-40" dirty="0" err="1">
                <a:effectLst/>
                <a:latin typeface="Times New Roman" panose="02020603050405020304" pitchFamily="18" charset="0"/>
                <a:ea typeface="Times New Roman" panose="02020603050405020304" pitchFamily="18" charset="0"/>
              </a:rPr>
              <a:t>phần</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Đoạn</a:t>
            </a:r>
            <a:r>
              <a:rPr lang="en-GB" sz="2800" spc="-50" dirty="0">
                <a:effectLst/>
                <a:latin typeface="Times New Roman" panose="02020603050405020304" pitchFamily="18" charset="0"/>
                <a:ea typeface="Times New Roman" panose="02020603050405020304" pitchFamily="18" charset="0"/>
              </a:rPr>
              <a:t> 1 </a:t>
            </a:r>
            <a:r>
              <a:rPr lang="en-GB" sz="2800" spc="-50" dirty="0" err="1">
                <a:effectLst/>
                <a:latin typeface="Times New Roman" panose="02020603050405020304" pitchFamily="18" charset="0"/>
                <a:ea typeface="Times New Roman" panose="02020603050405020304" pitchFamily="18" charset="0"/>
              </a:rPr>
              <a:t>và</a:t>
            </a:r>
            <a:r>
              <a:rPr lang="en-GB" sz="2800" spc="-50" dirty="0">
                <a:effectLst/>
                <a:latin typeface="Times New Roman" panose="02020603050405020304" pitchFamily="18" charset="0"/>
                <a:ea typeface="Times New Roman" panose="02020603050405020304" pitchFamily="18" charset="0"/>
              </a:rPr>
              <a:t> 4: </a:t>
            </a:r>
            <a:r>
              <a:rPr lang="en-GB" sz="2800" spc="-50" dirty="0" err="1">
                <a:effectLst/>
                <a:latin typeface="Times New Roman" panose="02020603050405020304" pitchFamily="18" charset="0"/>
                <a:ea typeface="Times New Roman" panose="02020603050405020304" pitchFamily="18" charset="0"/>
              </a:rPr>
              <a:t>Cảnh</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thực</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tại</a:t>
            </a:r>
            <a:r>
              <a:rPr lang="en-GB" sz="2800" spc="-50" dirty="0">
                <a:effectLst/>
                <a:latin typeface="Times New Roman" panose="02020603050405020304" pitchFamily="18" charset="0"/>
                <a:ea typeface="Times New Roman" panose="02020603050405020304" pitchFamily="18" charset="0"/>
              </a:rPr>
              <a:t>: Con </a:t>
            </a:r>
            <a:r>
              <a:rPr lang="en-GB" sz="2800" spc="-50" dirty="0" err="1">
                <a:effectLst/>
                <a:latin typeface="Times New Roman" panose="02020603050405020304" pitchFamily="18" charset="0"/>
                <a:ea typeface="Times New Roman" panose="02020603050405020304" pitchFamily="18" charset="0"/>
              </a:rPr>
              <a:t>hổ</a:t>
            </a:r>
            <a:r>
              <a:rPr lang="en-GB" sz="2800" spc="-50" dirty="0">
                <a:effectLst/>
                <a:latin typeface="Times New Roman" panose="02020603050405020304" pitchFamily="18" charset="0"/>
                <a:ea typeface="Times New Roman" panose="02020603050405020304" pitchFamily="18" charset="0"/>
              </a:rPr>
              <a:t> ở </a:t>
            </a:r>
            <a:r>
              <a:rPr lang="en-GB" sz="2800" spc="-50" dirty="0" err="1">
                <a:effectLst/>
                <a:latin typeface="Times New Roman" panose="02020603050405020304" pitchFamily="18" charset="0"/>
                <a:ea typeface="Times New Roman" panose="02020603050405020304" pitchFamily="18" charset="0"/>
              </a:rPr>
              <a:t>vườn</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bách</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thú</a:t>
            </a:r>
            <a:r>
              <a:rPr lang="en-GB" sz="2800" spc="-5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Đoạn</a:t>
            </a:r>
            <a:r>
              <a:rPr lang="en-GB" sz="2800" spc="-50" dirty="0">
                <a:effectLst/>
                <a:latin typeface="Times New Roman" panose="02020603050405020304" pitchFamily="18" charset="0"/>
                <a:ea typeface="Times New Roman" panose="02020603050405020304" pitchFamily="18" charset="0"/>
              </a:rPr>
              <a:t> 2 </a:t>
            </a:r>
            <a:r>
              <a:rPr lang="en-GB" sz="2800" spc="-50" dirty="0" err="1">
                <a:effectLst/>
                <a:latin typeface="Times New Roman" panose="02020603050405020304" pitchFamily="18" charset="0"/>
                <a:ea typeface="Times New Roman" panose="02020603050405020304" pitchFamily="18" charset="0"/>
              </a:rPr>
              <a:t>và</a:t>
            </a:r>
            <a:r>
              <a:rPr lang="en-GB" sz="2800" spc="-50" dirty="0">
                <a:effectLst/>
                <a:latin typeface="Times New Roman" panose="02020603050405020304" pitchFamily="18" charset="0"/>
                <a:ea typeface="Times New Roman" panose="02020603050405020304" pitchFamily="18" charset="0"/>
              </a:rPr>
              <a:t> 3: </a:t>
            </a:r>
            <a:r>
              <a:rPr lang="en-GB" sz="2800" spc="-50" dirty="0" err="1">
                <a:effectLst/>
                <a:latin typeface="Times New Roman" panose="02020603050405020304" pitchFamily="18" charset="0"/>
                <a:ea typeface="Times New Roman" panose="02020603050405020304" pitchFamily="18" charset="0"/>
              </a:rPr>
              <a:t>Cảnh</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mộng</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tưởng</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Cảnh</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sơn</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lâm</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hùng</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vĩ</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và</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vị</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chúa</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tể</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khi</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ấy</a:t>
            </a:r>
            <a:r>
              <a:rPr lang="en-GB" sz="2800" spc="-5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Đoạn</a:t>
            </a:r>
            <a:r>
              <a:rPr lang="en-GB" sz="2800" spc="-50" dirty="0">
                <a:effectLst/>
                <a:latin typeface="Times New Roman" panose="02020603050405020304" pitchFamily="18" charset="0"/>
                <a:ea typeface="Times New Roman" panose="02020603050405020304" pitchFamily="18" charset="0"/>
              </a:rPr>
              <a:t> 5: </a:t>
            </a:r>
            <a:r>
              <a:rPr lang="en-GB" sz="2800" spc="-50" dirty="0" err="1">
                <a:effectLst/>
                <a:latin typeface="Times New Roman" panose="02020603050405020304" pitchFamily="18" charset="0"/>
                <a:ea typeface="Times New Roman" panose="02020603050405020304" pitchFamily="18" charset="0"/>
              </a:rPr>
              <a:t>Lời</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nhắn</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gửi</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của</a:t>
            </a:r>
            <a:r>
              <a:rPr lang="en-GB" sz="2800" spc="-50" dirty="0">
                <a:effectLst/>
                <a:latin typeface="Times New Roman" panose="02020603050405020304" pitchFamily="18" charset="0"/>
                <a:ea typeface="Times New Roman" panose="02020603050405020304" pitchFamily="18" charset="0"/>
              </a:rPr>
              <a:t> con </a:t>
            </a:r>
            <a:r>
              <a:rPr lang="en-GB" sz="2800" spc="-50" dirty="0" err="1">
                <a:effectLst/>
                <a:latin typeface="Times New Roman" panose="02020603050405020304" pitchFamily="18" charset="0"/>
                <a:ea typeface="Times New Roman" panose="02020603050405020304" pitchFamily="18" charset="0"/>
              </a:rPr>
              <a:t>hổ</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tới</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cảnh</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rừng</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ghê</a:t>
            </a:r>
            <a:r>
              <a:rPr lang="en-GB" sz="2800" spc="-50" dirty="0">
                <a:effectLst/>
                <a:latin typeface="Times New Roman" panose="02020603050405020304" pitchFamily="18" charset="0"/>
                <a:ea typeface="Times New Roman" panose="02020603050405020304" pitchFamily="18" charset="0"/>
              </a:rPr>
              <a:t> </a:t>
            </a:r>
            <a:r>
              <a:rPr lang="en-GB" sz="2800" spc="-50" dirty="0" err="1">
                <a:effectLst/>
                <a:latin typeface="Times New Roman" panose="02020603050405020304" pitchFamily="18" charset="0"/>
                <a:ea typeface="Times New Roman" panose="02020603050405020304" pitchFamily="18" charset="0"/>
              </a:rPr>
              <a:t>gớm</a:t>
            </a:r>
            <a:r>
              <a:rPr lang="en-GB" sz="2800" spc="-5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b="1"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b="1"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b="1"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b="1"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b="1"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430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additive="base">
                                        <p:cTn id="6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additive="base">
                                        <p:cTn id="6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2" end="12"/>
                                            </p:txEl>
                                          </p:spTgt>
                                        </p:tgtEl>
                                        <p:attrNameLst>
                                          <p:attrName>style.visibility</p:attrName>
                                        </p:attrNameLst>
                                      </p:cBhvr>
                                      <p:to>
                                        <p:strVal val="visible"/>
                                      </p:to>
                                    </p:set>
                                    <p:anim calcmode="lin" valueType="num">
                                      <p:cBhvr additive="base">
                                        <p:cTn id="73"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Background PP xanh lÃ¡ ÄÆ¡n giáº£n - Äáº¹p">
            <a:extLst>
              <a:ext uri="{FF2B5EF4-FFF2-40B4-BE49-F238E27FC236}">
                <a16:creationId xmlns:a16="http://schemas.microsoft.com/office/drawing/2014/main" id="{AA41C354-3936-4343-8B5B-BD256970A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787"/>
            <a:ext cx="12187237" cy="6859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191A27-3B98-44EF-94C3-6F967175BF2A}"/>
              </a:ext>
            </a:extLst>
          </p:cNvPr>
          <p:cNvSpPr txBox="1"/>
          <p:nvPr/>
        </p:nvSpPr>
        <p:spPr>
          <a:xfrm flipH="1">
            <a:off x="-96688" y="1628800"/>
            <a:ext cx="11665296" cy="1200329"/>
          </a:xfrm>
          <a:prstGeom prst="rect">
            <a:avLst/>
          </a:prstGeom>
          <a:noFill/>
        </p:spPr>
        <p:txBody>
          <a:bodyPr wrap="square" rtlCol="0">
            <a:spAutoFit/>
          </a:bodyPr>
          <a:lstStyle/>
          <a:p>
            <a:pPr algn="ctr" fontAlgn="base">
              <a:spcBef>
                <a:spcPct val="0"/>
              </a:spcBef>
              <a:spcAft>
                <a:spcPct val="0"/>
              </a:spcAft>
            </a:pPr>
            <a:r>
              <a:rPr lang="en-SG" sz="7200" dirty="0">
                <a:solidFill>
                  <a:srgbClr val="000000"/>
                </a:solidFill>
                <a:effectLst>
                  <a:glow rad="139700">
                    <a:srgbClr val="4EBE9B">
                      <a:satMod val="175000"/>
                      <a:alpha val="40000"/>
                    </a:srgbClr>
                  </a:glow>
                </a:effectLst>
                <a:latin typeface="Times New Roman"/>
              </a:rPr>
              <a:t>II. TÌM HIỂU CHI TIẾT</a:t>
            </a:r>
          </a:p>
        </p:txBody>
      </p:sp>
    </p:spTree>
    <p:extLst>
      <p:ext uri="{BB962C8B-B14F-4D97-AF65-F5344CB8AC3E}">
        <p14:creationId xmlns:p14="http://schemas.microsoft.com/office/powerpoint/2010/main" val="585634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Káº¿t quáº£ hÃ¬nh áº£nh cho con há» trong vÆ°á»n bÃ¡ch thÃº">
            <a:extLst>
              <a:ext uri="{FF2B5EF4-FFF2-40B4-BE49-F238E27FC236}">
                <a16:creationId xmlns:a16="http://schemas.microsoft.com/office/drawing/2014/main" id="{E3962054-149B-4E62-88B7-8929820E3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853CB99-E5D2-40E8-837C-C4F075EFAC8E}"/>
              </a:ext>
            </a:extLst>
          </p:cNvPr>
          <p:cNvSpPr/>
          <p:nvPr/>
        </p:nvSpPr>
        <p:spPr>
          <a:xfrm>
            <a:off x="5951984" y="465516"/>
            <a:ext cx="5904656" cy="59269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1.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Hình</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ảnh</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con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hổ</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trong</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vườn</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bách</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thú</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a:t>
            </a:r>
            <a:r>
              <a:rPr lang="en-US" altLang="en-US" sz="5400" dirty="0" err="1">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Khổ</a:t>
            </a:r>
            <a:r>
              <a:rPr lang="en-US" altLang="en-US" sz="5400" dirty="0">
                <a:solidFill>
                  <a:srgbClr val="FF0000"/>
                </a:solidFill>
                <a:effectLst>
                  <a:glow rad="139700">
                    <a:srgbClr val="3FAED5">
                      <a:satMod val="175000"/>
                      <a:alpha val="40000"/>
                    </a:srgbClr>
                  </a:glow>
                </a:effectLst>
                <a:latin typeface="Times New Roman" panose="02020603050405020304" pitchFamily="18" charset="0"/>
                <a:cs typeface="Times New Roman" panose="02020603050405020304" pitchFamily="18" charset="0"/>
              </a:rPr>
              <a:t> 1+4)</a:t>
            </a:r>
            <a:endParaRPr lang="en-US" altLang="en-US" sz="5400" dirty="0">
              <a:solidFill>
                <a:srgbClr val="FF0000"/>
              </a:solidFill>
              <a:effectLst>
                <a:glow rad="139700">
                  <a:srgbClr val="3FAED5">
                    <a:satMod val="175000"/>
                    <a:alpha val="40000"/>
                  </a:srgbClr>
                </a:glow>
              </a:effectLst>
              <a:latin typeface="VNI-Times" pitchFamily="2" charset="0"/>
              <a:cs typeface="Times New Roman" panose="02020603050405020304" pitchFamily="18" charset="0"/>
            </a:endParaRPr>
          </a:p>
        </p:txBody>
      </p:sp>
    </p:spTree>
    <p:extLst>
      <p:ext uri="{BB962C8B-B14F-4D97-AF65-F5344CB8AC3E}">
        <p14:creationId xmlns:p14="http://schemas.microsoft.com/office/powerpoint/2010/main" val="29874034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DCD0A1C-0075-4417-AED6-79AC7CF202B3}"/>
              </a:ext>
            </a:extLst>
          </p:cNvPr>
          <p:cNvSpPr>
            <a:spLocks noChangeArrowheads="1"/>
          </p:cNvSpPr>
          <p:nvPr/>
        </p:nvSpPr>
        <p:spPr bwMode="auto">
          <a:xfrm>
            <a:off x="152400" y="1772816"/>
            <a:ext cx="770485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 </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Gậm</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một</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khối</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căm</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hờn</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trong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cũi</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sắt</a:t>
            </a:r>
            <a:r>
              <a:rPr lang="en-US" altLang="en-US" i="1" dirty="0">
                <a:solidFill>
                  <a:srgbClr val="000000"/>
                </a:solidFill>
                <a:latin typeface="Times New Roman" panose="02020603050405020304" pitchFamily="18" charset="0"/>
              </a:rPr>
              <a:t>,</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Ta </a:t>
            </a:r>
            <a:r>
              <a:rPr lang="en-US" altLang="en-US" i="1" dirty="0" err="1">
                <a:solidFill>
                  <a:srgbClr val="000000"/>
                </a:solidFill>
                <a:latin typeface="Times New Roman" panose="02020603050405020304" pitchFamily="18" charset="0"/>
              </a:rPr>
              <a:t>nằm</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dài</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trông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ngày</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tháng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dần</a:t>
            </a:r>
            <a:r>
              <a:rPr lang="en-US" altLang="en-US" i="1" dirty="0">
                <a:solidFill>
                  <a:srgbClr val="000000"/>
                </a:solidFill>
                <a:latin typeface="Times New Roman" panose="02020603050405020304" pitchFamily="18" charset="0"/>
              </a:rPr>
              <a:t> qua,</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Khinh</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lũ</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người</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kia</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ngạo</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mạn</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ngẩn</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ngơ</a:t>
            </a:r>
            <a:r>
              <a:rPr lang="en-US" altLang="en-US" i="1" dirty="0">
                <a:solidFill>
                  <a:srgbClr val="000000"/>
                </a:solidFill>
                <a:latin typeface="Times New Roman" panose="02020603050405020304" pitchFamily="18" charset="0"/>
              </a:rPr>
              <a:t>,</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Giương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mắt</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bé</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giễu</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oai</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linh</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rừng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thẳm</a:t>
            </a:r>
            <a:r>
              <a:rPr lang="en-US" altLang="en-US" i="1" dirty="0">
                <a:solidFill>
                  <a:srgbClr val="000000"/>
                </a:solidFill>
                <a:latin typeface="Times New Roman" panose="02020603050405020304" pitchFamily="18" charset="0"/>
              </a:rPr>
              <a:t>.</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Nay </a:t>
            </a:r>
            <a:r>
              <a:rPr lang="en-US" altLang="en-US" i="1" dirty="0" err="1">
                <a:solidFill>
                  <a:srgbClr val="000000"/>
                </a:solidFill>
                <a:latin typeface="Times New Roman" panose="02020603050405020304" pitchFamily="18" charset="0"/>
              </a:rPr>
              <a:t>sa</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cơ</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bị</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nhục</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nhằn</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tù</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hãm</a:t>
            </a:r>
            <a:r>
              <a:rPr lang="en-US" altLang="en-US" i="1" dirty="0">
                <a:solidFill>
                  <a:srgbClr val="000000"/>
                </a:solidFill>
                <a:latin typeface="Times New Roman" panose="02020603050405020304" pitchFamily="18" charset="0"/>
              </a:rPr>
              <a:t>,</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Để</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làm</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trò</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lạ</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mắt</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thứ</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đồ</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chơi</a:t>
            </a:r>
            <a:r>
              <a:rPr lang="en-US" altLang="en-US" i="1" dirty="0">
                <a:solidFill>
                  <a:srgbClr val="000000"/>
                </a:solidFill>
                <a:latin typeface="Times New Roman" panose="02020603050405020304" pitchFamily="18" charset="0"/>
              </a:rPr>
              <a:t>,</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Chịu</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ngang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bầy</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cùng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bọn</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gấu</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dở</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hơi</a:t>
            </a:r>
            <a:r>
              <a:rPr lang="en-US" altLang="en-US" i="1" dirty="0">
                <a:solidFill>
                  <a:srgbClr val="000000"/>
                </a:solidFill>
                <a:latin typeface="Times New Roman" panose="02020603050405020304" pitchFamily="18" charset="0"/>
              </a:rPr>
              <a:t>,</a:t>
            </a:r>
          </a:p>
          <a:p>
            <a:pPr fontAlgn="base">
              <a:spcBef>
                <a:spcPct val="0"/>
              </a:spcBef>
              <a:spcAft>
                <a:spcPct val="0"/>
              </a:spcAft>
              <a:buFontTx/>
              <a:buNone/>
            </a:pP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Với</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cặp</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báo</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chuồng</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bên</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vô</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tư</a:t>
            </a:r>
            <a:r>
              <a:rPr lang="en-US" altLang="en-US" i="1" dirty="0">
                <a:solidFill>
                  <a:srgbClr val="000000"/>
                </a:solidFill>
                <a:latin typeface="Times New Roman" panose="02020603050405020304" pitchFamily="18" charset="0"/>
              </a:rPr>
              <a:t> </a:t>
            </a:r>
            <a:r>
              <a:rPr lang="en-US" altLang="en-US" i="1" dirty="0" err="1">
                <a:solidFill>
                  <a:srgbClr val="000000"/>
                </a:solidFill>
                <a:latin typeface="Times New Roman" panose="02020603050405020304" pitchFamily="18" charset="0"/>
              </a:rPr>
              <a:t>lự</a:t>
            </a:r>
            <a:r>
              <a:rPr lang="en-US" altLang="en-US" i="1" dirty="0">
                <a:solidFill>
                  <a:srgbClr val="000000"/>
                </a:solidFill>
                <a:latin typeface="Times New Roman" panose="02020603050405020304" pitchFamily="18" charset="0"/>
              </a:rPr>
              <a:t>.</a:t>
            </a:r>
          </a:p>
        </p:txBody>
      </p:sp>
      <p:sp>
        <p:nvSpPr>
          <p:cNvPr id="5" name="Rectangle 6">
            <a:extLst>
              <a:ext uri="{FF2B5EF4-FFF2-40B4-BE49-F238E27FC236}">
                <a16:creationId xmlns:a16="http://schemas.microsoft.com/office/drawing/2014/main" id="{4094A020-035C-4CCE-BCD2-BD464CF621B1}"/>
              </a:ext>
            </a:extLst>
          </p:cNvPr>
          <p:cNvSpPr>
            <a:spLocks noChangeArrowheads="1"/>
          </p:cNvSpPr>
          <p:nvPr/>
        </p:nvSpPr>
        <p:spPr bwMode="auto">
          <a:xfrm>
            <a:off x="4463570" y="2244428"/>
            <a:ext cx="2415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trong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cũi</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sắt</a:t>
            </a:r>
            <a:r>
              <a:rPr lang="en-US" altLang="en-US" i="1" dirty="0">
                <a:solidFill>
                  <a:srgbClr val="FF0000"/>
                </a:solidFill>
                <a:latin typeface="Times New Roman" panose="02020603050405020304" pitchFamily="18" charset="0"/>
              </a:rPr>
              <a:t>,</a:t>
            </a:r>
          </a:p>
        </p:txBody>
      </p:sp>
      <p:sp>
        <p:nvSpPr>
          <p:cNvPr id="6" name="Rectangle 6">
            <a:extLst>
              <a:ext uri="{FF2B5EF4-FFF2-40B4-BE49-F238E27FC236}">
                <a16:creationId xmlns:a16="http://schemas.microsoft.com/office/drawing/2014/main" id="{32E2CE94-C50D-48B7-8837-C130C77E7C4C}"/>
              </a:ext>
            </a:extLst>
          </p:cNvPr>
          <p:cNvSpPr>
            <a:spLocks noChangeArrowheads="1"/>
          </p:cNvSpPr>
          <p:nvPr/>
        </p:nvSpPr>
        <p:spPr bwMode="auto">
          <a:xfrm>
            <a:off x="551384" y="2257193"/>
            <a:ext cx="1368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0070C0"/>
                </a:solidFill>
                <a:latin typeface="Times New Roman" panose="02020603050405020304" pitchFamily="18" charset="0"/>
              </a:rPr>
              <a:t>Gậm</a:t>
            </a:r>
            <a:endParaRPr lang="en-US" altLang="en-US" i="1" dirty="0">
              <a:solidFill>
                <a:srgbClr val="0070C0"/>
              </a:solidFill>
              <a:latin typeface="Times New Roman" panose="02020603050405020304" pitchFamily="18" charset="0"/>
            </a:endParaRPr>
          </a:p>
        </p:txBody>
      </p:sp>
      <p:sp>
        <p:nvSpPr>
          <p:cNvPr id="11" name="Rectangle 6">
            <a:extLst>
              <a:ext uri="{FF2B5EF4-FFF2-40B4-BE49-F238E27FC236}">
                <a16:creationId xmlns:a16="http://schemas.microsoft.com/office/drawing/2014/main" id="{27866082-B932-4580-A6A2-F848912A0B52}"/>
              </a:ext>
            </a:extLst>
          </p:cNvPr>
          <p:cNvSpPr>
            <a:spLocks noChangeArrowheads="1"/>
          </p:cNvSpPr>
          <p:nvPr/>
        </p:nvSpPr>
        <p:spPr bwMode="auto">
          <a:xfrm>
            <a:off x="2377013" y="4195705"/>
            <a:ext cx="37319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bị</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nhục</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nhằn</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tù</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hãm</a:t>
            </a:r>
            <a:r>
              <a:rPr lang="en-US" altLang="en-US" i="1" dirty="0">
                <a:solidFill>
                  <a:srgbClr val="FF0000"/>
                </a:solidFill>
                <a:latin typeface="Times New Roman" panose="02020603050405020304" pitchFamily="18" charset="0"/>
              </a:rPr>
              <a:t>,</a:t>
            </a:r>
          </a:p>
        </p:txBody>
      </p:sp>
      <p:sp>
        <p:nvSpPr>
          <p:cNvPr id="12" name="Rectangle 6">
            <a:extLst>
              <a:ext uri="{FF2B5EF4-FFF2-40B4-BE49-F238E27FC236}">
                <a16:creationId xmlns:a16="http://schemas.microsoft.com/office/drawing/2014/main" id="{EBCB4BE8-3A42-4EDD-B3C9-6C74A135D8F6}"/>
              </a:ext>
            </a:extLst>
          </p:cNvPr>
          <p:cNvSpPr>
            <a:spLocks noChangeArrowheads="1"/>
          </p:cNvSpPr>
          <p:nvPr/>
        </p:nvSpPr>
        <p:spPr bwMode="auto">
          <a:xfrm>
            <a:off x="2168452" y="2258944"/>
            <a:ext cx="2415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0070C0"/>
                </a:solidFill>
                <a:latin typeface="Times New Roman" panose="02020603050405020304" pitchFamily="18" charset="0"/>
              </a:rPr>
              <a:t>khối</a:t>
            </a:r>
            <a:r>
              <a:rPr lang="en-US" altLang="en-US" i="1" dirty="0">
                <a:solidFill>
                  <a:srgbClr val="0070C0"/>
                </a:solidFill>
                <a:latin typeface="Times New Roman" panose="02020603050405020304" pitchFamily="18" charset="0"/>
              </a:rPr>
              <a:t> </a:t>
            </a:r>
            <a:r>
              <a:rPr lang="en-US" altLang="en-US" i="1" dirty="0" err="1">
                <a:solidFill>
                  <a:srgbClr val="0070C0"/>
                </a:solidFill>
                <a:latin typeface="Times New Roman" panose="02020603050405020304" pitchFamily="18" charset="0"/>
              </a:rPr>
              <a:t>căm</a:t>
            </a:r>
            <a:r>
              <a:rPr lang="en-US" altLang="en-US" i="1" dirty="0">
                <a:solidFill>
                  <a:srgbClr val="0070C0"/>
                </a:solidFill>
                <a:latin typeface="Times New Roman" panose="02020603050405020304" pitchFamily="18" charset="0"/>
              </a:rPr>
              <a:t> </a:t>
            </a:r>
            <a:r>
              <a:rPr lang="en-US" altLang="en-US" i="1" dirty="0" err="1">
                <a:solidFill>
                  <a:srgbClr val="0070C0"/>
                </a:solidFill>
                <a:latin typeface="Times New Roman" panose="02020603050405020304" pitchFamily="18" charset="0"/>
              </a:rPr>
              <a:t>hờn</a:t>
            </a:r>
            <a:endParaRPr lang="en-US" altLang="en-US" i="1" dirty="0">
              <a:solidFill>
                <a:srgbClr val="0070C0"/>
              </a:solidFill>
              <a:latin typeface="Times New Roman" panose="02020603050405020304" pitchFamily="18" charset="0"/>
            </a:endParaRPr>
          </a:p>
        </p:txBody>
      </p:sp>
      <p:sp>
        <p:nvSpPr>
          <p:cNvPr id="13" name="Rectangle 6">
            <a:extLst>
              <a:ext uri="{FF2B5EF4-FFF2-40B4-BE49-F238E27FC236}">
                <a16:creationId xmlns:a16="http://schemas.microsoft.com/office/drawing/2014/main" id="{ECBC84D6-CA77-4FAD-9CAD-8D113B195080}"/>
              </a:ext>
            </a:extLst>
          </p:cNvPr>
          <p:cNvSpPr>
            <a:spLocks noChangeArrowheads="1"/>
          </p:cNvSpPr>
          <p:nvPr/>
        </p:nvSpPr>
        <p:spPr bwMode="auto">
          <a:xfrm>
            <a:off x="1063352" y="2753495"/>
            <a:ext cx="27132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0070C0"/>
                </a:solidFill>
                <a:latin typeface="Times New Roman" panose="02020603050405020304" pitchFamily="18" charset="0"/>
              </a:rPr>
              <a:t>nằm</a:t>
            </a:r>
            <a:r>
              <a:rPr lang="en-US" altLang="en-US" i="1" dirty="0">
                <a:solidFill>
                  <a:srgbClr val="0070C0"/>
                </a:solidFill>
                <a:latin typeface="Times New Roman" panose="02020603050405020304" pitchFamily="18" charset="0"/>
              </a:rPr>
              <a:t> </a:t>
            </a:r>
            <a:r>
              <a:rPr lang="en-US" altLang="en-US" i="1" dirty="0" err="1">
                <a:solidFill>
                  <a:srgbClr val="0070C0"/>
                </a:solidFill>
                <a:latin typeface="Times New Roman" panose="02020603050405020304" pitchFamily="18" charset="0"/>
              </a:rPr>
              <a:t>dài</a:t>
            </a:r>
            <a:r>
              <a:rPr lang="en-US" altLang="en-US" i="1" dirty="0">
                <a:solidFill>
                  <a:srgbClr val="0070C0"/>
                </a:solidFill>
                <a:latin typeface="Times New Roman" panose="02020603050405020304" pitchFamily="18" charset="0"/>
              </a:rPr>
              <a:t>  </a:t>
            </a:r>
            <a:r>
              <a:rPr lang="en-US" altLang="en-US" i="1" dirty="0" err="1">
                <a:solidFill>
                  <a:srgbClr val="0070C0"/>
                </a:solidFill>
                <a:latin typeface="Times New Roman" panose="02020603050405020304" pitchFamily="18" charset="0"/>
              </a:rPr>
              <a:t>trông</a:t>
            </a:r>
            <a:endParaRPr lang="en-US" altLang="en-US" i="1" dirty="0">
              <a:solidFill>
                <a:srgbClr val="0070C0"/>
              </a:solidFill>
              <a:latin typeface="Times New Roman" panose="02020603050405020304" pitchFamily="18" charset="0"/>
            </a:endParaRPr>
          </a:p>
        </p:txBody>
      </p:sp>
      <p:sp>
        <p:nvSpPr>
          <p:cNvPr id="14" name="Rectangle 6">
            <a:extLst>
              <a:ext uri="{FF2B5EF4-FFF2-40B4-BE49-F238E27FC236}">
                <a16:creationId xmlns:a16="http://schemas.microsoft.com/office/drawing/2014/main" id="{9CD8D459-6D11-41FE-A28F-78ECAC26EC56}"/>
              </a:ext>
            </a:extLst>
          </p:cNvPr>
          <p:cNvSpPr>
            <a:spLocks noChangeArrowheads="1"/>
          </p:cNvSpPr>
          <p:nvPr/>
        </p:nvSpPr>
        <p:spPr bwMode="auto">
          <a:xfrm>
            <a:off x="551384" y="3243829"/>
            <a:ext cx="1368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0070C0"/>
                </a:solidFill>
                <a:latin typeface="Times New Roman" panose="02020603050405020304" pitchFamily="18" charset="0"/>
              </a:rPr>
              <a:t>Khinh</a:t>
            </a:r>
            <a:endParaRPr lang="en-US" altLang="en-US" i="1" dirty="0">
              <a:solidFill>
                <a:srgbClr val="0070C0"/>
              </a:solidFill>
              <a:latin typeface="Times New Roman" panose="02020603050405020304" pitchFamily="18" charset="0"/>
            </a:endParaRPr>
          </a:p>
        </p:txBody>
      </p:sp>
      <p:sp>
        <p:nvSpPr>
          <p:cNvPr id="15" name="Rectangle 6">
            <a:extLst>
              <a:ext uri="{FF2B5EF4-FFF2-40B4-BE49-F238E27FC236}">
                <a16:creationId xmlns:a16="http://schemas.microsoft.com/office/drawing/2014/main" id="{6AAF02E5-8D58-4A6C-BD81-11C8F8D4DEBB}"/>
              </a:ext>
            </a:extLst>
          </p:cNvPr>
          <p:cNvSpPr>
            <a:spLocks noChangeArrowheads="1"/>
          </p:cNvSpPr>
          <p:nvPr/>
        </p:nvSpPr>
        <p:spPr bwMode="auto">
          <a:xfrm>
            <a:off x="1136231" y="4692700"/>
            <a:ext cx="7270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làm</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trò</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lạ</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mắt</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thứ</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đồ</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chơi</a:t>
            </a:r>
            <a:endParaRPr lang="en-US" altLang="en-US" i="1" dirty="0">
              <a:solidFill>
                <a:srgbClr val="FF0000"/>
              </a:solidFill>
              <a:latin typeface="Times New Roman" panose="02020603050405020304" pitchFamily="18" charset="0"/>
            </a:endParaRPr>
          </a:p>
        </p:txBody>
      </p:sp>
      <p:pic>
        <p:nvPicPr>
          <p:cNvPr id="16" name="Picture 15" descr="4b6e57f1a3bb1d9fabbb0660e0a7a77e.png">
            <a:extLst>
              <a:ext uri="{FF2B5EF4-FFF2-40B4-BE49-F238E27FC236}">
                <a16:creationId xmlns:a16="http://schemas.microsoft.com/office/drawing/2014/main" id="{CC0CC215-85E6-48B2-AD39-3FF4EBB70D95}"/>
              </a:ext>
            </a:extLst>
          </p:cNvPr>
          <p:cNvPicPr>
            <a:picLocks noChangeAspect="1"/>
          </p:cNvPicPr>
          <p:nvPr/>
        </p:nvPicPr>
        <p:blipFill>
          <a:blip r:embed="rId3"/>
          <a:stretch>
            <a:fillRect/>
          </a:stretch>
        </p:blipFill>
        <p:spPr>
          <a:xfrm>
            <a:off x="7700045" y="2348880"/>
            <a:ext cx="4314800" cy="4314800"/>
          </a:xfrm>
          <a:prstGeom prst="rect">
            <a:avLst/>
          </a:prstGeom>
        </p:spPr>
      </p:pic>
      <p:sp>
        <p:nvSpPr>
          <p:cNvPr id="18" name="Rounded Rectangle 13">
            <a:extLst>
              <a:ext uri="{FF2B5EF4-FFF2-40B4-BE49-F238E27FC236}">
                <a16:creationId xmlns:a16="http://schemas.microsoft.com/office/drawing/2014/main" id="{B8EDFF42-35D1-4F90-A670-4EEC06D568A5}"/>
              </a:ext>
            </a:extLst>
          </p:cNvPr>
          <p:cNvSpPr/>
          <p:nvPr/>
        </p:nvSpPr>
        <p:spPr>
          <a:xfrm>
            <a:off x="8256240" y="4653135"/>
            <a:ext cx="3681224" cy="1651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500" b="1" i="1" dirty="0" err="1">
                <a:solidFill>
                  <a:srgbClr val="000000"/>
                </a:solidFill>
                <a:latin typeface="Times New Roman" panose="02020603050405020304" pitchFamily="18" charset="0"/>
                <a:cs typeface="Times New Roman" panose="02020603050405020304" pitchFamily="18" charset="0"/>
              </a:rPr>
              <a:t>Gạch</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chân</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dưới</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những</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từ</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ngữ</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chỉ</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hoàn</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cảnh</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và</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tâm</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trạng</a:t>
            </a:r>
            <a:r>
              <a:rPr lang="en-US" sz="2500" b="1" i="1" dirty="0">
                <a:solidFill>
                  <a:srgbClr val="000000"/>
                </a:solidFill>
                <a:latin typeface="Times New Roman" panose="02020603050405020304" pitchFamily="18" charset="0"/>
                <a:cs typeface="Times New Roman" panose="02020603050405020304" pitchFamily="18" charset="0"/>
              </a:rPr>
              <a:t> </a:t>
            </a:r>
            <a:r>
              <a:rPr lang="en-US" sz="2500" b="1" i="1" dirty="0" err="1">
                <a:solidFill>
                  <a:srgbClr val="000000"/>
                </a:solidFill>
                <a:latin typeface="Times New Roman" panose="02020603050405020304" pitchFamily="18" charset="0"/>
                <a:cs typeface="Times New Roman" panose="02020603050405020304" pitchFamily="18" charset="0"/>
              </a:rPr>
              <a:t>của</a:t>
            </a:r>
            <a:r>
              <a:rPr lang="en-US" sz="2500" b="1" i="1" dirty="0">
                <a:solidFill>
                  <a:srgbClr val="000000"/>
                </a:solidFill>
                <a:latin typeface="Times New Roman" panose="02020603050405020304" pitchFamily="18" charset="0"/>
                <a:cs typeface="Times New Roman" panose="02020603050405020304" pitchFamily="18" charset="0"/>
              </a:rPr>
              <a:t> con </a:t>
            </a:r>
            <a:r>
              <a:rPr lang="en-US" sz="2500" b="1" i="1" dirty="0" err="1">
                <a:solidFill>
                  <a:srgbClr val="000000"/>
                </a:solidFill>
                <a:latin typeface="Times New Roman" panose="02020603050405020304" pitchFamily="18" charset="0"/>
                <a:cs typeface="Times New Roman" panose="02020603050405020304" pitchFamily="18" charset="0"/>
              </a:rPr>
              <a:t>hổ</a:t>
            </a:r>
            <a:endParaRPr lang="en-US" sz="2500" b="1" i="1" dirty="0">
              <a:solidFill>
                <a:srgbClr val="000000"/>
              </a:solidFill>
              <a:latin typeface="Times New Roman" panose="02020603050405020304" pitchFamily="18" charset="0"/>
              <a:cs typeface="Times New Roman" panose="02020603050405020304" pitchFamily="18" charset="0"/>
            </a:endParaRPr>
          </a:p>
        </p:txBody>
      </p:sp>
      <p:sp>
        <p:nvSpPr>
          <p:cNvPr id="19" name="Rectangle 6">
            <a:extLst>
              <a:ext uri="{FF2B5EF4-FFF2-40B4-BE49-F238E27FC236}">
                <a16:creationId xmlns:a16="http://schemas.microsoft.com/office/drawing/2014/main" id="{A8F7677D-8BEB-47EE-A53E-25ECB6312EEF}"/>
              </a:ext>
            </a:extLst>
          </p:cNvPr>
          <p:cNvSpPr>
            <a:spLocks noChangeArrowheads="1"/>
          </p:cNvSpPr>
          <p:nvPr/>
        </p:nvSpPr>
        <p:spPr bwMode="auto">
          <a:xfrm>
            <a:off x="5032809" y="558832"/>
            <a:ext cx="2824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5400" dirty="0" err="1">
                <a:solidFill>
                  <a:srgbClr val="000000"/>
                </a:solidFill>
                <a:effectLst>
                  <a:glow rad="139700">
                    <a:srgbClr val="4EBE9B">
                      <a:satMod val="175000"/>
                      <a:alpha val="40000"/>
                    </a:srgbClr>
                  </a:glow>
                </a:effectLst>
                <a:latin typeface="Times New Roman" panose="02020603050405020304" pitchFamily="18" charset="0"/>
              </a:rPr>
              <a:t>Khổ</a:t>
            </a:r>
            <a:r>
              <a:rPr lang="en-US" altLang="en-US" sz="5400" dirty="0">
                <a:solidFill>
                  <a:srgbClr val="000000"/>
                </a:solidFill>
                <a:effectLst>
                  <a:glow rad="139700">
                    <a:srgbClr val="4EBE9B">
                      <a:satMod val="175000"/>
                      <a:alpha val="40000"/>
                    </a:srgbClr>
                  </a:glow>
                </a:effectLst>
                <a:latin typeface="Times New Roman" panose="02020603050405020304" pitchFamily="18" charset="0"/>
              </a:rPr>
              <a:t> 1</a:t>
            </a:r>
            <a:endParaRPr lang="en-US" altLang="en-US" sz="5400" i="1" dirty="0">
              <a:solidFill>
                <a:srgbClr val="000000"/>
              </a:solidFill>
              <a:effectLst>
                <a:glow rad="139700">
                  <a:srgbClr val="4EBE9B">
                    <a:satMod val="175000"/>
                    <a:alpha val="40000"/>
                  </a:srgbClr>
                </a:glow>
              </a:effectLst>
              <a:latin typeface="Times New Roman" panose="02020603050405020304" pitchFamily="18" charset="0"/>
            </a:endParaRPr>
          </a:p>
        </p:txBody>
      </p:sp>
    </p:spTree>
    <p:extLst>
      <p:ext uri="{BB962C8B-B14F-4D97-AF65-F5344CB8AC3E}">
        <p14:creationId xmlns:p14="http://schemas.microsoft.com/office/powerpoint/2010/main" val="3137914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2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in)">
                                      <p:cBhvr>
                                        <p:cTn id="5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P spid="15"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10091" y="334752"/>
            <a:ext cx="4497766" cy="6188496"/>
          </a:xfrm>
          <a:prstGeom prst="rect">
            <a:avLst/>
          </a:prstGeom>
        </p:spPr>
      </p:pic>
      <p:sp>
        <p:nvSpPr>
          <p:cNvPr id="5" name="Rectangle 4"/>
          <p:cNvSpPr/>
          <p:nvPr/>
        </p:nvSpPr>
        <p:spPr>
          <a:xfrm>
            <a:off x="214930" y="548437"/>
            <a:ext cx="7083017" cy="5598136"/>
          </a:xfrm>
          <a:prstGeom prst="rect">
            <a:avLst/>
          </a:prstGeom>
        </p:spPr>
        <p:txBody>
          <a:bodyPr wrap="square">
            <a:spAutoFit/>
          </a:bodyPr>
          <a:lstStyle/>
          <a:p>
            <a:pPr algn="just">
              <a:lnSpc>
                <a:spcPct val="107000"/>
              </a:lnSpc>
            </a:pP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Hoàn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cảnh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Bị</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giam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cầm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trong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cũi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sắt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nơi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vườn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bách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thú</a:t>
            </a:r>
            <a:r>
              <a:rPr lang="en-GB" sz="2400" dirty="0">
                <a:latin typeface="Times New Roman" panose="02020603050405020304" pitchFamily="18" charset="0"/>
                <a:cs typeface="Times New Roman" panose="02020603050405020304" pitchFamily="18" charset="0"/>
              </a:rPr>
              <a:t>.</a:t>
            </a:r>
            <a:endPar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căm</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hờn</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ngao</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cam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dội</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nghiền</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nát</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nghiền</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NT: +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40" dirty="0" err="1">
                <a:effectLst/>
                <a:latin typeface="Times New Roman" panose="02020603050405020304" pitchFamily="18" charset="0"/>
                <a:ea typeface="Times New Roman" panose="02020603050405020304" pitchFamily="18" charset="0"/>
                <a:cs typeface="Times New Roman" panose="02020603050405020304" pitchFamily="18" charset="0"/>
              </a:rPr>
              <a:t>gậm</a:t>
            </a:r>
            <a:r>
              <a:rPr lang="en-US" sz="2400" i="1"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cắn</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chạp</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căm</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spc="-50" dirty="0" err="1">
                <a:effectLst/>
                <a:latin typeface="Times New Roman" panose="02020603050405020304" pitchFamily="18" charset="0"/>
                <a:ea typeface="Times New Roman" panose="02020603050405020304" pitchFamily="18" charset="0"/>
                <a:cs typeface="Times New Roman" panose="02020603050405020304" pitchFamily="18" charset="0"/>
              </a:rPr>
              <a:t>hờn</a:t>
            </a:r>
            <a:r>
              <a:rPr lang="en-US" sz="24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trừu</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ngưng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căm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hờn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nhức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nhối</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đè</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-&gt; Con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cũi</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căm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hờn</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889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610" y="1040303"/>
            <a:ext cx="11246780" cy="4946034"/>
          </a:xfrm>
          <a:prstGeom prst="rect">
            <a:avLst/>
          </a:prstGeom>
        </p:spPr>
        <p:txBody>
          <a:bodyPr wrap="square">
            <a:spAutoFit/>
          </a:bodyPr>
          <a:lstStyle/>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Thái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độ</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 </a:t>
            </a:r>
            <a:r>
              <a:rPr lang="en-GB" sz="2800" spc="-40" dirty="0" err="1">
                <a:effectLst/>
                <a:latin typeface="Times New Roman" panose="02020603050405020304" pitchFamily="18" charset="0"/>
                <a:ea typeface="Times New Roman" panose="02020603050405020304" pitchFamily="18" charset="0"/>
              </a:rPr>
              <a:t>Với</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người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Khinh</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những</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người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giễu</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cợt</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nó</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coi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họ</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là</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những</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kẻ</a:t>
            </a:r>
            <a:r>
              <a:rPr lang="en-GB" sz="2800" spc="-40" dirty="0">
                <a:effectLst/>
                <a:latin typeface="Times New Roman" panose="02020603050405020304" pitchFamily="18" charset="0"/>
                <a:ea typeface="Times New Roman" panose="02020603050405020304" pitchFamily="18" charset="0"/>
              </a:rPr>
              <a:t> “ </a:t>
            </a:r>
            <a:r>
              <a:rPr lang="en-GB" sz="2800" spc="-40" dirty="0" err="1">
                <a:effectLst/>
                <a:latin typeface="Times New Roman" panose="02020603050405020304" pitchFamily="18" charset="0"/>
                <a:ea typeface="Times New Roman" panose="02020603050405020304" pitchFamily="18" charset="0"/>
              </a:rPr>
              <a:t>mắt</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bé</a:t>
            </a:r>
            <a:r>
              <a:rPr lang="en-GB" sz="2800" spc="-40" dirty="0">
                <a:effectLst/>
                <a:latin typeface="Times New Roman" panose="02020603050405020304" pitchFamily="18" charset="0"/>
                <a:ea typeface="Times New Roman" panose="02020603050405020304" pitchFamily="18" charset="0"/>
              </a:rPr>
              <a:t>”, “ </a:t>
            </a:r>
            <a:r>
              <a:rPr lang="en-GB" sz="2800" spc="-40" dirty="0" err="1">
                <a:effectLst/>
                <a:latin typeface="Times New Roman" panose="02020603050405020304" pitchFamily="18" charset="0"/>
                <a:ea typeface="Times New Roman" panose="02020603050405020304" pitchFamily="18" charset="0"/>
              </a:rPr>
              <a:t>ngạo</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mạn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ngẩn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ngơ</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 </a:t>
            </a:r>
            <a:r>
              <a:rPr lang="en-GB" sz="2800" spc="-40" dirty="0" err="1">
                <a:effectLst/>
                <a:latin typeface="Times New Roman" panose="02020603050405020304" pitchFamily="18" charset="0"/>
                <a:ea typeface="Times New Roman" panose="02020603050405020304" pitchFamily="18" charset="0"/>
              </a:rPr>
              <a:t>Với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những</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vật</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khác</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Coi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thường</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những</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gấu</a:t>
            </a:r>
            <a:r>
              <a:rPr lang="en-GB" sz="2800" spc="-40" dirty="0">
                <a:effectLst/>
                <a:latin typeface="Times New Roman" panose="02020603050405020304" pitchFamily="18" charset="0"/>
                <a:ea typeface="Times New Roman" panose="02020603050405020304" pitchFamily="18" charset="0"/>
              </a:rPr>
              <a:t>, con </a:t>
            </a:r>
            <a:r>
              <a:rPr lang="en-GB" sz="2800" spc="-40" dirty="0" err="1">
                <a:effectLst/>
                <a:latin typeface="Times New Roman" panose="02020603050405020304" pitchFamily="18" charset="0"/>
                <a:ea typeface="Times New Roman" panose="02020603050405020304" pitchFamily="18" charset="0"/>
              </a:rPr>
              <a:t>báo</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gọi</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chúng</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là</a:t>
            </a:r>
            <a:r>
              <a:rPr lang="en-GB" sz="2800" spc="-40" dirty="0">
                <a:effectLst/>
                <a:latin typeface="Times New Roman" panose="02020603050405020304" pitchFamily="18" charset="0"/>
                <a:ea typeface="Times New Roman" panose="02020603050405020304" pitchFamily="18" charset="0"/>
              </a:rPr>
              <a:t> “ </a:t>
            </a:r>
            <a:r>
              <a:rPr lang="en-GB" sz="2800" spc="-40" dirty="0" err="1">
                <a:effectLst/>
                <a:latin typeface="Times New Roman" panose="02020603050405020304" pitchFamily="18" charset="0"/>
                <a:ea typeface="Times New Roman" panose="02020603050405020304" pitchFamily="18" charset="0"/>
              </a:rPr>
              <a:t>gấu</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dở</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hơi</a:t>
            </a:r>
            <a:r>
              <a:rPr lang="en-GB" sz="2800" spc="-40" dirty="0">
                <a:effectLst/>
                <a:latin typeface="Times New Roman" panose="02020603050405020304" pitchFamily="18" charset="0"/>
                <a:ea typeface="Times New Roman" panose="02020603050405020304" pitchFamily="18" charset="0"/>
              </a:rPr>
              <a:t>”, “ </a:t>
            </a:r>
            <a:r>
              <a:rPr lang="en-GB" sz="2800" spc="-40" dirty="0" err="1">
                <a:effectLst/>
                <a:latin typeface="Times New Roman" panose="02020603050405020304" pitchFamily="18" charset="0"/>
                <a:ea typeface="Times New Roman" panose="02020603050405020304" pitchFamily="18" charset="0"/>
              </a:rPr>
              <a:t>báo</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vô</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tư</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lự</a:t>
            </a:r>
            <a:r>
              <a:rPr lang="en-GB" sz="2800" spc="-4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Từ</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ngữ</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chọn</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lọc</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tinh</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tế</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có</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giá</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trị</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biểu</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cảm</a:t>
            </a:r>
            <a:r>
              <a:rPr lang="en-GB" sz="2800" spc="-40" dirty="0">
                <a:effectLst/>
                <a:latin typeface="Times New Roman" panose="02020603050405020304" pitchFamily="18" charset="0"/>
                <a:ea typeface="Times New Roman" panose="02020603050405020304" pitchFamily="18" charset="0"/>
              </a:rPr>
              <a:t> </a:t>
            </a:r>
            <a:r>
              <a:rPr lang="en-GB" sz="2800" spc="-40" dirty="0" err="1">
                <a:effectLst/>
                <a:latin typeface="Times New Roman" panose="02020603050405020304" pitchFamily="18" charset="0"/>
                <a:ea typeface="Times New Roman" panose="02020603050405020304" pitchFamily="18" charset="0"/>
              </a:rPr>
              <a:t>cao</a:t>
            </a:r>
            <a:endParaRPr lang="en-GB" sz="2800" spc="-40" dirty="0">
              <a:effectLst/>
              <a:latin typeface="Times New Roman" panose="02020603050405020304" pitchFamily="18" charset="0"/>
              <a:ea typeface="Times New Roman" panose="02020603050405020304" pitchFamily="18" charset="0"/>
            </a:endParaRPr>
          </a:p>
          <a:p>
            <a:pPr algn="just">
              <a:lnSpc>
                <a:spcPct val="107000"/>
              </a:lnSpc>
              <a:spcAft>
                <a:spcPts val="0"/>
              </a:spcAft>
            </a:pPr>
            <a:r>
              <a:rPr lang="en-GB" sz="2800" i="1" spc="-40" dirty="0">
                <a:solidFill>
                  <a:srgbClr val="FF0000"/>
                </a:solidFill>
                <a:effectLst/>
                <a:latin typeface="Times New Roman" panose="02020603050405020304" pitchFamily="18" charset="0"/>
                <a:ea typeface="Times New Roman" panose="02020603050405020304" pitchFamily="18" charset="0"/>
              </a:rPr>
              <a:t>-&gt; </a:t>
            </a:r>
            <a:r>
              <a:rPr lang="en-GB" sz="2800" i="1" spc="-40" dirty="0" err="1">
                <a:solidFill>
                  <a:srgbClr val="FF0000"/>
                </a:solidFill>
                <a:effectLst/>
                <a:latin typeface="Times New Roman" panose="02020603050405020304" pitchFamily="18" charset="0"/>
                <a:ea typeface="Times New Roman" panose="02020603050405020304" pitchFamily="18" charset="0"/>
              </a:rPr>
              <a:t>diễn</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tả</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được</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tâm</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trạng</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vô</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cùng</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căm</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hờn</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uất</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hận</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niềm</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kiêu</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hãnh</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không</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chấp</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nhận</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hiện</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thực</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tù</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hãm</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của</a:t>
            </a:r>
            <a:r>
              <a:rPr lang="en-GB" sz="2800" i="1" spc="-40" dirty="0">
                <a:solidFill>
                  <a:srgbClr val="FF0000"/>
                </a:solidFill>
                <a:effectLst/>
                <a:latin typeface="Times New Roman" panose="02020603050405020304" pitchFamily="18" charset="0"/>
                <a:ea typeface="Times New Roman" panose="02020603050405020304" pitchFamily="18" charset="0"/>
              </a:rPr>
              <a:t> con </a:t>
            </a:r>
            <a:r>
              <a:rPr lang="en-GB" sz="2800" i="1" spc="-40" dirty="0" err="1">
                <a:solidFill>
                  <a:srgbClr val="FF0000"/>
                </a:solidFill>
                <a:effectLst/>
                <a:latin typeface="Times New Roman" panose="02020603050405020304" pitchFamily="18" charset="0"/>
                <a:ea typeface="Times New Roman" panose="02020603050405020304" pitchFamily="18" charset="0"/>
              </a:rPr>
              <a:t>hổ</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nơi</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vườn</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bách</a:t>
            </a:r>
            <a:r>
              <a:rPr lang="en-GB" sz="2800" i="1" spc="-40" dirty="0">
                <a:solidFill>
                  <a:srgbClr val="FF0000"/>
                </a:solidFill>
                <a:effectLst/>
                <a:latin typeface="Times New Roman" panose="02020603050405020304" pitchFamily="18" charset="0"/>
                <a:ea typeface="Times New Roman" panose="02020603050405020304" pitchFamily="18" charset="0"/>
              </a:rPr>
              <a:t> </a:t>
            </a:r>
            <a:r>
              <a:rPr lang="en-GB" sz="2800" i="1" spc="-40" dirty="0" err="1">
                <a:solidFill>
                  <a:srgbClr val="FF0000"/>
                </a:solidFill>
                <a:effectLst/>
                <a:latin typeface="Times New Roman" panose="02020603050405020304" pitchFamily="18" charset="0"/>
                <a:ea typeface="Times New Roman" panose="02020603050405020304" pitchFamily="18" charset="0"/>
              </a:rPr>
              <a:t>thú</a:t>
            </a:r>
            <a:r>
              <a:rPr lang="en-GB" sz="2800" i="1" spc="-40" dirty="0">
                <a:solidFill>
                  <a:srgbClr val="FF0000"/>
                </a:solidFill>
                <a:effectLst/>
                <a:latin typeface="Times New Roman" panose="02020603050405020304" pitchFamily="18" charset="0"/>
                <a:ea typeface="Times New Roman" panose="02020603050405020304" pitchFamily="18" charset="0"/>
              </a:rPr>
              <a:t>.</a:t>
            </a:r>
            <a:endParaRPr lang="en-US" sz="2800" i="1" dirty="0">
              <a:solidFill>
                <a:srgbClr val="FF0000"/>
              </a:solidFill>
              <a:effectLst/>
              <a:latin typeface="Times New Roman" panose="02020603050405020304" pitchFamily="18" charset="0"/>
              <a:ea typeface="Calibri" panose="020F0502020204030204" pitchFamily="34" charset="0"/>
            </a:endParaRPr>
          </a:p>
          <a:p>
            <a:pPr algn="just">
              <a:lnSpc>
                <a:spcPct val="107000"/>
              </a:lnSpc>
              <a:spcAft>
                <a:spcPts val="0"/>
              </a:spcAft>
            </a:pPr>
            <a:r>
              <a:rPr lang="en-GB"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pc="-4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003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42961AE-B157-421E-8C8D-2F5DCA032EF0}"/>
              </a:ext>
            </a:extLst>
          </p:cNvPr>
          <p:cNvSpPr/>
          <p:nvPr/>
        </p:nvSpPr>
        <p:spPr>
          <a:xfrm>
            <a:off x="8436260" y="3861048"/>
            <a:ext cx="3456384" cy="2662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i="1" dirty="0" err="1">
                <a:solidFill>
                  <a:srgbClr val="000000"/>
                </a:solidFill>
                <a:latin typeface="Times New Roman" panose="02020603050405020304" pitchFamily="18" charset="0"/>
                <a:cs typeface="Times New Roman" panose="02020603050405020304" pitchFamily="18" charset="0"/>
              </a:rPr>
              <a:t>Cảnh</a:t>
            </a:r>
            <a:r>
              <a:rPr lang="en-US" sz="3200" b="1" i="1" dirty="0">
                <a:solidFill>
                  <a:srgbClr val="000000"/>
                </a:solidFill>
                <a:latin typeface="Times New Roman" panose="02020603050405020304" pitchFamily="18" charset="0"/>
                <a:cs typeface="Times New Roman" panose="02020603050405020304" pitchFamily="18" charset="0"/>
              </a:rPr>
              <a:t> vườn bách thú hiện ra trước mắt chúa sơn lâm như thế nào?</a:t>
            </a:r>
          </a:p>
        </p:txBody>
      </p:sp>
      <p:sp>
        <p:nvSpPr>
          <p:cNvPr id="4102" name="Rectangle 6">
            <a:extLst>
              <a:ext uri="{FF2B5EF4-FFF2-40B4-BE49-F238E27FC236}">
                <a16:creationId xmlns:a16="http://schemas.microsoft.com/office/drawing/2014/main" id="{8EACAB31-268E-4949-A530-92BD20FB7FED}"/>
              </a:ext>
            </a:extLst>
          </p:cNvPr>
          <p:cNvSpPr>
            <a:spLocks noChangeArrowheads="1"/>
          </p:cNvSpPr>
          <p:nvPr/>
        </p:nvSpPr>
        <p:spPr bwMode="auto">
          <a:xfrm>
            <a:off x="191344" y="1908115"/>
            <a:ext cx="842493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a:solidFill>
                  <a:srgbClr val="0000FF"/>
                </a:solidFill>
                <a:latin typeface="Times New Roman" panose="02020603050405020304" pitchFamily="18" charset="0"/>
              </a:rPr>
              <a:t>     Nay ta </a:t>
            </a:r>
            <a:r>
              <a:rPr lang="en-US" altLang="en-US" i="1" dirty="0" err="1">
                <a:solidFill>
                  <a:srgbClr val="0000FF"/>
                </a:solidFill>
                <a:latin typeface="Times New Roman" panose="02020603050405020304" pitchFamily="18" charset="0"/>
              </a:rPr>
              <a:t>ôm</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niềm</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uất</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hận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ngàn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thâu</a:t>
            </a:r>
            <a:r>
              <a:rPr lang="en-US" altLang="en-US"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Ghét</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những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cảnh</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không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đời</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nào</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thay</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đổi</a:t>
            </a:r>
            <a:r>
              <a:rPr lang="en-US" altLang="en-US"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Những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cảnh</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sửa</a:t>
            </a:r>
            <a:r>
              <a:rPr lang="en-US" altLang="en-US" i="1" dirty="0">
                <a:solidFill>
                  <a:srgbClr val="0000FF"/>
                </a:solidFill>
                <a:latin typeface="Times New Roman" panose="02020603050405020304" pitchFamily="18" charset="0"/>
              </a:rPr>
              <a:t> sang, </a:t>
            </a:r>
            <a:r>
              <a:rPr lang="en-US" altLang="en-US" i="1" dirty="0" err="1">
                <a:solidFill>
                  <a:srgbClr val="0000FF"/>
                </a:solidFill>
                <a:latin typeface="Times New Roman" panose="02020603050405020304" pitchFamily="18" charset="0"/>
              </a:rPr>
              <a:t>tầm</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thường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giả</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dối</a:t>
            </a:r>
            <a:r>
              <a:rPr lang="en-US" altLang="en-US"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Hoa</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chăm</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cỏ</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xén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lối</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phẳng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cây</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trồng</a:t>
            </a:r>
            <a:r>
              <a:rPr lang="en-US" altLang="en-US"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Dải</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nước</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đen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giả</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suối</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chẳng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thông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dòng</a:t>
            </a:r>
            <a:endParaRPr lang="en-US" altLang="en-US" i="1" dirty="0">
              <a:solidFill>
                <a:srgbClr val="0000FF"/>
              </a:solidFill>
              <a:latin typeface="Times New Roman" panose="02020603050405020304" pitchFamily="18" charset="0"/>
            </a:endParaRPr>
          </a:p>
          <a:p>
            <a:pPr fontAlgn="base">
              <a:spcBef>
                <a:spcPct val="0"/>
              </a:spcBef>
              <a:spcAft>
                <a:spcPct val="0"/>
              </a:spcAft>
              <a:buFontTx/>
              <a:buNone/>
            </a:pPr>
            <a:r>
              <a:rPr lang="en-US" altLang="en-US" i="1" dirty="0">
                <a:solidFill>
                  <a:srgbClr val="0000FF"/>
                </a:solidFill>
                <a:latin typeface="Times New Roman" panose="02020603050405020304" pitchFamily="18" charset="0"/>
              </a:rPr>
              <a:t>     Len </a:t>
            </a:r>
            <a:r>
              <a:rPr lang="en-US" altLang="en-US" i="1" dirty="0" err="1">
                <a:solidFill>
                  <a:srgbClr val="0000FF"/>
                </a:solidFill>
                <a:latin typeface="Times New Roman" panose="02020603050405020304" pitchFamily="18" charset="0"/>
              </a:rPr>
              <a:t>dưới</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nách</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những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mô</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gò</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thấp</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kém</a:t>
            </a:r>
            <a:r>
              <a:rPr lang="en-US" altLang="en-US"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Dăm</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vừng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lá</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hiền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lành</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không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bí</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hiểm</a:t>
            </a:r>
            <a:r>
              <a:rPr lang="en-US" altLang="en-US"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Cũng</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học</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đòi</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bắt</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chước</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vẻ</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hoang</a:t>
            </a:r>
            <a:r>
              <a:rPr lang="en-US" altLang="en-US" i="1" dirty="0">
                <a:solidFill>
                  <a:srgbClr val="0000FF"/>
                </a:solidFill>
                <a:latin typeface="Times New Roman" panose="02020603050405020304" pitchFamily="18" charset="0"/>
              </a:rPr>
              <a:t> vu</a:t>
            </a:r>
          </a:p>
          <a:p>
            <a:pPr fontAlgn="base">
              <a:spcBef>
                <a:spcPct val="0"/>
              </a:spcBef>
              <a:spcAft>
                <a:spcPct val="0"/>
              </a:spcAft>
              <a:buFontTx/>
              <a:buNone/>
            </a:pP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Của</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chốn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ngàn</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năm</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cao</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cả</a:t>
            </a:r>
            <a:r>
              <a:rPr lang="en-US" altLang="en-US" i="1" dirty="0">
                <a:solidFill>
                  <a:srgbClr val="0000FF"/>
                </a:solidFill>
                <a:latin typeface="Times New Roman" panose="02020603050405020304" pitchFamily="18" charset="0"/>
              </a:rPr>
              <a:t>, </a:t>
            </a:r>
            <a:r>
              <a:rPr lang="en-US" altLang="en-US" i="1" dirty="0" err="1">
                <a:solidFill>
                  <a:srgbClr val="0000FF"/>
                </a:solidFill>
                <a:latin typeface="Times New Roman" panose="02020603050405020304" pitchFamily="18" charset="0"/>
              </a:rPr>
              <a:t>âm</a:t>
            </a:r>
            <a:r>
              <a:rPr lang="en-US" altLang="en-US" i="1" dirty="0">
                <a:solidFill>
                  <a:srgbClr val="0000FF"/>
                </a:solidFill>
                <a:latin typeface="Times New Roman" panose="02020603050405020304" pitchFamily="18" charset="0"/>
              </a:rPr>
              <a:t> u.</a:t>
            </a:r>
          </a:p>
        </p:txBody>
      </p:sp>
      <p:sp>
        <p:nvSpPr>
          <p:cNvPr id="6" name="Rectangle 6">
            <a:extLst>
              <a:ext uri="{FF2B5EF4-FFF2-40B4-BE49-F238E27FC236}">
                <a16:creationId xmlns:a16="http://schemas.microsoft.com/office/drawing/2014/main" id="{577863AA-1444-4DC2-B20D-23B5327384ED}"/>
              </a:ext>
            </a:extLst>
          </p:cNvPr>
          <p:cNvSpPr>
            <a:spLocks noChangeArrowheads="1"/>
          </p:cNvSpPr>
          <p:nvPr/>
        </p:nvSpPr>
        <p:spPr bwMode="auto">
          <a:xfrm>
            <a:off x="4861645" y="427516"/>
            <a:ext cx="2824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5400" dirty="0">
                <a:solidFill>
                  <a:srgbClr val="000000"/>
                </a:solidFill>
                <a:effectLst>
                  <a:glow rad="139700">
                    <a:srgbClr val="4EBE9B">
                      <a:satMod val="175000"/>
                      <a:alpha val="40000"/>
                    </a:srgbClr>
                  </a:glow>
                </a:effectLst>
                <a:latin typeface="Times New Roman" panose="02020603050405020304" pitchFamily="18" charset="0"/>
              </a:rPr>
              <a:t>*</a:t>
            </a:r>
            <a:r>
              <a:rPr lang="en-US" altLang="en-US" sz="5400" dirty="0" err="1">
                <a:solidFill>
                  <a:srgbClr val="000000"/>
                </a:solidFill>
                <a:effectLst>
                  <a:glow rad="139700">
                    <a:srgbClr val="4EBE9B">
                      <a:satMod val="175000"/>
                      <a:alpha val="40000"/>
                    </a:srgbClr>
                  </a:glow>
                </a:effectLst>
                <a:latin typeface="Times New Roman" panose="02020603050405020304" pitchFamily="18" charset="0"/>
              </a:rPr>
              <a:t>Khổ</a:t>
            </a:r>
            <a:r>
              <a:rPr lang="en-US" altLang="en-US" sz="5400" dirty="0">
                <a:solidFill>
                  <a:srgbClr val="000000"/>
                </a:solidFill>
                <a:effectLst>
                  <a:glow rad="139700">
                    <a:srgbClr val="4EBE9B">
                      <a:satMod val="175000"/>
                      <a:alpha val="40000"/>
                    </a:srgbClr>
                  </a:glow>
                </a:effectLst>
                <a:latin typeface="Times New Roman" panose="02020603050405020304" pitchFamily="18" charset="0"/>
              </a:rPr>
              <a:t> 4</a:t>
            </a:r>
            <a:endParaRPr lang="en-US" altLang="en-US" sz="5400" i="1" dirty="0">
              <a:solidFill>
                <a:srgbClr val="000000"/>
              </a:solidFill>
              <a:effectLst>
                <a:glow rad="139700">
                  <a:srgbClr val="4EBE9B">
                    <a:satMod val="175000"/>
                    <a:alpha val="40000"/>
                  </a:srgbClr>
                </a:glow>
              </a:effectLst>
              <a:latin typeface="Times New Roman" panose="02020603050405020304" pitchFamily="18" charset="0"/>
            </a:endParaRPr>
          </a:p>
        </p:txBody>
      </p:sp>
      <p:pic>
        <p:nvPicPr>
          <p:cNvPr id="61442" name="Picture 2" descr="Káº¿t quáº£ hÃ¬nh áº£nh cho con há» trong vÆ°á»n bÃ¡ch thÃº">
            <a:extLst>
              <a:ext uri="{FF2B5EF4-FFF2-40B4-BE49-F238E27FC236}">
                <a16:creationId xmlns:a16="http://schemas.microsoft.com/office/drawing/2014/main" id="{D6DF9858-BDB6-47B1-A7DD-CD930D9601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161"/>
          <a:stretch/>
        </p:blipFill>
        <p:spPr bwMode="auto">
          <a:xfrm>
            <a:off x="8364252" y="113006"/>
            <a:ext cx="3600400" cy="3400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F9B305C8-DE2A-4DE9-B048-2963B90535C2}"/>
              </a:ext>
            </a:extLst>
          </p:cNvPr>
          <p:cNvSpPr>
            <a:spLocks noChangeArrowheads="1"/>
          </p:cNvSpPr>
          <p:nvPr/>
        </p:nvSpPr>
        <p:spPr bwMode="auto">
          <a:xfrm>
            <a:off x="3503712" y="2412177"/>
            <a:ext cx="4176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không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đời</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nào</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thay</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đổi</a:t>
            </a:r>
            <a:r>
              <a:rPr lang="en-US" altLang="en-US" i="1" dirty="0">
                <a:solidFill>
                  <a:srgbClr val="FF0000"/>
                </a:solidFill>
                <a:latin typeface="Times New Roman" panose="02020603050405020304" pitchFamily="18" charset="0"/>
              </a:rPr>
              <a:t>,</a:t>
            </a:r>
          </a:p>
        </p:txBody>
      </p:sp>
      <p:sp>
        <p:nvSpPr>
          <p:cNvPr id="9" name="Rectangle 6">
            <a:extLst>
              <a:ext uri="{FF2B5EF4-FFF2-40B4-BE49-F238E27FC236}">
                <a16:creationId xmlns:a16="http://schemas.microsoft.com/office/drawing/2014/main" id="{2E14528B-DD07-419E-835F-6073F6921FB3}"/>
              </a:ext>
            </a:extLst>
          </p:cNvPr>
          <p:cNvSpPr>
            <a:spLocks noChangeArrowheads="1"/>
          </p:cNvSpPr>
          <p:nvPr/>
        </p:nvSpPr>
        <p:spPr bwMode="auto">
          <a:xfrm>
            <a:off x="1919536" y="2891054"/>
            <a:ext cx="6228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cảnh</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sửa</a:t>
            </a:r>
            <a:r>
              <a:rPr lang="en-US" altLang="en-US" i="1" dirty="0">
                <a:solidFill>
                  <a:srgbClr val="FF0000"/>
                </a:solidFill>
                <a:latin typeface="Times New Roman" panose="02020603050405020304" pitchFamily="18" charset="0"/>
              </a:rPr>
              <a:t> sang, </a:t>
            </a:r>
            <a:r>
              <a:rPr lang="en-US" altLang="en-US" i="1" dirty="0" err="1">
                <a:solidFill>
                  <a:srgbClr val="FF0000"/>
                </a:solidFill>
                <a:latin typeface="Times New Roman" panose="02020603050405020304" pitchFamily="18" charset="0"/>
              </a:rPr>
              <a:t>tầm</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thường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giả</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dối</a:t>
            </a:r>
            <a:r>
              <a:rPr lang="en-US" altLang="en-US" i="1" dirty="0">
                <a:solidFill>
                  <a:srgbClr val="FF0000"/>
                </a:solidFill>
                <a:latin typeface="Times New Roman" panose="02020603050405020304" pitchFamily="18" charset="0"/>
              </a:rPr>
              <a:t>:</a:t>
            </a:r>
          </a:p>
        </p:txBody>
      </p:sp>
      <p:sp>
        <p:nvSpPr>
          <p:cNvPr id="10" name="Rectangle 6">
            <a:extLst>
              <a:ext uri="{FF2B5EF4-FFF2-40B4-BE49-F238E27FC236}">
                <a16:creationId xmlns:a16="http://schemas.microsoft.com/office/drawing/2014/main" id="{C542C606-1D14-42A5-868C-4350075D90CD}"/>
              </a:ext>
            </a:extLst>
          </p:cNvPr>
          <p:cNvSpPr>
            <a:spLocks noChangeArrowheads="1"/>
          </p:cNvSpPr>
          <p:nvPr/>
        </p:nvSpPr>
        <p:spPr bwMode="auto">
          <a:xfrm>
            <a:off x="695400" y="3344685"/>
            <a:ext cx="6984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Hoa</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chăm</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cỏ</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xén</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lối</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phẳng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cây</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trồng</a:t>
            </a:r>
            <a:r>
              <a:rPr lang="en-US" altLang="en-US" i="1" dirty="0">
                <a:solidFill>
                  <a:srgbClr val="FF0000"/>
                </a:solidFill>
                <a:latin typeface="Times New Roman" panose="02020603050405020304" pitchFamily="18" charset="0"/>
              </a:rPr>
              <a:t>;</a:t>
            </a:r>
          </a:p>
        </p:txBody>
      </p:sp>
      <p:sp>
        <p:nvSpPr>
          <p:cNvPr id="11" name="Rectangle 6">
            <a:extLst>
              <a:ext uri="{FF2B5EF4-FFF2-40B4-BE49-F238E27FC236}">
                <a16:creationId xmlns:a16="http://schemas.microsoft.com/office/drawing/2014/main" id="{E2C6C0DD-7F49-49A8-9DCC-C71010C6F2AE}"/>
              </a:ext>
            </a:extLst>
          </p:cNvPr>
          <p:cNvSpPr>
            <a:spLocks noChangeArrowheads="1"/>
          </p:cNvSpPr>
          <p:nvPr/>
        </p:nvSpPr>
        <p:spPr bwMode="auto">
          <a:xfrm>
            <a:off x="695400" y="3865756"/>
            <a:ext cx="4539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Dải</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nước</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đen</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giả</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suối</a:t>
            </a:r>
            <a:r>
              <a:rPr lang="en-US" altLang="en-US" i="1" dirty="0">
                <a:solidFill>
                  <a:srgbClr val="FF0000"/>
                </a:solidFill>
                <a:latin typeface="Times New Roman" panose="02020603050405020304" pitchFamily="18" charset="0"/>
              </a:rPr>
              <a:t>, </a:t>
            </a:r>
          </a:p>
        </p:txBody>
      </p:sp>
      <p:sp>
        <p:nvSpPr>
          <p:cNvPr id="12" name="Rectangle 6">
            <a:extLst>
              <a:ext uri="{FF2B5EF4-FFF2-40B4-BE49-F238E27FC236}">
                <a16:creationId xmlns:a16="http://schemas.microsoft.com/office/drawing/2014/main" id="{D1251FEA-6A45-4ADE-B880-A747BB1FCA83}"/>
              </a:ext>
            </a:extLst>
          </p:cNvPr>
          <p:cNvSpPr>
            <a:spLocks noChangeArrowheads="1"/>
          </p:cNvSpPr>
          <p:nvPr/>
        </p:nvSpPr>
        <p:spPr bwMode="auto">
          <a:xfrm>
            <a:off x="4295800" y="4319225"/>
            <a:ext cx="3384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err="1">
                <a:solidFill>
                  <a:srgbClr val="FF0000"/>
                </a:solidFill>
                <a:latin typeface="Times New Roman" panose="02020603050405020304" pitchFamily="18" charset="0"/>
              </a:rPr>
              <a:t>mô</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gò</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thấp</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kém</a:t>
            </a:r>
            <a:r>
              <a:rPr lang="en-US" altLang="en-US" i="1" dirty="0">
                <a:solidFill>
                  <a:srgbClr val="FF0000"/>
                </a:solidFill>
                <a:latin typeface="Times New Roman" panose="02020603050405020304" pitchFamily="18" charset="0"/>
              </a:rPr>
              <a:t>;</a:t>
            </a:r>
          </a:p>
        </p:txBody>
      </p:sp>
      <p:sp>
        <p:nvSpPr>
          <p:cNvPr id="13" name="Rectangle 6">
            <a:extLst>
              <a:ext uri="{FF2B5EF4-FFF2-40B4-BE49-F238E27FC236}">
                <a16:creationId xmlns:a16="http://schemas.microsoft.com/office/drawing/2014/main" id="{8F6F04C9-0B65-4925-AD0E-4DC5E8AE1C4E}"/>
              </a:ext>
            </a:extLst>
          </p:cNvPr>
          <p:cNvSpPr>
            <a:spLocks noChangeArrowheads="1"/>
          </p:cNvSpPr>
          <p:nvPr/>
        </p:nvSpPr>
        <p:spPr bwMode="auto">
          <a:xfrm>
            <a:off x="1487488" y="4840296"/>
            <a:ext cx="8424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vừng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lá</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hiền</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lành</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không</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bí</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hiểm</a:t>
            </a:r>
            <a:r>
              <a:rPr lang="en-US" altLang="en-US" i="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32348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1442"/>
                                        </p:tgtEl>
                                        <p:attrNameLst>
                                          <p:attrName>style.visibility</p:attrName>
                                        </p:attrNameLst>
                                      </p:cBhvr>
                                      <p:to>
                                        <p:strVal val="visible"/>
                                      </p:to>
                                    </p:set>
                                    <p:animEffect transition="in" filter="circle(in)">
                                      <p:cBhvr>
                                        <p:cTn id="15" dur="2000"/>
                                        <p:tgtEl>
                                          <p:spTgt spid="614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102" grpId="0" autoUpdateAnimBg="0"/>
      <p:bldP spid="6" grpId="0" autoUpdateAnimBg="0"/>
      <p:bldP spid="8" grpId="0" autoUpdateAnimBg="0"/>
      <p:bldP spid="9" grpId="0" autoUpdateAnimBg="0"/>
      <p:bldP spid="10" grpId="0" autoUpdateAnimBg="0"/>
      <p:bldP spid="11" grpId="0" autoUpdateAnimBg="0"/>
      <p:bldP spid="12" grpId="0" autoUpdateAnimBg="0"/>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690" y="543659"/>
            <a:ext cx="11204620" cy="5770682"/>
          </a:xfrm>
          <a:prstGeom prst="rect">
            <a:avLst/>
          </a:prstGeom>
        </p:spPr>
        <p:txBody>
          <a:bodyPr wrap="square">
            <a:spAutoFit/>
          </a:bodyPr>
          <a:lstStyle/>
          <a:p>
            <a:pPr algn="just">
              <a:lnSpc>
                <a:spcPct val="107000"/>
              </a:lnSpc>
              <a:spcAft>
                <a:spcPts val="0"/>
              </a:spcAft>
            </a:pPr>
            <a:r>
              <a:rPr lang="en-GB" sz="2400" spc="-4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GB" sz="2400" spc="-4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GB" sz="2400" spc="-4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bách</a:t>
            </a:r>
            <a:r>
              <a:rPr lang="en-GB" sz="2400" spc="-4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GB" sz="2400" spc="-4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dối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xén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phẳng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dải</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gò</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kém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bí</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chước</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vu</a:t>
            </a:r>
          </a:p>
          <a:p>
            <a:r>
              <a:rPr lang="en-GB" sz="2400" dirty="0">
                <a:latin typeface="Times New Roman" panose="02020603050405020304" pitchFamily="18" charset="0"/>
                <a:cs typeface="Times New Roman" panose="02020603050405020304" pitchFamily="18" charset="0"/>
              </a:rPr>
              <a:t>-NT: + So </a:t>
            </a:r>
            <a:r>
              <a:rPr lang="en-GB" sz="2400" dirty="0" err="1">
                <a:latin typeface="Times New Roman" panose="02020603050405020304" pitchFamily="18" charset="0"/>
                <a:cs typeface="Times New Roman" panose="02020603050405020304" pitchFamily="18" charset="0"/>
              </a:rPr>
              <a:t>sánh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cảnh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rừng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cao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âm</a:t>
            </a:r>
            <a:r>
              <a:rPr lang="en-GB" sz="2400" dirty="0">
                <a:latin typeface="Times New Roman" panose="02020603050405020304" pitchFamily="18" charset="0"/>
                <a:cs typeface="Times New Roman" panose="02020603050405020304" pitchFamily="18" charset="0"/>
              </a:rPr>
              <a:t> u.</a:t>
            </a:r>
            <a:endParaRPr lang="en-US"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     + </a:t>
            </a:r>
            <a:r>
              <a:rPr lang="en-GB" sz="2400" dirty="0" err="1">
                <a:latin typeface="Times New Roman" panose="02020603050405020304" pitchFamily="18" charset="0"/>
                <a:cs typeface="Times New Roman" panose="02020603050405020304" pitchFamily="18" charset="0"/>
              </a:rPr>
              <a:t>Biện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liệt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kê</a:t>
            </a:r>
            <a:r>
              <a:rPr lang="en-GB"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nSpc>
                <a:spcPct val="107000"/>
              </a:lnSpc>
              <a:spcAft>
                <a:spcPts val="0"/>
              </a:spcAft>
            </a:pP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giễu</a:t>
            </a:r>
            <a:r>
              <a:rPr lang="en-GB"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GB"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dồn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dập</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bách</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dối</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nhàm</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tẻ</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2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5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-Ta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căm</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ghét</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khao</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cũi</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xổ</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GB" sz="2400" spc="-4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GB"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0061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 calcmode="lin" valueType="num">
                                      <p:cBhvr additive="base">
                                        <p:cTn id="6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63" y="1602950"/>
            <a:ext cx="10921284" cy="3108543"/>
          </a:xfrm>
          <a:prstGeom prst="rect">
            <a:avLst/>
          </a:prstGeom>
        </p:spPr>
        <p:txBody>
          <a:bodyPr wrap="square">
            <a:spAutoFit/>
          </a:bodyPr>
          <a:lstStyle/>
          <a:p>
            <a:pPr marL="457200" indent="-457200">
              <a:buFontTx/>
              <a:buChar char="-"/>
            </a:pPr>
            <a:r>
              <a:rPr lang="pt-BR" sz="2800" dirty="0">
                <a:effectLst/>
                <a:latin typeface="Times New Roman" panose="02020603050405020304" pitchFamily="18" charset="0"/>
                <a:ea typeface="Times New Roman" panose="02020603050405020304" pitchFamily="18" charset="0"/>
              </a:rPr>
              <a:t>Cảnh tù túng nơi vườn bách thú  chính là thực tại xã hội đương thời: bị tù túng mất tự do, bị nô lệ xiềng xích của thực dân và PK, một XH đang trên đường Âu hóa với bao điều lố lăng, kệch cỡm.</a:t>
            </a:r>
          </a:p>
          <a:p>
            <a:pPr marL="457200" indent="-457200">
              <a:buFontTx/>
              <a:buChar char="-"/>
            </a:pPr>
            <a:r>
              <a:rPr lang="pt-BR" sz="2800" dirty="0">
                <a:effectLst/>
                <a:latin typeface="Times New Roman" panose="02020603050405020304" pitchFamily="18" charset="0"/>
                <a:ea typeface="Times New Roman" panose="02020603050405020304" pitchFamily="18" charset="0"/>
              </a:rPr>
              <a:t> Thái độ ngao ngán, chán ghét cao độ đối với cảnh vườn bách thú của con hổ cũng chính là thái độ của con người, đặc biệt những nhà thơ lãng mạn- một ý thức muốn tự do cá nhân, khẳng định cái “ Tôi” của nhà thơ, của con người trong XH lúc bấy giờ.</a:t>
            </a:r>
            <a:endParaRPr lang="en-US" sz="2800" dirty="0"/>
          </a:p>
        </p:txBody>
      </p:sp>
    </p:spTree>
    <p:extLst>
      <p:ext uri="{BB962C8B-B14F-4D97-AF65-F5344CB8AC3E}">
        <p14:creationId xmlns:p14="http://schemas.microsoft.com/office/powerpoint/2010/main" val="22324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54B9A3EF-660C-4105-A65F-050B6677B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829005"/>
            <a:ext cx="8048055" cy="5135043"/>
          </a:xfrm>
          <a:prstGeom prst="rect">
            <a:avLst/>
          </a:prstGeom>
        </p:spPr>
      </p:pic>
      <p:pic>
        <p:nvPicPr>
          <p:cNvPr id="4" name="PA_图片 6">
            <a:extLst>
              <a:ext uri="{FF2B5EF4-FFF2-40B4-BE49-F238E27FC236}">
                <a16:creationId xmlns:a16="http://schemas.microsoft.com/office/drawing/2014/main" id="{90C1B597-9152-4018-9966-C68E0E09990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824192" y="3068960"/>
            <a:ext cx="4712786" cy="3885542"/>
          </a:xfrm>
          <a:prstGeom prst="rect">
            <a:avLst/>
          </a:prstGeom>
        </p:spPr>
      </p:pic>
      <p:sp>
        <p:nvSpPr>
          <p:cNvPr id="2" name="TextBox 1">
            <a:extLst>
              <a:ext uri="{FF2B5EF4-FFF2-40B4-BE49-F238E27FC236}">
                <a16:creationId xmlns:a16="http://schemas.microsoft.com/office/drawing/2014/main" id="{CC44AC9E-7A98-4854-A691-0DA54DDCEB4A}"/>
              </a:ext>
            </a:extLst>
          </p:cNvPr>
          <p:cNvSpPr txBox="1"/>
          <p:nvPr/>
        </p:nvSpPr>
        <p:spPr>
          <a:xfrm>
            <a:off x="2423592" y="1738551"/>
            <a:ext cx="6336704" cy="2554545"/>
          </a:xfrm>
          <a:prstGeom prst="rect">
            <a:avLst/>
          </a:prstGeom>
          <a:noFill/>
        </p:spPr>
        <p:txBody>
          <a:bodyPr wrap="square" rtlCol="0">
            <a:spAutoFit/>
          </a:bodyPr>
          <a:lstStyle/>
          <a:p>
            <a:pPr algn="ctr" fontAlgn="base">
              <a:spcBef>
                <a:spcPct val="0"/>
              </a:spcBef>
              <a:spcAft>
                <a:spcPct val="0"/>
              </a:spcAft>
            </a:pPr>
            <a:r>
              <a:rPr lang="en-US" sz="4000" dirty="0" err="1">
                <a:solidFill>
                  <a:srgbClr val="000000"/>
                </a:solidFill>
                <a:latin typeface="Times New Roman"/>
              </a:rPr>
              <a:t>Xem</a:t>
            </a:r>
            <a:r>
              <a:rPr lang="en-US" sz="4000" dirty="0">
                <a:solidFill>
                  <a:srgbClr val="000000"/>
                </a:solidFill>
                <a:latin typeface="Times New Roman"/>
              </a:rPr>
              <a:t> </a:t>
            </a:r>
            <a:r>
              <a:rPr lang="en-US" sz="4000" dirty="0" err="1">
                <a:solidFill>
                  <a:srgbClr val="000000"/>
                </a:solidFill>
                <a:latin typeface="Times New Roman"/>
              </a:rPr>
              <a:t>những</a:t>
            </a:r>
            <a:r>
              <a:rPr lang="en-US" sz="4000" dirty="0">
                <a:solidFill>
                  <a:srgbClr val="000000"/>
                </a:solidFill>
                <a:latin typeface="Times New Roman"/>
              </a:rPr>
              <a:t> </a:t>
            </a:r>
            <a:r>
              <a:rPr lang="en-US" sz="4000" dirty="0" err="1">
                <a:solidFill>
                  <a:srgbClr val="000000"/>
                </a:solidFill>
                <a:latin typeface="Times New Roman"/>
              </a:rPr>
              <a:t>hình</a:t>
            </a:r>
            <a:r>
              <a:rPr lang="en-US" sz="4000" dirty="0">
                <a:solidFill>
                  <a:srgbClr val="000000"/>
                </a:solidFill>
                <a:latin typeface="Times New Roman"/>
              </a:rPr>
              <a:t> </a:t>
            </a:r>
            <a:r>
              <a:rPr lang="en-US" sz="4000" dirty="0" err="1">
                <a:solidFill>
                  <a:srgbClr val="000000"/>
                </a:solidFill>
                <a:latin typeface="Times New Roman"/>
              </a:rPr>
              <a:t>ảnh</a:t>
            </a:r>
            <a:r>
              <a:rPr lang="en-US" sz="4000" dirty="0">
                <a:solidFill>
                  <a:srgbClr val="000000"/>
                </a:solidFill>
                <a:latin typeface="Times New Roman"/>
              </a:rPr>
              <a:t> </a:t>
            </a:r>
            <a:r>
              <a:rPr lang="en-US" sz="4000" dirty="0" err="1">
                <a:solidFill>
                  <a:srgbClr val="000000"/>
                </a:solidFill>
                <a:latin typeface="Times New Roman"/>
              </a:rPr>
              <a:t>sau</a:t>
            </a:r>
            <a:r>
              <a:rPr lang="en-US" sz="4000" dirty="0">
                <a:solidFill>
                  <a:srgbClr val="000000"/>
                </a:solidFill>
                <a:latin typeface="Times New Roman"/>
              </a:rPr>
              <a:t> </a:t>
            </a:r>
            <a:r>
              <a:rPr lang="en-US" sz="4000" dirty="0" err="1">
                <a:solidFill>
                  <a:srgbClr val="000000"/>
                </a:solidFill>
                <a:latin typeface="Times New Roman"/>
              </a:rPr>
              <a:t>và</a:t>
            </a:r>
            <a:r>
              <a:rPr lang="en-US" sz="4000" dirty="0">
                <a:solidFill>
                  <a:srgbClr val="000000"/>
                </a:solidFill>
                <a:latin typeface="Times New Roman"/>
              </a:rPr>
              <a:t> </a:t>
            </a:r>
            <a:r>
              <a:rPr lang="en-US" sz="4000" dirty="0" err="1">
                <a:solidFill>
                  <a:srgbClr val="000000"/>
                </a:solidFill>
                <a:latin typeface="Times New Roman"/>
              </a:rPr>
              <a:t>nêu</a:t>
            </a:r>
            <a:r>
              <a:rPr lang="en-US" sz="4000" dirty="0">
                <a:solidFill>
                  <a:srgbClr val="000000"/>
                </a:solidFill>
                <a:latin typeface="Times New Roman"/>
              </a:rPr>
              <a:t> </a:t>
            </a:r>
            <a:r>
              <a:rPr lang="en-US" sz="4000" dirty="0" err="1">
                <a:solidFill>
                  <a:srgbClr val="000000"/>
                </a:solidFill>
                <a:latin typeface="Times New Roman"/>
              </a:rPr>
              <a:t>cảm</a:t>
            </a:r>
            <a:r>
              <a:rPr lang="en-US" sz="4000" dirty="0">
                <a:solidFill>
                  <a:srgbClr val="000000"/>
                </a:solidFill>
                <a:latin typeface="Times New Roman"/>
              </a:rPr>
              <a:t> </a:t>
            </a:r>
            <a:r>
              <a:rPr lang="en-US" sz="4000" dirty="0" err="1">
                <a:solidFill>
                  <a:srgbClr val="000000"/>
                </a:solidFill>
                <a:latin typeface="Times New Roman"/>
              </a:rPr>
              <a:t>nhận</a:t>
            </a:r>
            <a:r>
              <a:rPr lang="en-US" sz="4000" dirty="0">
                <a:solidFill>
                  <a:srgbClr val="000000"/>
                </a:solidFill>
                <a:latin typeface="Times New Roman"/>
              </a:rPr>
              <a:t> </a:t>
            </a:r>
            <a:r>
              <a:rPr lang="en-US" sz="4000" dirty="0" err="1">
                <a:solidFill>
                  <a:srgbClr val="000000"/>
                </a:solidFill>
                <a:latin typeface="Times New Roman"/>
              </a:rPr>
              <a:t>của</a:t>
            </a:r>
            <a:r>
              <a:rPr lang="en-US" sz="4000" dirty="0">
                <a:solidFill>
                  <a:srgbClr val="000000"/>
                </a:solidFill>
                <a:latin typeface="Times New Roman"/>
              </a:rPr>
              <a:t> </a:t>
            </a:r>
            <a:r>
              <a:rPr lang="en-US" sz="4000" dirty="0" err="1">
                <a:solidFill>
                  <a:srgbClr val="000000"/>
                </a:solidFill>
                <a:latin typeface="Times New Roman"/>
              </a:rPr>
              <a:t>em</a:t>
            </a:r>
            <a:r>
              <a:rPr lang="en-US" sz="4000" dirty="0">
                <a:solidFill>
                  <a:srgbClr val="000000"/>
                </a:solidFill>
                <a:latin typeface="Times New Roman"/>
              </a:rPr>
              <a:t>. </a:t>
            </a:r>
            <a:r>
              <a:rPr lang="en-US" sz="4000" dirty="0" err="1">
                <a:solidFill>
                  <a:srgbClr val="000000"/>
                </a:solidFill>
                <a:latin typeface="Times New Roman"/>
              </a:rPr>
              <a:t>Giả</a:t>
            </a:r>
            <a:r>
              <a:rPr lang="en-US" sz="4000" dirty="0">
                <a:solidFill>
                  <a:srgbClr val="000000"/>
                </a:solidFill>
                <a:latin typeface="Times New Roman"/>
              </a:rPr>
              <a:t> </a:t>
            </a:r>
            <a:r>
              <a:rPr lang="en-US" sz="4000" dirty="0" err="1">
                <a:solidFill>
                  <a:srgbClr val="000000"/>
                </a:solidFill>
                <a:latin typeface="Times New Roman"/>
              </a:rPr>
              <a:t>sử</a:t>
            </a:r>
            <a:r>
              <a:rPr lang="en-US" sz="4000" dirty="0">
                <a:solidFill>
                  <a:srgbClr val="000000"/>
                </a:solidFill>
                <a:latin typeface="Times New Roman"/>
              </a:rPr>
              <a:t> </a:t>
            </a:r>
            <a:r>
              <a:rPr lang="en-US" sz="4000" dirty="0" err="1">
                <a:solidFill>
                  <a:srgbClr val="000000"/>
                </a:solidFill>
                <a:latin typeface="Times New Roman"/>
              </a:rPr>
              <a:t>em</a:t>
            </a:r>
            <a:r>
              <a:rPr lang="en-US" sz="4000" dirty="0">
                <a:solidFill>
                  <a:srgbClr val="000000"/>
                </a:solidFill>
                <a:latin typeface="Times New Roman"/>
              </a:rPr>
              <a:t> r</a:t>
            </a:r>
            <a:r>
              <a:rPr lang="vi-VN" sz="4000" dirty="0">
                <a:solidFill>
                  <a:srgbClr val="000000"/>
                </a:solidFill>
                <a:latin typeface="Times New Roman"/>
              </a:rPr>
              <a:t>ơ</a:t>
            </a:r>
            <a:r>
              <a:rPr lang="en-US" sz="4000" dirty="0" err="1">
                <a:solidFill>
                  <a:srgbClr val="000000"/>
                </a:solidFill>
                <a:latin typeface="Times New Roman"/>
              </a:rPr>
              <a:t>i</a:t>
            </a:r>
            <a:r>
              <a:rPr lang="en-US" sz="4000" dirty="0">
                <a:solidFill>
                  <a:srgbClr val="000000"/>
                </a:solidFill>
                <a:latin typeface="Times New Roman"/>
              </a:rPr>
              <a:t> </a:t>
            </a:r>
            <a:r>
              <a:rPr lang="en-US" sz="4000" dirty="0" err="1">
                <a:solidFill>
                  <a:srgbClr val="000000"/>
                </a:solidFill>
                <a:latin typeface="Times New Roman"/>
              </a:rPr>
              <a:t>vào</a:t>
            </a:r>
            <a:r>
              <a:rPr lang="en-US" sz="4000" dirty="0">
                <a:solidFill>
                  <a:srgbClr val="000000"/>
                </a:solidFill>
                <a:latin typeface="Times New Roman"/>
              </a:rPr>
              <a:t> tr</a:t>
            </a:r>
            <a:r>
              <a:rPr lang="vi-VN" sz="4000" dirty="0">
                <a:solidFill>
                  <a:srgbClr val="000000"/>
                </a:solidFill>
                <a:latin typeface="Times New Roman"/>
              </a:rPr>
              <a:t>ư</a:t>
            </a:r>
            <a:r>
              <a:rPr lang="en-US" sz="4000" dirty="0" err="1">
                <a:solidFill>
                  <a:srgbClr val="000000"/>
                </a:solidFill>
                <a:latin typeface="Times New Roman"/>
              </a:rPr>
              <a:t>ờng</a:t>
            </a:r>
            <a:r>
              <a:rPr lang="en-US" sz="4000" dirty="0">
                <a:solidFill>
                  <a:srgbClr val="000000"/>
                </a:solidFill>
                <a:latin typeface="Times New Roman"/>
              </a:rPr>
              <a:t> </a:t>
            </a:r>
            <a:r>
              <a:rPr lang="en-US" sz="4000" dirty="0" err="1">
                <a:solidFill>
                  <a:srgbClr val="000000"/>
                </a:solidFill>
                <a:latin typeface="Times New Roman"/>
              </a:rPr>
              <a:t>hợp</a:t>
            </a:r>
            <a:r>
              <a:rPr lang="en-US" sz="4000" dirty="0">
                <a:solidFill>
                  <a:srgbClr val="000000"/>
                </a:solidFill>
                <a:latin typeface="Times New Roman"/>
              </a:rPr>
              <a:t> </a:t>
            </a:r>
            <a:r>
              <a:rPr lang="en-US" sz="4000" dirty="0" err="1">
                <a:solidFill>
                  <a:srgbClr val="000000"/>
                </a:solidFill>
                <a:latin typeface="Times New Roman"/>
              </a:rPr>
              <a:t>đó</a:t>
            </a:r>
            <a:r>
              <a:rPr lang="en-US" sz="4000" dirty="0">
                <a:solidFill>
                  <a:srgbClr val="000000"/>
                </a:solidFill>
                <a:latin typeface="Times New Roman"/>
              </a:rPr>
              <a:t> </a:t>
            </a:r>
            <a:r>
              <a:rPr lang="en-US" sz="4000" dirty="0" err="1">
                <a:solidFill>
                  <a:srgbClr val="000000"/>
                </a:solidFill>
                <a:latin typeface="Times New Roman"/>
              </a:rPr>
              <a:t>thì</a:t>
            </a:r>
            <a:r>
              <a:rPr lang="en-US" sz="4000" dirty="0">
                <a:solidFill>
                  <a:srgbClr val="000000"/>
                </a:solidFill>
                <a:latin typeface="Times New Roman"/>
              </a:rPr>
              <a:t> </a:t>
            </a:r>
            <a:r>
              <a:rPr lang="en-US" sz="4000" dirty="0" err="1">
                <a:solidFill>
                  <a:srgbClr val="000000"/>
                </a:solidFill>
                <a:latin typeface="Times New Roman"/>
              </a:rPr>
              <a:t>em</a:t>
            </a:r>
            <a:r>
              <a:rPr lang="en-US" sz="4000" dirty="0">
                <a:solidFill>
                  <a:srgbClr val="000000"/>
                </a:solidFill>
                <a:latin typeface="Times New Roman"/>
              </a:rPr>
              <a:t> </a:t>
            </a:r>
            <a:r>
              <a:rPr lang="en-US" sz="4000" dirty="0" err="1">
                <a:solidFill>
                  <a:srgbClr val="000000"/>
                </a:solidFill>
                <a:latin typeface="Times New Roman"/>
              </a:rPr>
              <a:t>sẽ</a:t>
            </a:r>
            <a:r>
              <a:rPr lang="en-US" sz="4000" dirty="0">
                <a:solidFill>
                  <a:srgbClr val="000000"/>
                </a:solidFill>
                <a:latin typeface="Times New Roman"/>
              </a:rPr>
              <a:t> </a:t>
            </a:r>
            <a:r>
              <a:rPr lang="en-US" sz="4000" dirty="0" err="1">
                <a:solidFill>
                  <a:srgbClr val="000000"/>
                </a:solidFill>
                <a:latin typeface="Times New Roman"/>
              </a:rPr>
              <a:t>làm</a:t>
            </a:r>
            <a:r>
              <a:rPr lang="en-US" sz="4000" dirty="0">
                <a:solidFill>
                  <a:srgbClr val="000000"/>
                </a:solidFill>
                <a:latin typeface="Times New Roman"/>
              </a:rPr>
              <a:t> </a:t>
            </a:r>
            <a:r>
              <a:rPr lang="en-US" sz="4000" dirty="0" err="1">
                <a:solidFill>
                  <a:srgbClr val="000000"/>
                </a:solidFill>
                <a:latin typeface="Times New Roman"/>
              </a:rPr>
              <a:t>thế</a:t>
            </a:r>
            <a:r>
              <a:rPr lang="en-US" sz="4000" dirty="0">
                <a:solidFill>
                  <a:srgbClr val="000000"/>
                </a:solidFill>
                <a:latin typeface="Times New Roman"/>
              </a:rPr>
              <a:t> </a:t>
            </a:r>
            <a:r>
              <a:rPr lang="en-US" sz="4000" dirty="0" err="1">
                <a:solidFill>
                  <a:srgbClr val="000000"/>
                </a:solidFill>
                <a:latin typeface="Times New Roman"/>
              </a:rPr>
              <a:t>nào</a:t>
            </a:r>
            <a:r>
              <a:rPr lang="en-US" sz="4000" dirty="0">
                <a:solidFill>
                  <a:srgbClr val="000000"/>
                </a:solidFill>
                <a:latin typeface="Times New Roman"/>
              </a:rPr>
              <a:t>?</a:t>
            </a:r>
            <a:endParaRPr lang="en-SG" sz="4000" dirty="0">
              <a:solidFill>
                <a:srgbClr val="000000"/>
              </a:solidFill>
              <a:latin typeface="Times New Roman"/>
            </a:endParaRPr>
          </a:p>
        </p:txBody>
      </p:sp>
    </p:spTree>
    <p:extLst>
      <p:ext uri="{BB962C8B-B14F-4D97-AF65-F5344CB8AC3E}">
        <p14:creationId xmlns:p14="http://schemas.microsoft.com/office/powerpoint/2010/main" val="22931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Káº¿t quáº£ hÃ¬nh áº£nh cho há» á» rá»«ng">
            <a:extLst>
              <a:ext uri="{FF2B5EF4-FFF2-40B4-BE49-F238E27FC236}">
                <a16:creationId xmlns:a16="http://schemas.microsoft.com/office/drawing/2014/main" id="{846DCD5D-49FE-47C3-A88A-71A3E62CB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7D10CF6-1D53-4F1B-8204-75E4D738B50A}"/>
              </a:ext>
            </a:extLst>
          </p:cNvPr>
          <p:cNvSpPr/>
          <p:nvPr/>
        </p:nvSpPr>
        <p:spPr>
          <a:xfrm>
            <a:off x="695400" y="5229200"/>
            <a:ext cx="10729192" cy="1296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2.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Cảnh</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con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hổ</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trong</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chốn</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giang</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sơn</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hùng</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vĩ</a:t>
            </a:r>
            <a:endParaRPr lang="en-SG" sz="4400" dirty="0">
              <a:solidFill>
                <a:srgbClr val="000000"/>
              </a:solidFill>
              <a:effectLst>
                <a:glow rad="139700">
                  <a:srgbClr val="3FAED5">
                    <a:satMod val="175000"/>
                    <a:alpha val="40000"/>
                  </a:srgbClr>
                </a:glow>
              </a:effectLst>
            </a:endParaRPr>
          </a:p>
        </p:txBody>
      </p:sp>
    </p:spTree>
    <p:extLst>
      <p:ext uri="{BB962C8B-B14F-4D97-AF65-F5344CB8AC3E}">
        <p14:creationId xmlns:p14="http://schemas.microsoft.com/office/powerpoint/2010/main" val="32026899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5B8770-6F0E-40A6-BC9F-4F09B195E086}"/>
              </a:ext>
            </a:extLst>
          </p:cNvPr>
          <p:cNvSpPr/>
          <p:nvPr/>
        </p:nvSpPr>
        <p:spPr>
          <a:xfrm>
            <a:off x="2999656" y="404664"/>
            <a:ext cx="6264696"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a/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Cảnh</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núi</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rừng</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hùng</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vĩ</a:t>
            </a:r>
            <a:endParaRPr lang="en-SG" sz="4400" dirty="0">
              <a:solidFill>
                <a:srgbClr val="000000"/>
              </a:solidFill>
              <a:effectLst>
                <a:glow rad="139700">
                  <a:srgbClr val="3FAED5">
                    <a:satMod val="175000"/>
                    <a:alpha val="40000"/>
                  </a:srgbClr>
                </a:glow>
              </a:effectLst>
            </a:endParaRPr>
          </a:p>
        </p:txBody>
      </p:sp>
      <p:graphicFrame>
        <p:nvGraphicFramePr>
          <p:cNvPr id="4" name="Table 17">
            <a:extLst>
              <a:ext uri="{FF2B5EF4-FFF2-40B4-BE49-F238E27FC236}">
                <a16:creationId xmlns:a16="http://schemas.microsoft.com/office/drawing/2014/main" id="{884904F1-2862-4D23-920E-3C7CDA4AB228}"/>
              </a:ext>
            </a:extLst>
          </p:cNvPr>
          <p:cNvGraphicFramePr>
            <a:graphicFrameLocks noGrp="1"/>
          </p:cNvGraphicFramePr>
          <p:nvPr/>
        </p:nvGraphicFramePr>
        <p:xfrm>
          <a:off x="517548" y="2212413"/>
          <a:ext cx="11070399" cy="3812323"/>
        </p:xfrm>
        <a:graphic>
          <a:graphicData uri="http://schemas.openxmlformats.org/drawingml/2006/table">
            <a:tbl>
              <a:tblPr firstRow="1" bandRow="1">
                <a:tableStyleId>{93296810-A885-4BE3-A3E7-6D5BEEA58F35}</a:tableStyleId>
              </a:tblPr>
              <a:tblGrid>
                <a:gridCol w="1709359">
                  <a:extLst>
                    <a:ext uri="{9D8B030D-6E8A-4147-A177-3AD203B41FA5}">
                      <a16:colId xmlns:a16="http://schemas.microsoft.com/office/drawing/2014/main" val="913728291"/>
                    </a:ext>
                  </a:extLst>
                </a:gridCol>
                <a:gridCol w="1800200">
                  <a:extLst>
                    <a:ext uri="{9D8B030D-6E8A-4147-A177-3AD203B41FA5}">
                      <a16:colId xmlns:a16="http://schemas.microsoft.com/office/drawing/2014/main" val="2585726114"/>
                    </a:ext>
                  </a:extLst>
                </a:gridCol>
                <a:gridCol w="7560840">
                  <a:extLst>
                    <a:ext uri="{9D8B030D-6E8A-4147-A177-3AD203B41FA5}">
                      <a16:colId xmlns:a16="http://schemas.microsoft.com/office/drawing/2014/main" val="663614240"/>
                    </a:ext>
                  </a:extLst>
                </a:gridCol>
              </a:tblGrid>
              <a:tr h="720080">
                <a:tc gridSpan="2">
                  <a:txBody>
                    <a:bodyPr/>
                    <a:lstStyle/>
                    <a:p>
                      <a:pPr algn="ctr"/>
                      <a:r>
                        <a:rPr lang="en-SG" sz="2800" dirty="0">
                          <a:latin typeface="+mj-lt"/>
                        </a:rPr>
                        <a:t>Chi </a:t>
                      </a:r>
                      <a:r>
                        <a:rPr lang="en-SG" sz="2800" dirty="0" err="1">
                          <a:latin typeface="+mj-lt"/>
                        </a:rPr>
                        <a:t>tiết</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SG" dirty="0"/>
                    </a:p>
                  </a:txBody>
                  <a:tcPr/>
                </a:tc>
                <a:tc>
                  <a:txBody>
                    <a:bodyPr/>
                    <a:lstStyle/>
                    <a:p>
                      <a:pPr algn="ctr"/>
                      <a:r>
                        <a:rPr lang="en-SG" sz="2800" dirty="0" err="1">
                          <a:latin typeface="+mj-lt"/>
                        </a:rPr>
                        <a:t>Từ</a:t>
                      </a:r>
                      <a:r>
                        <a:rPr lang="en-SG" sz="2800" dirty="0">
                          <a:latin typeface="+mj-lt"/>
                        </a:rPr>
                        <a:t> </a:t>
                      </a:r>
                      <a:r>
                        <a:rPr lang="en-SG" sz="2800" dirty="0" err="1">
                          <a:latin typeface="+mj-lt"/>
                        </a:rPr>
                        <a:t>ngữ</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66492558"/>
                  </a:ext>
                </a:extLst>
              </a:tr>
              <a:tr h="856547">
                <a:tc rowSpan="3">
                  <a:txBody>
                    <a:bodyPr/>
                    <a:lstStyle/>
                    <a:p>
                      <a:pPr algn="ctr"/>
                      <a:r>
                        <a:rPr lang="en-SG" sz="2800" b="1" dirty="0" err="1">
                          <a:latin typeface="+mj-lt"/>
                        </a:rPr>
                        <a:t>Cảnh</a:t>
                      </a:r>
                      <a:r>
                        <a:rPr lang="en-SG" sz="2800" b="1" dirty="0">
                          <a:latin typeface="+mj-lt"/>
                        </a:rPr>
                        <a:t> </a:t>
                      </a:r>
                      <a:r>
                        <a:rPr lang="en-SG" sz="2800" b="1" dirty="0" err="1">
                          <a:latin typeface="+mj-lt"/>
                        </a:rPr>
                        <a:t>núi</a:t>
                      </a:r>
                      <a:r>
                        <a:rPr lang="en-SG" sz="2800" b="1" dirty="0">
                          <a:latin typeface="+mj-lt"/>
                        </a:rPr>
                        <a:t> </a:t>
                      </a:r>
                      <a:r>
                        <a:rPr lang="en-SG" sz="2800" b="1" dirty="0" err="1">
                          <a:latin typeface="+mj-lt"/>
                        </a:rPr>
                        <a:t>rừng</a:t>
                      </a:r>
                      <a:endParaRPr lang="en-SG" sz="2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SG" sz="2800" dirty="0" err="1">
                          <a:latin typeface="+mj-lt"/>
                        </a:rPr>
                        <a:t>Hình</a:t>
                      </a:r>
                      <a:r>
                        <a:rPr lang="en-SG" sz="2800" dirty="0">
                          <a:latin typeface="+mj-lt"/>
                        </a:rPr>
                        <a:t> </a:t>
                      </a:r>
                      <a:r>
                        <a:rPr lang="en-SG" sz="2800" dirty="0" err="1">
                          <a:latin typeface="+mj-lt"/>
                        </a:rPr>
                        <a:t>ảnh</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776845"/>
                  </a:ext>
                </a:extLst>
              </a:tr>
              <a:tr h="864096">
                <a:tc vMerge="1">
                  <a:txBody>
                    <a:bodyPr/>
                    <a:lstStyle/>
                    <a:p>
                      <a:endParaRPr lang="en-SG">
                        <a:latin typeface="+mj-lt"/>
                      </a:endParaRPr>
                    </a:p>
                  </a:txBody>
                  <a:tcPr anchor="ctr"/>
                </a:tc>
                <a:tc>
                  <a:txBody>
                    <a:bodyPr/>
                    <a:lstStyle/>
                    <a:p>
                      <a:r>
                        <a:rPr lang="en-SG" sz="2800" dirty="0" err="1">
                          <a:latin typeface="+mj-lt"/>
                        </a:rPr>
                        <a:t>Âm</a:t>
                      </a:r>
                      <a:r>
                        <a:rPr lang="en-SG" sz="2800" dirty="0">
                          <a:latin typeface="+mj-lt"/>
                        </a:rPr>
                        <a:t> </a:t>
                      </a:r>
                      <a:r>
                        <a:rPr lang="en-SG" sz="2800" dirty="0" err="1">
                          <a:latin typeface="+mj-lt"/>
                        </a:rPr>
                        <a:t>thanh</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88557"/>
                  </a:ext>
                </a:extLst>
              </a:tr>
              <a:tr h="1044116">
                <a:tc vMerge="1">
                  <a:txBody>
                    <a:bodyPr/>
                    <a:lstStyle/>
                    <a:p>
                      <a:endParaRPr lang="en-SG">
                        <a:latin typeface="+mj-lt"/>
                      </a:endParaRPr>
                    </a:p>
                  </a:txBody>
                  <a:tcPr anchor="ctr"/>
                </a:tc>
                <a:tc>
                  <a:txBody>
                    <a:bodyPr/>
                    <a:lstStyle/>
                    <a:p>
                      <a:endParaRPr lang="en-SG" sz="2800" dirty="0">
                        <a:latin typeface="+mj-lt"/>
                      </a:endParaRPr>
                    </a:p>
                    <a:p>
                      <a:r>
                        <a:rPr lang="en-SG" sz="2800" dirty="0" err="1">
                          <a:latin typeface="+mj-lt"/>
                        </a:rPr>
                        <a:t>Nhận</a:t>
                      </a:r>
                      <a:r>
                        <a:rPr lang="en-SG" sz="2800" dirty="0">
                          <a:latin typeface="+mj-lt"/>
                        </a:rPr>
                        <a:t> </a:t>
                      </a:r>
                      <a:r>
                        <a:rPr lang="en-SG" sz="2800" dirty="0" err="1">
                          <a:latin typeface="+mj-lt"/>
                        </a:rPr>
                        <a:t>xét</a:t>
                      </a:r>
                      <a:endParaRPr lang="en-SG" sz="2800" dirty="0">
                        <a:latin typeface="+mj-lt"/>
                      </a:endParaRPr>
                    </a:p>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74913"/>
                  </a:ext>
                </a:extLst>
              </a:tr>
            </a:tbl>
          </a:graphicData>
        </a:graphic>
      </p:graphicFrame>
      <p:sp>
        <p:nvSpPr>
          <p:cNvPr id="5" name="Rectangle 5">
            <a:extLst>
              <a:ext uri="{FF2B5EF4-FFF2-40B4-BE49-F238E27FC236}">
                <a16:creationId xmlns:a16="http://schemas.microsoft.com/office/drawing/2014/main" id="{0C25D642-FC2E-451A-873F-E3E1B45AEE21}"/>
              </a:ext>
            </a:extLst>
          </p:cNvPr>
          <p:cNvSpPr>
            <a:spLocks noChangeArrowheads="1"/>
          </p:cNvSpPr>
          <p:nvPr/>
        </p:nvSpPr>
        <p:spPr bwMode="auto">
          <a:xfrm>
            <a:off x="4151784" y="2924944"/>
            <a:ext cx="73448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pt-BR" altLang="en-US" sz="2400" dirty="0">
                <a:solidFill>
                  <a:srgbClr val="0000FF"/>
                </a:solidFill>
                <a:latin typeface="Times New Roman" panose="02020603050405020304" pitchFamily="18" charset="0"/>
              </a:rPr>
              <a:t>Cảnh núi rừng hùng vĩ với: </a:t>
            </a:r>
            <a:r>
              <a:rPr lang="pt-BR" altLang="en-US" sz="2400" i="1" dirty="0">
                <a:solidFill>
                  <a:srgbClr val="000000"/>
                </a:solidFill>
                <a:latin typeface="Times New Roman" panose="02020603050405020304" pitchFamily="18" charset="0"/>
              </a:rPr>
              <a:t>“bóng cả, cây già” </a:t>
            </a:r>
            <a:r>
              <a:rPr lang="pt-BR" altLang="en-US" sz="2400" dirty="0">
                <a:solidFill>
                  <a:srgbClr val="0000FF"/>
                </a:solidFill>
                <a:latin typeface="Times New Roman" panose="02020603050405020304" pitchFamily="18" charset="0"/>
              </a:rPr>
              <a:t>đầy vẻ thâm nghiêm</a:t>
            </a:r>
            <a:endParaRPr lang="pt-BR" altLang="en-US" sz="2400" i="1" dirty="0">
              <a:solidFill>
                <a:srgbClr val="0000FF"/>
              </a:solidFill>
              <a:latin typeface="Times New Roman" panose="02020603050405020304" pitchFamily="18" charset="0"/>
            </a:endParaRPr>
          </a:p>
        </p:txBody>
      </p:sp>
      <p:sp>
        <p:nvSpPr>
          <p:cNvPr id="6" name="Rectangle 5">
            <a:extLst>
              <a:ext uri="{FF2B5EF4-FFF2-40B4-BE49-F238E27FC236}">
                <a16:creationId xmlns:a16="http://schemas.microsoft.com/office/drawing/2014/main" id="{743D09FD-F8AF-4336-93CB-4E1EA5782107}"/>
              </a:ext>
            </a:extLst>
          </p:cNvPr>
          <p:cNvSpPr>
            <a:spLocks noChangeArrowheads="1"/>
          </p:cNvSpPr>
          <p:nvPr/>
        </p:nvSpPr>
        <p:spPr bwMode="auto">
          <a:xfrm>
            <a:off x="4151784" y="3789040"/>
            <a:ext cx="73448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pt-BR" altLang="en-US" sz="2400" dirty="0">
                <a:solidFill>
                  <a:srgbClr val="0000FF"/>
                </a:solidFill>
                <a:latin typeface="Times New Roman" panose="02020603050405020304" pitchFamily="18" charset="0"/>
              </a:rPr>
              <a:t>Âm thanh dữ dội: </a:t>
            </a:r>
            <a:r>
              <a:rPr lang="pt-BR" altLang="en-US" sz="2400" i="1" dirty="0">
                <a:solidFill>
                  <a:srgbClr val="000000"/>
                </a:solidFill>
                <a:latin typeface="Times New Roman" panose="02020603050405020304" pitchFamily="18" charset="0"/>
              </a:rPr>
              <a:t>“tiếng gió gào ngàn”,“giọng nguồn hét núi”,“thét khúc trường ca dữ dội”</a:t>
            </a:r>
          </a:p>
        </p:txBody>
      </p:sp>
      <p:sp>
        <p:nvSpPr>
          <p:cNvPr id="7" name="Rectangle 6">
            <a:extLst>
              <a:ext uri="{FF2B5EF4-FFF2-40B4-BE49-F238E27FC236}">
                <a16:creationId xmlns:a16="http://schemas.microsoft.com/office/drawing/2014/main" id="{01E91F20-6EA0-4A14-8DC8-3D6494412D9F}"/>
              </a:ext>
            </a:extLst>
          </p:cNvPr>
          <p:cNvSpPr>
            <a:spLocks noChangeArrowheads="1"/>
          </p:cNvSpPr>
          <p:nvPr/>
        </p:nvSpPr>
        <p:spPr bwMode="auto">
          <a:xfrm>
            <a:off x="4151783" y="4748951"/>
            <a:ext cx="73448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pt-BR" alt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pt-BR" altLang="en-US" sz="2400" dirty="0">
                <a:solidFill>
                  <a:srgbClr val="0000FF"/>
                </a:solidFill>
                <a:latin typeface="Times New Roman" panose="02020603050405020304" pitchFamily="18" charset="0"/>
              </a:rPr>
              <a:t>Từ ngữ chọn lọc, phong phú và gợi tả </a:t>
            </a:r>
          </a:p>
          <a:p>
            <a:pPr algn="just" fontAlgn="base">
              <a:spcBef>
                <a:spcPct val="0"/>
              </a:spcBef>
              <a:spcAft>
                <a:spcPct val="0"/>
              </a:spcAft>
              <a:buFontTx/>
              <a:buNone/>
            </a:pPr>
            <a:r>
              <a:rPr lang="pt-BR" altLang="en-US" sz="2400" dirty="0">
                <a:solidFill>
                  <a:srgbClr val="0000FF"/>
                </a:solidFill>
                <a:latin typeface="Times New Roman" panose="02020603050405020304" pitchFamily="18" charset="0"/>
                <a:sym typeface="Wingdings" panose="05000000000000000000" pitchFamily="2" charset="2"/>
              </a:rPr>
              <a:t> N</a:t>
            </a:r>
            <a:r>
              <a:rPr lang="pt-BR" altLang="en-US" sz="2400" dirty="0">
                <a:solidFill>
                  <a:srgbClr val="0000FF"/>
                </a:solidFill>
                <a:latin typeface="Times New Roman" panose="02020603050405020304" pitchFamily="18" charset="0"/>
              </a:rPr>
              <a:t>ổi bật cảnh đại ngàn hùng vĩ, mạnh mẽ, hoang dã, bí ẩn linh thiêng, nơi giang sơn mà hổ đã từng ngự trị.</a:t>
            </a:r>
          </a:p>
        </p:txBody>
      </p:sp>
    </p:spTree>
    <p:extLst>
      <p:ext uri="{BB962C8B-B14F-4D97-AF65-F5344CB8AC3E}">
        <p14:creationId xmlns:p14="http://schemas.microsoft.com/office/powerpoint/2010/main" val="323911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amond(i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amond(in)">
                                      <p:cBhvr>
                                        <p:cTn id="22" dur="6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F6EB33A-9703-485E-AC1F-9FC7A46BC44A}"/>
              </a:ext>
            </a:extLst>
          </p:cNvPr>
          <p:cNvSpPr/>
          <p:nvPr/>
        </p:nvSpPr>
        <p:spPr>
          <a:xfrm>
            <a:off x="3281927" y="433467"/>
            <a:ext cx="4824536"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b/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Hình</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ảnh</a:t>
            </a:r>
            <a:r>
              <a:rPr lang="en-US" altLang="en-US" sz="4400" dirty="0">
                <a:solidFill>
                  <a:srgbClr val="FF0000"/>
                </a:solidFill>
                <a:effectLst>
                  <a:glow rad="139700">
                    <a:srgbClr val="3FAED5">
                      <a:satMod val="175000"/>
                      <a:alpha val="40000"/>
                    </a:srgbClr>
                  </a:glow>
                </a:effectLst>
                <a:latin typeface="Times New Roman" panose="02020603050405020304" pitchFamily="18" charset="0"/>
              </a:rPr>
              <a:t> con </a:t>
            </a:r>
            <a:r>
              <a:rPr lang="en-US" altLang="en-US" sz="4400" dirty="0" err="1">
                <a:solidFill>
                  <a:srgbClr val="FF0000"/>
                </a:solidFill>
                <a:effectLst>
                  <a:glow rad="139700">
                    <a:srgbClr val="3FAED5">
                      <a:satMod val="175000"/>
                      <a:alpha val="40000"/>
                    </a:srgbClr>
                  </a:glow>
                </a:effectLst>
                <a:latin typeface="Times New Roman" panose="02020603050405020304" pitchFamily="18" charset="0"/>
              </a:rPr>
              <a:t>hổ</a:t>
            </a:r>
            <a:endParaRPr lang="en-SG" sz="4400" dirty="0">
              <a:solidFill>
                <a:srgbClr val="000000"/>
              </a:solidFill>
              <a:effectLst>
                <a:glow rad="139700">
                  <a:srgbClr val="3FAED5">
                    <a:satMod val="175000"/>
                    <a:alpha val="40000"/>
                  </a:srgbClr>
                </a:glow>
              </a:effectLst>
            </a:endParaRPr>
          </a:p>
        </p:txBody>
      </p:sp>
      <p:graphicFrame>
        <p:nvGraphicFramePr>
          <p:cNvPr id="4" name="Table 17">
            <a:extLst>
              <a:ext uri="{FF2B5EF4-FFF2-40B4-BE49-F238E27FC236}">
                <a16:creationId xmlns:a16="http://schemas.microsoft.com/office/drawing/2014/main" id="{5B988DE2-DEB4-472E-9788-F54A290EA179}"/>
              </a:ext>
            </a:extLst>
          </p:cNvPr>
          <p:cNvGraphicFramePr>
            <a:graphicFrameLocks noGrp="1"/>
          </p:cNvGraphicFramePr>
          <p:nvPr/>
        </p:nvGraphicFramePr>
        <p:xfrm>
          <a:off x="467855" y="1988840"/>
          <a:ext cx="11244770" cy="3297966"/>
        </p:xfrm>
        <a:graphic>
          <a:graphicData uri="http://schemas.openxmlformats.org/drawingml/2006/table">
            <a:tbl>
              <a:tblPr firstRow="1" bandRow="1">
                <a:tableStyleId>{93296810-A885-4BE3-A3E7-6D5BEEA58F35}</a:tableStyleId>
              </a:tblPr>
              <a:tblGrid>
                <a:gridCol w="1955737">
                  <a:extLst>
                    <a:ext uri="{9D8B030D-6E8A-4147-A177-3AD203B41FA5}">
                      <a16:colId xmlns:a16="http://schemas.microsoft.com/office/drawing/2014/main" val="913728291"/>
                    </a:ext>
                  </a:extLst>
                </a:gridCol>
                <a:gridCol w="2016224">
                  <a:extLst>
                    <a:ext uri="{9D8B030D-6E8A-4147-A177-3AD203B41FA5}">
                      <a16:colId xmlns:a16="http://schemas.microsoft.com/office/drawing/2014/main" val="2585726114"/>
                    </a:ext>
                  </a:extLst>
                </a:gridCol>
                <a:gridCol w="7272809">
                  <a:extLst>
                    <a:ext uri="{9D8B030D-6E8A-4147-A177-3AD203B41FA5}">
                      <a16:colId xmlns:a16="http://schemas.microsoft.com/office/drawing/2014/main" val="663614240"/>
                    </a:ext>
                  </a:extLst>
                </a:gridCol>
              </a:tblGrid>
              <a:tr h="849694">
                <a:tc gridSpan="2">
                  <a:txBody>
                    <a:bodyPr/>
                    <a:lstStyle/>
                    <a:p>
                      <a:pPr algn="ctr"/>
                      <a:r>
                        <a:rPr lang="en-SG" sz="2800" dirty="0">
                          <a:latin typeface="+mj-lt"/>
                        </a:rPr>
                        <a:t>Chi </a:t>
                      </a:r>
                      <a:r>
                        <a:rPr lang="en-SG" sz="2800" dirty="0" err="1">
                          <a:latin typeface="+mj-lt"/>
                        </a:rPr>
                        <a:t>tiết</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SG" dirty="0"/>
                    </a:p>
                  </a:txBody>
                  <a:tcPr/>
                </a:tc>
                <a:tc>
                  <a:txBody>
                    <a:bodyPr/>
                    <a:lstStyle/>
                    <a:p>
                      <a:pPr algn="ctr"/>
                      <a:r>
                        <a:rPr lang="en-SG" sz="2800" dirty="0" err="1">
                          <a:latin typeface="+mj-lt"/>
                        </a:rPr>
                        <a:t>Từ</a:t>
                      </a:r>
                      <a:r>
                        <a:rPr lang="en-SG" sz="2800" dirty="0">
                          <a:latin typeface="+mj-lt"/>
                        </a:rPr>
                        <a:t> </a:t>
                      </a:r>
                      <a:r>
                        <a:rPr lang="en-SG" sz="2800" dirty="0" err="1">
                          <a:latin typeface="+mj-lt"/>
                        </a:rPr>
                        <a:t>ngữ</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66492558"/>
                  </a:ext>
                </a:extLst>
              </a:tr>
              <a:tr h="1598578">
                <a:tc rowSpan="2">
                  <a:txBody>
                    <a:bodyPr/>
                    <a:lstStyle/>
                    <a:p>
                      <a:pPr algn="ctr"/>
                      <a:r>
                        <a:rPr lang="en-SG" sz="2800" b="1" dirty="0" err="1">
                          <a:latin typeface="+mj-lt"/>
                        </a:rPr>
                        <a:t>Hình</a:t>
                      </a:r>
                      <a:r>
                        <a:rPr lang="en-SG" sz="2800" b="1" dirty="0">
                          <a:latin typeface="+mj-lt"/>
                        </a:rPr>
                        <a:t> </a:t>
                      </a:r>
                      <a:r>
                        <a:rPr lang="en-SG" sz="2800" b="1" dirty="0" err="1">
                          <a:latin typeface="+mj-lt"/>
                        </a:rPr>
                        <a:t>ảnh</a:t>
                      </a:r>
                      <a:r>
                        <a:rPr lang="en-SG" sz="2800" b="1" dirty="0">
                          <a:latin typeface="+mj-lt"/>
                        </a:rPr>
                        <a:t> con </a:t>
                      </a:r>
                      <a:r>
                        <a:rPr lang="en-SG" sz="2800" b="1" dirty="0" err="1">
                          <a:latin typeface="+mj-lt"/>
                        </a:rPr>
                        <a:t>hổ</a:t>
                      </a:r>
                      <a:endParaRPr lang="en-SG" sz="2800" b="1"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SG" sz="2800" dirty="0" err="1">
                          <a:latin typeface="+mj-lt"/>
                        </a:rPr>
                        <a:t>Hành</a:t>
                      </a:r>
                      <a:r>
                        <a:rPr lang="en-SG" sz="2800" dirty="0">
                          <a:latin typeface="+mj-lt"/>
                        </a:rPr>
                        <a:t> </a:t>
                      </a:r>
                      <a:r>
                        <a:rPr lang="en-SG" sz="2800" dirty="0" err="1">
                          <a:latin typeface="+mj-lt"/>
                        </a:rPr>
                        <a:t>động</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8365819"/>
                  </a:ext>
                </a:extLst>
              </a:tr>
              <a:tr h="849694">
                <a:tc vMerge="1">
                  <a:txBody>
                    <a:bodyPr/>
                    <a:lstStyle/>
                    <a:p>
                      <a:endParaRPr lang="en-SG">
                        <a:latin typeface="+mj-lt"/>
                      </a:endParaRPr>
                    </a:p>
                  </a:txBody>
                  <a:tcPr anchor="ctr"/>
                </a:tc>
                <a:tc>
                  <a:txBody>
                    <a:bodyPr/>
                    <a:lstStyle/>
                    <a:p>
                      <a:pPr algn="ctr"/>
                      <a:r>
                        <a:rPr lang="en-SG" sz="2800" dirty="0">
                          <a:latin typeface="+mj-lt"/>
                        </a:rPr>
                        <a:t>T</a:t>
                      </a:r>
                      <a:r>
                        <a:rPr lang="vi-VN" sz="2800" dirty="0">
                          <a:latin typeface="+mj-lt"/>
                        </a:rPr>
                        <a:t>ư</a:t>
                      </a:r>
                      <a:r>
                        <a:rPr lang="en-SG" sz="2800" dirty="0">
                          <a:latin typeface="+mj-lt"/>
                        </a:rPr>
                        <a:t> </a:t>
                      </a:r>
                      <a:r>
                        <a:rPr lang="en-SG" sz="2800" dirty="0" err="1">
                          <a:latin typeface="+mj-lt"/>
                        </a:rPr>
                        <a:t>thế</a:t>
                      </a:r>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SG" sz="2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894614"/>
                  </a:ext>
                </a:extLst>
              </a:tr>
            </a:tbl>
          </a:graphicData>
        </a:graphic>
      </p:graphicFrame>
      <p:sp>
        <p:nvSpPr>
          <p:cNvPr id="5" name="Rectangle 7">
            <a:extLst>
              <a:ext uri="{FF2B5EF4-FFF2-40B4-BE49-F238E27FC236}">
                <a16:creationId xmlns:a16="http://schemas.microsoft.com/office/drawing/2014/main" id="{914A4CA0-7EC7-4833-8EFE-F02C9C0D925D}"/>
              </a:ext>
            </a:extLst>
          </p:cNvPr>
          <p:cNvSpPr>
            <a:spLocks noChangeArrowheads="1"/>
          </p:cNvSpPr>
          <p:nvPr/>
        </p:nvSpPr>
        <p:spPr bwMode="auto">
          <a:xfrm>
            <a:off x="4439816" y="2852936"/>
            <a:ext cx="72728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pt-BR" altLang="en-US" sz="2400" dirty="0">
                <a:solidFill>
                  <a:srgbClr val="0000FF"/>
                </a:solidFill>
                <a:latin typeface="Times New Roman" panose="02020603050405020304" pitchFamily="18" charset="0"/>
              </a:rPr>
              <a:t>+</a:t>
            </a:r>
            <a:r>
              <a:rPr lang="pt-BR" altLang="en-US" sz="2400" i="1" dirty="0">
                <a:solidFill>
                  <a:srgbClr val="0000FF"/>
                </a:solidFill>
                <a:latin typeface="Times New Roman" panose="02020603050405020304" pitchFamily="18" charset="0"/>
              </a:rPr>
              <a:t> </a:t>
            </a:r>
            <a:r>
              <a:rPr lang="pt-BR" altLang="en-US" sz="2400" i="1" dirty="0">
                <a:solidFill>
                  <a:srgbClr val="000000"/>
                </a:solidFill>
                <a:latin typeface="Times New Roman" panose="02020603050405020304" pitchFamily="18" charset="0"/>
              </a:rPr>
              <a:t>Bước chân lên</a:t>
            </a:r>
            <a:endParaRPr lang="pt-BR" altLang="en-US" sz="2400" dirty="0">
              <a:solidFill>
                <a:srgbClr val="000000"/>
              </a:solidFill>
              <a:latin typeface="Times New Roman" panose="02020603050405020304" pitchFamily="18" charset="0"/>
            </a:endParaRPr>
          </a:p>
          <a:p>
            <a:pPr algn="just" fontAlgn="base">
              <a:spcBef>
                <a:spcPct val="0"/>
              </a:spcBef>
              <a:spcAft>
                <a:spcPct val="0"/>
              </a:spcAft>
              <a:buFontTx/>
              <a:buNone/>
            </a:pPr>
            <a:r>
              <a:rPr lang="pt-BR" altLang="en-US" sz="2400" dirty="0">
                <a:solidFill>
                  <a:srgbClr val="0000FF"/>
                </a:solidFill>
                <a:latin typeface="Times New Roman" panose="02020603050405020304" pitchFamily="18" charset="0"/>
              </a:rPr>
              <a:t>+ </a:t>
            </a:r>
            <a:r>
              <a:rPr lang="pt-BR" altLang="en-US" sz="2400" i="1" dirty="0">
                <a:solidFill>
                  <a:srgbClr val="000000"/>
                </a:solidFill>
                <a:latin typeface="Times New Roman" panose="02020603050405020304" pitchFamily="18" charset="0"/>
              </a:rPr>
              <a:t>Lượn tấm thân như sóng</a:t>
            </a:r>
            <a:r>
              <a:rPr lang="pt-BR" altLang="en-US" sz="2400" i="1" dirty="0">
                <a:solidFill>
                  <a:srgbClr val="000000"/>
                </a:solidFill>
                <a:latin typeface="Times New Roman" panose="02020603050405020304" pitchFamily="18" charset="0"/>
                <a:sym typeface="Wingdings" panose="05000000000000000000" pitchFamily="2" charset="2"/>
              </a:rPr>
              <a:t> cuộn nhịp nhàng </a:t>
            </a:r>
            <a:r>
              <a:rPr lang="pt-BR" altLang="en-US" sz="2400" dirty="0">
                <a:solidFill>
                  <a:srgbClr val="0000FF"/>
                </a:solidFill>
                <a:latin typeface="Times New Roman" panose="02020603050405020304" pitchFamily="18" charset="0"/>
              </a:rPr>
              <a:t>→ so sánh </a:t>
            </a:r>
            <a:r>
              <a:rPr lang="pt-BR" altLang="en-US" sz="2400" dirty="0">
                <a:solidFill>
                  <a:srgbClr val="0000FF"/>
                </a:solidFill>
                <a:latin typeface="Times New Roman" panose="02020603050405020304" pitchFamily="18" charset="0"/>
                <a:sym typeface="Wingdings" panose="05000000000000000000" pitchFamily="2" charset="2"/>
              </a:rPr>
              <a:t>làm</a:t>
            </a:r>
            <a:r>
              <a:rPr lang="pt-BR" altLang="en-US" sz="2400" dirty="0">
                <a:solidFill>
                  <a:srgbClr val="0000FF"/>
                </a:solidFill>
                <a:latin typeface="Times New Roman" panose="02020603050405020304" pitchFamily="18" charset="0"/>
              </a:rPr>
              <a:t> nổi bật sự mềm mại của thân hình hổ.</a:t>
            </a:r>
          </a:p>
          <a:p>
            <a:pPr fontAlgn="base">
              <a:spcBef>
                <a:spcPct val="0"/>
              </a:spcBef>
              <a:spcAft>
                <a:spcPct val="0"/>
              </a:spcAft>
              <a:buFontTx/>
              <a:buNone/>
            </a:pPr>
            <a:r>
              <a:rPr lang="en-US" altLang="en-US" sz="2400" i="1" dirty="0">
                <a:solidFill>
                  <a:srgbClr val="0000FF"/>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Vờn</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bóng</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âm</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thầm</a:t>
            </a:r>
            <a:endParaRPr lang="pt-BR" altLang="en-US" sz="2400" dirty="0">
              <a:solidFill>
                <a:srgbClr val="000000"/>
              </a:solidFill>
              <a:latin typeface="Times New Roman" panose="02020603050405020304" pitchFamily="18" charset="0"/>
              <a:sym typeface="Wingdings" panose="05000000000000000000" pitchFamily="2" charset="2"/>
            </a:endParaRPr>
          </a:p>
        </p:txBody>
      </p:sp>
      <p:sp>
        <p:nvSpPr>
          <p:cNvPr id="6" name="Rectangle 7">
            <a:extLst>
              <a:ext uri="{FF2B5EF4-FFF2-40B4-BE49-F238E27FC236}">
                <a16:creationId xmlns:a16="http://schemas.microsoft.com/office/drawing/2014/main" id="{F69D3A38-523E-45CB-8773-3851B1BD4047}"/>
              </a:ext>
            </a:extLst>
          </p:cNvPr>
          <p:cNvSpPr>
            <a:spLocks noChangeArrowheads="1"/>
          </p:cNvSpPr>
          <p:nvPr/>
        </p:nvSpPr>
        <p:spPr bwMode="auto">
          <a:xfrm>
            <a:off x="4428295" y="4421320"/>
            <a:ext cx="7356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pt-BR" altLang="en-US" sz="2400" dirty="0">
                <a:solidFill>
                  <a:srgbClr val="0000FF"/>
                </a:solidFill>
                <a:latin typeface="Times New Roman" panose="02020603050405020304" pitchFamily="18" charset="0"/>
              </a:rPr>
              <a:t>Oai phong; mạnh mẽ; uy nghiêm</a:t>
            </a:r>
            <a:r>
              <a:rPr lang="pt-BR" altLang="en-US" sz="2400" i="1" dirty="0">
                <a:solidFill>
                  <a:srgbClr val="0000FF"/>
                </a:solidFill>
                <a:latin typeface="Times New Roman" panose="02020603050405020304" pitchFamily="18" charset="0"/>
              </a:rPr>
              <a:t>: </a:t>
            </a:r>
            <a:r>
              <a:rPr lang="pt-BR" altLang="en-US" sz="2400" i="1" dirty="0">
                <a:solidFill>
                  <a:srgbClr val="000000"/>
                </a:solidFill>
                <a:latin typeface="Times New Roman" panose="02020603050405020304" pitchFamily="18" charset="0"/>
              </a:rPr>
              <a:t>dõng dạc đường hoàng; </a:t>
            </a:r>
            <a:r>
              <a:rPr lang="en-US" altLang="en-US" sz="2400" i="1" dirty="0" err="1">
                <a:solidFill>
                  <a:srgbClr val="000000"/>
                </a:solidFill>
                <a:latin typeface="Times New Roman" panose="02020603050405020304" pitchFamily="18" charset="0"/>
                <a:sym typeface="Wingdings" panose="05000000000000000000" pitchFamily="2" charset="2"/>
              </a:rPr>
              <a:t>mắt</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thần</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quắc</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dirty="0">
                <a:solidFill>
                  <a:srgbClr val="0000FF"/>
                </a:solidFill>
                <a:latin typeface="Times New Roman" panose="02020603050405020304" pitchFamily="18" charset="0"/>
                <a:sym typeface="Wingdings" panose="05000000000000000000" pitchFamily="2" charset="2"/>
              </a:rPr>
              <a:t>(</a:t>
            </a:r>
            <a:r>
              <a:rPr lang="en-US" altLang="en-US" sz="2400" dirty="0" err="1">
                <a:solidFill>
                  <a:srgbClr val="0000FF"/>
                </a:solidFill>
                <a:latin typeface="Times New Roman" panose="02020603050405020304" pitchFamily="18" charset="0"/>
                <a:sym typeface="Wingdings" panose="05000000000000000000" pitchFamily="2" charset="2"/>
              </a:rPr>
              <a:t>khiến</a:t>
            </a:r>
            <a:r>
              <a:rPr lang="en-US" altLang="en-US" sz="2400" dirty="0">
                <a:solidFill>
                  <a:srgbClr val="0000FF"/>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mọi</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vật</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đều</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im</a:t>
            </a:r>
            <a:r>
              <a:rPr lang="en-US" altLang="en-US" sz="2400" i="1" dirty="0">
                <a:solidFill>
                  <a:srgbClr val="000000"/>
                </a:solidFill>
                <a:latin typeface="Times New Roman" panose="02020603050405020304" pitchFamily="18" charset="0"/>
                <a:sym typeface="Wingdings" panose="05000000000000000000" pitchFamily="2" charset="2"/>
              </a:rPr>
              <a:t> </a:t>
            </a:r>
            <a:r>
              <a:rPr lang="en-US" altLang="en-US" sz="2400" i="1" dirty="0" err="1">
                <a:solidFill>
                  <a:srgbClr val="000000"/>
                </a:solidFill>
                <a:latin typeface="Times New Roman" panose="02020603050405020304" pitchFamily="18" charset="0"/>
                <a:sym typeface="Wingdings" panose="05000000000000000000" pitchFamily="2" charset="2"/>
              </a:rPr>
              <a:t>hơi</a:t>
            </a:r>
            <a:r>
              <a:rPr lang="en-US" altLang="en-US" sz="2400" dirty="0">
                <a:solidFill>
                  <a:srgbClr val="0000FF"/>
                </a:solidFill>
                <a:latin typeface="Times New Roman" panose="02020603050405020304" pitchFamily="18" charset="0"/>
                <a:sym typeface="Wingdings" panose="05000000000000000000" pitchFamily="2" charset="2"/>
              </a:rPr>
              <a:t>)</a:t>
            </a:r>
            <a:endParaRPr lang="en-US" altLang="en-US" sz="2400" b="1" i="1" dirty="0">
              <a:solidFill>
                <a:srgbClr val="FF0000"/>
              </a:solidFill>
              <a:latin typeface="Times New Roman" panose="02020603050405020304" pitchFamily="18" charset="0"/>
              <a:sym typeface="Wingdings" panose="05000000000000000000" pitchFamily="2" charset="2"/>
            </a:endParaRPr>
          </a:p>
        </p:txBody>
      </p:sp>
      <p:sp>
        <p:nvSpPr>
          <p:cNvPr id="7" name="Rectangle 7">
            <a:extLst>
              <a:ext uri="{FF2B5EF4-FFF2-40B4-BE49-F238E27FC236}">
                <a16:creationId xmlns:a16="http://schemas.microsoft.com/office/drawing/2014/main" id="{9A55FA5C-B0F0-4F33-8401-563AA06DA62E}"/>
              </a:ext>
            </a:extLst>
          </p:cNvPr>
          <p:cNvSpPr>
            <a:spLocks noChangeArrowheads="1"/>
          </p:cNvSpPr>
          <p:nvPr/>
        </p:nvSpPr>
        <p:spPr bwMode="auto">
          <a:xfrm>
            <a:off x="551383" y="5589240"/>
            <a:ext cx="111612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pt-BR" altLang="en-US" sz="2800" b="1" i="1" dirty="0">
                <a:solidFill>
                  <a:srgbClr val="FF0000"/>
                </a:solidFill>
                <a:latin typeface="Times New Roman" panose="02020603050405020304" pitchFamily="18" charset="0"/>
                <a:sym typeface="Wingdings" panose="05000000000000000000" pitchFamily="2" charset="2"/>
              </a:rPr>
              <a:t> Câu thơ sống động, giàu chất tạo hình, diễn tả chính xác vẻ đẹp vừa uy nghi, dũng mãnh vừa mềm mại, uyển chuyển của chúa sơn lâm.</a:t>
            </a:r>
            <a:endParaRPr lang="en-US" altLang="en-US" sz="2800" b="1" i="1" dirty="0">
              <a:solidFill>
                <a:srgbClr val="FF0000"/>
              </a:solidFill>
              <a:latin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332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amond(i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amond(in)">
                                      <p:cBhvr>
                                        <p:cTn id="22" dur="9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diamond(in)">
                                      <p:cBhvr>
                                        <p:cTn id="27" dur="6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diamond(in)">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diamond(in)">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D:\Giao an - Ngu Van 6\Finish\H09.jpg">
            <a:extLst>
              <a:ext uri="{FF2B5EF4-FFF2-40B4-BE49-F238E27FC236}">
                <a16:creationId xmlns:a16="http://schemas.microsoft.com/office/drawing/2014/main" id="{1022CC11-AEF6-4B14-92AE-4C130485C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664" y="29344"/>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descr="D:\Giao an - Ngu Van 6\Finish\H05.jpg">
            <a:extLst>
              <a:ext uri="{FF2B5EF4-FFF2-40B4-BE49-F238E27FC236}">
                <a16:creationId xmlns:a16="http://schemas.microsoft.com/office/drawing/2014/main" id="{EC4BD9F9-CA7A-4C39-9DCA-ADA1000E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464" y="29344"/>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D:\Giao an - Ngu Van 6\Finish\H02.jpg">
            <a:extLst>
              <a:ext uri="{FF2B5EF4-FFF2-40B4-BE49-F238E27FC236}">
                <a16:creationId xmlns:a16="http://schemas.microsoft.com/office/drawing/2014/main" id="{510C4F7E-AE18-4DD7-8542-FA9A46247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664" y="3276601"/>
            <a:ext cx="43434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D:\Giao an - Ngu Van 6\Finish\H12.jpg">
            <a:extLst>
              <a:ext uri="{FF2B5EF4-FFF2-40B4-BE49-F238E27FC236}">
                <a16:creationId xmlns:a16="http://schemas.microsoft.com/office/drawing/2014/main" id="{3DC2FFA7-0020-4D3E-BD80-73D660879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064" y="32766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65BCB896-6A59-4E57-81DA-FD6E749EBBCF}"/>
              </a:ext>
            </a:extLst>
          </p:cNvPr>
          <p:cNvSpPr>
            <a:spLocks noChangeArrowheads="1"/>
          </p:cNvSpPr>
          <p:nvPr/>
        </p:nvSpPr>
        <p:spPr bwMode="auto">
          <a:xfrm>
            <a:off x="3949824" y="28194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000" b="1" dirty="0" err="1">
                <a:solidFill>
                  <a:srgbClr val="FF3300"/>
                </a:solidFill>
                <a:latin typeface="Times New Roman" panose="02020603050405020304" pitchFamily="18" charset="0"/>
                <a:ea typeface="Adobe Gothic Std B" pitchFamily="34" charset="-128"/>
                <a:cs typeface="Times New Roman" panose="02020603050405020304" pitchFamily="18" charset="0"/>
              </a:rPr>
              <a:t>Đêm</a:t>
            </a:r>
            <a:r>
              <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rPr>
              <a:t> </a:t>
            </a:r>
            <a:r>
              <a:rPr lang="en-US" altLang="en-US" sz="2000" b="1" dirty="0" err="1">
                <a:solidFill>
                  <a:srgbClr val="FF3300"/>
                </a:solidFill>
                <a:latin typeface="Times New Roman" panose="02020603050405020304" pitchFamily="18" charset="0"/>
                <a:ea typeface="Adobe Gothic Std B" pitchFamily="34" charset="-128"/>
                <a:cs typeface="Times New Roman" panose="02020603050405020304" pitchFamily="18" charset="0"/>
              </a:rPr>
              <a:t>vàng</a:t>
            </a:r>
            <a:r>
              <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rPr>
              <a:t> </a:t>
            </a:r>
            <a:r>
              <a:rPr lang="en-US" altLang="en-US" sz="2000" b="1" dirty="0" err="1">
                <a:solidFill>
                  <a:srgbClr val="FF3300"/>
                </a:solidFill>
                <a:latin typeface="Times New Roman" panose="02020603050405020304" pitchFamily="18" charset="0"/>
                <a:ea typeface="Adobe Gothic Std B" pitchFamily="34" charset="-128"/>
                <a:cs typeface="Times New Roman" panose="02020603050405020304" pitchFamily="18" charset="0"/>
              </a:rPr>
              <a:t>bờ</a:t>
            </a:r>
            <a:r>
              <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rPr>
              <a:t> </a:t>
            </a:r>
            <a:r>
              <a:rPr lang="en-US" altLang="en-US" sz="2000" b="1" dirty="0" err="1">
                <a:solidFill>
                  <a:srgbClr val="FF3300"/>
                </a:solidFill>
                <a:latin typeface="Times New Roman" panose="02020603050405020304" pitchFamily="18" charset="0"/>
                <a:ea typeface="Adobe Gothic Std B" pitchFamily="34" charset="-128"/>
                <a:cs typeface="Times New Roman" panose="02020603050405020304" pitchFamily="18" charset="0"/>
              </a:rPr>
              <a:t>suối</a:t>
            </a:r>
            <a:endPar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endParaRPr>
          </a:p>
        </p:txBody>
      </p:sp>
      <p:sp>
        <p:nvSpPr>
          <p:cNvPr id="17415" name="Rectangle 7">
            <a:extLst>
              <a:ext uri="{FF2B5EF4-FFF2-40B4-BE49-F238E27FC236}">
                <a16:creationId xmlns:a16="http://schemas.microsoft.com/office/drawing/2014/main" id="{3C66953A-EDE7-448B-B11F-9CD242034018}"/>
              </a:ext>
            </a:extLst>
          </p:cNvPr>
          <p:cNvSpPr>
            <a:spLocks noChangeArrowheads="1"/>
          </p:cNvSpPr>
          <p:nvPr/>
        </p:nvSpPr>
        <p:spPr bwMode="auto">
          <a:xfrm>
            <a:off x="8112224" y="2667000"/>
            <a:ext cx="3886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endParaRPr>
          </a:p>
          <a:p>
            <a:pPr algn="ctr" fontAlgn="base">
              <a:spcBef>
                <a:spcPct val="0"/>
              </a:spcBef>
              <a:spcAft>
                <a:spcPct val="0"/>
              </a:spcAft>
              <a:buFontTx/>
              <a:buNone/>
            </a:pPr>
            <a:r>
              <a:rPr lang="en-US" altLang="en-US" sz="2000" b="1" dirty="0" err="1">
                <a:solidFill>
                  <a:srgbClr val="FF3300"/>
                </a:solidFill>
                <a:latin typeface="Times New Roman" panose="02020603050405020304" pitchFamily="18" charset="0"/>
                <a:ea typeface="Adobe Gothic Std B" pitchFamily="34" charset="-128"/>
                <a:cs typeface="Times New Roman" panose="02020603050405020304" pitchFamily="18" charset="0"/>
              </a:rPr>
              <a:t>Ngày</a:t>
            </a:r>
            <a:r>
              <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rPr>
              <a:t> </a:t>
            </a:r>
            <a:r>
              <a:rPr lang="en-US" altLang="en-US" sz="2000" b="1" dirty="0" err="1">
                <a:solidFill>
                  <a:srgbClr val="FF3300"/>
                </a:solidFill>
                <a:latin typeface="Times New Roman" panose="02020603050405020304" pitchFamily="18" charset="0"/>
                <a:ea typeface="Adobe Gothic Std B" pitchFamily="34" charset="-128"/>
                <a:cs typeface="Times New Roman" panose="02020603050405020304" pitchFamily="18" charset="0"/>
              </a:rPr>
              <a:t>mưa</a:t>
            </a:r>
            <a:r>
              <a:rPr lang="en-US" altLang="en-US" sz="2000" b="1" dirty="0">
                <a:solidFill>
                  <a:srgbClr val="FF3300"/>
                </a:solidFill>
                <a:latin typeface="Times New Roman" panose="02020603050405020304" pitchFamily="18" charset="0"/>
                <a:ea typeface="Adobe Gothic Std B" pitchFamily="34" charset="-128"/>
                <a:cs typeface="Times New Roman" panose="02020603050405020304" pitchFamily="18" charset="0"/>
              </a:rPr>
              <a:t> </a:t>
            </a:r>
          </a:p>
        </p:txBody>
      </p:sp>
      <p:sp>
        <p:nvSpPr>
          <p:cNvPr id="17416" name="Rectangle 8">
            <a:extLst>
              <a:ext uri="{FF2B5EF4-FFF2-40B4-BE49-F238E27FC236}">
                <a16:creationId xmlns:a16="http://schemas.microsoft.com/office/drawing/2014/main" id="{21C97FA8-50E8-478F-A426-B1CB863F7FDE}"/>
              </a:ext>
            </a:extLst>
          </p:cNvPr>
          <p:cNvSpPr>
            <a:spLocks noChangeArrowheads="1"/>
          </p:cNvSpPr>
          <p:nvPr/>
        </p:nvSpPr>
        <p:spPr bwMode="auto">
          <a:xfrm>
            <a:off x="3690664" y="64008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000" b="1">
                <a:solidFill>
                  <a:srgbClr val="FF3300"/>
                </a:solidFill>
                <a:latin typeface="Times New Roman" panose="02020603050405020304" pitchFamily="18" charset="0"/>
                <a:ea typeface="Adobe Gothic Std B" pitchFamily="34" charset="-128"/>
                <a:cs typeface="Times New Roman" panose="02020603050405020304" pitchFamily="18" charset="0"/>
              </a:rPr>
              <a:t>Bình minh</a:t>
            </a:r>
          </a:p>
        </p:txBody>
      </p:sp>
      <p:sp>
        <p:nvSpPr>
          <p:cNvPr id="17417" name="Rectangle 9">
            <a:extLst>
              <a:ext uri="{FF2B5EF4-FFF2-40B4-BE49-F238E27FC236}">
                <a16:creationId xmlns:a16="http://schemas.microsoft.com/office/drawing/2014/main" id="{6D77B301-1CC4-4066-AAF2-E3F11A2BAE46}"/>
              </a:ext>
            </a:extLst>
          </p:cNvPr>
          <p:cNvSpPr>
            <a:spLocks noChangeArrowheads="1"/>
          </p:cNvSpPr>
          <p:nvPr/>
        </p:nvSpPr>
        <p:spPr bwMode="auto">
          <a:xfrm>
            <a:off x="7272064" y="6248400"/>
            <a:ext cx="480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en-US" altLang="en-US" sz="2000" b="1">
              <a:solidFill>
                <a:srgbClr val="FF3300"/>
              </a:solidFill>
              <a:latin typeface="Times New Roman" panose="02020603050405020304" pitchFamily="18" charset="0"/>
              <a:ea typeface="Adobe Gothic Std B" pitchFamily="34" charset="-128"/>
              <a:cs typeface="Times New Roman" panose="02020603050405020304" pitchFamily="18" charset="0"/>
            </a:endParaRPr>
          </a:p>
          <a:p>
            <a:pPr algn="ctr" fontAlgn="base">
              <a:spcBef>
                <a:spcPct val="0"/>
              </a:spcBef>
              <a:spcAft>
                <a:spcPct val="0"/>
              </a:spcAft>
              <a:buFontTx/>
              <a:buNone/>
            </a:pPr>
            <a:r>
              <a:rPr lang="en-US" altLang="en-US" sz="2000" b="1">
                <a:solidFill>
                  <a:srgbClr val="FF3300"/>
                </a:solidFill>
                <a:latin typeface="Times New Roman" panose="02020603050405020304" pitchFamily="18" charset="0"/>
                <a:ea typeface="Adobe Gothic Std B" pitchFamily="34" charset="-128"/>
                <a:cs typeface="Times New Roman" panose="02020603050405020304" pitchFamily="18" charset="0"/>
              </a:rPr>
              <a:t>Chiều lênh láng máu </a:t>
            </a:r>
          </a:p>
        </p:txBody>
      </p:sp>
      <p:sp>
        <p:nvSpPr>
          <p:cNvPr id="10" name="Rounded Rectangle 12">
            <a:extLst>
              <a:ext uri="{FF2B5EF4-FFF2-40B4-BE49-F238E27FC236}">
                <a16:creationId xmlns:a16="http://schemas.microsoft.com/office/drawing/2014/main" id="{288F8F09-F1C5-423B-BFD6-FD108E283F66}"/>
              </a:ext>
            </a:extLst>
          </p:cNvPr>
          <p:cNvSpPr/>
          <p:nvPr/>
        </p:nvSpPr>
        <p:spPr>
          <a:xfrm>
            <a:off x="119336" y="1897360"/>
            <a:ext cx="2611288" cy="46999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800" b="1" i="1" dirty="0" err="1">
                <a:solidFill>
                  <a:srgbClr val="000000"/>
                </a:solidFill>
                <a:latin typeface="Times New Roman" panose="02020603050405020304" pitchFamily="18" charset="0"/>
                <a:cs typeface="Times New Roman" panose="02020603050405020304" pitchFamily="18" charset="0"/>
              </a:rPr>
              <a:t>Suy</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nghĩ</a:t>
            </a:r>
            <a:r>
              <a:rPr lang="en-US" sz="2800" b="1" i="1" dirty="0">
                <a:solidFill>
                  <a:srgbClr val="000000"/>
                </a:solidFill>
                <a:latin typeface="Times New Roman" panose="02020603050405020304" pitchFamily="18" charset="0"/>
                <a:cs typeface="Times New Roman" panose="02020603050405020304" pitchFamily="18" charset="0"/>
              </a:rPr>
              <a:t> 3’: </a:t>
            </a:r>
            <a:r>
              <a:rPr lang="en-US" sz="2800" b="1" i="1" dirty="0" err="1">
                <a:solidFill>
                  <a:srgbClr val="000000"/>
                </a:solidFill>
                <a:latin typeface="Times New Roman" panose="02020603050405020304" pitchFamily="18" charset="0"/>
                <a:cs typeface="Times New Roman" panose="02020603050405020304" pitchFamily="18" charset="0"/>
              </a:rPr>
              <a:t>Có</a:t>
            </a:r>
            <a:r>
              <a:rPr lang="en-US" sz="2800" b="1" i="1" dirty="0">
                <a:solidFill>
                  <a:srgbClr val="000000"/>
                </a:solidFill>
                <a:latin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cs typeface="Times New Roman" panose="02020603050405020304" pitchFamily="18" charset="0"/>
              </a:rPr>
              <a:t>kiến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rằng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khổ</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thơ</a:t>
            </a:r>
            <a:r>
              <a:rPr lang="en-US" sz="2800" b="1" i="1" dirty="0">
                <a:solidFill>
                  <a:srgbClr val="000000"/>
                </a:solidFill>
                <a:latin typeface="Times New Roman" panose="02020603050405020304" pitchFamily="18" charset="0"/>
                <a:cs typeface="Times New Roman" panose="02020603050405020304" pitchFamily="18" charset="0"/>
              </a:rPr>
              <a:t> 3 </a:t>
            </a:r>
            <a:r>
              <a:rPr lang="en-US" sz="2800" b="1" i="1" dirty="0" err="1">
                <a:solidFill>
                  <a:srgbClr val="000000"/>
                </a:solidFill>
                <a:latin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cs typeface="Times New Roman" panose="02020603050405020304" pitchFamily="18" charset="0"/>
              </a:rPr>
              <a:t> một </a:t>
            </a:r>
            <a:r>
              <a:rPr lang="en-US" sz="2800" b="1" i="1" dirty="0">
                <a:solidFill>
                  <a:srgbClr val="FFFFFF"/>
                </a:solidFill>
                <a:latin typeface="Times New Roman" panose="02020603050405020304" pitchFamily="18" charset="0"/>
                <a:cs typeface="Times New Roman" panose="02020603050405020304" pitchFamily="18" charset="0"/>
              </a:rPr>
              <a:t>bức tranh tứ bình tuyệt đẹp</a:t>
            </a:r>
            <a:r>
              <a:rPr lang="en-US" sz="2800" b="1" i="1" dirty="0">
                <a:solidFill>
                  <a:srgbClr val="000000"/>
                </a:solidFill>
                <a:latin typeface="Times New Roman" panose="02020603050405020304" pitchFamily="18" charset="0"/>
                <a:cs typeface="Times New Roman" panose="02020603050405020304" pitchFamily="18" charset="0"/>
              </a:rPr>
              <a:t>. Em hãy chỉ ra và trình bày cảm nhận của em về bộ tranh ấy.</a:t>
            </a:r>
          </a:p>
        </p:txBody>
      </p:sp>
    </p:spTree>
    <p:extLst>
      <p:ext uri="{BB962C8B-B14F-4D97-AF65-F5344CB8AC3E}">
        <p14:creationId xmlns:p14="http://schemas.microsoft.com/office/powerpoint/2010/main" val="9773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6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p:cTn id="12" dur="1000" fill="hold"/>
                                        <p:tgtEl>
                                          <p:spTgt spid="17410"/>
                                        </p:tgtEl>
                                        <p:attrNameLst>
                                          <p:attrName>ppt_w</p:attrName>
                                        </p:attrNameLst>
                                      </p:cBhvr>
                                      <p:tavLst>
                                        <p:tav tm="0">
                                          <p:val>
                                            <p:fltVal val="0"/>
                                          </p:val>
                                        </p:tav>
                                        <p:tav tm="100000">
                                          <p:val>
                                            <p:strVal val="#ppt_w"/>
                                          </p:val>
                                        </p:tav>
                                      </p:tavLst>
                                    </p:anim>
                                    <p:anim calcmode="lin" valueType="num">
                                      <p:cBhvr>
                                        <p:cTn id="13" dur="1000" fill="hold"/>
                                        <p:tgtEl>
                                          <p:spTgt spid="1741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7414"/>
                                        </p:tgtEl>
                                        <p:attrNameLst>
                                          <p:attrName>style.visibility</p:attrName>
                                        </p:attrNameLst>
                                      </p:cBhvr>
                                      <p:to>
                                        <p:strVal val="visible"/>
                                      </p:to>
                                    </p:set>
                                    <p:anim calcmode="lin" valueType="num">
                                      <p:cBhvr>
                                        <p:cTn id="18" dur="500" fill="hold"/>
                                        <p:tgtEl>
                                          <p:spTgt spid="17414"/>
                                        </p:tgtEl>
                                        <p:attrNameLst>
                                          <p:attrName>ppt_w</p:attrName>
                                        </p:attrNameLst>
                                      </p:cBhvr>
                                      <p:tavLst>
                                        <p:tav tm="0">
                                          <p:val>
                                            <p:fltVal val="0"/>
                                          </p:val>
                                        </p:tav>
                                        <p:tav tm="100000">
                                          <p:val>
                                            <p:strVal val="#ppt_w"/>
                                          </p:val>
                                        </p:tav>
                                      </p:tavLst>
                                    </p:anim>
                                    <p:anim calcmode="lin" valueType="num">
                                      <p:cBhvr>
                                        <p:cTn id="19"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 calcmode="lin" valueType="num">
                                      <p:cBhvr>
                                        <p:cTn id="24" dur="500" fill="hold"/>
                                        <p:tgtEl>
                                          <p:spTgt spid="17411"/>
                                        </p:tgtEl>
                                        <p:attrNameLst>
                                          <p:attrName>ppt_w</p:attrName>
                                        </p:attrNameLst>
                                      </p:cBhvr>
                                      <p:tavLst>
                                        <p:tav tm="0">
                                          <p:val>
                                            <p:fltVal val="0"/>
                                          </p:val>
                                        </p:tav>
                                        <p:tav tm="100000">
                                          <p:val>
                                            <p:strVal val="#ppt_w"/>
                                          </p:val>
                                        </p:tav>
                                      </p:tavLst>
                                    </p:anim>
                                    <p:anim calcmode="lin" valueType="num">
                                      <p:cBhvr>
                                        <p:cTn id="25" dur="500" fill="hold"/>
                                        <p:tgtEl>
                                          <p:spTgt spid="17411"/>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7415"/>
                                        </p:tgtEl>
                                        <p:attrNameLst>
                                          <p:attrName>style.visibility</p:attrName>
                                        </p:attrNameLst>
                                      </p:cBhvr>
                                      <p:to>
                                        <p:strVal val="visible"/>
                                      </p:to>
                                    </p:set>
                                    <p:anim calcmode="lin" valueType="num">
                                      <p:cBhvr>
                                        <p:cTn id="30" dur="1000" fill="hold"/>
                                        <p:tgtEl>
                                          <p:spTgt spid="17415"/>
                                        </p:tgtEl>
                                        <p:attrNameLst>
                                          <p:attrName>ppt_w</p:attrName>
                                        </p:attrNameLst>
                                      </p:cBhvr>
                                      <p:tavLst>
                                        <p:tav tm="0">
                                          <p:val>
                                            <p:fltVal val="0"/>
                                          </p:val>
                                        </p:tav>
                                        <p:tav tm="100000">
                                          <p:val>
                                            <p:strVal val="#ppt_w"/>
                                          </p:val>
                                        </p:tav>
                                      </p:tavLst>
                                    </p:anim>
                                    <p:anim calcmode="lin" valueType="num">
                                      <p:cBhvr>
                                        <p:cTn id="31" dur="1000" fill="hold"/>
                                        <p:tgtEl>
                                          <p:spTgt spid="1741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17412"/>
                                        </p:tgtEl>
                                        <p:attrNameLst>
                                          <p:attrName>style.visibility</p:attrName>
                                        </p:attrNameLst>
                                      </p:cBhvr>
                                      <p:to>
                                        <p:strVal val="visible"/>
                                      </p:to>
                                    </p:set>
                                    <p:anim calcmode="lin" valueType="num">
                                      <p:cBhvr>
                                        <p:cTn id="36" dur="1000" fill="hold"/>
                                        <p:tgtEl>
                                          <p:spTgt spid="17412"/>
                                        </p:tgtEl>
                                        <p:attrNameLst>
                                          <p:attrName>ppt_w</p:attrName>
                                        </p:attrNameLst>
                                      </p:cBhvr>
                                      <p:tavLst>
                                        <p:tav tm="0">
                                          <p:val>
                                            <p:fltVal val="0"/>
                                          </p:val>
                                        </p:tav>
                                        <p:tav tm="100000">
                                          <p:val>
                                            <p:strVal val="#ppt_w"/>
                                          </p:val>
                                        </p:tav>
                                      </p:tavLst>
                                    </p:anim>
                                    <p:anim calcmode="lin" valueType="num">
                                      <p:cBhvr>
                                        <p:cTn id="37" dur="1000" fill="hold"/>
                                        <p:tgtEl>
                                          <p:spTgt spid="17412"/>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7416"/>
                                        </p:tgtEl>
                                        <p:attrNameLst>
                                          <p:attrName>style.visibility</p:attrName>
                                        </p:attrNameLst>
                                      </p:cBhvr>
                                      <p:to>
                                        <p:strVal val="visible"/>
                                      </p:to>
                                    </p:set>
                                    <p:anim calcmode="lin" valueType="num">
                                      <p:cBhvr>
                                        <p:cTn id="42" dur="1000" fill="hold"/>
                                        <p:tgtEl>
                                          <p:spTgt spid="17416"/>
                                        </p:tgtEl>
                                        <p:attrNameLst>
                                          <p:attrName>ppt_w</p:attrName>
                                        </p:attrNameLst>
                                      </p:cBhvr>
                                      <p:tavLst>
                                        <p:tav tm="0">
                                          <p:val>
                                            <p:fltVal val="0"/>
                                          </p:val>
                                        </p:tav>
                                        <p:tav tm="100000">
                                          <p:val>
                                            <p:strVal val="#ppt_w"/>
                                          </p:val>
                                        </p:tav>
                                      </p:tavLst>
                                    </p:anim>
                                    <p:anim calcmode="lin" valueType="num">
                                      <p:cBhvr>
                                        <p:cTn id="43" dur="1000" fill="hold"/>
                                        <p:tgtEl>
                                          <p:spTgt spid="17416"/>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17413"/>
                                        </p:tgtEl>
                                        <p:attrNameLst>
                                          <p:attrName>style.visibility</p:attrName>
                                        </p:attrNameLst>
                                      </p:cBhvr>
                                      <p:to>
                                        <p:strVal val="visible"/>
                                      </p:to>
                                    </p:set>
                                    <p:anim calcmode="lin" valueType="num">
                                      <p:cBhvr>
                                        <p:cTn id="48" dur="1000" fill="hold"/>
                                        <p:tgtEl>
                                          <p:spTgt spid="17413"/>
                                        </p:tgtEl>
                                        <p:attrNameLst>
                                          <p:attrName>ppt_w</p:attrName>
                                        </p:attrNameLst>
                                      </p:cBhvr>
                                      <p:tavLst>
                                        <p:tav tm="0">
                                          <p:val>
                                            <p:fltVal val="0"/>
                                          </p:val>
                                        </p:tav>
                                        <p:tav tm="100000">
                                          <p:val>
                                            <p:strVal val="#ppt_w"/>
                                          </p:val>
                                        </p:tav>
                                      </p:tavLst>
                                    </p:anim>
                                    <p:anim calcmode="lin" valueType="num">
                                      <p:cBhvr>
                                        <p:cTn id="49" dur="1000" fill="hold"/>
                                        <p:tgtEl>
                                          <p:spTgt spid="17413"/>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17417"/>
                                        </p:tgtEl>
                                        <p:attrNameLst>
                                          <p:attrName>style.visibility</p:attrName>
                                        </p:attrNameLst>
                                      </p:cBhvr>
                                      <p:to>
                                        <p:strVal val="visible"/>
                                      </p:to>
                                    </p:set>
                                    <p:anim calcmode="lin" valueType="num">
                                      <p:cBhvr>
                                        <p:cTn id="54" dur="1000" fill="hold"/>
                                        <p:tgtEl>
                                          <p:spTgt spid="17417"/>
                                        </p:tgtEl>
                                        <p:attrNameLst>
                                          <p:attrName>ppt_w</p:attrName>
                                        </p:attrNameLst>
                                      </p:cBhvr>
                                      <p:tavLst>
                                        <p:tav tm="0">
                                          <p:val>
                                            <p:fltVal val="0"/>
                                          </p:val>
                                        </p:tav>
                                        <p:tav tm="100000">
                                          <p:val>
                                            <p:strVal val="#ppt_w"/>
                                          </p:val>
                                        </p:tav>
                                      </p:tavLst>
                                    </p:anim>
                                    <p:anim calcmode="lin" valueType="num">
                                      <p:cBhvr>
                                        <p:cTn id="55" dur="1000" fill="hold"/>
                                        <p:tgtEl>
                                          <p:spTgt spid="174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6" grpId="0"/>
      <p:bldP spid="17417"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7" descr="D:\Giao an - Ngu Van 6\Finish\H09.jpg">
            <a:extLst>
              <a:ext uri="{FF2B5EF4-FFF2-40B4-BE49-F238E27FC236}">
                <a16:creationId xmlns:a16="http://schemas.microsoft.com/office/drawing/2014/main" id="{D4D5A39D-4384-46AF-A482-C1B535A48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16632"/>
            <a:ext cx="59004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a:extLst>
              <a:ext uri="{FF2B5EF4-FFF2-40B4-BE49-F238E27FC236}">
                <a16:creationId xmlns:a16="http://schemas.microsoft.com/office/drawing/2014/main" id="{8ADE56DC-B60E-4B27-91DF-AF44D07D3EB1}"/>
              </a:ext>
            </a:extLst>
          </p:cNvPr>
          <p:cNvSpPr>
            <a:spLocks noChangeArrowheads="1"/>
          </p:cNvSpPr>
          <p:nvPr/>
        </p:nvSpPr>
        <p:spPr bwMode="auto">
          <a:xfrm>
            <a:off x="335360" y="3524815"/>
            <a:ext cx="53285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400" b="1" i="1" dirty="0">
                <a:solidFill>
                  <a:srgbClr val="FF0000"/>
                </a:solidFill>
                <a:latin typeface="Times New Roman" panose="02020603050405020304" pitchFamily="18" charset="0"/>
              </a:rPr>
              <a:t>-</a:t>
            </a:r>
            <a:r>
              <a:rPr lang="en-US" altLang="en-US" sz="2400" b="1" i="1" dirty="0" err="1">
                <a:solidFill>
                  <a:srgbClr val="FF0000"/>
                </a:solidFill>
                <a:latin typeface="Times New Roman" panose="02020603050405020304" pitchFamily="18" charset="0"/>
              </a:rPr>
              <a:t>Đêm</a:t>
            </a:r>
            <a:r>
              <a:rPr lang="en-US" altLang="en-US" sz="2400" b="1" i="1" dirty="0">
                <a:solidFill>
                  <a:srgbClr val="FF0000"/>
                </a:solidFill>
                <a:latin typeface="Times New Roman" panose="02020603050405020304" pitchFamily="18" charset="0"/>
              </a:rPr>
              <a:t> </a:t>
            </a:r>
            <a:r>
              <a:rPr lang="en-US" altLang="en-US" sz="2400" b="1" i="1" dirty="0" err="1">
                <a:solidFill>
                  <a:srgbClr val="FF0000"/>
                </a:solidFill>
                <a:latin typeface="Times New Roman" panose="02020603050405020304" pitchFamily="18" charset="0"/>
              </a:rPr>
              <a:t>vàng</a:t>
            </a:r>
            <a:r>
              <a:rPr lang="en-US" altLang="en-US" sz="2400" b="1" i="1" dirty="0">
                <a:solidFill>
                  <a:srgbClr val="FF0000"/>
                </a:solidFill>
                <a:latin typeface="Times New Roman" panose="02020603050405020304" pitchFamily="18" charset="0"/>
              </a:rPr>
              <a:t>:</a:t>
            </a:r>
          </a:p>
          <a:p>
            <a:pPr algn="just" fontAlgn="base">
              <a:spcBef>
                <a:spcPct val="0"/>
              </a:spcBef>
              <a:spcAft>
                <a:spcPct val="0"/>
              </a:spcAft>
              <a:buFontTx/>
              <a:buNone/>
            </a:pPr>
            <a:r>
              <a:rPr lang="en-US" altLang="en-US" sz="2400" b="1" i="1" dirty="0" err="1">
                <a:solidFill>
                  <a:srgbClr val="000000"/>
                </a:solidFill>
                <a:latin typeface="Times New Roman" panose="02020603050405020304" pitchFamily="18" charset="0"/>
              </a:rPr>
              <a:t>Nào</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đâu</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những</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đêm</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vàng</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bên</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bờ</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suối</a:t>
            </a:r>
            <a:endParaRPr lang="en-US" altLang="en-US" sz="2400" b="1" i="1" dirty="0">
              <a:solidFill>
                <a:srgbClr val="000000"/>
              </a:solidFill>
              <a:latin typeface="Times New Roman" panose="02020603050405020304" pitchFamily="18" charset="0"/>
            </a:endParaRPr>
          </a:p>
          <a:p>
            <a:pPr algn="just" fontAlgn="base">
              <a:spcBef>
                <a:spcPct val="0"/>
              </a:spcBef>
              <a:spcAft>
                <a:spcPct val="0"/>
              </a:spcAft>
              <a:buFontTx/>
              <a:buNone/>
            </a:pPr>
            <a:r>
              <a:rPr lang="en-US" altLang="en-US" sz="2400" b="1" i="1" dirty="0">
                <a:solidFill>
                  <a:srgbClr val="000000"/>
                </a:solidFill>
                <a:latin typeface="Times New Roman" panose="02020603050405020304" pitchFamily="18" charset="0"/>
              </a:rPr>
              <a:t>Ta say </a:t>
            </a:r>
            <a:r>
              <a:rPr lang="en-US" altLang="en-US" sz="2400" b="1" i="1" dirty="0" err="1">
                <a:solidFill>
                  <a:srgbClr val="000000"/>
                </a:solidFill>
                <a:latin typeface="Times New Roman" panose="02020603050405020304" pitchFamily="18" charset="0"/>
              </a:rPr>
              <a:t>mồi</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đứng</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uống</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ánh</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trăng</a:t>
            </a:r>
            <a:r>
              <a:rPr lang="en-US" altLang="en-US" sz="2400" b="1" i="1" dirty="0">
                <a:solidFill>
                  <a:srgbClr val="000000"/>
                </a:solidFill>
                <a:latin typeface="Times New Roman" panose="02020603050405020304" pitchFamily="18" charset="0"/>
              </a:rPr>
              <a:t> tan?</a:t>
            </a:r>
            <a:endParaRPr lang="en-US" altLang="en-US" sz="2400" b="1" dirty="0">
              <a:solidFill>
                <a:srgbClr val="0000FF"/>
              </a:solidFill>
              <a:latin typeface="Times New Roman" panose="02020603050405020304" pitchFamily="18" charset="0"/>
            </a:endParaRPr>
          </a:p>
        </p:txBody>
      </p:sp>
      <p:pic>
        <p:nvPicPr>
          <p:cNvPr id="19461" name="Picture 8" descr="D:\Giao an - Ngu Van 6\Finish\H05.jpg">
            <a:extLst>
              <a:ext uri="{FF2B5EF4-FFF2-40B4-BE49-F238E27FC236}">
                <a16:creationId xmlns:a16="http://schemas.microsoft.com/office/drawing/2014/main" id="{8A2B678F-12B6-46E6-820D-14C6E8617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6632"/>
            <a:ext cx="5900464" cy="340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a:extLst>
              <a:ext uri="{FF2B5EF4-FFF2-40B4-BE49-F238E27FC236}">
                <a16:creationId xmlns:a16="http://schemas.microsoft.com/office/drawing/2014/main" id="{A17F50D4-2C98-426E-8AC6-6C21D2B0C6BC}"/>
              </a:ext>
            </a:extLst>
          </p:cNvPr>
          <p:cNvSpPr>
            <a:spLocks noChangeArrowheads="1"/>
          </p:cNvSpPr>
          <p:nvPr/>
        </p:nvSpPr>
        <p:spPr bwMode="auto">
          <a:xfrm>
            <a:off x="6157777" y="3573016"/>
            <a:ext cx="60342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fontAlgn="base">
              <a:spcBef>
                <a:spcPct val="0"/>
              </a:spcBef>
              <a:spcAft>
                <a:spcPct val="0"/>
              </a:spcAft>
              <a:buFontTx/>
              <a:buChar char="-"/>
            </a:pPr>
            <a:r>
              <a:rPr lang="en-US" altLang="en-US" sz="2400" b="1" i="1" dirty="0" err="1">
                <a:solidFill>
                  <a:srgbClr val="FF0000"/>
                </a:solidFill>
                <a:latin typeface="Times New Roman"/>
              </a:rPr>
              <a:t>Những</a:t>
            </a:r>
            <a:r>
              <a:rPr lang="en-US" altLang="en-US" sz="2400" b="1" i="1" dirty="0">
                <a:solidFill>
                  <a:srgbClr val="FF0000"/>
                </a:solidFill>
                <a:latin typeface="Times New Roman"/>
              </a:rPr>
              <a:t> </a:t>
            </a:r>
            <a:r>
              <a:rPr lang="en-US" altLang="en-US" sz="2400" b="1" i="1" dirty="0" err="1">
                <a:solidFill>
                  <a:srgbClr val="FF0000"/>
                </a:solidFill>
                <a:latin typeface="Times New Roman"/>
              </a:rPr>
              <a:t>ngày</a:t>
            </a:r>
            <a:r>
              <a:rPr lang="en-US" altLang="en-US" sz="2400" b="1" i="1" dirty="0">
                <a:solidFill>
                  <a:srgbClr val="FF0000"/>
                </a:solidFill>
                <a:latin typeface="Times New Roman"/>
              </a:rPr>
              <a:t> </a:t>
            </a:r>
            <a:r>
              <a:rPr lang="en-US" altLang="en-US" sz="2400" b="1" i="1" dirty="0" err="1">
                <a:solidFill>
                  <a:srgbClr val="FF0000"/>
                </a:solidFill>
                <a:latin typeface="Times New Roman"/>
              </a:rPr>
              <a:t>mưa</a:t>
            </a:r>
            <a:r>
              <a:rPr lang="en-US" altLang="en-US" sz="2400" b="1" i="1" dirty="0">
                <a:solidFill>
                  <a:srgbClr val="FF0000"/>
                </a:solidFill>
                <a:latin typeface="Times New Roman"/>
              </a:rPr>
              <a:t>:</a:t>
            </a:r>
          </a:p>
          <a:p>
            <a:pPr fontAlgn="base">
              <a:spcBef>
                <a:spcPct val="0"/>
              </a:spcBef>
              <a:spcAft>
                <a:spcPct val="0"/>
              </a:spcAft>
              <a:buFontTx/>
              <a:buNone/>
            </a:pPr>
            <a:r>
              <a:rPr lang="en-US" altLang="en-US" sz="2400" b="1" i="1" dirty="0" err="1">
                <a:solidFill>
                  <a:srgbClr val="000000"/>
                </a:solidFill>
                <a:latin typeface="Times New Roman"/>
              </a:rPr>
              <a:t>Đâu</a:t>
            </a:r>
            <a:r>
              <a:rPr lang="en-US" altLang="en-US" sz="2400" b="1" i="1" dirty="0">
                <a:solidFill>
                  <a:srgbClr val="000000"/>
                </a:solidFill>
                <a:latin typeface="Times New Roman"/>
              </a:rPr>
              <a:t> </a:t>
            </a:r>
            <a:r>
              <a:rPr lang="en-US" altLang="en-US" sz="2400" b="1" i="1" dirty="0" err="1">
                <a:solidFill>
                  <a:srgbClr val="000000"/>
                </a:solidFill>
                <a:latin typeface="Times New Roman"/>
              </a:rPr>
              <a:t>những</a:t>
            </a:r>
            <a:r>
              <a:rPr lang="en-US" altLang="en-US" sz="2400" b="1" i="1" dirty="0">
                <a:solidFill>
                  <a:srgbClr val="000000"/>
                </a:solidFill>
                <a:latin typeface="Times New Roman"/>
              </a:rPr>
              <a:t> </a:t>
            </a:r>
            <a:r>
              <a:rPr lang="en-US" altLang="en-US" sz="2400" b="1" i="1" dirty="0" err="1">
                <a:solidFill>
                  <a:srgbClr val="000000"/>
                </a:solidFill>
                <a:latin typeface="Times New Roman"/>
              </a:rPr>
              <a:t>ngày</a:t>
            </a:r>
            <a:r>
              <a:rPr lang="en-US" altLang="en-US" sz="2400" b="1" i="1" dirty="0">
                <a:solidFill>
                  <a:srgbClr val="000000"/>
                </a:solidFill>
                <a:latin typeface="Times New Roman"/>
              </a:rPr>
              <a:t> </a:t>
            </a:r>
            <a:r>
              <a:rPr lang="en-US" altLang="en-US" sz="2400" b="1" i="1" dirty="0" err="1">
                <a:solidFill>
                  <a:srgbClr val="000000"/>
                </a:solidFill>
                <a:latin typeface="Times New Roman"/>
              </a:rPr>
              <a:t>mưa</a:t>
            </a:r>
            <a:r>
              <a:rPr lang="en-US" altLang="en-US" sz="2400" b="1" i="1" dirty="0">
                <a:solidFill>
                  <a:srgbClr val="000000"/>
                </a:solidFill>
                <a:latin typeface="Times New Roman"/>
              </a:rPr>
              <a:t> </a:t>
            </a:r>
            <a:r>
              <a:rPr lang="en-US" altLang="en-US" sz="2400" b="1" i="1" dirty="0" err="1">
                <a:solidFill>
                  <a:srgbClr val="000000"/>
                </a:solidFill>
                <a:latin typeface="Times New Roman"/>
              </a:rPr>
              <a:t>chuyển</a:t>
            </a:r>
            <a:r>
              <a:rPr lang="en-US" altLang="en-US" sz="2400" b="1" i="1" dirty="0">
                <a:solidFill>
                  <a:srgbClr val="000000"/>
                </a:solidFill>
                <a:latin typeface="Times New Roman"/>
              </a:rPr>
              <a:t> 4 </a:t>
            </a:r>
            <a:r>
              <a:rPr lang="en-US" altLang="en-US" sz="2400" b="1" i="1" dirty="0" err="1">
                <a:solidFill>
                  <a:srgbClr val="000000"/>
                </a:solidFill>
                <a:latin typeface="Times New Roman"/>
              </a:rPr>
              <a:t>phương</a:t>
            </a:r>
            <a:r>
              <a:rPr lang="en-US" altLang="en-US" sz="2400" b="1" i="1" dirty="0">
                <a:solidFill>
                  <a:srgbClr val="000000"/>
                </a:solidFill>
                <a:latin typeface="Times New Roman"/>
              </a:rPr>
              <a:t> </a:t>
            </a:r>
            <a:r>
              <a:rPr lang="en-US" altLang="en-US" sz="2400" b="1" i="1" dirty="0" err="1">
                <a:solidFill>
                  <a:srgbClr val="000000"/>
                </a:solidFill>
                <a:latin typeface="Times New Roman"/>
              </a:rPr>
              <a:t>ngàn</a:t>
            </a:r>
            <a:endParaRPr lang="en-US" altLang="en-US" sz="2400" b="1" i="1" dirty="0">
              <a:solidFill>
                <a:srgbClr val="000000"/>
              </a:solidFill>
              <a:latin typeface="Times New Roman"/>
            </a:endParaRPr>
          </a:p>
          <a:p>
            <a:pPr fontAlgn="base">
              <a:spcBef>
                <a:spcPct val="0"/>
              </a:spcBef>
              <a:spcAft>
                <a:spcPct val="0"/>
              </a:spcAft>
              <a:buFontTx/>
              <a:buNone/>
            </a:pPr>
            <a:r>
              <a:rPr lang="en-US" altLang="en-US" sz="2400" b="1" i="1" dirty="0">
                <a:solidFill>
                  <a:srgbClr val="000000"/>
                </a:solidFill>
                <a:latin typeface="Times New Roman"/>
              </a:rPr>
              <a:t>Ta </a:t>
            </a:r>
            <a:r>
              <a:rPr lang="en-US" altLang="en-US" sz="2400" b="1" i="1" dirty="0" err="1">
                <a:solidFill>
                  <a:srgbClr val="000000"/>
                </a:solidFill>
                <a:latin typeface="Times New Roman"/>
              </a:rPr>
              <a:t>lặng</a:t>
            </a:r>
            <a:r>
              <a:rPr lang="en-US" altLang="en-US" sz="2400" b="1" i="1" dirty="0">
                <a:solidFill>
                  <a:srgbClr val="000000"/>
                </a:solidFill>
                <a:latin typeface="Times New Roman"/>
              </a:rPr>
              <a:t> </a:t>
            </a:r>
            <a:r>
              <a:rPr lang="en-US" altLang="en-US" sz="2400" b="1" i="1" dirty="0" err="1">
                <a:solidFill>
                  <a:srgbClr val="000000"/>
                </a:solidFill>
                <a:latin typeface="Times New Roman"/>
              </a:rPr>
              <a:t>ngắm</a:t>
            </a:r>
            <a:r>
              <a:rPr lang="en-US" altLang="en-US" sz="2400" b="1" i="1" dirty="0">
                <a:solidFill>
                  <a:srgbClr val="000000"/>
                </a:solidFill>
                <a:latin typeface="Times New Roman"/>
              </a:rPr>
              <a:t> </a:t>
            </a:r>
            <a:r>
              <a:rPr lang="en-US" altLang="en-US" sz="2400" b="1" i="1" dirty="0" err="1">
                <a:solidFill>
                  <a:srgbClr val="000000"/>
                </a:solidFill>
                <a:latin typeface="Times New Roman"/>
              </a:rPr>
              <a:t>giang</a:t>
            </a:r>
            <a:r>
              <a:rPr lang="en-US" altLang="en-US" sz="2400" b="1" i="1" dirty="0">
                <a:solidFill>
                  <a:srgbClr val="000000"/>
                </a:solidFill>
                <a:latin typeface="Times New Roman"/>
              </a:rPr>
              <a:t> san ta </a:t>
            </a:r>
            <a:r>
              <a:rPr lang="en-US" altLang="en-US" sz="2400" b="1" i="1" dirty="0" err="1">
                <a:solidFill>
                  <a:srgbClr val="000000"/>
                </a:solidFill>
                <a:latin typeface="Times New Roman"/>
              </a:rPr>
              <a:t>đổi</a:t>
            </a:r>
            <a:r>
              <a:rPr lang="en-US" altLang="en-US" sz="2400" b="1" i="1" dirty="0">
                <a:solidFill>
                  <a:srgbClr val="000000"/>
                </a:solidFill>
                <a:latin typeface="Times New Roman"/>
              </a:rPr>
              <a:t> </a:t>
            </a:r>
            <a:r>
              <a:rPr lang="en-US" altLang="en-US" sz="2400" b="1" i="1" dirty="0" err="1">
                <a:solidFill>
                  <a:srgbClr val="000000"/>
                </a:solidFill>
                <a:latin typeface="Times New Roman"/>
              </a:rPr>
              <a:t>mới</a:t>
            </a:r>
            <a:endParaRPr lang="en-US" altLang="en-US" sz="2800" b="1" dirty="0">
              <a:solidFill>
                <a:srgbClr val="0000FF"/>
              </a:solidFill>
              <a:latin typeface="Times New Roman"/>
            </a:endParaRPr>
          </a:p>
        </p:txBody>
      </p:sp>
      <p:sp>
        <p:nvSpPr>
          <p:cNvPr id="8" name="Rectangle 6">
            <a:extLst>
              <a:ext uri="{FF2B5EF4-FFF2-40B4-BE49-F238E27FC236}">
                <a16:creationId xmlns:a16="http://schemas.microsoft.com/office/drawing/2014/main" id="{CFDB55D3-0E40-483A-9367-D91BC0CF65C7}"/>
              </a:ext>
            </a:extLst>
          </p:cNvPr>
          <p:cNvSpPr>
            <a:spLocks noChangeArrowheads="1"/>
          </p:cNvSpPr>
          <p:nvPr/>
        </p:nvSpPr>
        <p:spPr bwMode="auto">
          <a:xfrm>
            <a:off x="6384032" y="4725144"/>
            <a:ext cx="5112566" cy="23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07000"/>
              </a:lnSpc>
              <a:buFontTx/>
              <a:buNone/>
            </a:pPr>
            <a:r>
              <a:rPr lang="en-US" altLang="en-US" sz="2600" dirty="0">
                <a:solidFill>
                  <a:srgbClr val="FF0000"/>
                </a:solidFill>
                <a:latin typeface="Times New Roman"/>
                <a:cs typeface="Times New Roman" panose="02020603050405020304" pitchFamily="18" charset="0"/>
              </a:rPr>
              <a:t>→</a:t>
            </a:r>
            <a:r>
              <a:rPr lang="en-GB" sz="2800" dirty="0">
                <a:solidFill>
                  <a:srgbClr val="000000"/>
                </a:solidFill>
                <a:latin typeface="Times New Roman" panose="02020603050405020304" pitchFamily="18" charset="0"/>
                <a:ea typeface="Times New Roman" panose="02020603050405020304" pitchFamily="18" charset="0"/>
              </a:rPr>
              <a:t> </a:t>
            </a:r>
            <a:r>
              <a:rPr lang="en-GB" sz="2800" dirty="0">
                <a:solidFill>
                  <a:srgbClr val="FF0000"/>
                </a:solidFill>
                <a:latin typeface="Times New Roman" panose="02020603050405020304" pitchFamily="18" charset="0"/>
                <a:ea typeface="Times New Roman" panose="02020603050405020304" pitchFamily="18" charset="0"/>
              </a:rPr>
              <a:t>Con </a:t>
            </a:r>
            <a:r>
              <a:rPr lang="en-GB" sz="2800" dirty="0" err="1">
                <a:solidFill>
                  <a:srgbClr val="FF0000"/>
                </a:solidFill>
                <a:latin typeface="Times New Roman" panose="02020603050405020304" pitchFamily="18" charset="0"/>
                <a:ea typeface="Times New Roman" panose="02020603050405020304" pitchFamily="18" charset="0"/>
              </a:rPr>
              <a:t>hổ</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một</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đế</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vương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oai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vũ</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đang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lặng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yên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ngắm</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giang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sơn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của</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mình</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như</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là</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đang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được</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thay</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áo</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mới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sau</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trận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mưa</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lớn</a:t>
            </a:r>
            <a:r>
              <a:rPr lang="en-GB" sz="28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latin typeface="Times New Roman" panose="02020603050405020304" pitchFamily="18" charset="0"/>
              <a:ea typeface="Calibri" panose="020F0502020204030204" pitchFamily="34" charset="0"/>
            </a:endParaRPr>
          </a:p>
          <a:p>
            <a:pPr algn="just" fontAlgn="base">
              <a:spcBef>
                <a:spcPct val="0"/>
              </a:spcBef>
              <a:spcAft>
                <a:spcPct val="0"/>
              </a:spcAft>
              <a:buFontTx/>
              <a:buNone/>
            </a:pPr>
            <a:r>
              <a:rPr lang="en-US" altLang="en-US" sz="2600" dirty="0">
                <a:solidFill>
                  <a:srgbClr val="FF0000"/>
                </a:solidFill>
                <a:latin typeface="Times New Roman"/>
              </a:rPr>
              <a:t> </a:t>
            </a:r>
          </a:p>
        </p:txBody>
      </p:sp>
      <p:sp>
        <p:nvSpPr>
          <p:cNvPr id="10" name="Rectangle 4">
            <a:extLst>
              <a:ext uri="{FF2B5EF4-FFF2-40B4-BE49-F238E27FC236}">
                <a16:creationId xmlns:a16="http://schemas.microsoft.com/office/drawing/2014/main" id="{6ECDAE72-ED45-422E-BCE3-6F6B3F8A63B5}"/>
              </a:ext>
            </a:extLst>
          </p:cNvPr>
          <p:cNvSpPr>
            <a:spLocks noChangeArrowheads="1"/>
          </p:cNvSpPr>
          <p:nvPr/>
        </p:nvSpPr>
        <p:spPr bwMode="auto">
          <a:xfrm>
            <a:off x="119336" y="4653136"/>
            <a:ext cx="56166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600" dirty="0">
                <a:solidFill>
                  <a:srgbClr val="FF0000"/>
                </a:solidFill>
                <a:latin typeface="Times New Roman" panose="02020603050405020304" pitchFamily="18" charset="0"/>
                <a:cs typeface="Times New Roman" panose="02020603050405020304" pitchFamily="18" charset="0"/>
              </a:rPr>
              <a:t>→</a:t>
            </a:r>
            <a:r>
              <a:rPr lang="en-GB" sz="2800" dirty="0" err="1">
                <a:solidFill>
                  <a:srgbClr val="FF0000"/>
                </a:solidFill>
                <a:latin typeface="Times New Roman" panose="02020603050405020304" pitchFamily="18" charset="0"/>
                <a:ea typeface="Times New Roman" panose="02020603050405020304" pitchFamily="18" charset="0"/>
              </a:rPr>
              <a:t>Hổ</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hiện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lên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như</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một</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chàng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trai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một</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thi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sĩ</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đầy</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lãng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mạn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đang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thưởng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thức</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vẻ</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đẹp</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của</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đêm</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trăng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rừng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bên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suối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vắng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nhưng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vẫn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phù</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hợp</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với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tập</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tính</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loài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hổ</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săn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mồi</a:t>
            </a:r>
            <a:endParaRPr lang="en-US" altLang="en-US" sz="26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264914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1000" fill="hold"/>
                                        <p:tgtEl>
                                          <p:spTgt spid="19459"/>
                                        </p:tgtEl>
                                        <p:attrNameLst>
                                          <p:attrName>ppt_w</p:attrName>
                                        </p:attrNameLst>
                                      </p:cBhvr>
                                      <p:tavLst>
                                        <p:tav tm="0">
                                          <p:val>
                                            <p:fltVal val="0"/>
                                          </p:val>
                                        </p:tav>
                                        <p:tav tm="100000">
                                          <p:val>
                                            <p:strVal val="#ppt_w"/>
                                          </p:val>
                                        </p:tav>
                                      </p:tavLst>
                                    </p:anim>
                                    <p:anim calcmode="lin" valueType="num">
                                      <p:cBhvr>
                                        <p:cTn id="8" dur="1000" fill="hold"/>
                                        <p:tgtEl>
                                          <p:spTgt spid="194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19460">
                                            <p:txEl>
                                              <p:pRg st="0" end="0"/>
                                            </p:txEl>
                                          </p:spTgt>
                                        </p:tgtEl>
                                        <p:attrNameLst>
                                          <p:attrName>style.visibility</p:attrName>
                                        </p:attrNameLst>
                                      </p:cBhvr>
                                      <p:to>
                                        <p:strVal val="visible"/>
                                      </p:to>
                                    </p:set>
                                    <p:animEffect transition="in" filter="diamond(in)">
                                      <p:cBhvr>
                                        <p:cTn id="13" dur="2000"/>
                                        <p:tgtEl>
                                          <p:spTgt spid="1946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9460">
                                            <p:txEl>
                                              <p:pRg st="1" end="1"/>
                                            </p:txEl>
                                          </p:spTgt>
                                        </p:tgtEl>
                                        <p:attrNameLst>
                                          <p:attrName>style.visibility</p:attrName>
                                        </p:attrNameLst>
                                      </p:cBhvr>
                                      <p:to>
                                        <p:strVal val="visible"/>
                                      </p:to>
                                    </p:set>
                                    <p:animEffect transition="in" filter="diamond(in)">
                                      <p:cBhvr>
                                        <p:cTn id="18" dur="2000"/>
                                        <p:tgtEl>
                                          <p:spTgt spid="19460">
                                            <p:txEl>
                                              <p:pRg st="1" end="1"/>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9460">
                                            <p:txEl>
                                              <p:pRg st="2" end="2"/>
                                            </p:txEl>
                                          </p:spTgt>
                                        </p:tgtEl>
                                        <p:attrNameLst>
                                          <p:attrName>style.visibility</p:attrName>
                                        </p:attrNameLst>
                                      </p:cBhvr>
                                      <p:to>
                                        <p:strVal val="visible"/>
                                      </p:to>
                                    </p:set>
                                    <p:animEffect transition="in" filter="diamond(in)">
                                      <p:cBhvr>
                                        <p:cTn id="21" dur="2000"/>
                                        <p:tgtEl>
                                          <p:spTgt spid="19460">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9461"/>
                                        </p:tgtEl>
                                        <p:attrNameLst>
                                          <p:attrName>style.visibility</p:attrName>
                                        </p:attrNameLst>
                                      </p:cBhvr>
                                      <p:to>
                                        <p:strVal val="visible"/>
                                      </p:to>
                                    </p:set>
                                    <p:anim calcmode="lin" valueType="num">
                                      <p:cBhvr>
                                        <p:cTn id="26" dur="1000" fill="hold"/>
                                        <p:tgtEl>
                                          <p:spTgt spid="19461"/>
                                        </p:tgtEl>
                                        <p:attrNameLst>
                                          <p:attrName>ppt_w</p:attrName>
                                        </p:attrNameLst>
                                      </p:cBhvr>
                                      <p:tavLst>
                                        <p:tav tm="0">
                                          <p:val>
                                            <p:fltVal val="0"/>
                                          </p:val>
                                        </p:tav>
                                        <p:tav tm="100000">
                                          <p:val>
                                            <p:strVal val="#ppt_w"/>
                                          </p:val>
                                        </p:tav>
                                      </p:tavLst>
                                    </p:anim>
                                    <p:anim calcmode="lin" valueType="num">
                                      <p:cBhvr>
                                        <p:cTn id="27" dur="1000" fill="hold"/>
                                        <p:tgtEl>
                                          <p:spTgt spid="19461"/>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9462">
                                            <p:txEl>
                                              <p:pRg st="0" end="0"/>
                                            </p:txEl>
                                          </p:spTgt>
                                        </p:tgtEl>
                                        <p:attrNameLst>
                                          <p:attrName>style.visibility</p:attrName>
                                        </p:attrNameLst>
                                      </p:cBhvr>
                                      <p:to>
                                        <p:strVal val="visible"/>
                                      </p:to>
                                    </p:set>
                                    <p:animEffect transition="in" filter="diamond(in)">
                                      <p:cBhvr>
                                        <p:cTn id="32" dur="2000"/>
                                        <p:tgtEl>
                                          <p:spTgt spid="1946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9462">
                                            <p:txEl>
                                              <p:pRg st="1" end="1"/>
                                            </p:txEl>
                                          </p:spTgt>
                                        </p:tgtEl>
                                        <p:attrNameLst>
                                          <p:attrName>style.visibility</p:attrName>
                                        </p:attrNameLst>
                                      </p:cBhvr>
                                      <p:to>
                                        <p:strVal val="visible"/>
                                      </p:to>
                                    </p:set>
                                    <p:animEffect transition="in" filter="diamond(in)">
                                      <p:cBhvr>
                                        <p:cTn id="37" dur="2000"/>
                                        <p:tgtEl>
                                          <p:spTgt spid="19462">
                                            <p:txEl>
                                              <p:pRg st="1" end="1"/>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19462">
                                            <p:txEl>
                                              <p:pRg st="2" end="2"/>
                                            </p:txEl>
                                          </p:spTgt>
                                        </p:tgtEl>
                                        <p:attrNameLst>
                                          <p:attrName>style.visibility</p:attrName>
                                        </p:attrNameLst>
                                      </p:cBhvr>
                                      <p:to>
                                        <p:strVal val="visible"/>
                                      </p:to>
                                    </p:set>
                                    <p:animEffect transition="in" filter="diamond(in)">
                                      <p:cBhvr>
                                        <p:cTn id="40" dur="2000"/>
                                        <p:tgtEl>
                                          <p:spTgt spid="1946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 calcmode="lin" valueType="num">
                                      <p:cBhvr>
                                        <p:cTn id="4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 calcmode="lin" valueType="num">
                                      <p:cBhvr>
                                        <p:cTn id="5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 calcmode="lin" valueType="num">
                                      <p:cBhvr>
                                        <p:cTn id="5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8" dur="1000" fill="hold"/>
                                        <p:tgtEl>
                                          <p:spTgt spid="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9" descr="D:\Giao an - Ngu Van 6\Finish\H02.jpg">
            <a:extLst>
              <a:ext uri="{FF2B5EF4-FFF2-40B4-BE49-F238E27FC236}">
                <a16:creationId xmlns:a16="http://schemas.microsoft.com/office/drawing/2014/main" id="{813BDCE1-3B22-42CF-BEC1-82A9744AA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16633"/>
            <a:ext cx="57480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descr="D:\Giao an - Ngu Van 6\Finish\H12.jpg">
            <a:extLst>
              <a:ext uri="{FF2B5EF4-FFF2-40B4-BE49-F238E27FC236}">
                <a16:creationId xmlns:a16="http://schemas.microsoft.com/office/drawing/2014/main" id="{A02481A1-2FEE-4F4B-A6FA-759D93426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337" y="116632"/>
            <a:ext cx="6056327" cy="33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8">
            <a:extLst>
              <a:ext uri="{FF2B5EF4-FFF2-40B4-BE49-F238E27FC236}">
                <a16:creationId xmlns:a16="http://schemas.microsoft.com/office/drawing/2014/main" id="{6CD2D71C-B220-4FB0-AA62-30CE1BF29948}"/>
              </a:ext>
            </a:extLst>
          </p:cNvPr>
          <p:cNvSpPr>
            <a:spLocks noChangeArrowheads="1"/>
          </p:cNvSpPr>
          <p:nvPr/>
        </p:nvSpPr>
        <p:spPr bwMode="auto">
          <a:xfrm>
            <a:off x="119336" y="3645024"/>
            <a:ext cx="611229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600" b="1" i="1" dirty="0">
                <a:solidFill>
                  <a:srgbClr val="FF0000"/>
                </a:solidFill>
                <a:latin typeface="Times New Roman"/>
              </a:rPr>
              <a:t>- </a:t>
            </a:r>
            <a:r>
              <a:rPr lang="en-US" altLang="en-US" sz="2600" b="1" i="1" dirty="0" err="1">
                <a:solidFill>
                  <a:srgbClr val="FF0000"/>
                </a:solidFill>
                <a:latin typeface="Times New Roman"/>
              </a:rPr>
              <a:t>Bình</a:t>
            </a:r>
            <a:r>
              <a:rPr lang="en-US" altLang="en-US" sz="2600" b="1" i="1" dirty="0">
                <a:solidFill>
                  <a:srgbClr val="FF0000"/>
                </a:solidFill>
                <a:latin typeface="Times New Roman"/>
              </a:rPr>
              <a:t> minh:</a:t>
            </a:r>
          </a:p>
          <a:p>
            <a:pPr fontAlgn="base">
              <a:spcBef>
                <a:spcPct val="0"/>
              </a:spcBef>
              <a:spcAft>
                <a:spcPct val="0"/>
              </a:spcAft>
              <a:buFontTx/>
              <a:buNone/>
            </a:pPr>
            <a:r>
              <a:rPr lang="en-US" altLang="en-US" sz="2600" b="1" i="1" dirty="0" err="1">
                <a:solidFill>
                  <a:srgbClr val="3E4E30"/>
                </a:solidFill>
                <a:latin typeface="Times New Roman"/>
              </a:rPr>
              <a:t>Đâu</a:t>
            </a:r>
            <a:r>
              <a:rPr lang="en-US" altLang="en-US" sz="2600" b="1" i="1" dirty="0">
                <a:solidFill>
                  <a:srgbClr val="3E4E30"/>
                </a:solidFill>
                <a:latin typeface="Times New Roman"/>
              </a:rPr>
              <a:t> </a:t>
            </a:r>
            <a:r>
              <a:rPr lang="en-US" altLang="en-US" sz="2600" b="1" i="1" dirty="0" err="1">
                <a:solidFill>
                  <a:srgbClr val="3E4E30"/>
                </a:solidFill>
                <a:latin typeface="Times New Roman"/>
              </a:rPr>
              <a:t>những</a:t>
            </a:r>
            <a:r>
              <a:rPr lang="en-US" altLang="en-US" sz="2600" b="1" i="1" dirty="0">
                <a:solidFill>
                  <a:srgbClr val="3E4E30"/>
                </a:solidFill>
                <a:latin typeface="Times New Roman"/>
              </a:rPr>
              <a:t> </a:t>
            </a:r>
            <a:r>
              <a:rPr lang="en-US" altLang="en-US" sz="2600" b="1" i="1" dirty="0" err="1">
                <a:solidFill>
                  <a:srgbClr val="3E4E30"/>
                </a:solidFill>
                <a:latin typeface="Times New Roman"/>
              </a:rPr>
              <a:t>bình</a:t>
            </a:r>
            <a:r>
              <a:rPr lang="en-US" altLang="en-US" sz="2600" b="1" i="1" dirty="0">
                <a:solidFill>
                  <a:srgbClr val="3E4E30"/>
                </a:solidFill>
                <a:latin typeface="Times New Roman"/>
              </a:rPr>
              <a:t> minh </a:t>
            </a:r>
            <a:r>
              <a:rPr lang="en-US" altLang="en-US" sz="2600" b="1" i="1" dirty="0" err="1">
                <a:solidFill>
                  <a:srgbClr val="3E4E30"/>
                </a:solidFill>
                <a:latin typeface="Times New Roman"/>
              </a:rPr>
              <a:t>cây</a:t>
            </a:r>
            <a:r>
              <a:rPr lang="en-US" altLang="en-US" sz="2600" b="1" i="1" dirty="0">
                <a:solidFill>
                  <a:srgbClr val="3E4E30"/>
                </a:solidFill>
                <a:latin typeface="Times New Roman"/>
              </a:rPr>
              <a:t> </a:t>
            </a:r>
            <a:r>
              <a:rPr lang="en-US" altLang="en-US" sz="2600" b="1" i="1" dirty="0" err="1">
                <a:solidFill>
                  <a:srgbClr val="3E4E30"/>
                </a:solidFill>
                <a:latin typeface="Times New Roman"/>
              </a:rPr>
              <a:t>xanh</a:t>
            </a:r>
            <a:r>
              <a:rPr lang="en-US" altLang="en-US" sz="2600" b="1" i="1" dirty="0">
                <a:solidFill>
                  <a:srgbClr val="3E4E30"/>
                </a:solidFill>
                <a:latin typeface="Times New Roman"/>
              </a:rPr>
              <a:t> </a:t>
            </a:r>
            <a:r>
              <a:rPr lang="en-US" altLang="en-US" sz="2600" b="1" i="1" dirty="0" err="1">
                <a:solidFill>
                  <a:srgbClr val="3E4E30"/>
                </a:solidFill>
                <a:latin typeface="Times New Roman"/>
              </a:rPr>
              <a:t>nắng</a:t>
            </a:r>
            <a:r>
              <a:rPr lang="en-US" altLang="en-US" sz="2600" b="1" i="1" dirty="0">
                <a:solidFill>
                  <a:srgbClr val="3E4E30"/>
                </a:solidFill>
                <a:latin typeface="Times New Roman"/>
              </a:rPr>
              <a:t> </a:t>
            </a:r>
            <a:r>
              <a:rPr lang="en-US" altLang="en-US" sz="2600" b="1" i="1" dirty="0" err="1">
                <a:solidFill>
                  <a:srgbClr val="3E4E30"/>
                </a:solidFill>
                <a:latin typeface="Times New Roman"/>
              </a:rPr>
              <a:t>gội</a:t>
            </a:r>
            <a:endParaRPr lang="en-US" altLang="en-US" sz="2600" b="1" i="1" dirty="0">
              <a:solidFill>
                <a:srgbClr val="3E4E30"/>
              </a:solidFill>
              <a:latin typeface="Times New Roman"/>
            </a:endParaRPr>
          </a:p>
          <a:p>
            <a:pPr fontAlgn="base">
              <a:spcBef>
                <a:spcPct val="0"/>
              </a:spcBef>
              <a:spcAft>
                <a:spcPct val="0"/>
              </a:spcAft>
              <a:buFontTx/>
              <a:buNone/>
            </a:pPr>
            <a:r>
              <a:rPr lang="en-US" altLang="en-US" sz="2600" b="1" i="1" dirty="0" err="1">
                <a:solidFill>
                  <a:srgbClr val="3E4E30"/>
                </a:solidFill>
                <a:latin typeface="Times New Roman"/>
              </a:rPr>
              <a:t>Tiếng</a:t>
            </a:r>
            <a:r>
              <a:rPr lang="en-US" altLang="en-US" sz="2600" b="1" i="1" dirty="0">
                <a:solidFill>
                  <a:srgbClr val="3E4E30"/>
                </a:solidFill>
                <a:latin typeface="Times New Roman"/>
              </a:rPr>
              <a:t> </a:t>
            </a:r>
            <a:r>
              <a:rPr lang="en-US" altLang="en-US" sz="2600" b="1" i="1" dirty="0" err="1">
                <a:solidFill>
                  <a:srgbClr val="3E4E30"/>
                </a:solidFill>
                <a:latin typeface="Times New Roman"/>
              </a:rPr>
              <a:t>chim</a:t>
            </a:r>
            <a:r>
              <a:rPr lang="en-US" altLang="en-US" sz="2600" b="1" i="1" dirty="0">
                <a:solidFill>
                  <a:srgbClr val="3E4E30"/>
                </a:solidFill>
                <a:latin typeface="Times New Roman"/>
              </a:rPr>
              <a:t> ca </a:t>
            </a:r>
            <a:r>
              <a:rPr lang="en-US" altLang="en-US" sz="2600" b="1" i="1" dirty="0" err="1">
                <a:solidFill>
                  <a:srgbClr val="3E4E30"/>
                </a:solidFill>
                <a:latin typeface="Times New Roman"/>
              </a:rPr>
              <a:t>giấc</a:t>
            </a:r>
            <a:r>
              <a:rPr lang="en-US" altLang="en-US" sz="2600" b="1" i="1" dirty="0">
                <a:solidFill>
                  <a:srgbClr val="3E4E30"/>
                </a:solidFill>
                <a:latin typeface="Times New Roman"/>
              </a:rPr>
              <a:t> </a:t>
            </a:r>
            <a:r>
              <a:rPr lang="en-US" altLang="en-US" sz="2600" b="1" i="1" dirty="0" err="1">
                <a:solidFill>
                  <a:srgbClr val="3E4E30"/>
                </a:solidFill>
                <a:latin typeface="Times New Roman"/>
              </a:rPr>
              <a:t>ngủ</a:t>
            </a:r>
            <a:r>
              <a:rPr lang="en-US" altLang="en-US" sz="2600" b="1" i="1" dirty="0">
                <a:solidFill>
                  <a:srgbClr val="3E4E30"/>
                </a:solidFill>
                <a:latin typeface="Times New Roman"/>
              </a:rPr>
              <a:t> ta </a:t>
            </a:r>
            <a:r>
              <a:rPr lang="en-US" altLang="en-US" sz="2600" b="1" i="1" dirty="0" err="1">
                <a:solidFill>
                  <a:srgbClr val="3E4E30"/>
                </a:solidFill>
                <a:latin typeface="Times New Roman"/>
              </a:rPr>
              <a:t>từng</a:t>
            </a:r>
            <a:r>
              <a:rPr lang="en-US" altLang="en-US" sz="2600" b="1" i="1" dirty="0">
                <a:solidFill>
                  <a:srgbClr val="3E4E30"/>
                </a:solidFill>
                <a:latin typeface="Times New Roman"/>
              </a:rPr>
              <a:t> </a:t>
            </a:r>
            <a:r>
              <a:rPr lang="en-US" altLang="en-US" sz="2600" b="1" i="1" dirty="0" err="1">
                <a:solidFill>
                  <a:srgbClr val="3E4E30"/>
                </a:solidFill>
                <a:latin typeface="Times New Roman"/>
              </a:rPr>
              <a:t>bừng</a:t>
            </a:r>
            <a:r>
              <a:rPr lang="en-US" altLang="en-US" sz="2600" b="1" i="1" dirty="0">
                <a:solidFill>
                  <a:srgbClr val="3E4E30"/>
                </a:solidFill>
                <a:latin typeface="Times New Roman"/>
              </a:rPr>
              <a:t>?</a:t>
            </a:r>
            <a:endParaRPr lang="en-US" altLang="en-US" sz="2600" b="1" dirty="0">
              <a:solidFill>
                <a:srgbClr val="0000FF"/>
              </a:solidFill>
              <a:latin typeface="Times New Roman"/>
            </a:endParaRPr>
          </a:p>
        </p:txBody>
      </p:sp>
      <p:sp>
        <p:nvSpPr>
          <p:cNvPr id="20489" name="Rectangle 9">
            <a:extLst>
              <a:ext uri="{FF2B5EF4-FFF2-40B4-BE49-F238E27FC236}">
                <a16:creationId xmlns:a16="http://schemas.microsoft.com/office/drawing/2014/main" id="{7EFA7531-FB17-431D-9366-F9029CB3EAA1}"/>
              </a:ext>
            </a:extLst>
          </p:cNvPr>
          <p:cNvSpPr>
            <a:spLocks noChangeArrowheads="1"/>
          </p:cNvSpPr>
          <p:nvPr/>
        </p:nvSpPr>
        <p:spPr bwMode="auto">
          <a:xfrm>
            <a:off x="6096000" y="3501008"/>
            <a:ext cx="611229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600" b="1" i="1" dirty="0">
                <a:solidFill>
                  <a:srgbClr val="FF0000"/>
                </a:solidFill>
                <a:latin typeface="Times New Roman"/>
              </a:rPr>
              <a:t>-</a:t>
            </a:r>
            <a:r>
              <a:rPr lang="en-US" altLang="en-US" sz="2600" b="1" i="1" dirty="0">
                <a:solidFill>
                  <a:srgbClr val="3E4E30"/>
                </a:solidFill>
                <a:latin typeface="Times New Roman"/>
              </a:rPr>
              <a:t> </a:t>
            </a:r>
            <a:r>
              <a:rPr lang="en-US" altLang="en-US" sz="2600" b="1" i="1" dirty="0" err="1">
                <a:solidFill>
                  <a:srgbClr val="FF0000"/>
                </a:solidFill>
                <a:latin typeface="Times New Roman"/>
              </a:rPr>
              <a:t>Chiều</a:t>
            </a:r>
            <a:r>
              <a:rPr lang="en-US" altLang="en-US" sz="2600" b="1" i="1" dirty="0">
                <a:solidFill>
                  <a:srgbClr val="FF0000"/>
                </a:solidFill>
                <a:latin typeface="Times New Roman"/>
              </a:rPr>
              <a:t> </a:t>
            </a:r>
            <a:r>
              <a:rPr lang="en-US" altLang="en-US" sz="2600" b="1" i="1" dirty="0" err="1">
                <a:solidFill>
                  <a:srgbClr val="FF0000"/>
                </a:solidFill>
                <a:latin typeface="Times New Roman"/>
              </a:rPr>
              <a:t>hoàng</a:t>
            </a:r>
            <a:r>
              <a:rPr lang="en-US" altLang="en-US" sz="2600" b="1" i="1" dirty="0">
                <a:solidFill>
                  <a:srgbClr val="FF0000"/>
                </a:solidFill>
                <a:latin typeface="Times New Roman"/>
              </a:rPr>
              <a:t> </a:t>
            </a:r>
            <a:r>
              <a:rPr lang="en-US" altLang="en-US" sz="2600" b="1" i="1" dirty="0" err="1">
                <a:solidFill>
                  <a:srgbClr val="FF0000"/>
                </a:solidFill>
                <a:latin typeface="Times New Roman"/>
              </a:rPr>
              <a:t>hôn</a:t>
            </a:r>
            <a:r>
              <a:rPr lang="en-US" altLang="en-US" sz="2600" b="1" i="1" dirty="0">
                <a:solidFill>
                  <a:srgbClr val="FF0000"/>
                </a:solidFill>
                <a:latin typeface="Times New Roman"/>
              </a:rPr>
              <a:t>:</a:t>
            </a:r>
          </a:p>
          <a:p>
            <a:pPr fontAlgn="base">
              <a:spcBef>
                <a:spcPct val="0"/>
              </a:spcBef>
              <a:spcAft>
                <a:spcPct val="0"/>
              </a:spcAft>
              <a:buFontTx/>
              <a:buNone/>
            </a:pPr>
            <a:r>
              <a:rPr lang="en-US" altLang="en-US" sz="2600" b="1" i="1" dirty="0" err="1">
                <a:solidFill>
                  <a:srgbClr val="3E4E30"/>
                </a:solidFill>
                <a:latin typeface="Times New Roman"/>
              </a:rPr>
              <a:t>Đâu</a:t>
            </a:r>
            <a:r>
              <a:rPr lang="en-US" altLang="en-US" sz="2600" b="1" i="1" dirty="0">
                <a:solidFill>
                  <a:srgbClr val="3E4E30"/>
                </a:solidFill>
                <a:latin typeface="Times New Roman"/>
              </a:rPr>
              <a:t> </a:t>
            </a:r>
            <a:r>
              <a:rPr lang="en-US" altLang="en-US" sz="2600" b="1" i="1" dirty="0" err="1">
                <a:solidFill>
                  <a:srgbClr val="3E4E30"/>
                </a:solidFill>
                <a:latin typeface="Times New Roman"/>
              </a:rPr>
              <a:t>những</a:t>
            </a:r>
            <a:r>
              <a:rPr lang="en-US" altLang="en-US" sz="2600" b="1" i="1" dirty="0">
                <a:solidFill>
                  <a:srgbClr val="3E4E30"/>
                </a:solidFill>
                <a:latin typeface="Times New Roman"/>
              </a:rPr>
              <a:t> </a:t>
            </a:r>
            <a:r>
              <a:rPr lang="en-US" altLang="en-US" sz="2600" b="1" i="1" dirty="0" err="1">
                <a:solidFill>
                  <a:srgbClr val="3E4E30"/>
                </a:solidFill>
                <a:latin typeface="Times New Roman"/>
              </a:rPr>
              <a:t>chiều</a:t>
            </a:r>
            <a:r>
              <a:rPr lang="en-US" altLang="en-US" sz="2600" b="1" i="1" dirty="0">
                <a:solidFill>
                  <a:srgbClr val="3E4E30"/>
                </a:solidFill>
                <a:latin typeface="Times New Roman"/>
              </a:rPr>
              <a:t> </a:t>
            </a:r>
            <a:r>
              <a:rPr lang="en-US" altLang="en-US" sz="2600" b="1" i="1" dirty="0" err="1">
                <a:solidFill>
                  <a:srgbClr val="3E4E30"/>
                </a:solidFill>
                <a:latin typeface="Times New Roman"/>
              </a:rPr>
              <a:t>lênh</a:t>
            </a:r>
            <a:r>
              <a:rPr lang="en-US" altLang="en-US" sz="2600" b="1" i="1" dirty="0">
                <a:solidFill>
                  <a:srgbClr val="3E4E30"/>
                </a:solidFill>
                <a:latin typeface="Times New Roman"/>
              </a:rPr>
              <a:t> </a:t>
            </a:r>
            <a:r>
              <a:rPr lang="en-US" altLang="en-US" sz="2600" b="1" i="1" dirty="0" err="1">
                <a:solidFill>
                  <a:srgbClr val="3E4E30"/>
                </a:solidFill>
                <a:latin typeface="Times New Roman"/>
              </a:rPr>
              <a:t>láng</a:t>
            </a:r>
            <a:r>
              <a:rPr lang="en-US" altLang="en-US" sz="2600" b="1" i="1" dirty="0">
                <a:solidFill>
                  <a:srgbClr val="3E4E30"/>
                </a:solidFill>
                <a:latin typeface="Times New Roman"/>
              </a:rPr>
              <a:t> </a:t>
            </a:r>
            <a:r>
              <a:rPr lang="en-US" altLang="en-US" sz="2600" b="1" i="1" dirty="0" err="1">
                <a:solidFill>
                  <a:srgbClr val="3E4E30"/>
                </a:solidFill>
                <a:latin typeface="Times New Roman"/>
              </a:rPr>
              <a:t>máu</a:t>
            </a:r>
            <a:r>
              <a:rPr lang="en-US" altLang="en-US" sz="2600" b="1" i="1" dirty="0">
                <a:solidFill>
                  <a:srgbClr val="3E4E30"/>
                </a:solidFill>
                <a:latin typeface="Times New Roman"/>
              </a:rPr>
              <a:t> </a:t>
            </a:r>
            <a:r>
              <a:rPr lang="en-US" altLang="en-US" sz="2600" b="1" i="1" dirty="0" err="1">
                <a:solidFill>
                  <a:srgbClr val="3E4E30"/>
                </a:solidFill>
                <a:latin typeface="Times New Roman"/>
              </a:rPr>
              <a:t>sau</a:t>
            </a:r>
            <a:r>
              <a:rPr lang="en-US" altLang="en-US" sz="2600" b="1" i="1" dirty="0">
                <a:solidFill>
                  <a:srgbClr val="3E4E30"/>
                </a:solidFill>
                <a:latin typeface="Times New Roman"/>
              </a:rPr>
              <a:t> </a:t>
            </a:r>
            <a:r>
              <a:rPr lang="en-US" altLang="en-US" sz="2600" b="1" i="1" dirty="0" err="1">
                <a:solidFill>
                  <a:srgbClr val="3E4E30"/>
                </a:solidFill>
                <a:latin typeface="Times New Roman"/>
              </a:rPr>
              <a:t>rừng</a:t>
            </a:r>
            <a:endParaRPr lang="en-US" altLang="en-US" sz="2600" b="1" i="1" dirty="0">
              <a:solidFill>
                <a:srgbClr val="3E4E30"/>
              </a:solidFill>
              <a:latin typeface="Times New Roman"/>
            </a:endParaRPr>
          </a:p>
          <a:p>
            <a:pPr fontAlgn="base">
              <a:spcBef>
                <a:spcPct val="0"/>
              </a:spcBef>
              <a:spcAft>
                <a:spcPct val="0"/>
              </a:spcAft>
              <a:buFontTx/>
              <a:buNone/>
            </a:pPr>
            <a:r>
              <a:rPr lang="en-US" altLang="en-US" sz="2600" b="1" i="1" dirty="0">
                <a:solidFill>
                  <a:srgbClr val="3E4E30"/>
                </a:solidFill>
                <a:latin typeface="Times New Roman"/>
              </a:rPr>
              <a:t>Ta </a:t>
            </a:r>
            <a:r>
              <a:rPr lang="en-US" altLang="en-US" sz="2600" b="1" i="1" dirty="0" err="1">
                <a:solidFill>
                  <a:srgbClr val="3E4E30"/>
                </a:solidFill>
                <a:latin typeface="Times New Roman"/>
              </a:rPr>
              <a:t>đợi</a:t>
            </a:r>
            <a:r>
              <a:rPr lang="en-US" altLang="en-US" sz="2600" b="1" i="1" dirty="0">
                <a:solidFill>
                  <a:srgbClr val="3E4E30"/>
                </a:solidFill>
                <a:latin typeface="Times New Roman"/>
              </a:rPr>
              <a:t> </a:t>
            </a:r>
            <a:r>
              <a:rPr lang="en-US" altLang="en-US" sz="2600" b="1" i="1" dirty="0" err="1">
                <a:solidFill>
                  <a:srgbClr val="3E4E30"/>
                </a:solidFill>
                <a:latin typeface="Times New Roman"/>
              </a:rPr>
              <a:t>chết</a:t>
            </a:r>
            <a:r>
              <a:rPr lang="en-US" altLang="en-US" sz="2600" b="1" i="1" dirty="0">
                <a:solidFill>
                  <a:srgbClr val="3E4E30"/>
                </a:solidFill>
                <a:latin typeface="Times New Roman"/>
              </a:rPr>
              <a:t> </a:t>
            </a:r>
            <a:r>
              <a:rPr lang="en-US" altLang="en-US" sz="2600" b="1" i="1" dirty="0" err="1">
                <a:solidFill>
                  <a:srgbClr val="3E4E30"/>
                </a:solidFill>
                <a:latin typeface="Times New Roman"/>
              </a:rPr>
              <a:t>mảnh</a:t>
            </a:r>
            <a:r>
              <a:rPr lang="en-US" altLang="en-US" sz="2600" b="1" i="1" dirty="0">
                <a:solidFill>
                  <a:srgbClr val="3E4E30"/>
                </a:solidFill>
                <a:latin typeface="Times New Roman"/>
              </a:rPr>
              <a:t> </a:t>
            </a:r>
            <a:r>
              <a:rPr lang="en-US" altLang="en-US" sz="2600" b="1" i="1" dirty="0" err="1">
                <a:solidFill>
                  <a:srgbClr val="3E4E30"/>
                </a:solidFill>
                <a:latin typeface="Times New Roman"/>
              </a:rPr>
              <a:t>mặt</a:t>
            </a:r>
            <a:r>
              <a:rPr lang="en-US" altLang="en-US" sz="2600" b="1" i="1" dirty="0">
                <a:solidFill>
                  <a:srgbClr val="3E4E30"/>
                </a:solidFill>
                <a:latin typeface="Times New Roman"/>
              </a:rPr>
              <a:t> </a:t>
            </a:r>
            <a:r>
              <a:rPr lang="en-US" altLang="en-US" sz="2600" b="1" i="1" dirty="0" err="1">
                <a:solidFill>
                  <a:srgbClr val="3E4E30"/>
                </a:solidFill>
                <a:latin typeface="Times New Roman"/>
              </a:rPr>
              <a:t>trời</a:t>
            </a:r>
            <a:r>
              <a:rPr lang="en-US" altLang="en-US" sz="2600" b="1" i="1" dirty="0">
                <a:solidFill>
                  <a:srgbClr val="3E4E30"/>
                </a:solidFill>
                <a:latin typeface="Times New Roman"/>
              </a:rPr>
              <a:t> gay </a:t>
            </a:r>
            <a:r>
              <a:rPr lang="en-US" altLang="en-US" sz="2600" b="1" i="1" dirty="0" err="1">
                <a:solidFill>
                  <a:srgbClr val="3E4E30"/>
                </a:solidFill>
                <a:latin typeface="Times New Roman"/>
              </a:rPr>
              <a:t>gắt</a:t>
            </a:r>
            <a:endParaRPr lang="en-US" altLang="en-US" sz="2600" b="1" i="1" dirty="0">
              <a:solidFill>
                <a:srgbClr val="3E4E30"/>
              </a:solidFill>
              <a:latin typeface="Times New Roman"/>
            </a:endParaRPr>
          </a:p>
          <a:p>
            <a:pPr fontAlgn="base">
              <a:spcBef>
                <a:spcPct val="0"/>
              </a:spcBef>
              <a:spcAft>
                <a:spcPct val="0"/>
              </a:spcAft>
              <a:buFontTx/>
              <a:buNone/>
            </a:pPr>
            <a:r>
              <a:rPr lang="en-US" altLang="en-US" sz="2600" b="1" i="1" dirty="0" err="1">
                <a:solidFill>
                  <a:srgbClr val="000000"/>
                </a:solidFill>
                <a:latin typeface="Times New Roman"/>
              </a:rPr>
              <a:t>Để</a:t>
            </a:r>
            <a:r>
              <a:rPr lang="en-US" altLang="en-US" sz="2600" b="1" i="1" dirty="0">
                <a:solidFill>
                  <a:srgbClr val="000000"/>
                </a:solidFill>
                <a:latin typeface="Times New Roman"/>
              </a:rPr>
              <a:t> ta </a:t>
            </a:r>
            <a:r>
              <a:rPr lang="en-US" altLang="en-US" sz="2600" b="1" i="1" dirty="0" err="1">
                <a:solidFill>
                  <a:srgbClr val="000000"/>
                </a:solidFill>
                <a:latin typeface="Times New Roman"/>
              </a:rPr>
              <a:t>chiếm</a:t>
            </a:r>
            <a:r>
              <a:rPr lang="en-US" altLang="en-US" sz="2600" b="1" i="1" dirty="0">
                <a:solidFill>
                  <a:srgbClr val="000000"/>
                </a:solidFill>
                <a:latin typeface="Times New Roman"/>
              </a:rPr>
              <a:t> </a:t>
            </a:r>
            <a:r>
              <a:rPr lang="en-US" altLang="en-US" sz="2600" b="1" i="1" dirty="0" err="1">
                <a:solidFill>
                  <a:srgbClr val="000000"/>
                </a:solidFill>
                <a:latin typeface="Times New Roman"/>
              </a:rPr>
              <a:t>lấy</a:t>
            </a:r>
            <a:r>
              <a:rPr lang="en-US" altLang="en-US" sz="2600" b="1" i="1" dirty="0">
                <a:solidFill>
                  <a:srgbClr val="000000"/>
                </a:solidFill>
                <a:latin typeface="Times New Roman"/>
              </a:rPr>
              <a:t> </a:t>
            </a:r>
            <a:r>
              <a:rPr lang="en-US" altLang="en-US" sz="2600" b="1" i="1" dirty="0" err="1">
                <a:solidFill>
                  <a:srgbClr val="000000"/>
                </a:solidFill>
                <a:latin typeface="Times New Roman"/>
              </a:rPr>
              <a:t>riêng</a:t>
            </a:r>
            <a:r>
              <a:rPr lang="en-US" altLang="en-US" sz="2600" b="1" i="1" dirty="0">
                <a:solidFill>
                  <a:srgbClr val="000000"/>
                </a:solidFill>
                <a:latin typeface="Times New Roman"/>
              </a:rPr>
              <a:t> </a:t>
            </a:r>
            <a:r>
              <a:rPr lang="en-US" altLang="en-US" sz="2600" b="1" i="1" dirty="0" err="1">
                <a:solidFill>
                  <a:srgbClr val="000000"/>
                </a:solidFill>
                <a:latin typeface="Times New Roman"/>
              </a:rPr>
              <a:t>phần</a:t>
            </a:r>
            <a:r>
              <a:rPr lang="en-US" altLang="en-US" sz="2600" b="1" i="1" dirty="0">
                <a:solidFill>
                  <a:srgbClr val="000000"/>
                </a:solidFill>
                <a:latin typeface="Times New Roman"/>
              </a:rPr>
              <a:t> </a:t>
            </a:r>
            <a:r>
              <a:rPr lang="en-US" altLang="en-US" sz="2600" b="1" i="1" dirty="0" err="1">
                <a:solidFill>
                  <a:srgbClr val="000000"/>
                </a:solidFill>
                <a:latin typeface="Times New Roman"/>
              </a:rPr>
              <a:t>bí</a:t>
            </a:r>
            <a:r>
              <a:rPr lang="en-US" altLang="en-US" sz="2600" b="1" i="1" dirty="0">
                <a:solidFill>
                  <a:srgbClr val="000000"/>
                </a:solidFill>
                <a:latin typeface="Times New Roman"/>
              </a:rPr>
              <a:t> </a:t>
            </a:r>
            <a:r>
              <a:rPr lang="en-US" altLang="en-US" sz="2600" b="1" i="1" dirty="0" err="1">
                <a:solidFill>
                  <a:srgbClr val="000000"/>
                </a:solidFill>
                <a:latin typeface="Times New Roman"/>
              </a:rPr>
              <a:t>mật</a:t>
            </a:r>
            <a:r>
              <a:rPr lang="en-US" altLang="en-US" sz="2600" b="1" i="1" dirty="0">
                <a:solidFill>
                  <a:srgbClr val="000000"/>
                </a:solidFill>
                <a:latin typeface="Times New Roman"/>
              </a:rPr>
              <a:t>?</a:t>
            </a:r>
            <a:endParaRPr lang="en-US" altLang="en-US" sz="2600" b="1" dirty="0">
              <a:solidFill>
                <a:srgbClr val="0070C0"/>
              </a:solidFill>
              <a:latin typeface="Times New Roman"/>
            </a:endParaRPr>
          </a:p>
        </p:txBody>
      </p:sp>
      <p:sp>
        <p:nvSpPr>
          <p:cNvPr id="6" name="Rectangle 8">
            <a:extLst>
              <a:ext uri="{FF2B5EF4-FFF2-40B4-BE49-F238E27FC236}">
                <a16:creationId xmlns:a16="http://schemas.microsoft.com/office/drawing/2014/main" id="{7E67D6B9-6846-4AFB-84D2-81F74A274CFF}"/>
              </a:ext>
            </a:extLst>
          </p:cNvPr>
          <p:cNvSpPr>
            <a:spLocks noChangeArrowheads="1"/>
          </p:cNvSpPr>
          <p:nvPr/>
        </p:nvSpPr>
        <p:spPr bwMode="auto">
          <a:xfrm>
            <a:off x="191344" y="4941168"/>
            <a:ext cx="5544616" cy="23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07000"/>
              </a:lnSpc>
              <a:buFontTx/>
              <a:buNone/>
            </a:pP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Một</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chúa</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rừng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đang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ru</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mình</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trong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giấc</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ngủ</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bởi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tiếng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hót</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rộn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ràng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của</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muôn</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loài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chim</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rừng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trong</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buổi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sớm</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mai</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mát</a:t>
            </a:r>
            <a:r>
              <a:rPr lang="en-GB" sz="2800" dirty="0">
                <a:solidFill>
                  <a:srgbClr val="FF0000"/>
                </a:solidFill>
                <a:latin typeface="Times New Roman" panose="02020603050405020304" pitchFamily="18" charset="0"/>
                <a:ea typeface="Times New Roman" panose="02020603050405020304" pitchFamily="18" charset="0"/>
              </a:rPr>
              <a:t> </a:t>
            </a:r>
            <a:r>
              <a:rPr lang="en-GB" sz="2800" dirty="0" err="1">
                <a:solidFill>
                  <a:srgbClr val="FF0000"/>
                </a:solidFill>
                <a:latin typeface="Times New Roman" panose="02020603050405020304" pitchFamily="18" charset="0"/>
                <a:ea typeface="Times New Roman" panose="02020603050405020304" pitchFamily="18" charset="0"/>
              </a:rPr>
              <a:t>dịu</a:t>
            </a:r>
            <a:r>
              <a:rPr lang="en-GB" sz="28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latin typeface="Times New Roman" panose="02020603050405020304" pitchFamily="18" charset="0"/>
              <a:ea typeface="Calibri" panose="020F0502020204030204" pitchFamily="34" charset="0"/>
            </a:endParaRPr>
          </a:p>
          <a:p>
            <a:pPr fontAlgn="base">
              <a:spcBef>
                <a:spcPct val="0"/>
              </a:spcBef>
              <a:spcAft>
                <a:spcPct val="0"/>
              </a:spcAft>
              <a:buFontTx/>
              <a:buNone/>
            </a:pPr>
            <a:r>
              <a:rPr lang="en-US" altLang="en-US" sz="2600" dirty="0">
                <a:solidFill>
                  <a:srgbClr val="FF0000"/>
                </a:solidFill>
                <a:latin typeface="Times New Roman"/>
              </a:rPr>
              <a:t> </a:t>
            </a:r>
          </a:p>
        </p:txBody>
      </p:sp>
      <p:sp>
        <p:nvSpPr>
          <p:cNvPr id="7" name="Rectangle 9">
            <a:extLst>
              <a:ext uri="{FF2B5EF4-FFF2-40B4-BE49-F238E27FC236}">
                <a16:creationId xmlns:a16="http://schemas.microsoft.com/office/drawing/2014/main" id="{973144D8-6C62-4171-BBA7-8150E573E6DD}"/>
              </a:ext>
            </a:extLst>
          </p:cNvPr>
          <p:cNvSpPr>
            <a:spLocks noChangeArrowheads="1"/>
          </p:cNvSpPr>
          <p:nvPr/>
        </p:nvSpPr>
        <p:spPr bwMode="auto">
          <a:xfrm>
            <a:off x="6096000" y="5157192"/>
            <a:ext cx="609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400" dirty="0">
                <a:solidFill>
                  <a:srgbClr val="FF0000"/>
                </a:solidFill>
                <a:latin typeface="Times New Roman"/>
                <a:cs typeface="Times New Roman" panose="02020603050405020304" pitchFamily="18" charset="0"/>
              </a:rPr>
              <a:t>→</a:t>
            </a:r>
            <a:r>
              <a:rPr lang="en-US" altLang="en-US" sz="2400" dirty="0">
                <a:solidFill>
                  <a:srgbClr val="FF0000"/>
                </a:solidFill>
                <a:latin typeface="Times New Roman"/>
              </a:rPr>
              <a:t> </a:t>
            </a:r>
            <a:r>
              <a:rPr lang="en-US" altLang="en-US" sz="2400" dirty="0" err="1">
                <a:solidFill>
                  <a:srgbClr val="FF0000"/>
                </a:solidFill>
                <a:latin typeface="Times New Roman"/>
              </a:rPr>
              <a:t>Cảnh</a:t>
            </a:r>
            <a:r>
              <a:rPr lang="en-US" altLang="en-US" sz="2400" dirty="0">
                <a:solidFill>
                  <a:srgbClr val="FF0000"/>
                </a:solidFill>
                <a:latin typeface="Times New Roman"/>
              </a:rPr>
              <a:t> </a:t>
            </a:r>
            <a:r>
              <a:rPr lang="en-US" altLang="en-US" sz="2400" dirty="0" err="1">
                <a:solidFill>
                  <a:srgbClr val="FF0000"/>
                </a:solidFill>
                <a:latin typeface="Times New Roman"/>
              </a:rPr>
              <a:t>thật</a:t>
            </a:r>
            <a:r>
              <a:rPr lang="en-US" altLang="en-US" sz="2400" dirty="0">
                <a:solidFill>
                  <a:srgbClr val="FF0000"/>
                </a:solidFill>
                <a:latin typeface="Times New Roman"/>
              </a:rPr>
              <a:t> </a:t>
            </a:r>
            <a:r>
              <a:rPr lang="en-US" altLang="en-US" sz="2400" dirty="0" err="1">
                <a:solidFill>
                  <a:srgbClr val="FF0000"/>
                </a:solidFill>
                <a:latin typeface="Times New Roman"/>
              </a:rPr>
              <a:t>dữ</a:t>
            </a:r>
            <a:r>
              <a:rPr lang="en-US" altLang="en-US" sz="2400" dirty="0">
                <a:solidFill>
                  <a:srgbClr val="FF0000"/>
                </a:solidFill>
                <a:latin typeface="Times New Roman"/>
              </a:rPr>
              <a:t> </a:t>
            </a:r>
            <a:r>
              <a:rPr lang="en-US" altLang="en-US" sz="2400" dirty="0" err="1">
                <a:solidFill>
                  <a:srgbClr val="FF0000"/>
                </a:solidFill>
                <a:latin typeface="Times New Roman"/>
              </a:rPr>
              <a:t>dội</a:t>
            </a:r>
            <a:r>
              <a:rPr lang="en-US" altLang="en-US" sz="2400" dirty="0">
                <a:solidFill>
                  <a:srgbClr val="FF0000"/>
                </a:solidFill>
                <a:latin typeface="Times New Roman"/>
              </a:rPr>
              <a:t>, </a:t>
            </a:r>
            <a:r>
              <a:rPr lang="en-US" altLang="en-US" sz="2400" dirty="0" err="1">
                <a:solidFill>
                  <a:srgbClr val="FF0000"/>
                </a:solidFill>
                <a:latin typeface="Times New Roman"/>
              </a:rPr>
              <a:t>hổ</a:t>
            </a:r>
            <a:r>
              <a:rPr lang="en-US" altLang="en-US" sz="2400" dirty="0">
                <a:solidFill>
                  <a:srgbClr val="FF0000"/>
                </a:solidFill>
                <a:latin typeface="Times New Roman"/>
              </a:rPr>
              <a:t> </a:t>
            </a:r>
            <a:r>
              <a:rPr lang="en-US" altLang="en-US" sz="2400" dirty="0" err="1">
                <a:solidFill>
                  <a:srgbClr val="FF0000"/>
                </a:solidFill>
                <a:latin typeface="Times New Roman"/>
              </a:rPr>
              <a:t>trở</a:t>
            </a:r>
            <a:r>
              <a:rPr lang="en-US" altLang="en-US" sz="2400" dirty="0">
                <a:solidFill>
                  <a:srgbClr val="FF0000"/>
                </a:solidFill>
                <a:latin typeface="Times New Roman"/>
              </a:rPr>
              <a:t> </a:t>
            </a:r>
            <a:r>
              <a:rPr lang="en-US" altLang="en-US" sz="2400" dirty="0" err="1">
                <a:solidFill>
                  <a:srgbClr val="FF0000"/>
                </a:solidFill>
                <a:latin typeface="Times New Roman"/>
              </a:rPr>
              <a:t>thành</a:t>
            </a:r>
            <a:r>
              <a:rPr lang="en-US" altLang="en-US" sz="2400" kern="0" dirty="0">
                <a:solidFill>
                  <a:srgbClr val="FF0000"/>
                </a:solidFill>
                <a:latin typeface="Times New Roman"/>
              </a:rPr>
              <a:t> </a:t>
            </a:r>
            <a:r>
              <a:rPr lang="en-US" altLang="en-US" sz="2400" kern="0" dirty="0" err="1">
                <a:solidFill>
                  <a:srgbClr val="FF0000"/>
                </a:solidFill>
                <a:latin typeface="Times New Roman"/>
              </a:rPr>
              <a:t>một</a:t>
            </a:r>
            <a:r>
              <a:rPr lang="en-US" altLang="en-US" sz="2400" kern="0" dirty="0">
                <a:solidFill>
                  <a:srgbClr val="FF0000"/>
                </a:solidFill>
                <a:latin typeface="Times New Roman"/>
              </a:rPr>
              <a:t> con </a:t>
            </a:r>
            <a:r>
              <a:rPr lang="en-US" altLang="en-US" sz="2400" kern="0" dirty="0" err="1">
                <a:solidFill>
                  <a:srgbClr val="FF0000"/>
                </a:solidFill>
                <a:latin typeface="Times New Roman"/>
              </a:rPr>
              <a:t>mãnh</a:t>
            </a:r>
            <a:r>
              <a:rPr lang="en-US" altLang="en-US" sz="2400" kern="0" dirty="0">
                <a:solidFill>
                  <a:srgbClr val="FF0000"/>
                </a:solidFill>
                <a:latin typeface="Times New Roman"/>
              </a:rPr>
              <a:t> </a:t>
            </a:r>
            <a:r>
              <a:rPr lang="en-US" altLang="en-US" sz="2400" kern="0" dirty="0" err="1">
                <a:solidFill>
                  <a:srgbClr val="FF0000"/>
                </a:solidFill>
                <a:latin typeface="Times New Roman"/>
              </a:rPr>
              <a:t>thú</a:t>
            </a:r>
            <a:r>
              <a:rPr lang="en-US" altLang="en-US" sz="2400" kern="0" dirty="0">
                <a:solidFill>
                  <a:srgbClr val="FF0000"/>
                </a:solidFill>
                <a:latin typeface="Times New Roman"/>
              </a:rPr>
              <a:t> </a:t>
            </a:r>
            <a:r>
              <a:rPr lang="en-US" altLang="en-US" sz="2400" kern="0" dirty="0" err="1">
                <a:solidFill>
                  <a:srgbClr val="FF0000"/>
                </a:solidFill>
                <a:latin typeface="Times New Roman"/>
              </a:rPr>
              <a:t>săn</a:t>
            </a:r>
            <a:r>
              <a:rPr lang="en-US" altLang="en-US" sz="2400" kern="0" dirty="0">
                <a:solidFill>
                  <a:srgbClr val="FF0000"/>
                </a:solidFill>
                <a:latin typeface="Times New Roman"/>
              </a:rPr>
              <a:t> </a:t>
            </a:r>
            <a:r>
              <a:rPr lang="en-US" altLang="en-US" sz="2400" kern="0" dirty="0" err="1">
                <a:solidFill>
                  <a:srgbClr val="FF0000"/>
                </a:solidFill>
                <a:latin typeface="Times New Roman"/>
              </a:rPr>
              <a:t>mồi</a:t>
            </a:r>
            <a:r>
              <a:rPr lang="en-US" altLang="en-US" sz="2400" kern="0" dirty="0">
                <a:solidFill>
                  <a:srgbClr val="FF0000"/>
                </a:solidFill>
                <a:latin typeface="Times New Roman"/>
              </a:rPr>
              <a:t> </a:t>
            </a:r>
            <a:r>
              <a:rPr lang="en-US" altLang="en-US" sz="2400" kern="0" dirty="0" err="1">
                <a:solidFill>
                  <a:srgbClr val="FF0000"/>
                </a:solidFill>
                <a:latin typeface="Times New Roman"/>
              </a:rPr>
              <a:t>đầy</a:t>
            </a:r>
            <a:r>
              <a:rPr lang="en-US" altLang="en-US" sz="2400" kern="0" dirty="0">
                <a:solidFill>
                  <a:srgbClr val="FF0000"/>
                </a:solidFill>
                <a:latin typeface="Times New Roman"/>
              </a:rPr>
              <a:t> </a:t>
            </a:r>
            <a:r>
              <a:rPr lang="en-US" altLang="en-US" sz="2400" kern="0" dirty="0" err="1">
                <a:solidFill>
                  <a:srgbClr val="FF0000"/>
                </a:solidFill>
                <a:latin typeface="Times New Roman"/>
              </a:rPr>
              <a:t>quyền</a:t>
            </a:r>
            <a:r>
              <a:rPr lang="en-US" altLang="en-US" sz="2400" kern="0" dirty="0">
                <a:solidFill>
                  <a:srgbClr val="FF0000"/>
                </a:solidFill>
                <a:latin typeface="Times New Roman"/>
              </a:rPr>
              <a:t> </a:t>
            </a:r>
            <a:r>
              <a:rPr lang="en-US" altLang="en-US" sz="2400" kern="0" dirty="0" err="1">
                <a:solidFill>
                  <a:srgbClr val="FF0000"/>
                </a:solidFill>
                <a:latin typeface="Times New Roman"/>
              </a:rPr>
              <a:t>uy</a:t>
            </a:r>
            <a:r>
              <a:rPr lang="en-US" altLang="en-US" sz="2400" kern="0" dirty="0">
                <a:solidFill>
                  <a:srgbClr val="FF0000"/>
                </a:solidFill>
                <a:latin typeface="Times New Roman"/>
              </a:rPr>
              <a:t>, m</a:t>
            </a:r>
            <a:r>
              <a:rPr lang="en-GB" sz="2400" dirty="0" err="1">
                <a:solidFill>
                  <a:srgbClr val="FF0000"/>
                </a:solidFill>
                <a:latin typeface="Times New Roman"/>
              </a:rPr>
              <a:t>ột</a:t>
            </a:r>
            <a:r>
              <a:rPr lang="en-GB" sz="2400" dirty="0">
                <a:solidFill>
                  <a:srgbClr val="FF0000"/>
                </a:solidFill>
                <a:latin typeface="Times New Roman"/>
              </a:rPr>
              <a:t> </a:t>
            </a:r>
            <a:r>
              <a:rPr lang="en-GB" sz="2400" dirty="0" err="1">
                <a:solidFill>
                  <a:srgbClr val="FF0000"/>
                </a:solidFill>
                <a:latin typeface="Times New Roman"/>
              </a:rPr>
              <a:t>kẻ</a:t>
            </a:r>
            <a:r>
              <a:rPr lang="en-GB" sz="2400" dirty="0">
                <a:solidFill>
                  <a:srgbClr val="FF0000"/>
                </a:solidFill>
                <a:latin typeface="Times New Roman"/>
              </a:rPr>
              <a:t> </a:t>
            </a:r>
            <a:r>
              <a:rPr lang="en-GB" sz="2400" dirty="0" err="1">
                <a:solidFill>
                  <a:srgbClr val="FF0000"/>
                </a:solidFill>
                <a:latin typeface="Times New Roman"/>
              </a:rPr>
              <a:t>săn</a:t>
            </a:r>
            <a:r>
              <a:rPr lang="en-GB" sz="2400" dirty="0">
                <a:solidFill>
                  <a:srgbClr val="FF0000"/>
                </a:solidFill>
                <a:latin typeface="Times New Roman"/>
              </a:rPr>
              <a:t> </a:t>
            </a:r>
            <a:r>
              <a:rPr lang="en-GB" sz="2400" dirty="0" err="1">
                <a:solidFill>
                  <a:srgbClr val="FF0000"/>
                </a:solidFill>
                <a:latin typeface="Times New Roman"/>
              </a:rPr>
              <a:t>mồi</a:t>
            </a:r>
            <a:r>
              <a:rPr lang="en-GB" sz="2400" dirty="0">
                <a:solidFill>
                  <a:srgbClr val="FF0000"/>
                </a:solidFill>
                <a:latin typeface="Times New Roman"/>
              </a:rPr>
              <a:t> </a:t>
            </a:r>
            <a:r>
              <a:rPr lang="en-GB" sz="2400" dirty="0" err="1">
                <a:solidFill>
                  <a:srgbClr val="FF0000"/>
                </a:solidFill>
                <a:latin typeface="Times New Roman"/>
              </a:rPr>
              <a:t>đang</a:t>
            </a:r>
            <a:r>
              <a:rPr lang="en-GB" sz="2400" dirty="0">
                <a:solidFill>
                  <a:srgbClr val="FF0000"/>
                </a:solidFill>
                <a:latin typeface="Times New Roman"/>
              </a:rPr>
              <a:t> </a:t>
            </a:r>
            <a:r>
              <a:rPr lang="en-GB" sz="2400" dirty="0" err="1">
                <a:solidFill>
                  <a:srgbClr val="FF0000"/>
                </a:solidFill>
                <a:latin typeface="Times New Roman"/>
              </a:rPr>
              <a:t>khao</a:t>
            </a:r>
            <a:r>
              <a:rPr lang="en-GB" sz="2400" dirty="0">
                <a:solidFill>
                  <a:srgbClr val="FF0000"/>
                </a:solidFill>
                <a:latin typeface="Times New Roman"/>
              </a:rPr>
              <a:t> </a:t>
            </a:r>
            <a:r>
              <a:rPr lang="en-GB" sz="2400" dirty="0" err="1">
                <a:solidFill>
                  <a:srgbClr val="FF0000"/>
                </a:solidFill>
                <a:latin typeface="Times New Roman"/>
              </a:rPr>
              <a:t>khát</a:t>
            </a:r>
            <a:r>
              <a:rPr lang="en-GB" sz="2400" dirty="0">
                <a:solidFill>
                  <a:srgbClr val="FF0000"/>
                </a:solidFill>
                <a:latin typeface="Times New Roman"/>
              </a:rPr>
              <a:t> </a:t>
            </a:r>
            <a:r>
              <a:rPr lang="en-GB" sz="2400" dirty="0" err="1">
                <a:solidFill>
                  <a:srgbClr val="FF0000"/>
                </a:solidFill>
                <a:latin typeface="Times New Roman"/>
              </a:rPr>
              <a:t>chờ</a:t>
            </a:r>
            <a:r>
              <a:rPr lang="en-GB" sz="2400" dirty="0">
                <a:solidFill>
                  <a:srgbClr val="FF0000"/>
                </a:solidFill>
                <a:latin typeface="Times New Roman"/>
              </a:rPr>
              <a:t> </a:t>
            </a:r>
            <a:r>
              <a:rPr lang="en-GB" sz="2400" dirty="0" err="1">
                <a:solidFill>
                  <a:srgbClr val="FF0000"/>
                </a:solidFill>
                <a:latin typeface="Times New Roman"/>
              </a:rPr>
              <a:t>đợi</a:t>
            </a:r>
            <a:r>
              <a:rPr lang="en-GB" sz="2400" dirty="0">
                <a:solidFill>
                  <a:srgbClr val="FF0000"/>
                </a:solidFill>
                <a:latin typeface="Times New Roman"/>
              </a:rPr>
              <a:t> </a:t>
            </a:r>
            <a:r>
              <a:rPr lang="en-GB" sz="2400" dirty="0" err="1">
                <a:solidFill>
                  <a:srgbClr val="FF0000"/>
                </a:solidFill>
                <a:latin typeface="Times New Roman"/>
              </a:rPr>
              <a:t>bóng</a:t>
            </a:r>
            <a:r>
              <a:rPr lang="en-GB" sz="2400" dirty="0">
                <a:solidFill>
                  <a:srgbClr val="FF0000"/>
                </a:solidFill>
                <a:latin typeface="Times New Roman"/>
              </a:rPr>
              <a:t> </a:t>
            </a:r>
            <a:r>
              <a:rPr lang="en-GB" sz="2400" dirty="0" err="1">
                <a:solidFill>
                  <a:srgbClr val="FF0000"/>
                </a:solidFill>
                <a:latin typeface="Times New Roman"/>
              </a:rPr>
              <a:t>đêm</a:t>
            </a:r>
            <a:r>
              <a:rPr lang="en-GB" sz="2400" dirty="0">
                <a:solidFill>
                  <a:srgbClr val="FF0000"/>
                </a:solidFill>
                <a:latin typeface="Times New Roman"/>
              </a:rPr>
              <a:t> </a:t>
            </a:r>
            <a:r>
              <a:rPr lang="en-GB" sz="2400" dirty="0" err="1">
                <a:solidFill>
                  <a:srgbClr val="FF0000"/>
                </a:solidFill>
                <a:latin typeface="Times New Roman"/>
              </a:rPr>
              <a:t>để</a:t>
            </a:r>
            <a:r>
              <a:rPr lang="en-GB" sz="2400" dirty="0">
                <a:solidFill>
                  <a:srgbClr val="FF0000"/>
                </a:solidFill>
                <a:latin typeface="Times New Roman"/>
              </a:rPr>
              <a:t> </a:t>
            </a:r>
            <a:r>
              <a:rPr lang="en-GB" sz="2400" dirty="0" err="1">
                <a:solidFill>
                  <a:srgbClr val="FF0000"/>
                </a:solidFill>
                <a:latin typeface="Times New Roman"/>
              </a:rPr>
              <a:t>mặc</a:t>
            </a:r>
            <a:r>
              <a:rPr lang="en-GB" sz="2400" dirty="0">
                <a:solidFill>
                  <a:srgbClr val="FF0000"/>
                </a:solidFill>
                <a:latin typeface="Times New Roman"/>
              </a:rPr>
              <a:t> </a:t>
            </a:r>
            <a:r>
              <a:rPr lang="en-GB" sz="2400" dirty="0" err="1">
                <a:solidFill>
                  <a:srgbClr val="FF0000"/>
                </a:solidFill>
                <a:latin typeface="Times New Roman"/>
              </a:rPr>
              <a:t>sức</a:t>
            </a:r>
            <a:r>
              <a:rPr lang="en-GB" sz="2400" dirty="0">
                <a:solidFill>
                  <a:srgbClr val="FF0000"/>
                </a:solidFill>
                <a:latin typeface="Times New Roman"/>
              </a:rPr>
              <a:t> </a:t>
            </a:r>
            <a:r>
              <a:rPr lang="en-GB" sz="2400" dirty="0" err="1">
                <a:solidFill>
                  <a:srgbClr val="FF0000"/>
                </a:solidFill>
                <a:latin typeface="Times New Roman"/>
              </a:rPr>
              <a:t>hoành</a:t>
            </a:r>
            <a:r>
              <a:rPr lang="en-GB" sz="2400" dirty="0">
                <a:solidFill>
                  <a:srgbClr val="FF0000"/>
                </a:solidFill>
                <a:latin typeface="Times New Roman"/>
              </a:rPr>
              <a:t> </a:t>
            </a:r>
            <a:r>
              <a:rPr lang="en-GB" sz="2400" dirty="0" err="1">
                <a:solidFill>
                  <a:srgbClr val="FF0000"/>
                </a:solidFill>
                <a:latin typeface="Times New Roman"/>
              </a:rPr>
              <a:t>hành</a:t>
            </a:r>
            <a:r>
              <a:rPr lang="en-GB" sz="2400" dirty="0">
                <a:solidFill>
                  <a:srgbClr val="FF0000"/>
                </a:solidFill>
                <a:latin typeface="Times New Roman"/>
              </a:rPr>
              <a:t> </a:t>
            </a:r>
            <a:r>
              <a:rPr lang="en-GB" sz="2400" dirty="0" err="1">
                <a:solidFill>
                  <a:srgbClr val="FF0000"/>
                </a:solidFill>
                <a:latin typeface="Times New Roman"/>
              </a:rPr>
              <a:t>nơi</a:t>
            </a:r>
            <a:r>
              <a:rPr lang="en-GB" sz="2400" dirty="0">
                <a:solidFill>
                  <a:srgbClr val="FF0000"/>
                </a:solidFill>
                <a:latin typeface="Times New Roman"/>
              </a:rPr>
              <a:t> </a:t>
            </a:r>
            <a:r>
              <a:rPr lang="en-GB" sz="2400" dirty="0" err="1">
                <a:solidFill>
                  <a:srgbClr val="FF0000"/>
                </a:solidFill>
                <a:latin typeface="Times New Roman"/>
              </a:rPr>
              <a:t>vương</a:t>
            </a:r>
            <a:r>
              <a:rPr lang="en-GB" sz="2400" dirty="0">
                <a:solidFill>
                  <a:srgbClr val="FF0000"/>
                </a:solidFill>
                <a:latin typeface="Times New Roman"/>
              </a:rPr>
              <a:t> </a:t>
            </a:r>
            <a:r>
              <a:rPr lang="en-GB" sz="2400" dirty="0" err="1">
                <a:solidFill>
                  <a:srgbClr val="FF0000"/>
                </a:solidFill>
                <a:latin typeface="Times New Roman"/>
              </a:rPr>
              <a:t>quốc</a:t>
            </a:r>
            <a:r>
              <a:rPr lang="en-GB" sz="2400" dirty="0">
                <a:solidFill>
                  <a:srgbClr val="FF0000"/>
                </a:solidFill>
                <a:latin typeface="Times New Roman"/>
              </a:rPr>
              <a:t> </a:t>
            </a:r>
            <a:r>
              <a:rPr lang="en-GB" sz="2400" dirty="0" err="1">
                <a:solidFill>
                  <a:srgbClr val="FF0000"/>
                </a:solidFill>
                <a:latin typeface="Times New Roman"/>
              </a:rPr>
              <a:t>rộng</a:t>
            </a:r>
            <a:r>
              <a:rPr lang="en-GB" sz="2400" dirty="0">
                <a:solidFill>
                  <a:srgbClr val="FF0000"/>
                </a:solidFill>
                <a:latin typeface="Times New Roman"/>
              </a:rPr>
              <a:t> </a:t>
            </a:r>
            <a:r>
              <a:rPr lang="en-GB" sz="2400" dirty="0" err="1">
                <a:solidFill>
                  <a:srgbClr val="FF0000"/>
                </a:solidFill>
                <a:latin typeface="Times New Roman"/>
              </a:rPr>
              <a:t>lớn</a:t>
            </a:r>
            <a:r>
              <a:rPr lang="en-GB" sz="2400" dirty="0">
                <a:solidFill>
                  <a:srgbClr val="FF0000"/>
                </a:solidFill>
                <a:latin typeface="Times New Roman"/>
              </a:rPr>
              <a:t>, </a:t>
            </a:r>
            <a:r>
              <a:rPr lang="en-GB" sz="2400" dirty="0" err="1">
                <a:solidFill>
                  <a:srgbClr val="FF0000"/>
                </a:solidFill>
                <a:latin typeface="Times New Roman"/>
              </a:rPr>
              <a:t>đầy</a:t>
            </a:r>
            <a:r>
              <a:rPr lang="en-GB" sz="2400" dirty="0">
                <a:solidFill>
                  <a:srgbClr val="FF0000"/>
                </a:solidFill>
                <a:latin typeface="Times New Roman"/>
              </a:rPr>
              <a:t> </a:t>
            </a:r>
            <a:r>
              <a:rPr lang="en-GB" sz="2400" dirty="0" err="1">
                <a:solidFill>
                  <a:srgbClr val="FF0000"/>
                </a:solidFill>
                <a:latin typeface="Times New Roman"/>
              </a:rPr>
              <a:t>bí</a:t>
            </a:r>
            <a:r>
              <a:rPr lang="en-GB" sz="2400" dirty="0">
                <a:solidFill>
                  <a:srgbClr val="FF0000"/>
                </a:solidFill>
                <a:latin typeface="Times New Roman"/>
              </a:rPr>
              <a:t> </a:t>
            </a:r>
            <a:r>
              <a:rPr lang="en-GB" sz="2400" dirty="0" err="1">
                <a:solidFill>
                  <a:srgbClr val="FF0000"/>
                </a:solidFill>
                <a:latin typeface="Times New Roman"/>
              </a:rPr>
              <a:t>ẩn</a:t>
            </a:r>
            <a:r>
              <a:rPr lang="en-GB" sz="2400" dirty="0">
                <a:solidFill>
                  <a:srgbClr val="FF0000"/>
                </a:solidFill>
                <a:latin typeface="Times New Roman"/>
              </a:rPr>
              <a:t> </a:t>
            </a:r>
            <a:r>
              <a:rPr lang="en-GB" sz="2400" dirty="0" err="1">
                <a:solidFill>
                  <a:srgbClr val="FF0000"/>
                </a:solidFill>
                <a:latin typeface="Times New Roman"/>
              </a:rPr>
              <a:t>của</a:t>
            </a:r>
            <a:r>
              <a:rPr lang="en-GB" sz="2400" dirty="0">
                <a:solidFill>
                  <a:srgbClr val="FF0000"/>
                </a:solidFill>
                <a:latin typeface="Times New Roman"/>
              </a:rPr>
              <a:t> </a:t>
            </a:r>
            <a:r>
              <a:rPr lang="en-GB" sz="2400" dirty="0" err="1">
                <a:solidFill>
                  <a:srgbClr val="FF0000"/>
                </a:solidFill>
                <a:latin typeface="Times New Roman"/>
              </a:rPr>
              <a:t>mình</a:t>
            </a:r>
            <a:r>
              <a:rPr lang="en-GB" sz="2400" dirty="0">
                <a:solidFill>
                  <a:srgbClr val="FF0000"/>
                </a:solidFill>
                <a:latin typeface="Times New Roman"/>
              </a:rPr>
              <a:t>.</a:t>
            </a:r>
            <a:endParaRPr lang="en-US" altLang="en-US" sz="2400" dirty="0">
              <a:solidFill>
                <a:srgbClr val="FF0000"/>
              </a:solidFill>
              <a:latin typeface="Times New Roman"/>
            </a:endParaRPr>
          </a:p>
        </p:txBody>
      </p:sp>
    </p:spTree>
    <p:extLst>
      <p:ext uri="{BB962C8B-B14F-4D97-AF65-F5344CB8AC3E}">
        <p14:creationId xmlns:p14="http://schemas.microsoft.com/office/powerpoint/2010/main" val="2384957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0488">
                                            <p:txEl>
                                              <p:pRg st="1" end="1"/>
                                            </p:txEl>
                                          </p:spTgt>
                                        </p:tgtEl>
                                        <p:attrNameLst>
                                          <p:attrName>style.visibility</p:attrName>
                                        </p:attrNameLst>
                                      </p:cBhvr>
                                      <p:to>
                                        <p:strVal val="visible"/>
                                      </p:to>
                                    </p:set>
                                    <p:animEffect transition="in" filter="diamond(in)">
                                      <p:cBhvr>
                                        <p:cTn id="13" dur="2000"/>
                                        <p:tgtEl>
                                          <p:spTgt spid="2048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0488">
                                            <p:txEl>
                                              <p:pRg st="0" end="0"/>
                                            </p:txEl>
                                          </p:spTgt>
                                        </p:tgtEl>
                                        <p:attrNameLst>
                                          <p:attrName>style.visibility</p:attrName>
                                        </p:attrNameLst>
                                      </p:cBhvr>
                                      <p:to>
                                        <p:strVal val="visible"/>
                                      </p:to>
                                    </p:set>
                                    <p:animEffect transition="in" filter="diamond(in)">
                                      <p:cBhvr>
                                        <p:cTn id="18" dur="2000"/>
                                        <p:tgtEl>
                                          <p:spTgt spid="20488">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20488">
                                            <p:txEl>
                                              <p:pRg st="2" end="2"/>
                                            </p:txEl>
                                          </p:spTgt>
                                        </p:tgtEl>
                                        <p:attrNameLst>
                                          <p:attrName>style.visibility</p:attrName>
                                        </p:attrNameLst>
                                      </p:cBhvr>
                                      <p:to>
                                        <p:strVal val="visible"/>
                                      </p:to>
                                    </p:set>
                                    <p:animEffect transition="in" filter="diamond(in)">
                                      <p:cBhvr>
                                        <p:cTn id="21" dur="2000"/>
                                        <p:tgtEl>
                                          <p:spTgt spid="20488">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20487"/>
                                        </p:tgtEl>
                                        <p:attrNameLst>
                                          <p:attrName>style.visibility</p:attrName>
                                        </p:attrNameLst>
                                      </p:cBhvr>
                                      <p:to>
                                        <p:strVal val="visible"/>
                                      </p:to>
                                    </p:set>
                                    <p:anim calcmode="lin" valueType="num">
                                      <p:cBhvr>
                                        <p:cTn id="26" dur="1000" fill="hold"/>
                                        <p:tgtEl>
                                          <p:spTgt spid="20487"/>
                                        </p:tgtEl>
                                        <p:attrNameLst>
                                          <p:attrName>ppt_w</p:attrName>
                                        </p:attrNameLst>
                                      </p:cBhvr>
                                      <p:tavLst>
                                        <p:tav tm="0">
                                          <p:val>
                                            <p:fltVal val="0"/>
                                          </p:val>
                                        </p:tav>
                                        <p:tav tm="100000">
                                          <p:val>
                                            <p:strVal val="#ppt_w"/>
                                          </p:val>
                                        </p:tav>
                                      </p:tavLst>
                                    </p:anim>
                                    <p:anim calcmode="lin" valueType="num">
                                      <p:cBhvr>
                                        <p:cTn id="27" dur="10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0489">
                                            <p:txEl>
                                              <p:pRg st="1" end="1"/>
                                            </p:txEl>
                                          </p:spTgt>
                                        </p:tgtEl>
                                        <p:attrNameLst>
                                          <p:attrName>style.visibility</p:attrName>
                                        </p:attrNameLst>
                                      </p:cBhvr>
                                      <p:to>
                                        <p:strVal val="visible"/>
                                      </p:to>
                                    </p:set>
                                    <p:animEffect transition="in" filter="diamond(in)">
                                      <p:cBhvr>
                                        <p:cTn id="32" dur="2000"/>
                                        <p:tgtEl>
                                          <p:spTgt spid="2048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0489">
                                            <p:txEl>
                                              <p:pRg st="0" end="0"/>
                                            </p:txEl>
                                          </p:spTgt>
                                        </p:tgtEl>
                                        <p:attrNameLst>
                                          <p:attrName>style.visibility</p:attrName>
                                        </p:attrNameLst>
                                      </p:cBhvr>
                                      <p:to>
                                        <p:strVal val="visible"/>
                                      </p:to>
                                    </p:set>
                                    <p:animEffect transition="in" filter="diamond(in)">
                                      <p:cBhvr>
                                        <p:cTn id="37" dur="2000"/>
                                        <p:tgtEl>
                                          <p:spTgt spid="20489">
                                            <p:txEl>
                                              <p:pRg st="0" end="0"/>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20489">
                                            <p:txEl>
                                              <p:pRg st="2" end="2"/>
                                            </p:txEl>
                                          </p:spTgt>
                                        </p:tgtEl>
                                        <p:attrNameLst>
                                          <p:attrName>style.visibility</p:attrName>
                                        </p:attrNameLst>
                                      </p:cBhvr>
                                      <p:to>
                                        <p:strVal val="visible"/>
                                      </p:to>
                                    </p:set>
                                    <p:animEffect transition="in" filter="diamond(in)">
                                      <p:cBhvr>
                                        <p:cTn id="40" dur="2000"/>
                                        <p:tgtEl>
                                          <p:spTgt spid="20489">
                                            <p:txEl>
                                              <p:pRg st="2" end="2"/>
                                            </p:txEl>
                                          </p:spTgt>
                                        </p:tgtEl>
                                      </p:cBhvr>
                                    </p:animEffect>
                                  </p:childTnLst>
                                </p:cTn>
                              </p:par>
                              <p:par>
                                <p:cTn id="41" presetID="8" presetClass="entr" presetSubtype="16" fill="hold" nodeType="withEffect">
                                  <p:stCondLst>
                                    <p:cond delay="0"/>
                                  </p:stCondLst>
                                  <p:childTnLst>
                                    <p:set>
                                      <p:cBhvr>
                                        <p:cTn id="42" dur="1" fill="hold">
                                          <p:stCondLst>
                                            <p:cond delay="0"/>
                                          </p:stCondLst>
                                        </p:cTn>
                                        <p:tgtEl>
                                          <p:spTgt spid="20489">
                                            <p:txEl>
                                              <p:pRg st="3" end="3"/>
                                            </p:txEl>
                                          </p:spTgt>
                                        </p:tgtEl>
                                        <p:attrNameLst>
                                          <p:attrName>style.visibility</p:attrName>
                                        </p:attrNameLst>
                                      </p:cBhvr>
                                      <p:to>
                                        <p:strVal val="visible"/>
                                      </p:to>
                                    </p:set>
                                    <p:animEffect transition="in" filter="diamond(in)">
                                      <p:cBhvr>
                                        <p:cTn id="43" dur="2000"/>
                                        <p:tgtEl>
                                          <p:spTgt spid="2048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 calcmode="lin" valueType="num">
                                      <p:cBhvr>
                                        <p:cTn id="4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 calcmode="lin" valueType="num">
                                      <p:cBhvr>
                                        <p:cTn id="5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55" dur="10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 calcmode="lin" valueType="num">
                                      <p:cBhvr>
                                        <p:cTn id="60"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8338" y="290412"/>
            <a:ext cx="11114468" cy="6388480"/>
          </a:xfrm>
          <a:prstGeom prst="rect">
            <a:avLst/>
          </a:prstGeom>
        </p:spPr>
        <p:txBody>
          <a:bodyPr wrap="square">
            <a:spAutoFit/>
          </a:bodyPr>
          <a:lstStyle/>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rPr>
              <a:t> </a:t>
            </a:r>
            <a:r>
              <a:rPr lang="en-GB" sz="2400" b="1" i="1" spc="-40" dirty="0" err="1">
                <a:solidFill>
                  <a:srgbClr val="0070C0"/>
                </a:solidFill>
                <a:effectLst/>
                <a:latin typeface="Times New Roman" panose="02020603050405020304" pitchFamily="18" charset="0"/>
                <a:ea typeface="Times New Roman" panose="02020603050405020304" pitchFamily="18" charset="0"/>
              </a:rPr>
              <a:t>Nghệ</a:t>
            </a:r>
            <a:r>
              <a:rPr lang="en-GB" sz="2400" b="1" i="1" spc="-40" dirty="0">
                <a:solidFill>
                  <a:srgbClr val="0070C0"/>
                </a:solidFill>
                <a:effectLst/>
                <a:latin typeface="Times New Roman" panose="02020603050405020304" pitchFamily="18" charset="0"/>
                <a:ea typeface="Times New Roman" panose="02020603050405020304" pitchFamily="18" charset="0"/>
              </a:rPr>
              <a:t> </a:t>
            </a:r>
            <a:r>
              <a:rPr lang="en-GB" sz="2400" b="1" i="1" spc="-40" dirty="0" err="1">
                <a:solidFill>
                  <a:srgbClr val="0070C0"/>
                </a:solidFill>
                <a:effectLst/>
                <a:latin typeface="Times New Roman" panose="02020603050405020304" pitchFamily="18" charset="0"/>
                <a:ea typeface="Times New Roman" panose="02020603050405020304" pitchFamily="18" charset="0"/>
              </a:rPr>
              <a:t>thuật</a:t>
            </a:r>
            <a:r>
              <a:rPr lang="en-GB" sz="2400" b="1" i="1" spc="-40" dirty="0">
                <a:solidFill>
                  <a:srgbClr val="0070C0"/>
                </a:solidFill>
                <a:effectLst/>
                <a:latin typeface="Times New Roman" panose="02020603050405020304" pitchFamily="18" charset="0"/>
                <a:ea typeface="Times New Roman" panose="02020603050405020304" pitchFamily="18" charset="0"/>
              </a:rPr>
              <a:t>: </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Các</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tính</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từ</a:t>
            </a: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vàng</a:t>
            </a: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xanh</a:t>
            </a: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đỏ</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hòa</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điệu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nối</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tiếp</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nhau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trong</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bức</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tranh</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tứ</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bình</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làm</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nên</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vẻ</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lộng</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lẫy</a:t>
            </a:r>
            <a:r>
              <a:rPr lang="en-GB" sz="2400" spc="-4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Điệp</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ngữ</a:t>
            </a: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đâu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những</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câu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hỏi</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từ</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khiến</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hình</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ảnh</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ào</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ạt</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hiện</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ra</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đẹp</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đẽ</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khêu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gợi</a:t>
            </a:r>
            <a:r>
              <a:rPr lang="en-GB" sz="2400" spc="-4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Đại</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từ</a:t>
            </a:r>
            <a:r>
              <a:rPr lang="en-GB" sz="2400" spc="-40" dirty="0">
                <a:effectLst/>
                <a:latin typeface="Times New Roman" panose="02020603050405020304" pitchFamily="18" charset="0"/>
                <a:ea typeface="Times New Roman" panose="02020603050405020304" pitchFamily="18" charset="0"/>
              </a:rPr>
              <a:t> “ ta” </a:t>
            </a:r>
            <a:r>
              <a:rPr lang="en-GB" sz="2400" spc="-40" dirty="0" err="1">
                <a:effectLst/>
                <a:latin typeface="Times New Roman" panose="02020603050405020304" pitchFamily="18" charset="0"/>
                <a:ea typeface="Times New Roman" panose="02020603050405020304" pitchFamily="18" charset="0"/>
              </a:rPr>
              <a:t>thể</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hiện</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khi</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phách</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ngang</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tàng</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làm</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chủ</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thống</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trị</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của</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hổ</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chúa</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sơn</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lâm</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đầy</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uy</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lực</a:t>
            </a:r>
            <a:r>
              <a:rPr lang="en-GB" sz="2400" spc="-4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GB" sz="2400" spc="-40" dirty="0">
                <a:effectLst/>
                <a:latin typeface="Times New Roman" panose="02020603050405020304" pitchFamily="18" charset="0"/>
                <a:ea typeface="Times New Roman" panose="02020603050405020304" pitchFamily="18" charset="0"/>
              </a:rPr>
              <a:t>            + </a:t>
            </a:r>
            <a:r>
              <a:rPr lang="en-GB" sz="2400" spc="-40" dirty="0" err="1">
                <a:effectLst/>
                <a:latin typeface="Times New Roman" panose="02020603050405020304" pitchFamily="18" charset="0"/>
                <a:ea typeface="Times New Roman" panose="02020603050405020304" pitchFamily="18" charset="0"/>
              </a:rPr>
              <a:t>Câu</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cảm</a:t>
            </a:r>
            <a:r>
              <a:rPr lang="en-GB" sz="2400" spc="-40" dirty="0">
                <a:effectLst/>
                <a:latin typeface="Times New Roman" panose="02020603050405020304" pitchFamily="18" charset="0"/>
                <a:ea typeface="Times New Roman" panose="02020603050405020304" pitchFamily="18" charset="0"/>
              </a:rPr>
              <a:t> </a:t>
            </a:r>
            <a:r>
              <a:rPr lang="en-GB" sz="2400" spc="-40" dirty="0" err="1">
                <a:effectLst/>
                <a:latin typeface="Times New Roman" panose="02020603050405020304" pitchFamily="18" charset="0"/>
                <a:ea typeface="Times New Roman" panose="02020603050405020304" pitchFamily="18" charset="0"/>
              </a:rPr>
              <a:t>thán</a:t>
            </a:r>
            <a:r>
              <a:rPr lang="en-GB"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Than </a:t>
            </a:r>
            <a:r>
              <a:rPr lang="en-US" sz="2400" dirty="0" err="1">
                <a:effectLst/>
                <a:latin typeface="Times New Roman" panose="02020603050405020304" pitchFamily="18" charset="0"/>
                <a:ea typeface="Times New Roman" panose="02020603050405020304" pitchFamily="18" charset="0"/>
              </a:rPr>
              <a:t>ôi</a:t>
            </a: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oanh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liệt</a:t>
            </a:r>
            <a:r>
              <a:rPr lang="en-US" sz="2400" dirty="0">
                <a:effectLst/>
                <a:latin typeface="Times New Roman" panose="02020603050405020304" pitchFamily="18" charset="0"/>
                <a:ea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đâu</a:t>
            </a:r>
            <a:r>
              <a:rPr lang="en-US" sz="2400" dirty="0">
                <a:effectLst/>
                <a:latin typeface="Times New Roman" panose="02020603050405020304" pitchFamily="18" charset="0"/>
                <a:ea typeface="Times New Roman" panose="02020603050405020304" pitchFamily="18" charset="0"/>
              </a:rPr>
              <a: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thể</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hiện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tràn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ngập</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cảm</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xúc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buồn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thương</a:t>
            </a:r>
            <a:r>
              <a:rPr lang="en-US" sz="2400" spc="-40" dirty="0">
                <a:effectLst/>
                <a:latin typeface="Times New Roman" panose="02020603050405020304" pitchFamily="18" charset="0"/>
                <a:ea typeface="Times New Roman" panose="02020603050405020304" pitchFamily="18" charset="0"/>
              </a:rPr>
              <a:t>, u </a:t>
            </a:r>
            <a:r>
              <a:rPr lang="en-US" sz="2400" spc="-40" dirty="0" err="1">
                <a:effectLst/>
                <a:latin typeface="Times New Roman" panose="02020603050405020304" pitchFamily="18" charset="0"/>
                <a:ea typeface="Times New Roman" panose="02020603050405020304" pitchFamily="18" charset="0"/>
              </a:rPr>
              <a:t>uất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thất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vọng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nhớ</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tiếc</a:t>
            </a:r>
            <a:r>
              <a:rPr lang="en-US" sz="2400" spc="-40" dirty="0">
                <a:effectLst/>
                <a:latin typeface="Times New Roman" panose="02020603050405020304" pitchFamily="18" charset="0"/>
                <a:ea typeface="Times New Roman" panose="02020603050405020304" pitchFamily="18" charset="0"/>
              </a:rPr>
              <a:t>,…</a:t>
            </a:r>
            <a:r>
              <a:rPr lang="en-US" sz="2400" spc="-40" dirty="0" err="1">
                <a:effectLst/>
                <a:latin typeface="Times New Roman" panose="02020603050405020304" pitchFamily="18" charset="0"/>
                <a:ea typeface="Times New Roman" panose="02020603050405020304" pitchFamily="18" charset="0"/>
              </a:rPr>
              <a:t>não</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nuột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như</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tiếng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thở</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dài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ai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oán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kéo</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sự</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tưởng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tượng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lãng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mạn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con </a:t>
            </a:r>
            <a:r>
              <a:rPr lang="en-US" sz="2400" spc="-40" dirty="0" err="1">
                <a:effectLst/>
                <a:latin typeface="Times New Roman" panose="02020603050405020304" pitchFamily="18" charset="0"/>
                <a:ea typeface="Times New Roman" panose="02020603050405020304" pitchFamily="18" charset="0"/>
              </a:rPr>
              <a:t>hổ</a:t>
            </a:r>
            <a:r>
              <a:rPr lang="en-US" sz="2400" spc="-40" dirty="0">
                <a:effectLst/>
                <a:latin typeface="Times New Roman" panose="02020603050405020304" pitchFamily="18" charset="0"/>
                <a:ea typeface="Times New Roman" panose="02020603050405020304" pitchFamily="18" charset="0"/>
              </a:rPr>
              <a:t> ,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người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đọc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từ</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quá</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khứ</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về</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với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thực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tại</a:t>
            </a:r>
            <a:r>
              <a:rPr lang="en-US" sz="2400" spc="-4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US" sz="2400" spc="-40" dirty="0">
                <a:effectLst/>
                <a:latin typeface="Times New Roman" panose="02020603050405020304" pitchFamily="18" charset="0"/>
                <a:ea typeface="Times New Roman" panose="02020603050405020304" pitchFamily="18" charset="0"/>
              </a:rPr>
              <a:t>           + </a:t>
            </a:r>
            <a:r>
              <a:rPr lang="en-US" sz="2400" spc="-40" dirty="0" err="1">
                <a:effectLst/>
                <a:latin typeface="Times New Roman" panose="02020603050405020304" pitchFamily="18" charset="0"/>
                <a:ea typeface="Times New Roman" panose="02020603050405020304" pitchFamily="18" charset="0"/>
              </a:rPr>
              <a:t>Giọng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thơ</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đầy</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hào</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hứng</a:t>
            </a:r>
            <a:r>
              <a:rPr lang="en-US" sz="2400" spc="-40" dirty="0">
                <a:effectLst/>
                <a:latin typeface="Times New Roman" panose="02020603050405020304" pitchFamily="18" charset="0"/>
                <a:ea typeface="Times New Roman" panose="02020603050405020304" pitchFamily="18" charset="0"/>
              </a:rPr>
              <a:t> bay </a:t>
            </a:r>
            <a:r>
              <a:rPr lang="en-US" sz="2400" spc="-40" dirty="0" err="1">
                <a:effectLst/>
                <a:latin typeface="Times New Roman" panose="02020603050405020304" pitchFamily="18" charset="0"/>
                <a:ea typeface="Times New Roman" panose="02020603050405020304" pitchFamily="18" charset="0"/>
              </a:rPr>
              <a:t>bổng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vụt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chuyển</a:t>
            </a:r>
            <a:r>
              <a:rPr lang="en-US" sz="2400" spc="-40" dirty="0">
                <a:effectLst/>
                <a:latin typeface="Times New Roman" panose="02020603050405020304" pitchFamily="18" charset="0"/>
                <a:ea typeface="Times New Roman" panose="02020603050405020304" pitchFamily="18" charset="0"/>
              </a:rPr>
              <a:t> sang </a:t>
            </a:r>
            <a:r>
              <a:rPr lang="en-US" sz="2400" spc="-40" dirty="0" err="1">
                <a:effectLst/>
                <a:latin typeface="Times New Roman" panose="02020603050405020304" pitchFamily="18" charset="0"/>
                <a:ea typeface="Times New Roman" panose="02020603050405020304" pitchFamily="18" charset="0"/>
              </a:rPr>
              <a:t>giọng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buồn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thương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nhớ</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tiếc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vẫn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tự</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nhiên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lô</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gíc</a:t>
            </a:r>
            <a:r>
              <a:rPr lang="en-US" sz="2400" spc="-4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Nhấn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mạnh</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nỗi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tiếc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nhớ</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khôn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nguôi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con </a:t>
            </a:r>
            <a:r>
              <a:rPr lang="en-US" sz="2400" spc="-40" dirty="0" err="1">
                <a:effectLst/>
                <a:latin typeface="Times New Roman" panose="02020603050405020304" pitchFamily="18" charset="0"/>
                <a:ea typeface="Times New Roman" panose="02020603050405020304" pitchFamily="18" charset="0"/>
              </a:rPr>
              <a:t>hổ</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với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quá</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khứ</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huy</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hoàng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làm</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nổi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bật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sự</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tương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phản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đối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lập</a:t>
            </a:r>
            <a:r>
              <a:rPr lang="en-US" sz="2400" spc="-40" dirty="0">
                <a:effectLst/>
                <a:latin typeface="Times New Roman" panose="02020603050405020304" pitchFamily="18" charset="0"/>
                <a:ea typeface="Times New Roman" panose="02020603050405020304" pitchFamily="18" charset="0"/>
              </a:rPr>
              <a:t> gay </a:t>
            </a:r>
            <a:r>
              <a:rPr lang="en-US" sz="2400" spc="-40" dirty="0" err="1">
                <a:effectLst/>
                <a:latin typeface="Times New Roman" panose="02020603050405020304" pitchFamily="18" charset="0"/>
                <a:ea typeface="Times New Roman" panose="02020603050405020304" pitchFamily="18" charset="0"/>
              </a:rPr>
              <a:t>gắt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hai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cảnh</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tượng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hai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thế</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giới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bên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cảnh</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tù</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túng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chật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hẹp</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tầm</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thường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giả</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dối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bên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cuộc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sống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phóng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khoáng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tự</a:t>
            </a:r>
            <a:r>
              <a:rPr lang="en-US" sz="2400" spc="-40" dirty="0">
                <a:effectLst/>
                <a:latin typeface="Times New Roman" panose="02020603050405020304" pitchFamily="18" charset="0"/>
                <a:ea typeface="Times New Roman" panose="02020603050405020304" pitchFamily="18" charset="0"/>
              </a:rPr>
              <a:t> do, </a:t>
            </a:r>
            <a:r>
              <a:rPr lang="en-US" sz="2400" spc="-40" dirty="0" err="1">
                <a:effectLst/>
                <a:latin typeface="Times New Roman" panose="02020603050405020304" pitchFamily="18" charset="0"/>
                <a:ea typeface="Times New Roman" panose="02020603050405020304" pitchFamily="18" charset="0"/>
              </a:rPr>
              <a:t>sôi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nổi</a:t>
            </a:r>
            <a:r>
              <a:rPr lang="en-US" sz="2400" spc="-4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Diễn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tả</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trạng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thái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tinh</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thần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con </a:t>
            </a:r>
            <a:r>
              <a:rPr lang="en-US" sz="2400" spc="-40" dirty="0" err="1">
                <a:effectLst/>
                <a:latin typeface="Times New Roman" panose="02020603050405020304" pitchFamily="18" charset="0"/>
                <a:ea typeface="Times New Roman" panose="02020603050405020304" pitchFamily="18" charset="0"/>
              </a:rPr>
              <a:t>hổ</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nhưng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cũng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thơ</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cả</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một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lớp</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người</a:t>
            </a:r>
            <a:r>
              <a:rPr lang="en-US" sz="2400" spc="-40" dirty="0">
                <a:effectLst/>
                <a:latin typeface="Times New Roman" panose="02020603050405020304" pitchFamily="18" charset="0"/>
                <a:ea typeface="Times New Roman" panose="02020603050405020304" pitchFamily="18" charset="0"/>
              </a:rPr>
              <a:t> VN </a:t>
            </a:r>
            <a:r>
              <a:rPr lang="en-US" sz="2400" spc="-40" dirty="0" err="1">
                <a:effectLst/>
                <a:latin typeface="Times New Roman" panose="02020603050405020304" pitchFamily="18" charset="0"/>
                <a:ea typeface="Times New Roman" panose="02020603050405020304" pitchFamily="18" charset="0"/>
              </a:rPr>
              <a:t>trong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thời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nô</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lệ</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mất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nước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nhớ</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về</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quá</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khứ</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hào</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hùng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của</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dân</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tộc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đất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nước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mình</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Đó</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cũng</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nỗi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bất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hòa</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sâu</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sắc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với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thực</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tại</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và</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niềm</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khao</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khát</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tự</a:t>
            </a:r>
            <a:r>
              <a:rPr lang="en-US" sz="2400" spc="-40" dirty="0">
                <a:effectLst/>
                <a:latin typeface="Times New Roman" panose="02020603050405020304" pitchFamily="18" charset="0"/>
                <a:ea typeface="Times New Roman" panose="02020603050405020304" pitchFamily="18" charset="0"/>
              </a:rPr>
              <a:t> do </a:t>
            </a:r>
            <a:r>
              <a:rPr lang="en-US" sz="2400" spc="-40" dirty="0" err="1">
                <a:effectLst/>
                <a:latin typeface="Times New Roman" panose="02020603050405020304" pitchFamily="18" charset="0"/>
                <a:ea typeface="Times New Roman" panose="02020603050405020304" pitchFamily="18" charset="0"/>
              </a:rPr>
              <a:t>mãnh</a:t>
            </a:r>
            <a:r>
              <a:rPr lang="en-US" sz="2400" spc="-40" dirty="0">
                <a:effectLst/>
                <a:latin typeface="Times New Roman" panose="02020603050405020304" pitchFamily="18" charset="0"/>
                <a:ea typeface="Times New Roman" panose="02020603050405020304" pitchFamily="18" charset="0"/>
              </a:rPr>
              <a:t> </a:t>
            </a:r>
            <a:r>
              <a:rPr lang="en-US" sz="2400" spc="-40" dirty="0" err="1">
                <a:effectLst/>
                <a:latin typeface="Times New Roman" panose="02020603050405020304" pitchFamily="18" charset="0"/>
                <a:ea typeface="Times New Roman" panose="02020603050405020304" pitchFamily="18" charset="0"/>
              </a:rPr>
              <a:t>liệt</a:t>
            </a:r>
            <a:r>
              <a:rPr lang="en-US" sz="2400" spc="-4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endParaRPr>
          </a:p>
        </p:txBody>
      </p:sp>
      <p:pic>
        <p:nvPicPr>
          <p:cNvPr id="4" name="Graphic 3" descr="Arrow Slight curve">
            <a:extLst>
              <a:ext uri="{FF2B5EF4-FFF2-40B4-BE49-F238E27FC236}">
                <a16:creationId xmlns:a16="http://schemas.microsoft.com/office/drawing/2014/main" id="{90F475B2-AEE2-D485-2A52-7297786783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85" y="290412"/>
            <a:ext cx="616323" cy="616323"/>
          </a:xfrm>
          <a:prstGeom prst="rect">
            <a:avLst/>
          </a:prstGeom>
        </p:spPr>
      </p:pic>
      <p:pic>
        <p:nvPicPr>
          <p:cNvPr id="5" name="Graphic 4" descr="Arrow Slight curve">
            <a:extLst>
              <a:ext uri="{FF2B5EF4-FFF2-40B4-BE49-F238E27FC236}">
                <a16:creationId xmlns:a16="http://schemas.microsoft.com/office/drawing/2014/main" id="{02338E2B-9B51-5ADC-499E-8B49754CD4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00" y="4172299"/>
            <a:ext cx="616323" cy="616323"/>
          </a:xfrm>
          <a:prstGeom prst="rect">
            <a:avLst/>
          </a:prstGeom>
        </p:spPr>
      </p:pic>
    </p:spTree>
    <p:extLst>
      <p:ext uri="{BB962C8B-B14F-4D97-AF65-F5344CB8AC3E}">
        <p14:creationId xmlns:p14="http://schemas.microsoft.com/office/powerpoint/2010/main" val="41390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áº¿t quáº£ hÃ¬nh áº£nh cho há»">
            <a:extLst>
              <a:ext uri="{FF2B5EF4-FFF2-40B4-BE49-F238E27FC236}">
                <a16:creationId xmlns:a16="http://schemas.microsoft.com/office/drawing/2014/main" id="{CD22EF1F-0586-4C67-AB58-22FCB7A47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0"/>
            <a:ext cx="4583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44F1E0FA-AC85-4441-8C05-1B7F82226F42}"/>
              </a:ext>
            </a:extLst>
          </p:cNvPr>
          <p:cNvSpPr>
            <a:spLocks noChangeArrowheads="1"/>
          </p:cNvSpPr>
          <p:nvPr/>
        </p:nvSpPr>
        <p:spPr bwMode="auto">
          <a:xfrm>
            <a:off x="479476" y="2288820"/>
            <a:ext cx="695649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Hỡi</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oai</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linh</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cảnh</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nước</a:t>
            </a:r>
            <a:r>
              <a:rPr lang="en-US" altLang="en-US" sz="2800" i="1" dirty="0">
                <a:solidFill>
                  <a:srgbClr val="0000FF"/>
                </a:solidFill>
                <a:latin typeface="Times New Roman" panose="02020603050405020304" pitchFamily="18" charset="0"/>
              </a:rPr>
              <a:t> non </a:t>
            </a:r>
            <a:r>
              <a:rPr lang="en-US" altLang="en-US" sz="2800" i="1" dirty="0" err="1">
                <a:solidFill>
                  <a:srgbClr val="0000FF"/>
                </a:solidFill>
                <a:latin typeface="Times New Roman" panose="02020603050405020304" pitchFamily="18" charset="0"/>
              </a:rPr>
              <a:t>hùng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vĩ</a:t>
            </a:r>
            <a:r>
              <a:rPr lang="en-US" altLang="en-US" sz="2800" i="1" dirty="0">
                <a:solidFill>
                  <a:srgbClr val="0000FF"/>
                </a:solidFill>
                <a:latin typeface="Times New Roman" panose="02020603050405020304" pitchFamily="18" charset="0"/>
              </a:rPr>
              <a:t> !</a:t>
            </a: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Là</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nơi</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giống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hầm</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thiêng</a:t>
            </a:r>
            <a:r>
              <a:rPr lang="en-US" altLang="en-US" sz="2800" i="1" dirty="0">
                <a:solidFill>
                  <a:srgbClr val="0000FF"/>
                </a:solidFill>
                <a:latin typeface="Times New Roman" panose="02020603050405020304" pitchFamily="18" charset="0"/>
              </a:rPr>
              <a:t> ta </a:t>
            </a:r>
            <a:r>
              <a:rPr lang="en-US" altLang="en-US" sz="2800" i="1" dirty="0" err="1">
                <a:solidFill>
                  <a:srgbClr val="0000FF"/>
                </a:solidFill>
                <a:latin typeface="Times New Roman" panose="02020603050405020304" pitchFamily="18" charset="0"/>
              </a:rPr>
              <a:t>ngự</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trị</a:t>
            </a:r>
            <a:r>
              <a:rPr lang="en-US" altLang="en-US" sz="2800"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Nơi</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thênh</a:t>
            </a:r>
            <a:r>
              <a:rPr lang="en-US" altLang="en-US" sz="2800" i="1" dirty="0">
                <a:solidFill>
                  <a:srgbClr val="0000FF"/>
                </a:solidFill>
                <a:latin typeface="Times New Roman" panose="02020603050405020304" pitchFamily="18" charset="0"/>
              </a:rPr>
              <a:t> thang ta </a:t>
            </a:r>
            <a:r>
              <a:rPr lang="en-US" altLang="en-US" sz="2800" i="1" dirty="0" err="1">
                <a:solidFill>
                  <a:srgbClr val="0000FF"/>
                </a:solidFill>
                <a:latin typeface="Times New Roman" panose="02020603050405020304" pitchFamily="18" charset="0"/>
              </a:rPr>
              <a:t>vùng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vẫy</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ngày</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xưa</a:t>
            </a:r>
            <a:r>
              <a:rPr lang="en-US" altLang="en-US" sz="2800"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Nơi</a:t>
            </a:r>
            <a:r>
              <a:rPr lang="en-US" altLang="en-US" sz="2800" i="1" dirty="0">
                <a:solidFill>
                  <a:srgbClr val="0000FF"/>
                </a:solidFill>
                <a:latin typeface="Times New Roman" panose="02020603050405020304" pitchFamily="18" charset="0"/>
              </a:rPr>
              <a:t> ta </a:t>
            </a:r>
            <a:r>
              <a:rPr lang="en-US" altLang="en-US" sz="2800" i="1" dirty="0" err="1">
                <a:solidFill>
                  <a:srgbClr val="0000FF"/>
                </a:solidFill>
                <a:latin typeface="Times New Roman" panose="02020603050405020304" pitchFamily="18" charset="0"/>
              </a:rPr>
              <a:t>không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còn</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được</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thấy</a:t>
            </a:r>
            <a:r>
              <a:rPr lang="en-US" altLang="en-US" sz="2800" i="1" dirty="0">
                <a:solidFill>
                  <a:srgbClr val="0000FF"/>
                </a:solidFill>
                <a:latin typeface="Times New Roman" panose="02020603050405020304" pitchFamily="18" charset="0"/>
              </a:rPr>
              <a:t> bao </a:t>
            </a:r>
            <a:r>
              <a:rPr lang="en-US" altLang="en-US" sz="2800" i="1" dirty="0" err="1">
                <a:solidFill>
                  <a:srgbClr val="0000FF"/>
                </a:solidFill>
                <a:latin typeface="Times New Roman" panose="02020603050405020304" pitchFamily="18" charset="0"/>
              </a:rPr>
              <a:t>giờ</a:t>
            </a:r>
            <a:r>
              <a:rPr lang="en-US" altLang="en-US" sz="2800" i="1" dirty="0">
                <a:solidFill>
                  <a:srgbClr val="0000FF"/>
                </a:solidFill>
                <a:latin typeface="Times New Roman" panose="02020603050405020304" pitchFamily="18" charset="0"/>
              </a:rPr>
              <a:t> !</a:t>
            </a: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Có</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biết</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chăng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trong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những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ngày</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ngao</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ngán</a:t>
            </a:r>
            <a:r>
              <a:rPr lang="en-US" altLang="en-US" sz="2800"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Ta </a:t>
            </a:r>
            <a:r>
              <a:rPr lang="en-US" altLang="en-US" sz="2800" i="1" dirty="0" err="1">
                <a:solidFill>
                  <a:srgbClr val="0000FF"/>
                </a:solidFill>
                <a:latin typeface="Times New Roman" panose="02020603050405020304" pitchFamily="18" charset="0"/>
              </a:rPr>
              <a:t>đương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theo</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giấc</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mộng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ngàn</a:t>
            </a:r>
            <a:r>
              <a:rPr lang="en-US" altLang="en-US" sz="2800" i="1" dirty="0">
                <a:solidFill>
                  <a:srgbClr val="0000FF"/>
                </a:solidFill>
                <a:latin typeface="Times New Roman" panose="02020603050405020304" pitchFamily="18" charset="0"/>
              </a:rPr>
              <a:t> to </a:t>
            </a:r>
            <a:r>
              <a:rPr lang="en-US" altLang="en-US" sz="2800" i="1" dirty="0" err="1">
                <a:solidFill>
                  <a:srgbClr val="0000FF"/>
                </a:solidFill>
                <a:latin typeface="Times New Roman" panose="02020603050405020304" pitchFamily="18" charset="0"/>
              </a:rPr>
              <a:t>lớn</a:t>
            </a:r>
            <a:endParaRPr lang="en-US" altLang="en-US" sz="2800" i="1" dirty="0">
              <a:solidFill>
                <a:srgbClr val="0000FF"/>
              </a:solidFill>
              <a:latin typeface="Times New Roman" panose="02020603050405020304" pitchFamily="18" charset="0"/>
            </a:endParaRP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Để</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hồn</a:t>
            </a:r>
            <a:r>
              <a:rPr lang="en-US" altLang="en-US" sz="2800" i="1" dirty="0">
                <a:solidFill>
                  <a:srgbClr val="0000FF"/>
                </a:solidFill>
                <a:latin typeface="Times New Roman" panose="02020603050405020304" pitchFamily="18" charset="0"/>
              </a:rPr>
              <a:t> ta </a:t>
            </a:r>
            <a:r>
              <a:rPr lang="en-US" altLang="en-US" sz="2800" i="1" dirty="0" err="1">
                <a:solidFill>
                  <a:srgbClr val="0000FF"/>
                </a:solidFill>
                <a:latin typeface="Times New Roman" panose="02020603050405020304" pitchFamily="18" charset="0"/>
              </a:rPr>
              <a:t>phảng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phất</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được</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gần</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ngươi</a:t>
            </a:r>
            <a:r>
              <a:rPr lang="en-US" altLang="en-US" sz="2800" i="1" dirty="0">
                <a:solidFill>
                  <a:srgbClr val="0000FF"/>
                </a:solidFill>
                <a:latin typeface="Times New Roman" panose="02020603050405020304" pitchFamily="18" charset="0"/>
              </a:rPr>
              <a:t>,</a:t>
            </a:r>
          </a:p>
          <a:p>
            <a:pPr fontAlgn="base">
              <a:spcBef>
                <a:spcPct val="0"/>
              </a:spcBef>
              <a:spcAft>
                <a:spcPct val="0"/>
              </a:spcAft>
              <a:buFontTx/>
              <a:buNone/>
            </a:pPr>
            <a:r>
              <a:rPr lang="en-US" altLang="en-US" sz="2800" i="1" dirty="0">
                <a:solidFill>
                  <a:srgbClr val="0000FF"/>
                </a:solidFill>
                <a:latin typeface="Times New Roman" panose="02020603050405020304" pitchFamily="18" charset="0"/>
              </a:rPr>
              <a:t>   - </a:t>
            </a:r>
            <a:r>
              <a:rPr lang="en-US" altLang="en-US" sz="2800" i="1" dirty="0" err="1">
                <a:solidFill>
                  <a:srgbClr val="0000FF"/>
                </a:solidFill>
                <a:latin typeface="Times New Roman" panose="02020603050405020304" pitchFamily="18" charset="0"/>
              </a:rPr>
              <a:t>Hỡi</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cảnh</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rừng</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ghê</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gớm</a:t>
            </a:r>
            <a:r>
              <a:rPr lang="en-US" altLang="en-US" sz="2800" i="1" dirty="0">
                <a:solidFill>
                  <a:srgbClr val="0000FF"/>
                </a:solidFill>
                <a:latin typeface="Times New Roman" panose="02020603050405020304" pitchFamily="18" charset="0"/>
              </a:rPr>
              <a:t> </a:t>
            </a:r>
            <a:r>
              <a:rPr lang="en-US" altLang="en-US" sz="2800" i="1" dirty="0" err="1">
                <a:solidFill>
                  <a:srgbClr val="0000FF"/>
                </a:solidFill>
                <a:latin typeface="Times New Roman" panose="02020603050405020304" pitchFamily="18" charset="0"/>
              </a:rPr>
              <a:t>của</a:t>
            </a:r>
            <a:r>
              <a:rPr lang="en-US" altLang="en-US" sz="2800" i="1" dirty="0">
                <a:solidFill>
                  <a:srgbClr val="0000FF"/>
                </a:solidFill>
                <a:latin typeface="Times New Roman" panose="02020603050405020304" pitchFamily="18" charset="0"/>
              </a:rPr>
              <a:t> ta </a:t>
            </a:r>
            <a:r>
              <a:rPr lang="en-US" altLang="en-US" sz="2800" i="1" dirty="0" err="1">
                <a:solidFill>
                  <a:srgbClr val="0000FF"/>
                </a:solidFill>
                <a:latin typeface="Times New Roman" panose="02020603050405020304" pitchFamily="18" charset="0"/>
              </a:rPr>
              <a:t>ơi</a:t>
            </a:r>
            <a:r>
              <a:rPr lang="en-US" altLang="en-US" sz="2800" i="1" dirty="0">
                <a:solidFill>
                  <a:srgbClr val="0000FF"/>
                </a:solidFill>
                <a:latin typeface="Times New Roman" panose="02020603050405020304" pitchFamily="18" charset="0"/>
              </a:rPr>
              <a:t> !</a:t>
            </a:r>
          </a:p>
        </p:txBody>
      </p:sp>
      <p:sp>
        <p:nvSpPr>
          <p:cNvPr id="2" name="TextBox 1"/>
          <p:cNvSpPr txBox="1"/>
          <p:nvPr/>
        </p:nvSpPr>
        <p:spPr>
          <a:xfrm>
            <a:off x="1893191" y="77271"/>
            <a:ext cx="5660524" cy="646331"/>
          </a:xfrm>
          <a:prstGeom prst="rect">
            <a:avLst/>
          </a:prstGeom>
          <a:noFill/>
        </p:spPr>
        <p:txBody>
          <a:bodyPr wrap="none" rtlCol="0">
            <a:spAutoFit/>
          </a:bodyPr>
          <a:lstStyle/>
          <a:p>
            <a:r>
              <a:rPr lang="en-US" sz="3600" dirty="0">
                <a:solidFill>
                  <a:srgbClr val="FF0000"/>
                </a:solidFill>
                <a:latin typeface="+mj-lt"/>
              </a:rPr>
              <a:t>3- </a:t>
            </a:r>
            <a:r>
              <a:rPr lang="en-US" sz="3600" dirty="0" err="1">
                <a:solidFill>
                  <a:srgbClr val="FF0000"/>
                </a:solidFill>
                <a:latin typeface="+mj-lt"/>
              </a:rPr>
              <a:t>Khao</a:t>
            </a:r>
            <a:r>
              <a:rPr lang="en-US" sz="3600" dirty="0">
                <a:solidFill>
                  <a:srgbClr val="FF0000"/>
                </a:solidFill>
                <a:latin typeface="+mj-lt"/>
              </a:rPr>
              <a:t> </a:t>
            </a:r>
            <a:r>
              <a:rPr lang="en-US" sz="3600" dirty="0" err="1">
                <a:solidFill>
                  <a:srgbClr val="FF0000"/>
                </a:solidFill>
                <a:latin typeface="+mj-lt"/>
              </a:rPr>
              <a:t>khát</a:t>
            </a:r>
            <a:r>
              <a:rPr lang="en-US" sz="3600" dirty="0">
                <a:solidFill>
                  <a:srgbClr val="FF0000"/>
                </a:solidFill>
                <a:latin typeface="+mj-lt"/>
              </a:rPr>
              <a:t> </a:t>
            </a:r>
            <a:r>
              <a:rPr lang="en-US" sz="3600" dirty="0" err="1">
                <a:solidFill>
                  <a:srgbClr val="FF0000"/>
                </a:solidFill>
                <a:latin typeface="+mj-lt"/>
              </a:rPr>
              <a:t>giấc</a:t>
            </a:r>
            <a:r>
              <a:rPr lang="en-US" sz="3600" dirty="0">
                <a:solidFill>
                  <a:srgbClr val="FF0000"/>
                </a:solidFill>
                <a:latin typeface="+mj-lt"/>
              </a:rPr>
              <a:t> </a:t>
            </a:r>
            <a:r>
              <a:rPr lang="en-US" sz="3600" dirty="0" err="1">
                <a:solidFill>
                  <a:srgbClr val="FF0000"/>
                </a:solidFill>
                <a:latin typeface="+mj-lt"/>
              </a:rPr>
              <a:t>mộng</a:t>
            </a:r>
            <a:r>
              <a:rPr lang="en-US" sz="3600" dirty="0">
                <a:solidFill>
                  <a:srgbClr val="FF0000"/>
                </a:solidFill>
                <a:latin typeface="+mj-lt"/>
              </a:rPr>
              <a:t> </a:t>
            </a:r>
            <a:r>
              <a:rPr lang="en-US" sz="3600" dirty="0" err="1">
                <a:solidFill>
                  <a:srgbClr val="FF0000"/>
                </a:solidFill>
                <a:latin typeface="+mj-lt"/>
              </a:rPr>
              <a:t>ngàn</a:t>
            </a:r>
            <a:endParaRPr lang="en-US" sz="3600" dirty="0">
              <a:solidFill>
                <a:srgbClr val="FF0000"/>
              </a:solidFill>
              <a:latin typeface="+mj-lt"/>
            </a:endParaRPr>
          </a:p>
        </p:txBody>
      </p:sp>
    </p:spTree>
    <p:extLst>
      <p:ext uri="{BB962C8B-B14F-4D97-AF65-F5344CB8AC3E}">
        <p14:creationId xmlns:p14="http://schemas.microsoft.com/office/powerpoint/2010/main" val="20699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wheel(1)">
                                      <p:cBhvr>
                                        <p:cTn id="7" dur="20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183" y="176193"/>
            <a:ext cx="11719775" cy="8127866"/>
          </a:xfrm>
          <a:prstGeom prst="rect">
            <a:avLst/>
          </a:prstGeom>
        </p:spPr>
        <p:txBody>
          <a:bodyPr wrap="square">
            <a:spAutoFit/>
          </a:bodyPr>
          <a:lstStyle/>
          <a:p>
            <a:pPr algn="just">
              <a:lnSpc>
                <a:spcPct val="107000"/>
              </a:lnSpc>
              <a:spcAft>
                <a:spcPts val="0"/>
              </a:spcAft>
            </a:pPr>
            <a:r>
              <a:rPr lang="de-DE" sz="3600" spc="-40" dirty="0">
                <a:effectLst/>
                <a:latin typeface="Times New Roman" panose="02020603050405020304" pitchFamily="18" charset="0"/>
                <a:ea typeface="Times New Roman" panose="02020603050405020304" pitchFamily="18" charset="0"/>
              </a:rPr>
              <a:t>- Khát khao giấc mộng về núi rừng đại ngàn.</a:t>
            </a:r>
            <a:endParaRPr lang="en-US" sz="3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3600" spc="-40" dirty="0">
                <a:effectLst/>
                <a:latin typeface="Times New Roman" panose="02020603050405020304" pitchFamily="18" charset="0"/>
                <a:ea typeface="Times New Roman" panose="02020603050405020304" pitchFamily="18" charset="0"/>
              </a:rPr>
              <a:t>- Không gian: trong mộng( nơi ta không còn được thấy bao giờ) </a:t>
            </a:r>
            <a:endParaRPr lang="en-US" sz="3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3600" spc="-40" dirty="0">
                <a:effectLst/>
                <a:latin typeface="Times New Roman" panose="02020603050405020304" pitchFamily="18" charset="0"/>
                <a:ea typeface="Times New Roman" panose="02020603050405020304" pitchFamily="18" charset="0"/>
              </a:rPr>
              <a:t> NT: </a:t>
            </a:r>
          </a:p>
          <a:p>
            <a:pPr algn="just">
              <a:lnSpc>
                <a:spcPct val="107000"/>
              </a:lnSpc>
              <a:spcAft>
                <a:spcPts val="0"/>
              </a:spcAft>
            </a:pPr>
            <a:r>
              <a:rPr lang="de-DE" sz="3600" spc="-40" dirty="0">
                <a:effectLst/>
                <a:latin typeface="Times New Roman" panose="02020603050405020304" pitchFamily="18" charset="0"/>
                <a:ea typeface="Times New Roman" panose="02020603050405020304" pitchFamily="18" charset="0"/>
              </a:rPr>
              <a:t>+ Giọng điệu thống thiết, đau buồn</a:t>
            </a:r>
            <a:endParaRPr lang="en-US" sz="3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3600" dirty="0">
                <a:effectLst/>
                <a:latin typeface="Times New Roman" panose="02020603050405020304" pitchFamily="18" charset="0"/>
                <a:ea typeface="Times New Roman" panose="02020603050405020304" pitchFamily="18" charset="0"/>
              </a:rPr>
              <a:t> + Sử dụng câu thơ cảm thán.</a:t>
            </a:r>
            <a:r>
              <a:rPr lang="de-DE" sz="3600" spc="-40" dirty="0">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3600" spc="-40" dirty="0">
                <a:effectLst/>
                <a:latin typeface="Times New Roman" panose="02020603050405020304" pitchFamily="18" charset="0"/>
                <a:ea typeface="Times New Roman" panose="02020603050405020304" pitchFamily="18" charset="0"/>
              </a:rPr>
              <a:t>-&gt; Con hổ nhớ về một không gian oai linh hùng vĩ, thênh thang, tự do của nó trước đây.</a:t>
            </a:r>
            <a:endParaRPr lang="en-US" sz="3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3600" dirty="0">
                <a:effectLst/>
                <a:latin typeface="Times New Roman" panose="02020603050405020304" pitchFamily="18" charset="0"/>
                <a:ea typeface="Times New Roman" panose="02020603050405020304" pitchFamily="18" charset="0"/>
              </a:rPr>
              <a:t>Nó bộc lộ trực tiếp nỗi tiếc nuối quá khứ, khao khát được sống tự do nơi xứ sở của chính mình.</a:t>
            </a:r>
          </a:p>
          <a:p>
            <a:pPr algn="just">
              <a:lnSpc>
                <a:spcPct val="107000"/>
              </a:lnSpc>
            </a:pPr>
            <a:r>
              <a:rPr lang="en-US" sz="3600" b="1" i="1" dirty="0" err="1">
                <a:solidFill>
                  <a:srgbClr val="FF0000"/>
                </a:solidFill>
                <a:latin typeface="Times New Roman" panose="02020603050405020304" pitchFamily="18" charset="0"/>
                <a:cs typeface="Times New Roman" panose="02020603050405020304" pitchFamily="18" charset="0"/>
              </a:rPr>
              <a:t>Tâm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trạng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của</a:t>
            </a:r>
            <a:r>
              <a:rPr lang="en-US" sz="3600" b="1" i="1" dirty="0">
                <a:solidFill>
                  <a:srgbClr val="FF0000"/>
                </a:solidFill>
                <a:latin typeface="Times New Roman" panose="02020603050405020304" pitchFamily="18" charset="0"/>
                <a:cs typeface="Times New Roman" panose="02020603050405020304" pitchFamily="18" charset="0"/>
              </a:rPr>
              <a:t> con </a:t>
            </a:r>
            <a:r>
              <a:rPr lang="en-US" sz="3600" b="1" i="1" dirty="0" err="1">
                <a:solidFill>
                  <a:srgbClr val="FF0000"/>
                </a:solidFill>
                <a:latin typeface="Times New Roman" panose="02020603050405020304" pitchFamily="18" charset="0"/>
                <a:cs typeface="Times New Roman" panose="02020603050405020304" pitchFamily="18" charset="0"/>
              </a:rPr>
              <a:t>hổ</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là</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tâm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trạng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chung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của</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người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dân</a:t>
            </a:r>
            <a:r>
              <a:rPr lang="en-US" sz="3600" b="1" i="1" dirty="0">
                <a:solidFill>
                  <a:srgbClr val="FF0000"/>
                </a:solidFill>
                <a:latin typeface="Times New Roman" panose="02020603050405020304" pitchFamily="18" charset="0"/>
                <a:cs typeface="Times New Roman" panose="02020603050405020304" pitchFamily="18" charset="0"/>
              </a:rPr>
              <a:t> VN </a:t>
            </a:r>
            <a:r>
              <a:rPr lang="en-US" sz="3600" b="1" i="1" dirty="0" err="1">
                <a:solidFill>
                  <a:srgbClr val="FF0000"/>
                </a:solidFill>
                <a:latin typeface="Times New Roman" panose="02020603050405020304" pitchFamily="18" charset="0"/>
                <a:cs typeface="Times New Roman" panose="02020603050405020304" pitchFamily="18" charset="0"/>
              </a:rPr>
              <a:t>mất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nước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khi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đó</a:t>
            </a:r>
            <a:r>
              <a:rPr lang="en-US" sz="3600" b="1" i="1" dirty="0">
                <a:solidFill>
                  <a:srgbClr val="FF0000"/>
                </a:solidFill>
                <a:latin typeface="Times New Roman" panose="02020603050405020304" pitchFamily="18" charset="0"/>
                <a:cs typeface="Times New Roman" panose="02020603050405020304" pitchFamily="18" charset="0"/>
              </a:rPr>
              <a:t>.</a:t>
            </a:r>
            <a:endParaRPr lang="en-SG" sz="3600" b="1" i="1" dirty="0"/>
          </a:p>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492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Background PP xanh lÃ¡ ÄÆ¡n giáº£n - Äáº¹p">
            <a:extLst>
              <a:ext uri="{FF2B5EF4-FFF2-40B4-BE49-F238E27FC236}">
                <a16:creationId xmlns:a16="http://schemas.microsoft.com/office/drawing/2014/main" id="{AA41C354-3936-4343-8B5B-BD256970A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787"/>
            <a:ext cx="12187237" cy="6859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191A27-3B98-44EF-94C3-6F967175BF2A}"/>
              </a:ext>
            </a:extLst>
          </p:cNvPr>
          <p:cNvSpPr txBox="1"/>
          <p:nvPr/>
        </p:nvSpPr>
        <p:spPr>
          <a:xfrm flipH="1">
            <a:off x="263352" y="2348880"/>
            <a:ext cx="8352928" cy="1862048"/>
          </a:xfrm>
          <a:prstGeom prst="rect">
            <a:avLst/>
          </a:prstGeom>
          <a:noFill/>
        </p:spPr>
        <p:txBody>
          <a:bodyPr wrap="square" rtlCol="0">
            <a:spAutoFit/>
          </a:bodyPr>
          <a:lstStyle/>
          <a:p>
            <a:pPr algn="ctr" fontAlgn="base">
              <a:spcBef>
                <a:spcPct val="0"/>
              </a:spcBef>
              <a:spcAft>
                <a:spcPct val="0"/>
              </a:spcAft>
            </a:pPr>
            <a:r>
              <a:rPr lang="en-SG" sz="11500" dirty="0">
                <a:solidFill>
                  <a:srgbClr val="000000"/>
                </a:solidFill>
                <a:effectLst>
                  <a:glow rad="139700">
                    <a:srgbClr val="4EBE9B">
                      <a:satMod val="175000"/>
                      <a:alpha val="40000"/>
                    </a:srgbClr>
                  </a:glow>
                </a:effectLst>
                <a:latin typeface="Times New Roman"/>
              </a:rPr>
              <a:t>III. </a:t>
            </a:r>
            <a:r>
              <a:rPr lang="en-SG" sz="11500" dirty="0" err="1">
                <a:solidFill>
                  <a:srgbClr val="000000"/>
                </a:solidFill>
                <a:effectLst>
                  <a:glow rad="139700">
                    <a:srgbClr val="4EBE9B">
                      <a:satMod val="175000"/>
                      <a:alpha val="40000"/>
                    </a:srgbClr>
                  </a:glow>
                </a:effectLst>
                <a:latin typeface="Times New Roman"/>
              </a:rPr>
              <a:t>Tổng</a:t>
            </a:r>
            <a:r>
              <a:rPr lang="en-SG" sz="11500" dirty="0">
                <a:solidFill>
                  <a:srgbClr val="000000"/>
                </a:solidFill>
                <a:effectLst>
                  <a:glow rad="139700">
                    <a:srgbClr val="4EBE9B">
                      <a:satMod val="175000"/>
                      <a:alpha val="40000"/>
                    </a:srgbClr>
                  </a:glow>
                </a:effectLst>
                <a:latin typeface="Times New Roman"/>
              </a:rPr>
              <a:t> </a:t>
            </a:r>
            <a:r>
              <a:rPr lang="en-SG" sz="11500" dirty="0" err="1">
                <a:solidFill>
                  <a:srgbClr val="000000"/>
                </a:solidFill>
                <a:effectLst>
                  <a:glow rad="139700">
                    <a:srgbClr val="4EBE9B">
                      <a:satMod val="175000"/>
                      <a:alpha val="40000"/>
                    </a:srgbClr>
                  </a:glow>
                </a:effectLst>
                <a:latin typeface="Times New Roman"/>
              </a:rPr>
              <a:t>kết</a:t>
            </a:r>
            <a:endParaRPr lang="en-SG" sz="11500" dirty="0">
              <a:solidFill>
                <a:srgbClr val="000000"/>
              </a:solidFill>
              <a:effectLst>
                <a:glow rad="139700">
                  <a:srgbClr val="4EBE9B">
                    <a:satMod val="175000"/>
                    <a:alpha val="40000"/>
                  </a:srgbClr>
                </a:glow>
              </a:effectLst>
              <a:latin typeface="Times New Roman"/>
            </a:endParaRPr>
          </a:p>
        </p:txBody>
      </p:sp>
    </p:spTree>
    <p:extLst>
      <p:ext uri="{BB962C8B-B14F-4D97-AF65-F5344CB8AC3E}">
        <p14:creationId xmlns:p14="http://schemas.microsoft.com/office/powerpoint/2010/main" val="11122449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Káº¿t quáº£ hÃ¬nh áº£nh cho Äá»ng váº­t bá» giam cáº§m">
            <a:extLst>
              <a:ext uri="{FF2B5EF4-FFF2-40B4-BE49-F238E27FC236}">
                <a16:creationId xmlns:a16="http://schemas.microsoft.com/office/drawing/2014/main" id="{7856266A-BD63-4214-92D1-533D7E18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6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áº¿t quáº£ hÃ¬nh áº£nh cho Äá»ng váº­t bá» giam cáº§m">
            <a:extLst>
              <a:ext uri="{FF2B5EF4-FFF2-40B4-BE49-F238E27FC236}">
                <a16:creationId xmlns:a16="http://schemas.microsoft.com/office/drawing/2014/main" id="{57D42E45-1D2F-49F1-B86D-BB685C351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5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randombar(horizontal)">
                                      <p:cBhvr>
                                        <p:cTn id="7" dur="500"/>
                                        <p:tgtEl>
                                          <p:spTgt spid="5734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descr="arrow-1">
            <a:extLst>
              <a:ext uri="{FF2B5EF4-FFF2-40B4-BE49-F238E27FC236}">
                <a16:creationId xmlns:a16="http://schemas.microsoft.com/office/drawing/2014/main" id="{E7815B06-E512-4E89-BC18-752CD9C57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5692778" y="2316708"/>
            <a:ext cx="3598863" cy="298450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4">
            <a:extLst>
              <a:ext uri="{FF2B5EF4-FFF2-40B4-BE49-F238E27FC236}">
                <a16:creationId xmlns:a16="http://schemas.microsoft.com/office/drawing/2014/main" id="{FAAB4FDC-40AE-466F-A81D-0273B255FFC8}"/>
              </a:ext>
            </a:extLst>
          </p:cNvPr>
          <p:cNvSpPr>
            <a:spLocks/>
          </p:cNvSpPr>
          <p:nvPr/>
        </p:nvSpPr>
        <p:spPr bwMode="gray">
          <a:xfrm>
            <a:off x="5931743" y="2422947"/>
            <a:ext cx="3476625" cy="2662237"/>
          </a:xfrm>
          <a:custGeom>
            <a:avLst/>
            <a:gdLst>
              <a:gd name="T0" fmla="*/ 384 w 2448"/>
              <a:gd name="T1" fmla="*/ 0 h 1872"/>
              <a:gd name="T2" fmla="*/ 0 w 2448"/>
              <a:gd name="T3" fmla="*/ 480 h 1872"/>
              <a:gd name="T4" fmla="*/ 192 w 2448"/>
              <a:gd name="T5" fmla="*/ 480 h 1872"/>
              <a:gd name="T6" fmla="*/ 192 w 2448"/>
              <a:gd name="T7" fmla="*/ 1344 h 1872"/>
              <a:gd name="T8" fmla="*/ 720 w 2448"/>
              <a:gd name="T9" fmla="*/ 1872 h 1872"/>
              <a:gd name="T10" fmla="*/ 2448 w 2448"/>
              <a:gd name="T11" fmla="*/ 1872 h 1872"/>
              <a:gd name="T12" fmla="*/ 2448 w 2448"/>
              <a:gd name="T13" fmla="*/ 1488 h 1872"/>
              <a:gd name="T14" fmla="*/ 816 w 2448"/>
              <a:gd name="T15" fmla="*/ 1488 h 1872"/>
              <a:gd name="T16" fmla="*/ 576 w 2448"/>
              <a:gd name="T17" fmla="*/ 1296 h 1872"/>
              <a:gd name="T18" fmla="*/ 576 w 2448"/>
              <a:gd name="T19" fmla="*/ 480 h 1872"/>
              <a:gd name="T20" fmla="*/ 768 w 2448"/>
              <a:gd name="T21" fmla="*/ 480 h 1872"/>
              <a:gd name="T22" fmla="*/ 384 w 2448"/>
              <a:gd name="T23" fmla="*/ 0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1872">
                <a:moveTo>
                  <a:pt x="384" y="0"/>
                </a:moveTo>
                <a:lnTo>
                  <a:pt x="0" y="480"/>
                </a:lnTo>
                <a:lnTo>
                  <a:pt x="192" y="480"/>
                </a:lnTo>
                <a:cubicBezTo>
                  <a:pt x="192" y="480"/>
                  <a:pt x="192" y="912"/>
                  <a:pt x="192" y="1344"/>
                </a:cubicBezTo>
                <a:cubicBezTo>
                  <a:pt x="216" y="1578"/>
                  <a:pt x="414" y="1866"/>
                  <a:pt x="720" y="1872"/>
                </a:cubicBezTo>
                <a:cubicBezTo>
                  <a:pt x="1584" y="1872"/>
                  <a:pt x="2448" y="1872"/>
                  <a:pt x="2448" y="1872"/>
                </a:cubicBezTo>
                <a:lnTo>
                  <a:pt x="2448" y="1488"/>
                </a:lnTo>
                <a:cubicBezTo>
                  <a:pt x="2448" y="1488"/>
                  <a:pt x="1632" y="1488"/>
                  <a:pt x="816" y="1488"/>
                </a:cubicBezTo>
                <a:cubicBezTo>
                  <a:pt x="642" y="1482"/>
                  <a:pt x="576" y="1428"/>
                  <a:pt x="576" y="1296"/>
                </a:cubicBezTo>
                <a:cubicBezTo>
                  <a:pt x="576" y="888"/>
                  <a:pt x="576" y="480"/>
                  <a:pt x="576" y="480"/>
                </a:cubicBezTo>
                <a:lnTo>
                  <a:pt x="768" y="480"/>
                </a:lnTo>
                <a:lnTo>
                  <a:pt x="384" y="0"/>
                </a:lnTo>
                <a:close/>
              </a:path>
            </a:pathLst>
          </a:custGeom>
          <a:gradFill rotWithShape="1">
            <a:gsLst>
              <a:gs pos="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32" name="Picture 5" descr="shadow">
            <a:extLst>
              <a:ext uri="{FF2B5EF4-FFF2-40B4-BE49-F238E27FC236}">
                <a16:creationId xmlns:a16="http://schemas.microsoft.com/office/drawing/2014/main" id="{E5312AC5-749B-44A2-A9C5-0FB8CDDCB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6194491" y="3339331"/>
            <a:ext cx="596900"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6">
            <a:extLst>
              <a:ext uri="{FF2B5EF4-FFF2-40B4-BE49-F238E27FC236}">
                <a16:creationId xmlns:a16="http://schemas.microsoft.com/office/drawing/2014/main" id="{E6306497-93F0-43FB-BB80-87AF0A77387C}"/>
              </a:ext>
            </a:extLst>
          </p:cNvPr>
          <p:cNvGrpSpPr>
            <a:grpSpLocks noChangeAspect="1"/>
          </p:cNvGrpSpPr>
          <p:nvPr/>
        </p:nvGrpSpPr>
        <p:grpSpPr bwMode="auto">
          <a:xfrm rot="18769812">
            <a:off x="6264879" y="3372066"/>
            <a:ext cx="457200" cy="468312"/>
            <a:chOff x="887" y="2040"/>
            <a:chExt cx="433" cy="422"/>
          </a:xfrm>
        </p:grpSpPr>
        <p:pic>
          <p:nvPicPr>
            <p:cNvPr id="34" name="Picture 7" descr="circuler_1">
              <a:extLst>
                <a:ext uri="{FF2B5EF4-FFF2-40B4-BE49-F238E27FC236}">
                  <a16:creationId xmlns:a16="http://schemas.microsoft.com/office/drawing/2014/main" id="{8AD81239-DB23-4DBF-9B7A-129A1CC39E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35" name="Oval 8">
              <a:extLst>
                <a:ext uri="{FF2B5EF4-FFF2-40B4-BE49-F238E27FC236}">
                  <a16:creationId xmlns:a16="http://schemas.microsoft.com/office/drawing/2014/main" id="{056E7813-26D4-4D18-9014-5BDF398CAE3A}"/>
                </a:ext>
              </a:extLst>
            </p:cNvPr>
            <p:cNvSpPr>
              <a:spLocks noChangeAspect="1" noChangeArrowheads="1"/>
            </p:cNvSpPr>
            <p:nvPr/>
          </p:nvSpPr>
          <p:spPr bwMode="gray">
            <a:xfrm>
              <a:off x="887" y="2040"/>
              <a:ext cx="433" cy="422"/>
            </a:xfrm>
            <a:prstGeom prst="ellipse">
              <a:avLst/>
            </a:prstGeom>
            <a:gradFill rotWithShape="1">
              <a:gsLst>
                <a:gs pos="0">
                  <a:schemeClr val="accent1">
                    <a:gamma/>
                    <a:shade val="60000"/>
                    <a:invGamma/>
                  </a:schemeClr>
                </a:gs>
                <a:gs pos="50000">
                  <a:schemeClr val="accent1"/>
                </a:gs>
                <a:gs pos="100000">
                  <a:schemeClr val="accent1">
                    <a:gamma/>
                    <a:shade val="60000"/>
                    <a:invGamma/>
                  </a:scheme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36" name="Picture 9" descr="Picture2">
              <a:extLst>
                <a:ext uri="{FF2B5EF4-FFF2-40B4-BE49-F238E27FC236}">
                  <a16:creationId xmlns:a16="http://schemas.microsoft.com/office/drawing/2014/main" id="{CC6BB23E-96EA-4B88-8A9E-ADC913D47B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10">
            <a:extLst>
              <a:ext uri="{FF2B5EF4-FFF2-40B4-BE49-F238E27FC236}">
                <a16:creationId xmlns:a16="http://schemas.microsoft.com/office/drawing/2014/main" id="{D15DF8C7-3FAF-4F3F-9873-29009482C4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2015" t="9302" r="12404" b="12598"/>
          <a:stretch>
            <a:fillRect/>
          </a:stretch>
        </p:blipFill>
        <p:spPr bwMode="gray">
          <a:xfrm>
            <a:off x="6264165" y="3378894"/>
            <a:ext cx="48101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57">
            <a:extLst>
              <a:ext uri="{FF2B5EF4-FFF2-40B4-BE49-F238E27FC236}">
                <a16:creationId xmlns:a16="http://schemas.microsoft.com/office/drawing/2014/main" id="{08E4FBA3-9603-492B-BB4A-AD7D7F0AA37B}"/>
              </a:ext>
            </a:extLst>
          </p:cNvPr>
          <p:cNvSpPr txBox="1">
            <a:spLocks noChangeArrowheads="1"/>
          </p:cNvSpPr>
          <p:nvPr/>
        </p:nvSpPr>
        <p:spPr bwMode="gray">
          <a:xfrm>
            <a:off x="6278364" y="3429000"/>
            <a:ext cx="39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SG" altLang="en-US" sz="2000" b="1" dirty="0">
                <a:solidFill>
                  <a:srgbClr val="FFFFFF"/>
                </a:solidFill>
                <a:cs typeface="Arial" panose="020B0604020202020204" pitchFamily="34" charset="0"/>
              </a:rPr>
              <a:t>B</a:t>
            </a:r>
          </a:p>
        </p:txBody>
      </p:sp>
      <p:sp>
        <p:nvSpPr>
          <p:cNvPr id="39" name="AutoShape 12">
            <a:extLst>
              <a:ext uri="{FF2B5EF4-FFF2-40B4-BE49-F238E27FC236}">
                <a16:creationId xmlns:a16="http://schemas.microsoft.com/office/drawing/2014/main" id="{ECC1B220-EA90-4B5C-9F90-869F726C72FA}"/>
              </a:ext>
            </a:extLst>
          </p:cNvPr>
          <p:cNvSpPr>
            <a:spLocks noChangeArrowheads="1"/>
          </p:cNvSpPr>
          <p:nvPr/>
        </p:nvSpPr>
        <p:spPr bwMode="gray">
          <a:xfrm>
            <a:off x="7399432" y="249376"/>
            <a:ext cx="3982247" cy="4017157"/>
          </a:xfrm>
          <a:prstGeom prst="roundRect">
            <a:avLst>
              <a:gd name="adj" fmla="val 50000"/>
            </a:avLst>
          </a:prstGeom>
          <a:solidFill>
            <a:srgbClr val="FFFFFF"/>
          </a:solidFill>
          <a:ln w="19050" algn="ctr">
            <a:solidFill>
              <a:schemeClr val="accent1"/>
            </a:solidFill>
            <a:round/>
            <a:headEnd/>
            <a:tailEnd/>
          </a:ln>
          <a:effectLst>
            <a:outerShdw dist="38100" dir="2700000" algn="tl" rotWithShape="0">
              <a:srgbClr val="000000">
                <a:alpha val="39999"/>
              </a:srgbClr>
            </a:outerShdw>
          </a:effectLst>
        </p:spPr>
        <p:txBody>
          <a:bodyPr anchor="ctr"/>
          <a:lstStyle/>
          <a:p>
            <a:pPr fontAlgn="base">
              <a:spcBef>
                <a:spcPct val="0"/>
              </a:spcBef>
              <a:spcAft>
                <a:spcPct val="0"/>
              </a:spcAft>
            </a:pPr>
            <a:endParaRPr lang="en-SG" dirty="0">
              <a:solidFill>
                <a:srgbClr val="000000"/>
              </a:solidFill>
            </a:endParaRPr>
          </a:p>
        </p:txBody>
      </p:sp>
      <p:cxnSp>
        <p:nvCxnSpPr>
          <p:cNvPr id="40" name="AutoShape 13">
            <a:extLst>
              <a:ext uri="{FF2B5EF4-FFF2-40B4-BE49-F238E27FC236}">
                <a16:creationId xmlns:a16="http://schemas.microsoft.com/office/drawing/2014/main" id="{A6041473-C7FE-4330-BAC0-F268458B825E}"/>
              </a:ext>
            </a:extLst>
          </p:cNvPr>
          <p:cNvCxnSpPr>
            <a:cxnSpLocks noChangeShapeType="1"/>
            <a:stCxn id="39" idx="1"/>
            <a:endCxn id="37" idx="3"/>
          </p:cNvCxnSpPr>
          <p:nvPr/>
        </p:nvCxnSpPr>
        <p:spPr bwMode="gray">
          <a:xfrm flipH="1">
            <a:off x="6745177" y="2257955"/>
            <a:ext cx="654255" cy="1370971"/>
          </a:xfrm>
          <a:prstGeom prst="straightConnector1">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41" name="Picture 14" descr="arrow-1">
            <a:extLst>
              <a:ext uri="{FF2B5EF4-FFF2-40B4-BE49-F238E27FC236}">
                <a16:creationId xmlns:a16="http://schemas.microsoft.com/office/drawing/2014/main" id="{D056A13F-2662-4BF3-8FBA-BA46372B38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2493987" y="1614711"/>
            <a:ext cx="3603625" cy="2984500"/>
          </a:xfrm>
          <a:prstGeom prst="rect">
            <a:avLst/>
          </a:prstGeom>
          <a:noFill/>
          <a:extLst>
            <a:ext uri="{909E8E84-426E-40DD-AFC4-6F175D3DCCD1}">
              <a14:hiddenFill xmlns:a14="http://schemas.microsoft.com/office/drawing/2010/main">
                <a:solidFill>
                  <a:srgbClr val="FFFFFF"/>
                </a:solidFill>
              </a14:hiddenFill>
            </a:ext>
          </a:extLst>
        </p:spPr>
      </p:pic>
      <p:sp>
        <p:nvSpPr>
          <p:cNvPr id="42" name="Freeform 15">
            <a:extLst>
              <a:ext uri="{FF2B5EF4-FFF2-40B4-BE49-F238E27FC236}">
                <a16:creationId xmlns:a16="http://schemas.microsoft.com/office/drawing/2014/main" id="{2DB0F542-CE25-4C09-A54F-DFDC9D1E83D4}"/>
              </a:ext>
            </a:extLst>
          </p:cNvPr>
          <p:cNvSpPr>
            <a:spLocks/>
          </p:cNvSpPr>
          <p:nvPr/>
        </p:nvSpPr>
        <p:spPr bwMode="gray">
          <a:xfrm flipH="1" flipV="1">
            <a:off x="2546350" y="1628800"/>
            <a:ext cx="3549650" cy="2662238"/>
          </a:xfrm>
          <a:custGeom>
            <a:avLst/>
            <a:gdLst>
              <a:gd name="T0" fmla="*/ 384 w 2448"/>
              <a:gd name="T1" fmla="*/ 0 h 1872"/>
              <a:gd name="T2" fmla="*/ 0 w 2448"/>
              <a:gd name="T3" fmla="*/ 480 h 1872"/>
              <a:gd name="T4" fmla="*/ 192 w 2448"/>
              <a:gd name="T5" fmla="*/ 480 h 1872"/>
              <a:gd name="T6" fmla="*/ 192 w 2448"/>
              <a:gd name="T7" fmla="*/ 1344 h 1872"/>
              <a:gd name="T8" fmla="*/ 720 w 2448"/>
              <a:gd name="T9" fmla="*/ 1872 h 1872"/>
              <a:gd name="T10" fmla="*/ 2448 w 2448"/>
              <a:gd name="T11" fmla="*/ 1872 h 1872"/>
              <a:gd name="T12" fmla="*/ 2448 w 2448"/>
              <a:gd name="T13" fmla="*/ 1488 h 1872"/>
              <a:gd name="T14" fmla="*/ 816 w 2448"/>
              <a:gd name="T15" fmla="*/ 1488 h 1872"/>
              <a:gd name="T16" fmla="*/ 576 w 2448"/>
              <a:gd name="T17" fmla="*/ 1296 h 1872"/>
              <a:gd name="T18" fmla="*/ 576 w 2448"/>
              <a:gd name="T19" fmla="*/ 480 h 1872"/>
              <a:gd name="T20" fmla="*/ 768 w 2448"/>
              <a:gd name="T21" fmla="*/ 480 h 1872"/>
              <a:gd name="T22" fmla="*/ 384 w 2448"/>
              <a:gd name="T23" fmla="*/ 0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1872">
                <a:moveTo>
                  <a:pt x="384" y="0"/>
                </a:moveTo>
                <a:lnTo>
                  <a:pt x="0" y="480"/>
                </a:lnTo>
                <a:lnTo>
                  <a:pt x="192" y="480"/>
                </a:lnTo>
                <a:cubicBezTo>
                  <a:pt x="192" y="480"/>
                  <a:pt x="192" y="912"/>
                  <a:pt x="192" y="1344"/>
                </a:cubicBezTo>
                <a:cubicBezTo>
                  <a:pt x="216" y="1578"/>
                  <a:pt x="414" y="1866"/>
                  <a:pt x="720" y="1872"/>
                </a:cubicBezTo>
                <a:cubicBezTo>
                  <a:pt x="1584" y="1872"/>
                  <a:pt x="2448" y="1872"/>
                  <a:pt x="2448" y="1872"/>
                </a:cubicBezTo>
                <a:lnTo>
                  <a:pt x="2448" y="1488"/>
                </a:lnTo>
                <a:cubicBezTo>
                  <a:pt x="2448" y="1488"/>
                  <a:pt x="1632" y="1488"/>
                  <a:pt x="816" y="1488"/>
                </a:cubicBezTo>
                <a:cubicBezTo>
                  <a:pt x="642" y="1482"/>
                  <a:pt x="576" y="1428"/>
                  <a:pt x="576" y="1296"/>
                </a:cubicBezTo>
                <a:cubicBezTo>
                  <a:pt x="576" y="888"/>
                  <a:pt x="576" y="480"/>
                  <a:pt x="576" y="480"/>
                </a:cubicBezTo>
                <a:lnTo>
                  <a:pt x="768" y="480"/>
                </a:lnTo>
                <a:lnTo>
                  <a:pt x="384" y="0"/>
                </a:lnTo>
                <a:close/>
              </a:path>
            </a:pathLst>
          </a:custGeom>
          <a:gradFill rotWithShape="1">
            <a:gsLst>
              <a:gs pos="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7961" dir="2700000" algn="ctr" rotWithShape="0">
                    <a:schemeClr val="accent2">
                      <a:gamma/>
                      <a:shade val="60000"/>
                      <a:invGamma/>
                    </a:schemeClr>
                  </a:outerShdw>
                </a:effectLst>
              </a14:hiddenEffects>
            </a:ext>
          </a:extLst>
        </p:spPr>
        <p:txBody>
          <a:bodyPr/>
          <a:lstStyle/>
          <a:p>
            <a:pPr fontAlgn="base">
              <a:spcBef>
                <a:spcPct val="0"/>
              </a:spcBef>
              <a:spcAft>
                <a:spcPct val="0"/>
              </a:spcAft>
            </a:pPr>
            <a:endParaRPr lang="en-SG">
              <a:solidFill>
                <a:srgbClr val="000000"/>
              </a:solidFill>
            </a:endParaRPr>
          </a:p>
        </p:txBody>
      </p:sp>
      <p:pic>
        <p:nvPicPr>
          <p:cNvPr id="43" name="Picture 16" descr="shadow">
            <a:extLst>
              <a:ext uri="{FF2B5EF4-FFF2-40B4-BE49-F238E27FC236}">
                <a16:creationId xmlns:a16="http://schemas.microsoft.com/office/drawing/2014/main" id="{7A50AC1F-37E9-42E7-8B90-F2F835F070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231904" y="2835275"/>
            <a:ext cx="596900"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17">
            <a:extLst>
              <a:ext uri="{FF2B5EF4-FFF2-40B4-BE49-F238E27FC236}">
                <a16:creationId xmlns:a16="http://schemas.microsoft.com/office/drawing/2014/main" id="{DB61A134-6258-47D8-AFEB-F7E448959338}"/>
              </a:ext>
            </a:extLst>
          </p:cNvPr>
          <p:cNvGrpSpPr>
            <a:grpSpLocks noChangeAspect="1"/>
          </p:cNvGrpSpPr>
          <p:nvPr/>
        </p:nvGrpSpPr>
        <p:grpSpPr bwMode="auto">
          <a:xfrm rot="18769812">
            <a:off x="5324243" y="2873607"/>
            <a:ext cx="457200" cy="468312"/>
            <a:chOff x="887" y="2040"/>
            <a:chExt cx="433" cy="422"/>
          </a:xfrm>
        </p:grpSpPr>
        <p:pic>
          <p:nvPicPr>
            <p:cNvPr id="45" name="Picture 18" descr="circuler_1">
              <a:extLst>
                <a:ext uri="{FF2B5EF4-FFF2-40B4-BE49-F238E27FC236}">
                  <a16:creationId xmlns:a16="http://schemas.microsoft.com/office/drawing/2014/main" id="{3DE83EA3-B079-4677-8EA2-52B1F434EE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46" name="Oval 19">
              <a:extLst>
                <a:ext uri="{FF2B5EF4-FFF2-40B4-BE49-F238E27FC236}">
                  <a16:creationId xmlns:a16="http://schemas.microsoft.com/office/drawing/2014/main" id="{0EDF69A5-1F62-4244-8662-E56C51D094B0}"/>
                </a:ext>
              </a:extLst>
            </p:cNvPr>
            <p:cNvSpPr>
              <a:spLocks noChangeAspect="1" noChangeArrowheads="1"/>
            </p:cNvSpPr>
            <p:nvPr/>
          </p:nvSpPr>
          <p:spPr bwMode="gray">
            <a:xfrm>
              <a:off x="887" y="2040"/>
              <a:ext cx="433" cy="422"/>
            </a:xfrm>
            <a:prstGeom prst="ellipse">
              <a:avLst/>
            </a:prstGeom>
            <a:gradFill rotWithShape="1">
              <a:gsLst>
                <a:gs pos="0">
                  <a:schemeClr val="accent2">
                    <a:gamma/>
                    <a:shade val="60000"/>
                    <a:invGamma/>
                  </a:schemeClr>
                </a:gs>
                <a:gs pos="50000">
                  <a:schemeClr val="accent2"/>
                </a:gs>
                <a:gs pos="100000">
                  <a:schemeClr val="accent2">
                    <a:gamma/>
                    <a:shade val="60000"/>
                    <a:invGamma/>
                  </a:schemeClr>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SG">
                <a:solidFill>
                  <a:srgbClr val="000000"/>
                </a:solidFill>
              </a:endParaRPr>
            </a:p>
          </p:txBody>
        </p:sp>
        <p:pic>
          <p:nvPicPr>
            <p:cNvPr id="47" name="Picture 20" descr="Picture2">
              <a:extLst>
                <a:ext uri="{FF2B5EF4-FFF2-40B4-BE49-F238E27FC236}">
                  <a16:creationId xmlns:a16="http://schemas.microsoft.com/office/drawing/2014/main" id="{3FF86207-81D7-4443-83FE-B8239C6E43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21">
            <a:extLst>
              <a:ext uri="{FF2B5EF4-FFF2-40B4-BE49-F238E27FC236}">
                <a16:creationId xmlns:a16="http://schemas.microsoft.com/office/drawing/2014/main" id="{6AD33A77-CC0D-47D3-9FD8-8DB2D70C74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2015" t="9302" r="12404" b="12598"/>
          <a:stretch>
            <a:fillRect/>
          </a:stretch>
        </p:blipFill>
        <p:spPr bwMode="gray">
          <a:xfrm>
            <a:off x="5303912" y="2856929"/>
            <a:ext cx="481013"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57">
            <a:extLst>
              <a:ext uri="{FF2B5EF4-FFF2-40B4-BE49-F238E27FC236}">
                <a16:creationId xmlns:a16="http://schemas.microsoft.com/office/drawing/2014/main" id="{2F6DEDFD-CA8A-4A23-9402-BE92C2C7A670}"/>
              </a:ext>
            </a:extLst>
          </p:cNvPr>
          <p:cNvSpPr txBox="1">
            <a:spLocks noChangeArrowheads="1"/>
          </p:cNvSpPr>
          <p:nvPr/>
        </p:nvSpPr>
        <p:spPr bwMode="gray">
          <a:xfrm>
            <a:off x="5353050" y="2872496"/>
            <a:ext cx="39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SG" altLang="en-US" sz="2000" b="1">
                <a:solidFill>
                  <a:srgbClr val="FFFFFF"/>
                </a:solidFill>
                <a:cs typeface="Arial" panose="020B0604020202020204" pitchFamily="34" charset="0"/>
              </a:rPr>
              <a:t>A</a:t>
            </a:r>
          </a:p>
        </p:txBody>
      </p:sp>
      <p:sp>
        <p:nvSpPr>
          <p:cNvPr id="50" name="AutoShape 23">
            <a:extLst>
              <a:ext uri="{FF2B5EF4-FFF2-40B4-BE49-F238E27FC236}">
                <a16:creationId xmlns:a16="http://schemas.microsoft.com/office/drawing/2014/main" id="{4B14AE90-A4E1-4B62-B2EB-41DAF5B99A21}"/>
              </a:ext>
            </a:extLst>
          </p:cNvPr>
          <p:cNvSpPr>
            <a:spLocks noChangeArrowheads="1"/>
          </p:cNvSpPr>
          <p:nvPr/>
        </p:nvSpPr>
        <p:spPr bwMode="gray">
          <a:xfrm>
            <a:off x="337184" y="2422947"/>
            <a:ext cx="4348658" cy="4267931"/>
          </a:xfrm>
          <a:prstGeom prst="roundRect">
            <a:avLst>
              <a:gd name="adj" fmla="val 50000"/>
            </a:avLst>
          </a:prstGeom>
          <a:solidFill>
            <a:srgbClr val="FFFFFF"/>
          </a:solidFill>
          <a:ln w="19050" algn="ctr">
            <a:solidFill>
              <a:schemeClr val="accent2"/>
            </a:solidFill>
            <a:round/>
            <a:headEnd/>
            <a:tailEnd/>
          </a:ln>
          <a:effectLst>
            <a:outerShdw dist="38100" dir="2700000" algn="tl" rotWithShape="0">
              <a:srgbClr val="000000">
                <a:alpha val="39999"/>
              </a:srgbClr>
            </a:outerShdw>
          </a:effectLst>
        </p:spPr>
        <p:txBody>
          <a:bodyPr anchor="ctr"/>
          <a:lstStyle/>
          <a:p>
            <a:pPr fontAlgn="base">
              <a:spcBef>
                <a:spcPct val="0"/>
              </a:spcBef>
              <a:spcAft>
                <a:spcPct val="0"/>
              </a:spcAft>
            </a:pPr>
            <a:endParaRPr lang="en-SG">
              <a:solidFill>
                <a:srgbClr val="000000"/>
              </a:solidFill>
            </a:endParaRPr>
          </a:p>
        </p:txBody>
      </p:sp>
      <p:cxnSp>
        <p:nvCxnSpPr>
          <p:cNvPr id="51" name="AutoShape 24">
            <a:extLst>
              <a:ext uri="{FF2B5EF4-FFF2-40B4-BE49-F238E27FC236}">
                <a16:creationId xmlns:a16="http://schemas.microsoft.com/office/drawing/2014/main" id="{A0BEC114-B257-4A46-BA6D-B5C3C1612F8C}"/>
              </a:ext>
            </a:extLst>
          </p:cNvPr>
          <p:cNvCxnSpPr>
            <a:cxnSpLocks noChangeShapeType="1"/>
            <a:stCxn id="50" idx="3"/>
            <a:endCxn id="48" idx="1"/>
          </p:cNvCxnSpPr>
          <p:nvPr/>
        </p:nvCxnSpPr>
        <p:spPr bwMode="gray">
          <a:xfrm flipV="1">
            <a:off x="4685842" y="3106961"/>
            <a:ext cx="618070" cy="1449952"/>
          </a:xfrm>
          <a:prstGeom prst="straightConnector1">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2" name="Rectangle 11">
            <a:extLst>
              <a:ext uri="{FF2B5EF4-FFF2-40B4-BE49-F238E27FC236}">
                <a16:creationId xmlns:a16="http://schemas.microsoft.com/office/drawing/2014/main" id="{5927E398-36E3-4628-B792-EDEF717D80E4}"/>
              </a:ext>
            </a:extLst>
          </p:cNvPr>
          <p:cNvSpPr>
            <a:spLocks noChangeArrowheads="1"/>
          </p:cNvSpPr>
          <p:nvPr/>
        </p:nvSpPr>
        <p:spPr bwMode="gray">
          <a:xfrm>
            <a:off x="7453182" y="623947"/>
            <a:ext cx="389940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400" dirty="0" err="1">
                <a:solidFill>
                  <a:srgbClr val="00B050"/>
                </a:solidFill>
                <a:latin typeface="Times New Roman" panose="02020603050405020304" pitchFamily="18" charset="0"/>
                <a:cs typeface="Times New Roman" panose="02020603050405020304" pitchFamily="18" charset="0"/>
              </a:rPr>
              <a:t>Mượn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lời</a:t>
            </a:r>
            <a:r>
              <a:rPr lang="en-US" altLang="en-US" sz="2400" dirty="0">
                <a:solidFill>
                  <a:srgbClr val="00B050"/>
                </a:solidFill>
                <a:latin typeface="Times New Roman" panose="02020603050405020304" pitchFamily="18" charset="0"/>
                <a:cs typeface="Times New Roman" panose="02020603050405020304" pitchFamily="18" charset="0"/>
              </a:rPr>
              <a:t> con </a:t>
            </a:r>
            <a:r>
              <a:rPr lang="en-US" altLang="en-US" sz="2400" dirty="0" err="1">
                <a:solidFill>
                  <a:srgbClr val="00B050"/>
                </a:solidFill>
                <a:latin typeface="Times New Roman" panose="02020603050405020304" pitchFamily="18" charset="0"/>
                <a:cs typeface="Times New Roman" panose="02020603050405020304" pitchFamily="18" charset="0"/>
              </a:rPr>
              <a:t>hổ</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bị</a:t>
            </a:r>
            <a:r>
              <a:rPr lang="en-US" altLang="en-US" sz="2400" dirty="0">
                <a:solidFill>
                  <a:srgbClr val="00B050"/>
                </a:solidFill>
                <a:latin typeface="Times New Roman" panose="02020603050405020304" pitchFamily="18" charset="0"/>
                <a:cs typeface="Times New Roman" panose="02020603050405020304" pitchFamily="18" charset="0"/>
              </a:rPr>
              <a:t> </a:t>
            </a:r>
          </a:p>
          <a:p>
            <a:pPr algn="ctr" fontAlgn="base">
              <a:spcBef>
                <a:spcPct val="0"/>
              </a:spcBef>
              <a:spcAft>
                <a:spcPct val="0"/>
              </a:spcAft>
            </a:pPr>
            <a:r>
              <a:rPr lang="en-US" altLang="en-US" sz="2400" dirty="0" err="1">
                <a:solidFill>
                  <a:srgbClr val="00B050"/>
                </a:solidFill>
                <a:latin typeface="Times New Roman" panose="02020603050405020304" pitchFamily="18" charset="0"/>
                <a:cs typeface="Times New Roman" panose="02020603050405020304" pitchFamily="18" charset="0"/>
              </a:rPr>
              <a:t>nhốt</a:t>
            </a:r>
            <a:r>
              <a:rPr lang="en-US" altLang="en-US" sz="2400" dirty="0">
                <a:solidFill>
                  <a:srgbClr val="00B050"/>
                </a:solidFill>
                <a:latin typeface="Times New Roman" panose="02020603050405020304" pitchFamily="18" charset="0"/>
                <a:cs typeface="Times New Roman" panose="02020603050405020304" pitchFamily="18" charset="0"/>
              </a:rPr>
              <a:t> ở </a:t>
            </a:r>
            <a:r>
              <a:rPr lang="en-US" altLang="en-US" sz="2400" dirty="0" err="1">
                <a:solidFill>
                  <a:srgbClr val="00B050"/>
                </a:solidFill>
                <a:latin typeface="Times New Roman" panose="02020603050405020304" pitchFamily="18" charset="0"/>
                <a:cs typeface="Times New Roman" panose="02020603050405020304" pitchFamily="18" charset="0"/>
              </a:rPr>
              <a:t>vườn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bách</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thú</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để</a:t>
            </a:r>
            <a:r>
              <a:rPr lang="en-US" altLang="en-US" sz="2400" dirty="0">
                <a:solidFill>
                  <a:srgbClr val="00B050"/>
                </a:solidFill>
                <a:latin typeface="Times New Roman" panose="02020603050405020304" pitchFamily="18" charset="0"/>
                <a:cs typeface="Times New Roman" panose="02020603050405020304" pitchFamily="18" charset="0"/>
              </a:rPr>
              <a:t> </a:t>
            </a:r>
          </a:p>
          <a:p>
            <a:pPr algn="ctr" fontAlgn="base">
              <a:spcBef>
                <a:spcPct val="0"/>
              </a:spcBef>
              <a:spcAft>
                <a:spcPct val="0"/>
              </a:spcAft>
            </a:pPr>
            <a:r>
              <a:rPr lang="en-US" altLang="en-US" sz="2400" dirty="0" err="1">
                <a:solidFill>
                  <a:srgbClr val="00B050"/>
                </a:solidFill>
                <a:latin typeface="Times New Roman" panose="02020603050405020304" pitchFamily="18" charset="0"/>
                <a:cs typeface="Times New Roman" panose="02020603050405020304" pitchFamily="18" charset="0"/>
              </a:rPr>
              <a:t>diễn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tả</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sâu</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sắc</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nỗi</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chán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ghét</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thực</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tại</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tầm</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thường</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tù</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túng</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và</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niềm</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khát</a:t>
            </a:r>
            <a:r>
              <a:rPr lang="en-US" altLang="en-US" sz="2400" dirty="0">
                <a:solidFill>
                  <a:srgbClr val="00B050"/>
                </a:solidFill>
                <a:latin typeface="Times New Roman" panose="02020603050405020304" pitchFamily="18" charset="0"/>
                <a:cs typeface="Times New Roman" panose="02020603050405020304" pitchFamily="18" charset="0"/>
              </a:rPr>
              <a:t> khao </a:t>
            </a:r>
            <a:r>
              <a:rPr lang="en-US" altLang="en-US" sz="2400" dirty="0" err="1">
                <a:solidFill>
                  <a:srgbClr val="00B050"/>
                </a:solidFill>
                <a:latin typeface="Times New Roman" panose="02020603050405020304" pitchFamily="18" charset="0"/>
                <a:cs typeface="Times New Roman" panose="02020603050405020304" pitchFamily="18" charset="0"/>
              </a:rPr>
              <a:t>tự</a:t>
            </a:r>
            <a:r>
              <a:rPr lang="en-US" altLang="en-US" sz="2400" dirty="0">
                <a:solidFill>
                  <a:srgbClr val="00B050"/>
                </a:solidFill>
                <a:latin typeface="Times New Roman" panose="02020603050405020304" pitchFamily="18" charset="0"/>
                <a:cs typeface="Times New Roman" panose="02020603050405020304" pitchFamily="18" charset="0"/>
              </a:rPr>
              <a:t> do </a:t>
            </a:r>
            <a:r>
              <a:rPr lang="en-US" altLang="en-US" sz="2400" dirty="0" err="1">
                <a:solidFill>
                  <a:srgbClr val="00B050"/>
                </a:solidFill>
                <a:latin typeface="Times New Roman" panose="02020603050405020304" pitchFamily="18" charset="0"/>
                <a:cs typeface="Times New Roman" panose="02020603050405020304" pitchFamily="18" charset="0"/>
              </a:rPr>
              <a:t>mãnh</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liệt</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Bài</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thơ</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đã</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khơi</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gợi</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lòng</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yêu</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nước</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thầm</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kín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của</a:t>
            </a:r>
            <a:endParaRPr lang="en-US" altLang="en-US" sz="2400" dirty="0">
              <a:solidFill>
                <a:srgbClr val="00B05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người</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dân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mất</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nước</a:t>
            </a:r>
            <a:r>
              <a:rPr lang="en-US" altLang="en-US" sz="2400" dirty="0">
                <a:solidFill>
                  <a:srgbClr val="00B050"/>
                </a:solidFill>
                <a:latin typeface="Times New Roman" panose="02020603050405020304" pitchFamily="18" charset="0"/>
                <a:cs typeface="Times New Roman" panose="02020603050405020304" pitchFamily="18" charset="0"/>
              </a:rPr>
              <a:t> </a:t>
            </a:r>
          </a:p>
          <a:p>
            <a:pPr algn="ctr" fontAlgn="base">
              <a:spcBef>
                <a:spcPct val="0"/>
              </a:spcBef>
              <a:spcAft>
                <a:spcPct val="0"/>
              </a:spcAft>
            </a:pPr>
            <a:r>
              <a:rPr lang="en-US" altLang="en-US" sz="2400" dirty="0" err="1">
                <a:solidFill>
                  <a:srgbClr val="00B050"/>
                </a:solidFill>
                <a:latin typeface="Times New Roman" panose="02020603050405020304" pitchFamily="18" charset="0"/>
                <a:cs typeface="Times New Roman" panose="02020603050405020304" pitchFamily="18" charset="0"/>
              </a:rPr>
              <a:t>thủa</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ấy</a:t>
            </a:r>
            <a:r>
              <a:rPr lang="en-US" altLang="en-US" sz="2400" dirty="0">
                <a:solidFill>
                  <a:srgbClr val="00B050"/>
                </a:solidFill>
                <a:latin typeface="Times New Roman" panose="02020603050405020304" pitchFamily="18" charset="0"/>
                <a:cs typeface="Times New Roman" panose="02020603050405020304" pitchFamily="18" charset="0"/>
              </a:rPr>
              <a:t>.</a:t>
            </a:r>
            <a:endParaRPr lang="en-SG" sz="2400" dirty="0">
              <a:solidFill>
                <a:srgbClr val="00B050"/>
              </a:solidFill>
            </a:endParaRPr>
          </a:p>
        </p:txBody>
      </p:sp>
      <p:sp>
        <p:nvSpPr>
          <p:cNvPr id="53" name="Rectangle 11">
            <a:extLst>
              <a:ext uri="{FF2B5EF4-FFF2-40B4-BE49-F238E27FC236}">
                <a16:creationId xmlns:a16="http://schemas.microsoft.com/office/drawing/2014/main" id="{1B7D75AD-F202-4010-BA36-210A76F99956}"/>
              </a:ext>
            </a:extLst>
          </p:cNvPr>
          <p:cNvSpPr>
            <a:spLocks noChangeArrowheads="1"/>
          </p:cNvSpPr>
          <p:nvPr/>
        </p:nvSpPr>
        <p:spPr bwMode="gray">
          <a:xfrm>
            <a:off x="746150" y="3121736"/>
            <a:ext cx="354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Cảm</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hứng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lãng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mạn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ảnh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thơ</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giàu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chất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tạo</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hình</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63E79761-1919-474C-AD24-6FD7603E7584}"/>
              </a:ext>
            </a:extLst>
          </p:cNvPr>
          <p:cNvSpPr/>
          <p:nvPr/>
        </p:nvSpPr>
        <p:spPr>
          <a:xfrm>
            <a:off x="2987526" y="1647241"/>
            <a:ext cx="2183250" cy="523220"/>
          </a:xfrm>
          <a:prstGeom prst="rect">
            <a:avLst/>
          </a:prstGeom>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SG" altLang="en-US" sz="2800" b="1" dirty="0">
                <a:solidFill>
                  <a:srgbClr val="7995BD"/>
                </a:solidFill>
                <a:latin typeface="Times New Roman"/>
                <a:cs typeface="Arial" panose="020B0604020202020204" pitchFamily="34" charset="0"/>
              </a:rPr>
              <a:t>1-Nghệ </a:t>
            </a:r>
            <a:r>
              <a:rPr lang="en-SG" altLang="en-US" sz="2800" b="1" dirty="0" err="1">
                <a:solidFill>
                  <a:srgbClr val="7995BD"/>
                </a:solidFill>
                <a:latin typeface="Times New Roman"/>
                <a:cs typeface="Arial" panose="020B0604020202020204" pitchFamily="34" charset="0"/>
              </a:rPr>
              <a:t>thuật</a:t>
            </a:r>
            <a:endParaRPr lang="en-SG" altLang="en-US" sz="2800" b="1" dirty="0">
              <a:solidFill>
                <a:srgbClr val="7995BD"/>
              </a:solidFill>
              <a:latin typeface="Times New Roman"/>
            </a:endParaRPr>
          </a:p>
        </p:txBody>
      </p:sp>
      <p:sp>
        <p:nvSpPr>
          <p:cNvPr id="55" name="Rectangle 116">
            <a:extLst>
              <a:ext uri="{FF2B5EF4-FFF2-40B4-BE49-F238E27FC236}">
                <a16:creationId xmlns:a16="http://schemas.microsoft.com/office/drawing/2014/main" id="{78D34227-CB7B-4731-90C4-EDEBFB9DC192}"/>
              </a:ext>
            </a:extLst>
          </p:cNvPr>
          <p:cNvSpPr/>
          <p:nvPr/>
        </p:nvSpPr>
        <p:spPr>
          <a:xfrm>
            <a:off x="6985210" y="4561964"/>
            <a:ext cx="2545395" cy="523220"/>
          </a:xfrm>
          <a:prstGeom prst="rect">
            <a:avLst/>
          </a:prstGeom>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SG" altLang="en-US" sz="2800" b="1" dirty="0">
                <a:solidFill>
                  <a:srgbClr val="8EAD6F"/>
                </a:solidFill>
                <a:latin typeface="Times New Roman"/>
                <a:cs typeface="Arial" panose="020B0604020202020204" pitchFamily="34" charset="0"/>
              </a:rPr>
              <a:t>2-Nội dung</a:t>
            </a:r>
            <a:endParaRPr lang="en-SG" altLang="en-US" sz="2800" b="1" dirty="0">
              <a:solidFill>
                <a:srgbClr val="8EAD6F"/>
              </a:solidFill>
              <a:latin typeface="Times New Roman"/>
            </a:endParaRPr>
          </a:p>
        </p:txBody>
      </p:sp>
      <p:sp>
        <p:nvSpPr>
          <p:cNvPr id="82" name="Rectangle 11">
            <a:extLst>
              <a:ext uri="{FF2B5EF4-FFF2-40B4-BE49-F238E27FC236}">
                <a16:creationId xmlns:a16="http://schemas.microsoft.com/office/drawing/2014/main" id="{C9BCBBBC-AA29-4B67-BB37-1EAE9B2CB8AD}"/>
              </a:ext>
            </a:extLst>
          </p:cNvPr>
          <p:cNvSpPr>
            <a:spLocks noChangeArrowheads="1"/>
          </p:cNvSpPr>
          <p:nvPr/>
        </p:nvSpPr>
        <p:spPr bwMode="gray">
          <a:xfrm>
            <a:off x="723242" y="4182179"/>
            <a:ext cx="37165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Ngôn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ngữ</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điệu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phong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phú</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giàu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sức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biểu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cảm</a:t>
            </a:r>
            <a:r>
              <a:rPr lang="en-US" altLang="en-US" sz="2400" dirty="0">
                <a:solidFill>
                  <a:srgbClr val="0000FF"/>
                </a:solidFill>
                <a:latin typeface="Times New Roman" panose="02020603050405020304" pitchFamily="18" charset="0"/>
                <a:cs typeface="Times New Roman" panose="02020603050405020304" pitchFamily="18" charset="0"/>
              </a:rPr>
              <a:t>. </a:t>
            </a:r>
          </a:p>
        </p:txBody>
      </p:sp>
      <p:sp>
        <p:nvSpPr>
          <p:cNvPr id="83" name="Rectangle 11">
            <a:extLst>
              <a:ext uri="{FF2B5EF4-FFF2-40B4-BE49-F238E27FC236}">
                <a16:creationId xmlns:a16="http://schemas.microsoft.com/office/drawing/2014/main" id="{2D49E85B-44DB-4335-940C-827760746258}"/>
              </a:ext>
            </a:extLst>
          </p:cNvPr>
          <p:cNvSpPr>
            <a:spLocks noChangeArrowheads="1"/>
          </p:cNvSpPr>
          <p:nvPr/>
        </p:nvSpPr>
        <p:spPr bwMode="gray">
          <a:xfrm>
            <a:off x="746150" y="5118283"/>
            <a:ext cx="3549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Biểu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tượng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thích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hợp</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đẹp</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đẽ</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thể</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hiện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chủ</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đề</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bài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thơ</a:t>
            </a:r>
            <a:r>
              <a:rPr lang="en-US" altLang="en-US" sz="24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265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par>
                                <p:cTn id="17" presetID="14" presetClass="entr" presetSubtype="1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par>
                                <p:cTn id="29" presetID="14" presetClass="entr" presetSubtype="1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randombar(horizontal)">
                                      <p:cBhvr>
                                        <p:cTn id="34" dur="500"/>
                                        <p:tgtEl>
                                          <p:spTgt spid="44"/>
                                        </p:tgtEl>
                                      </p:cBhvr>
                                    </p:animEffect>
                                  </p:childTnLst>
                                </p:cTn>
                              </p:par>
                              <p:par>
                                <p:cTn id="35" presetID="14" presetClass="entr" presetSubtype="1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randombar(horizontal)">
                                      <p:cBhvr>
                                        <p:cTn id="37" dur="500"/>
                                        <p:tgtEl>
                                          <p:spTgt spid="4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randombar(horizontal)">
                                      <p:cBhvr>
                                        <p:cTn id="40" dur="500"/>
                                        <p:tgtEl>
                                          <p:spTgt spid="4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randombar(horizontal)">
                                      <p:cBhvr>
                                        <p:cTn id="43" dur="500"/>
                                        <p:tgtEl>
                                          <p:spTgt spid="5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randombar(horizont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0"/>
                                        <p:tgtEl>
                                          <p:spTgt spid="82"/>
                                        </p:tgtEl>
                                      </p:cBhvr>
                                    </p:animEffect>
                                    <p:anim calcmode="lin" valueType="num">
                                      <p:cBhvr>
                                        <p:cTn id="67" dur="1000" fill="hold"/>
                                        <p:tgtEl>
                                          <p:spTgt spid="82"/>
                                        </p:tgtEl>
                                        <p:attrNameLst>
                                          <p:attrName>ppt_x</p:attrName>
                                        </p:attrNameLst>
                                      </p:cBhvr>
                                      <p:tavLst>
                                        <p:tav tm="0">
                                          <p:val>
                                            <p:strVal val="#ppt_x"/>
                                          </p:val>
                                        </p:tav>
                                        <p:tav tm="100000">
                                          <p:val>
                                            <p:strVal val="#ppt_x"/>
                                          </p:val>
                                        </p:tav>
                                      </p:tavLst>
                                    </p:anim>
                                    <p:anim calcmode="lin" valueType="num">
                                      <p:cBhvr>
                                        <p:cTn id="6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fade">
                                      <p:cBhvr>
                                        <p:cTn id="73" dur="1000"/>
                                        <p:tgtEl>
                                          <p:spTgt spid="83"/>
                                        </p:tgtEl>
                                      </p:cBhvr>
                                    </p:animEffect>
                                    <p:anim calcmode="lin" valueType="num">
                                      <p:cBhvr>
                                        <p:cTn id="74" dur="1000" fill="hold"/>
                                        <p:tgtEl>
                                          <p:spTgt spid="83"/>
                                        </p:tgtEl>
                                        <p:attrNameLst>
                                          <p:attrName>ppt_x</p:attrName>
                                        </p:attrNameLst>
                                      </p:cBhvr>
                                      <p:tavLst>
                                        <p:tav tm="0">
                                          <p:val>
                                            <p:strVal val="#ppt_x"/>
                                          </p:val>
                                        </p:tav>
                                        <p:tav tm="100000">
                                          <p:val>
                                            <p:strVal val="#ppt_x"/>
                                          </p:val>
                                        </p:tav>
                                      </p:tavLst>
                                    </p:anim>
                                    <p:anim calcmode="lin" valueType="num">
                                      <p:cBhvr>
                                        <p:cTn id="7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barn(inVertical)">
                                      <p:cBhvr>
                                        <p:cTn id="80" dur="500"/>
                                        <p:tgtEl>
                                          <p:spTgt spid="40"/>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barn(inVertical)">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1000"/>
                                        <p:tgtEl>
                                          <p:spTgt spid="52"/>
                                        </p:tgtEl>
                                      </p:cBhvr>
                                    </p:animEffect>
                                    <p:anim calcmode="lin" valueType="num">
                                      <p:cBhvr>
                                        <p:cTn id="89" dur="1000" fill="hold"/>
                                        <p:tgtEl>
                                          <p:spTgt spid="52"/>
                                        </p:tgtEl>
                                        <p:attrNameLst>
                                          <p:attrName>ppt_x</p:attrName>
                                        </p:attrNameLst>
                                      </p:cBhvr>
                                      <p:tavLst>
                                        <p:tav tm="0">
                                          <p:val>
                                            <p:strVal val="#ppt_x"/>
                                          </p:val>
                                        </p:tav>
                                        <p:tav tm="100000">
                                          <p:val>
                                            <p:strVal val="#ppt_x"/>
                                          </p:val>
                                        </p:tav>
                                      </p:tavLst>
                                    </p:anim>
                                    <p:anim calcmode="lin" valueType="num">
                                      <p:cBhvr>
                                        <p:cTn id="9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p:bldP spid="39" grpId="0" animBg="1"/>
      <p:bldP spid="42" grpId="0" animBg="1"/>
      <p:bldP spid="49" grpId="0"/>
      <p:bldP spid="50" grpId="0" animBg="1"/>
      <p:bldP spid="52" grpId="0"/>
      <p:bldP spid="53" grpId="0"/>
      <p:bldP spid="54" grpId="0"/>
      <p:bldP spid="55" grpId="0"/>
      <p:bldP spid="82" grpId="0"/>
      <p:bldP spid="8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F487CB42-D852-4CE3-A749-3B7792AFE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70" y="0"/>
            <a:ext cx="12312770" cy="6858000"/>
          </a:xfrm>
          <a:prstGeom prst="rect">
            <a:avLst/>
          </a:prstGeom>
        </p:spPr>
      </p:pic>
      <p:pic>
        <p:nvPicPr>
          <p:cNvPr id="3" name="Picture 2" descr="22858PICdbgea5Gz679dY_PIC2018.png">
            <a:extLst>
              <a:ext uri="{FF2B5EF4-FFF2-40B4-BE49-F238E27FC236}">
                <a16:creationId xmlns:a16="http://schemas.microsoft.com/office/drawing/2014/main" id="{FC340B59-C102-4598-82EB-2C7A228022D7}"/>
              </a:ext>
            </a:extLst>
          </p:cNvPr>
          <p:cNvPicPr>
            <a:picLocks noChangeAspect="1"/>
          </p:cNvPicPr>
          <p:nvPr/>
        </p:nvPicPr>
        <p:blipFill>
          <a:blip r:embed="rId3" cstate="print"/>
          <a:stretch>
            <a:fillRect/>
          </a:stretch>
        </p:blipFill>
        <p:spPr>
          <a:xfrm>
            <a:off x="7472122" y="1844824"/>
            <a:ext cx="5013176" cy="5013176"/>
          </a:xfrm>
          <a:prstGeom prst="rect">
            <a:avLst/>
          </a:prstGeom>
        </p:spPr>
      </p:pic>
      <p:sp>
        <p:nvSpPr>
          <p:cNvPr id="5" name="TextBox 4">
            <a:extLst>
              <a:ext uri="{FF2B5EF4-FFF2-40B4-BE49-F238E27FC236}">
                <a16:creationId xmlns:a16="http://schemas.microsoft.com/office/drawing/2014/main" id="{C6A6DA3F-4E08-4130-9319-E734D6DC3AF5}"/>
              </a:ext>
            </a:extLst>
          </p:cNvPr>
          <p:cNvSpPr txBox="1"/>
          <p:nvPr/>
        </p:nvSpPr>
        <p:spPr>
          <a:xfrm>
            <a:off x="1035171" y="1628801"/>
            <a:ext cx="7005046" cy="3231654"/>
          </a:xfrm>
          <a:prstGeom prst="rect">
            <a:avLst/>
          </a:prstGeom>
          <a:noFill/>
        </p:spPr>
        <p:txBody>
          <a:bodyPr wrap="square" rtlCol="0">
            <a:spAutoFit/>
          </a:bodyPr>
          <a:lstStyle/>
          <a:p>
            <a:pPr algn="ctr" fontAlgn="base">
              <a:spcBef>
                <a:spcPct val="0"/>
              </a:spcBef>
              <a:spcAft>
                <a:spcPct val="0"/>
              </a:spcAft>
            </a:pPr>
            <a:r>
              <a:rPr lang="en-US" sz="3400" b="1" dirty="0">
                <a:solidFill>
                  <a:srgbClr val="FF0000"/>
                </a:solidFill>
                <a:latin typeface="Times New Roman"/>
              </a:rPr>
              <a:t>LUYỆN TẬP</a:t>
            </a:r>
          </a:p>
          <a:p>
            <a:pPr algn="just" fontAlgn="base">
              <a:spcBef>
                <a:spcPct val="0"/>
              </a:spcBef>
              <a:spcAft>
                <a:spcPct val="0"/>
              </a:spcAft>
            </a:pPr>
            <a:r>
              <a:rPr lang="en-US" sz="3400" dirty="0">
                <a:solidFill>
                  <a:srgbClr val="000000"/>
                </a:solidFill>
                <a:latin typeface="Times New Roman"/>
              </a:rPr>
              <a:t>1. Theo </a:t>
            </a:r>
            <a:r>
              <a:rPr lang="en-US" sz="3400" dirty="0" err="1">
                <a:solidFill>
                  <a:srgbClr val="000000"/>
                </a:solidFill>
                <a:latin typeface="Times New Roman"/>
              </a:rPr>
              <a:t>em</a:t>
            </a:r>
            <a:r>
              <a:rPr lang="en-US" sz="3400" dirty="0">
                <a:solidFill>
                  <a:srgbClr val="000000"/>
                </a:solidFill>
                <a:latin typeface="Times New Roman"/>
              </a:rPr>
              <a:t>, </a:t>
            </a:r>
            <a:r>
              <a:rPr lang="en-US" sz="3400" dirty="0" err="1">
                <a:solidFill>
                  <a:srgbClr val="000000"/>
                </a:solidFill>
                <a:latin typeface="Times New Roman"/>
              </a:rPr>
              <a:t>tại</a:t>
            </a:r>
            <a:r>
              <a:rPr lang="en-US" sz="3400" dirty="0">
                <a:solidFill>
                  <a:srgbClr val="000000"/>
                </a:solidFill>
                <a:latin typeface="Times New Roman"/>
              </a:rPr>
              <a:t> </a:t>
            </a:r>
            <a:r>
              <a:rPr lang="en-US" sz="3400" dirty="0" err="1">
                <a:solidFill>
                  <a:srgbClr val="000000"/>
                </a:solidFill>
                <a:latin typeface="Times New Roman"/>
              </a:rPr>
              <a:t>sao</a:t>
            </a:r>
            <a:r>
              <a:rPr lang="en-US" sz="3400" dirty="0">
                <a:solidFill>
                  <a:srgbClr val="000000"/>
                </a:solidFill>
                <a:latin typeface="Times New Roman"/>
              </a:rPr>
              <a:t> </a:t>
            </a:r>
            <a:r>
              <a:rPr lang="en-US" sz="3400" dirty="0" err="1">
                <a:solidFill>
                  <a:srgbClr val="000000"/>
                </a:solidFill>
                <a:latin typeface="Times New Roman"/>
              </a:rPr>
              <a:t>tác</a:t>
            </a:r>
            <a:r>
              <a:rPr lang="en-US" sz="3400" dirty="0">
                <a:solidFill>
                  <a:srgbClr val="000000"/>
                </a:solidFill>
                <a:latin typeface="Times New Roman"/>
              </a:rPr>
              <a:t> </a:t>
            </a:r>
            <a:r>
              <a:rPr lang="en-US" sz="3400" dirty="0" err="1">
                <a:solidFill>
                  <a:srgbClr val="000000"/>
                </a:solidFill>
                <a:latin typeface="Times New Roman"/>
              </a:rPr>
              <a:t>giả</a:t>
            </a:r>
            <a:r>
              <a:rPr lang="en-US" sz="3400" dirty="0">
                <a:solidFill>
                  <a:srgbClr val="000000"/>
                </a:solidFill>
                <a:latin typeface="Times New Roman"/>
              </a:rPr>
              <a:t> </a:t>
            </a:r>
            <a:r>
              <a:rPr lang="en-US" sz="3400" dirty="0" err="1">
                <a:solidFill>
                  <a:srgbClr val="000000"/>
                </a:solidFill>
                <a:latin typeface="Times New Roman"/>
              </a:rPr>
              <a:t>lại</a:t>
            </a:r>
            <a:r>
              <a:rPr lang="en-US" sz="3400" dirty="0">
                <a:solidFill>
                  <a:srgbClr val="000000"/>
                </a:solidFill>
                <a:latin typeface="Times New Roman"/>
              </a:rPr>
              <a:t> </a:t>
            </a:r>
            <a:r>
              <a:rPr lang="en-US" sz="3400" dirty="0" err="1">
                <a:solidFill>
                  <a:srgbClr val="000000"/>
                </a:solidFill>
                <a:latin typeface="Times New Roman"/>
              </a:rPr>
              <a:t>lựa</a:t>
            </a:r>
            <a:r>
              <a:rPr lang="en-US" sz="3400" dirty="0">
                <a:solidFill>
                  <a:srgbClr val="000000"/>
                </a:solidFill>
                <a:latin typeface="Times New Roman"/>
              </a:rPr>
              <a:t> </a:t>
            </a:r>
            <a:r>
              <a:rPr lang="en-US" sz="3400" dirty="0" err="1">
                <a:solidFill>
                  <a:srgbClr val="000000"/>
                </a:solidFill>
                <a:latin typeface="Times New Roman"/>
              </a:rPr>
              <a:t>chọn</a:t>
            </a:r>
            <a:r>
              <a:rPr lang="en-US" sz="3400" dirty="0">
                <a:solidFill>
                  <a:srgbClr val="000000"/>
                </a:solidFill>
                <a:latin typeface="Times New Roman"/>
              </a:rPr>
              <a:t> </a:t>
            </a:r>
            <a:r>
              <a:rPr lang="en-US" sz="3400" dirty="0" err="1">
                <a:solidFill>
                  <a:srgbClr val="000000"/>
                </a:solidFill>
                <a:latin typeface="Times New Roman"/>
              </a:rPr>
              <a:t>hình</a:t>
            </a:r>
            <a:r>
              <a:rPr lang="en-US" sz="3400" dirty="0">
                <a:solidFill>
                  <a:srgbClr val="000000"/>
                </a:solidFill>
                <a:latin typeface="Times New Roman"/>
              </a:rPr>
              <a:t> </a:t>
            </a:r>
            <a:r>
              <a:rPr lang="en-US" sz="3400" dirty="0" err="1">
                <a:solidFill>
                  <a:srgbClr val="000000"/>
                </a:solidFill>
                <a:latin typeface="Times New Roman"/>
              </a:rPr>
              <a:t>ảnh</a:t>
            </a:r>
            <a:r>
              <a:rPr lang="en-US" sz="3400" dirty="0">
                <a:solidFill>
                  <a:srgbClr val="000000"/>
                </a:solidFill>
                <a:latin typeface="Times New Roman"/>
              </a:rPr>
              <a:t> con </a:t>
            </a:r>
            <a:r>
              <a:rPr lang="en-US" sz="3400" dirty="0" err="1">
                <a:solidFill>
                  <a:srgbClr val="000000"/>
                </a:solidFill>
                <a:latin typeface="Times New Roman"/>
              </a:rPr>
              <a:t>hổ</a:t>
            </a:r>
            <a:r>
              <a:rPr lang="en-US" sz="3400" dirty="0">
                <a:solidFill>
                  <a:srgbClr val="000000"/>
                </a:solidFill>
                <a:latin typeface="Times New Roman"/>
              </a:rPr>
              <a:t> </a:t>
            </a:r>
            <a:r>
              <a:rPr lang="en-US" sz="3400" dirty="0" err="1">
                <a:solidFill>
                  <a:srgbClr val="000000"/>
                </a:solidFill>
                <a:latin typeface="Times New Roman"/>
              </a:rPr>
              <a:t>để</a:t>
            </a:r>
            <a:r>
              <a:rPr lang="en-US" sz="3400" dirty="0">
                <a:solidFill>
                  <a:srgbClr val="000000"/>
                </a:solidFill>
                <a:latin typeface="Times New Roman"/>
              </a:rPr>
              <a:t> </a:t>
            </a:r>
            <a:r>
              <a:rPr lang="en-US" sz="3400" dirty="0" err="1">
                <a:solidFill>
                  <a:srgbClr val="000000"/>
                </a:solidFill>
                <a:latin typeface="Times New Roman"/>
              </a:rPr>
              <a:t>thể</a:t>
            </a:r>
            <a:r>
              <a:rPr lang="en-US" sz="3400" dirty="0">
                <a:solidFill>
                  <a:srgbClr val="000000"/>
                </a:solidFill>
                <a:latin typeface="Times New Roman"/>
              </a:rPr>
              <a:t> </a:t>
            </a:r>
            <a:r>
              <a:rPr lang="en-US" sz="3400" dirty="0" err="1">
                <a:solidFill>
                  <a:srgbClr val="000000"/>
                </a:solidFill>
                <a:latin typeface="Times New Roman"/>
              </a:rPr>
              <a:t>hiện</a:t>
            </a:r>
            <a:r>
              <a:rPr lang="en-US" sz="3400" dirty="0">
                <a:solidFill>
                  <a:srgbClr val="000000"/>
                </a:solidFill>
                <a:latin typeface="Times New Roman"/>
              </a:rPr>
              <a:t> t</a:t>
            </a:r>
            <a:r>
              <a:rPr lang="vi-VN" sz="3400" dirty="0">
                <a:solidFill>
                  <a:srgbClr val="000000"/>
                </a:solidFill>
                <a:latin typeface="Times New Roman"/>
              </a:rPr>
              <a:t>ư</a:t>
            </a:r>
            <a:r>
              <a:rPr lang="en-US" sz="3400" dirty="0">
                <a:solidFill>
                  <a:srgbClr val="000000"/>
                </a:solidFill>
                <a:latin typeface="Times New Roman"/>
              </a:rPr>
              <a:t> t</a:t>
            </a:r>
            <a:r>
              <a:rPr lang="vi-VN" sz="3400" dirty="0">
                <a:solidFill>
                  <a:srgbClr val="000000"/>
                </a:solidFill>
                <a:latin typeface="Times New Roman"/>
              </a:rPr>
              <a:t>ư</a:t>
            </a:r>
            <a:r>
              <a:rPr lang="en-US" sz="3400" dirty="0" err="1">
                <a:solidFill>
                  <a:srgbClr val="000000"/>
                </a:solidFill>
                <a:latin typeface="Times New Roman"/>
              </a:rPr>
              <a:t>ởng</a:t>
            </a:r>
            <a:r>
              <a:rPr lang="en-US" sz="3400" dirty="0">
                <a:solidFill>
                  <a:srgbClr val="000000"/>
                </a:solidFill>
                <a:latin typeface="Times New Roman"/>
              </a:rPr>
              <a:t> </a:t>
            </a:r>
            <a:r>
              <a:rPr lang="en-US" sz="3400" dirty="0" err="1">
                <a:solidFill>
                  <a:srgbClr val="000000"/>
                </a:solidFill>
                <a:latin typeface="Times New Roman"/>
              </a:rPr>
              <a:t>của</a:t>
            </a:r>
            <a:r>
              <a:rPr lang="en-US" sz="3400" dirty="0">
                <a:solidFill>
                  <a:srgbClr val="000000"/>
                </a:solidFill>
                <a:latin typeface="Times New Roman"/>
              </a:rPr>
              <a:t> </a:t>
            </a:r>
            <a:r>
              <a:rPr lang="en-US" sz="3400" dirty="0" err="1">
                <a:solidFill>
                  <a:srgbClr val="000000"/>
                </a:solidFill>
                <a:latin typeface="Times New Roman"/>
              </a:rPr>
              <a:t>mình</a:t>
            </a:r>
            <a:r>
              <a:rPr lang="en-US" sz="3400" dirty="0">
                <a:solidFill>
                  <a:srgbClr val="000000"/>
                </a:solidFill>
                <a:latin typeface="Times New Roman"/>
              </a:rPr>
              <a:t>? </a:t>
            </a:r>
          </a:p>
          <a:p>
            <a:pPr algn="just" fontAlgn="base">
              <a:spcBef>
                <a:spcPct val="0"/>
              </a:spcBef>
              <a:spcAft>
                <a:spcPct val="0"/>
              </a:spcAft>
            </a:pPr>
            <a:r>
              <a:rPr lang="en-US" sz="3400" dirty="0">
                <a:solidFill>
                  <a:srgbClr val="000000"/>
                </a:solidFill>
                <a:latin typeface="Times New Roman"/>
              </a:rPr>
              <a:t>2. </a:t>
            </a:r>
            <a:r>
              <a:rPr lang="en-US" sz="3400" dirty="0" err="1">
                <a:solidFill>
                  <a:srgbClr val="000000"/>
                </a:solidFill>
                <a:latin typeface="Times New Roman"/>
              </a:rPr>
              <a:t>Việc</a:t>
            </a:r>
            <a:r>
              <a:rPr lang="en-US" sz="3400" dirty="0">
                <a:solidFill>
                  <a:srgbClr val="000000"/>
                </a:solidFill>
                <a:latin typeface="Times New Roman"/>
              </a:rPr>
              <a:t> </a:t>
            </a:r>
            <a:r>
              <a:rPr lang="en-US" sz="3400" dirty="0" err="1">
                <a:solidFill>
                  <a:srgbClr val="000000"/>
                </a:solidFill>
                <a:latin typeface="Times New Roman"/>
              </a:rPr>
              <a:t>lựa</a:t>
            </a:r>
            <a:r>
              <a:rPr lang="en-US" sz="3400" dirty="0">
                <a:solidFill>
                  <a:srgbClr val="000000"/>
                </a:solidFill>
                <a:latin typeface="Times New Roman"/>
              </a:rPr>
              <a:t> </a:t>
            </a:r>
            <a:r>
              <a:rPr lang="en-US" sz="3400" dirty="0" err="1">
                <a:solidFill>
                  <a:srgbClr val="000000"/>
                </a:solidFill>
                <a:latin typeface="Times New Roman"/>
              </a:rPr>
              <a:t>chọn</a:t>
            </a:r>
            <a:r>
              <a:rPr lang="en-US" sz="3400" dirty="0">
                <a:solidFill>
                  <a:srgbClr val="000000"/>
                </a:solidFill>
                <a:latin typeface="Times New Roman"/>
              </a:rPr>
              <a:t> </a:t>
            </a:r>
            <a:r>
              <a:rPr lang="en-US" sz="3400" dirty="0" err="1">
                <a:solidFill>
                  <a:srgbClr val="000000"/>
                </a:solidFill>
                <a:latin typeface="Times New Roman"/>
              </a:rPr>
              <a:t>đó</a:t>
            </a:r>
            <a:r>
              <a:rPr lang="en-US" sz="3400" dirty="0">
                <a:solidFill>
                  <a:srgbClr val="000000"/>
                </a:solidFill>
                <a:latin typeface="Times New Roman"/>
              </a:rPr>
              <a:t> </a:t>
            </a:r>
            <a:r>
              <a:rPr lang="en-US" sz="3400" dirty="0" err="1">
                <a:solidFill>
                  <a:srgbClr val="000000"/>
                </a:solidFill>
                <a:latin typeface="Times New Roman"/>
              </a:rPr>
              <a:t>nói</a:t>
            </a:r>
            <a:r>
              <a:rPr lang="en-US" sz="3400" dirty="0">
                <a:solidFill>
                  <a:srgbClr val="000000"/>
                </a:solidFill>
                <a:latin typeface="Times New Roman"/>
              </a:rPr>
              <a:t> </a:t>
            </a:r>
            <a:r>
              <a:rPr lang="en-US" sz="3400" dirty="0" err="1">
                <a:solidFill>
                  <a:srgbClr val="000000"/>
                </a:solidFill>
                <a:latin typeface="Times New Roman"/>
              </a:rPr>
              <a:t>lên</a:t>
            </a:r>
            <a:r>
              <a:rPr lang="en-US" sz="3400" dirty="0">
                <a:solidFill>
                  <a:srgbClr val="000000"/>
                </a:solidFill>
                <a:latin typeface="Times New Roman"/>
              </a:rPr>
              <a:t> </a:t>
            </a:r>
            <a:r>
              <a:rPr lang="en-US" sz="3400" dirty="0" err="1">
                <a:solidFill>
                  <a:srgbClr val="000000"/>
                </a:solidFill>
                <a:latin typeface="Times New Roman"/>
              </a:rPr>
              <a:t>điều</a:t>
            </a:r>
            <a:r>
              <a:rPr lang="en-US" sz="3400" dirty="0">
                <a:solidFill>
                  <a:srgbClr val="000000"/>
                </a:solidFill>
                <a:latin typeface="Times New Roman"/>
              </a:rPr>
              <a:t> </a:t>
            </a:r>
            <a:r>
              <a:rPr lang="en-US" sz="3400" dirty="0" err="1">
                <a:solidFill>
                  <a:srgbClr val="000000"/>
                </a:solidFill>
                <a:latin typeface="Times New Roman"/>
              </a:rPr>
              <a:t>gì</a:t>
            </a:r>
            <a:r>
              <a:rPr lang="en-US" sz="3400" dirty="0">
                <a:solidFill>
                  <a:srgbClr val="000000"/>
                </a:solidFill>
                <a:latin typeface="Times New Roman"/>
              </a:rPr>
              <a:t>? </a:t>
            </a:r>
          </a:p>
          <a:p>
            <a:pPr algn="ctr" fontAlgn="base">
              <a:spcBef>
                <a:spcPct val="0"/>
              </a:spcBef>
              <a:spcAft>
                <a:spcPct val="0"/>
              </a:spcAft>
            </a:pPr>
            <a:endParaRPr lang="en-US" sz="3400" dirty="0">
              <a:solidFill>
                <a:srgbClr val="000000"/>
              </a:solidFill>
              <a:latin typeface="Times New Roman"/>
            </a:endParaRPr>
          </a:p>
        </p:txBody>
      </p:sp>
    </p:spTree>
    <p:extLst>
      <p:ext uri="{BB962C8B-B14F-4D97-AF65-F5344CB8AC3E}">
        <p14:creationId xmlns:p14="http://schemas.microsoft.com/office/powerpoint/2010/main" val="3342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577" y="960285"/>
            <a:ext cx="11256136" cy="4886466"/>
          </a:xfrm>
          <a:prstGeom prst="rect">
            <a:avLst/>
          </a:prstGeom>
        </p:spPr>
        <p:txBody>
          <a:bodyPr wrap="square">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en-US" sz="2000" dirty="0" err="1">
                <a:solidFill>
                  <a:srgbClr val="000000"/>
                </a:solidFill>
                <a:effectLst/>
                <a:latin typeface="Times New Roman" panose="02020603050405020304" pitchFamily="18" charset="0"/>
                <a:ea typeface="Times New Roman" panose="02020603050405020304" pitchFamily="18" charset="0"/>
              </a:rPr>
              <a:t>Lý</a:t>
            </a:r>
            <a:r>
              <a:rPr lang="en-US" sz="2000" dirty="0">
                <a:solidFill>
                  <a:srgbClr val="000000"/>
                </a:solidFill>
                <a:effectLst/>
                <a:latin typeface="Times New Roman" panose="02020603050405020304" pitchFamily="18" charset="0"/>
                <a:ea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mượn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lời</a:t>
            </a: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xuất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trực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tiếp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nhìn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đắn</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US" sz="2000" dirty="0" err="1">
                <a:solidFill>
                  <a:srgbClr val="000000"/>
                </a:solidFill>
                <a:effectLst/>
                <a:latin typeface="Times New Roman" panose="02020603050405020304" pitchFamily="18" charset="0"/>
                <a:ea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dụng</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endParaRPr>
          </a:p>
          <a:p>
            <a:pPr marL="742950" lvl="1" indent="-285750" algn="just">
              <a:lnSpc>
                <a:spcPct val="107000"/>
              </a:lnSpc>
              <a:spcAft>
                <a:spcPts val="800"/>
              </a:spcAft>
              <a:buSzPts val="1000"/>
              <a:buFont typeface="Courier New" panose="02070309020205020404" pitchFamily="49" charset="0"/>
              <a:buChar char="o"/>
              <a:tabLst>
                <a:tab pos="914400" algn="l"/>
              </a:tabLs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hẹp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Courier New" panose="02070309020205020404" pitchFamily="49" charset="0"/>
              <a:buChar char="o"/>
              <a:tabLst>
                <a:tab pos="914400" algn="l"/>
              </a:tabLs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mò</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Courier New" panose="02070309020205020404" pitchFamily="49" charset="0"/>
              <a:buChar char="o"/>
              <a:tabLst>
                <a:tab pos="914400" algn="l"/>
              </a:tabLs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Courier New" panose="02070309020205020404" pitchFamily="49" charset="0"/>
              <a:buChar char="o"/>
              <a:tabLst>
                <a:tab pos="914400" algn="l"/>
              </a:tabLs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Lữ</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528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4688DD97-1633-4FDA-9D83-562E78D61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79"/>
            <a:ext cx="12192000" cy="6858000"/>
          </a:xfrm>
          <a:prstGeom prst="rect">
            <a:avLst/>
          </a:prstGeom>
        </p:spPr>
      </p:pic>
      <p:pic>
        <p:nvPicPr>
          <p:cNvPr id="3" name="图片 22">
            <a:extLst>
              <a:ext uri="{FF2B5EF4-FFF2-40B4-BE49-F238E27FC236}">
                <a16:creationId xmlns:a16="http://schemas.microsoft.com/office/drawing/2014/main" id="{2005FC3F-8901-4A76-9D5F-9DE8FCFE3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00000">
            <a:off x="5557768" y="565627"/>
            <a:ext cx="1421243" cy="1348659"/>
          </a:xfrm>
          <a:prstGeom prst="rect">
            <a:avLst/>
          </a:prstGeom>
        </p:spPr>
      </p:pic>
      <p:pic>
        <p:nvPicPr>
          <p:cNvPr id="4" name="图片 39">
            <a:extLst>
              <a:ext uri="{FF2B5EF4-FFF2-40B4-BE49-F238E27FC236}">
                <a16:creationId xmlns:a16="http://schemas.microsoft.com/office/drawing/2014/main" id="{D5E2BB65-36D4-4209-9D7C-302EAAEDC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00000">
            <a:off x="5670142" y="2898378"/>
            <a:ext cx="1237193" cy="1174008"/>
          </a:xfrm>
          <a:prstGeom prst="rect">
            <a:avLst/>
          </a:prstGeom>
        </p:spPr>
      </p:pic>
      <p:pic>
        <p:nvPicPr>
          <p:cNvPr id="5" name="图片 40">
            <a:extLst>
              <a:ext uri="{FF2B5EF4-FFF2-40B4-BE49-F238E27FC236}">
                <a16:creationId xmlns:a16="http://schemas.microsoft.com/office/drawing/2014/main" id="{AC4B220B-345B-41BC-91DA-571BC9E5F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00000">
            <a:off x="5673868" y="4904832"/>
            <a:ext cx="1268996" cy="1204187"/>
          </a:xfrm>
          <a:prstGeom prst="rect">
            <a:avLst/>
          </a:prstGeom>
        </p:spPr>
      </p:pic>
      <p:grpSp>
        <p:nvGrpSpPr>
          <p:cNvPr id="6" name="组合 21">
            <a:extLst>
              <a:ext uri="{FF2B5EF4-FFF2-40B4-BE49-F238E27FC236}">
                <a16:creationId xmlns:a16="http://schemas.microsoft.com/office/drawing/2014/main" id="{E85DD2F0-536E-45A4-AAE1-3EF30AA43F34}"/>
              </a:ext>
            </a:extLst>
          </p:cNvPr>
          <p:cNvGrpSpPr/>
          <p:nvPr/>
        </p:nvGrpSpPr>
        <p:grpSpPr>
          <a:xfrm>
            <a:off x="554410" y="637319"/>
            <a:ext cx="4767246" cy="5583361"/>
            <a:chOff x="-322450" y="168871"/>
            <a:chExt cx="5413655" cy="6340430"/>
          </a:xfrm>
        </p:grpSpPr>
        <p:pic>
          <p:nvPicPr>
            <p:cNvPr id="7" name="图片 13">
              <a:extLst>
                <a:ext uri="{FF2B5EF4-FFF2-40B4-BE49-F238E27FC236}">
                  <a16:creationId xmlns:a16="http://schemas.microsoft.com/office/drawing/2014/main" id="{AA15C525-C84E-45DA-9CCF-622ED8F7A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65119">
              <a:off x="-618408" y="3066073"/>
              <a:ext cx="2942875" cy="2350960"/>
            </a:xfrm>
            <a:prstGeom prst="rect">
              <a:avLst/>
            </a:prstGeom>
          </p:spPr>
        </p:pic>
        <p:grpSp>
          <p:nvGrpSpPr>
            <p:cNvPr id="8" name="组合 20">
              <a:extLst>
                <a:ext uri="{FF2B5EF4-FFF2-40B4-BE49-F238E27FC236}">
                  <a16:creationId xmlns:a16="http://schemas.microsoft.com/office/drawing/2014/main" id="{75441118-0E7E-4101-80CF-65540FFFBE13}"/>
                </a:ext>
              </a:extLst>
            </p:cNvPr>
            <p:cNvGrpSpPr/>
            <p:nvPr/>
          </p:nvGrpSpPr>
          <p:grpSpPr>
            <a:xfrm>
              <a:off x="-237411" y="168871"/>
              <a:ext cx="5328616" cy="6340430"/>
              <a:chOff x="-237411" y="168871"/>
              <a:chExt cx="5328616" cy="6340430"/>
            </a:xfrm>
          </p:grpSpPr>
          <p:pic>
            <p:nvPicPr>
              <p:cNvPr id="9" name="图片 18">
                <a:extLst>
                  <a:ext uri="{FF2B5EF4-FFF2-40B4-BE49-F238E27FC236}">
                    <a16:creationId xmlns:a16="http://schemas.microsoft.com/office/drawing/2014/main" id="{D1349DC1-E385-4A19-9AC6-AF7E19E8A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947025" y="4583954"/>
                <a:ext cx="1837411" cy="1743573"/>
              </a:xfrm>
              <a:prstGeom prst="rect">
                <a:avLst/>
              </a:prstGeom>
            </p:spPr>
          </p:pic>
          <p:pic>
            <p:nvPicPr>
              <p:cNvPr id="10" name="图片 5">
                <a:extLst>
                  <a:ext uri="{FF2B5EF4-FFF2-40B4-BE49-F238E27FC236}">
                    <a16:creationId xmlns:a16="http://schemas.microsoft.com/office/drawing/2014/main" id="{60AA593B-1ED9-412C-9BE4-82D388D42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2969" y="3163758"/>
                <a:ext cx="2660207" cy="3345543"/>
              </a:xfrm>
              <a:prstGeom prst="rect">
                <a:avLst/>
              </a:prstGeom>
            </p:spPr>
          </p:pic>
          <p:pic>
            <p:nvPicPr>
              <p:cNvPr id="11" name="图片 6">
                <a:extLst>
                  <a:ext uri="{FF2B5EF4-FFF2-40B4-BE49-F238E27FC236}">
                    <a16:creationId xmlns:a16="http://schemas.microsoft.com/office/drawing/2014/main" id="{1937F7CD-D077-4425-91D8-ED61637765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49833">
                <a:off x="2491839" y="2556761"/>
                <a:ext cx="2350495" cy="1865085"/>
              </a:xfrm>
              <a:prstGeom prst="rect">
                <a:avLst/>
              </a:prstGeom>
            </p:spPr>
          </p:pic>
          <p:pic>
            <p:nvPicPr>
              <p:cNvPr id="12" name="图片 7">
                <a:extLst>
                  <a:ext uri="{FF2B5EF4-FFF2-40B4-BE49-F238E27FC236}">
                    <a16:creationId xmlns:a16="http://schemas.microsoft.com/office/drawing/2014/main" id="{C1FC7C9C-45AD-4CF8-BF4F-266EFDCC77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61528">
                <a:off x="2114473" y="366144"/>
                <a:ext cx="2976732" cy="2378007"/>
              </a:xfrm>
              <a:prstGeom prst="rect">
                <a:avLst/>
              </a:prstGeom>
            </p:spPr>
          </p:pic>
          <p:pic>
            <p:nvPicPr>
              <p:cNvPr id="13" name="图片 8">
                <a:extLst>
                  <a:ext uri="{FF2B5EF4-FFF2-40B4-BE49-F238E27FC236}">
                    <a16:creationId xmlns:a16="http://schemas.microsoft.com/office/drawing/2014/main" id="{6C73A567-113D-4B4D-A61F-FE43441F87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366" y="244975"/>
                <a:ext cx="2031433" cy="2673808"/>
              </a:xfrm>
              <a:prstGeom prst="rect">
                <a:avLst/>
              </a:prstGeom>
            </p:spPr>
          </p:pic>
          <p:pic>
            <p:nvPicPr>
              <p:cNvPr id="14" name="图片 9">
                <a:extLst>
                  <a:ext uri="{FF2B5EF4-FFF2-40B4-BE49-F238E27FC236}">
                    <a16:creationId xmlns:a16="http://schemas.microsoft.com/office/drawing/2014/main" id="{96A42D41-9CF3-492C-A41B-186F2B8EA4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315199">
                <a:off x="390854" y="3108774"/>
                <a:ext cx="2765153" cy="3345543"/>
              </a:xfrm>
              <a:prstGeom prst="rect">
                <a:avLst/>
              </a:prstGeom>
            </p:spPr>
          </p:pic>
          <p:pic>
            <p:nvPicPr>
              <p:cNvPr id="15" name="图片 10">
                <a:extLst>
                  <a:ext uri="{FF2B5EF4-FFF2-40B4-BE49-F238E27FC236}">
                    <a16:creationId xmlns:a16="http://schemas.microsoft.com/office/drawing/2014/main" id="{65AD514F-9A05-414A-91AE-4B78DE903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00000">
                <a:off x="2745222" y="1976022"/>
                <a:ext cx="1837411" cy="1743573"/>
              </a:xfrm>
              <a:prstGeom prst="rect">
                <a:avLst/>
              </a:prstGeom>
            </p:spPr>
          </p:pic>
          <p:pic>
            <p:nvPicPr>
              <p:cNvPr id="16" name="图片 11">
                <a:extLst>
                  <a:ext uri="{FF2B5EF4-FFF2-40B4-BE49-F238E27FC236}">
                    <a16:creationId xmlns:a16="http://schemas.microsoft.com/office/drawing/2014/main" id="{C6F26DB4-7570-4BD4-81F5-A1993F7A10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589177">
                <a:off x="2482345" y="3694120"/>
                <a:ext cx="2455705" cy="1598734"/>
              </a:xfrm>
              <a:prstGeom prst="rect">
                <a:avLst/>
              </a:prstGeom>
            </p:spPr>
          </p:pic>
          <p:pic>
            <p:nvPicPr>
              <p:cNvPr id="17" name="图片 14">
                <a:extLst>
                  <a:ext uri="{FF2B5EF4-FFF2-40B4-BE49-F238E27FC236}">
                    <a16:creationId xmlns:a16="http://schemas.microsoft.com/office/drawing/2014/main" id="{895E4133-4C81-4918-A132-135862CB02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11981" y="1331738"/>
                <a:ext cx="3724570" cy="2975429"/>
              </a:xfrm>
              <a:prstGeom prst="rect">
                <a:avLst/>
              </a:prstGeom>
            </p:spPr>
          </p:pic>
          <p:pic>
            <p:nvPicPr>
              <p:cNvPr id="18" name="图片 15">
                <a:extLst>
                  <a:ext uri="{FF2B5EF4-FFF2-40B4-BE49-F238E27FC236}">
                    <a16:creationId xmlns:a16="http://schemas.microsoft.com/office/drawing/2014/main" id="{C4EBF079-FCC0-449F-B346-99BB5130B6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10184">
                <a:off x="1097483" y="597357"/>
                <a:ext cx="2455705" cy="1598734"/>
              </a:xfrm>
              <a:prstGeom prst="rect">
                <a:avLst/>
              </a:prstGeom>
            </p:spPr>
          </p:pic>
          <p:sp>
            <p:nvSpPr>
              <p:cNvPr id="19" name="矩形 17">
                <a:extLst>
                  <a:ext uri="{FF2B5EF4-FFF2-40B4-BE49-F238E27FC236}">
                    <a16:creationId xmlns:a16="http://schemas.microsoft.com/office/drawing/2014/main" id="{80193370-7E94-43AC-AA72-548131390D4B}"/>
                  </a:ext>
                </a:extLst>
              </p:cNvPr>
              <p:cNvSpPr/>
              <p:nvPr/>
            </p:nvSpPr>
            <p:spPr>
              <a:xfrm>
                <a:off x="1226671" y="1660073"/>
                <a:ext cx="2290125" cy="3818638"/>
              </a:xfrm>
              <a:prstGeom prst="rect">
                <a:avLst/>
              </a:prstGeom>
              <a:solidFill>
                <a:schemeClr val="bg1"/>
              </a:solidFill>
              <a:ln>
                <a:noFill/>
              </a:ln>
              <a:effectLst>
                <a:outerShdw blurRad="127000" sx="104000" sy="104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4000">
                  <a:solidFill>
                    <a:srgbClr val="FFFFFF"/>
                  </a:solidFill>
                  <a:latin typeface="Times New Roman"/>
                  <a:cs typeface="Times New Roman" pitchFamily="18" charset="0"/>
                </a:endParaRPr>
              </a:p>
            </p:txBody>
          </p:sp>
        </p:grpSp>
      </p:grpSp>
      <p:sp>
        <p:nvSpPr>
          <p:cNvPr id="20" name="TextBox 17">
            <a:extLst>
              <a:ext uri="{FF2B5EF4-FFF2-40B4-BE49-F238E27FC236}">
                <a16:creationId xmlns:a16="http://schemas.microsoft.com/office/drawing/2014/main" id="{5B0CD4D7-E4A7-4AE7-875E-83448D5E32BF}"/>
              </a:ext>
            </a:extLst>
          </p:cNvPr>
          <p:cNvSpPr txBox="1"/>
          <p:nvPr/>
        </p:nvSpPr>
        <p:spPr>
          <a:xfrm>
            <a:off x="7182769" y="2284917"/>
            <a:ext cx="4914900" cy="2308324"/>
          </a:xfrm>
          <a:prstGeom prst="rect">
            <a:avLst/>
          </a:prstGeom>
          <a:noFill/>
        </p:spPr>
        <p:txBody>
          <a:bodyPr wrap="square" rtlCol="0">
            <a:spAutoFit/>
          </a:bodyPr>
          <a:lstStyle/>
          <a:p>
            <a:pPr fontAlgn="base">
              <a:spcBef>
                <a:spcPct val="0"/>
              </a:spcBef>
              <a:spcAft>
                <a:spcPct val="0"/>
              </a:spcAft>
            </a:pPr>
            <a:r>
              <a:rPr lang="en-US" sz="3600" dirty="0" err="1">
                <a:solidFill>
                  <a:srgbClr val="000000"/>
                </a:solidFill>
                <a:latin typeface="Times New Roman"/>
              </a:rPr>
              <a:t>Vẽ</a:t>
            </a:r>
            <a:r>
              <a:rPr lang="en-US" sz="3600" dirty="0">
                <a:solidFill>
                  <a:srgbClr val="000000"/>
                </a:solidFill>
                <a:latin typeface="Times New Roman"/>
              </a:rPr>
              <a:t>/ s</a:t>
            </a:r>
            <a:r>
              <a:rPr lang="vi-VN" sz="3600" dirty="0">
                <a:solidFill>
                  <a:srgbClr val="000000"/>
                </a:solidFill>
                <a:latin typeface="Times New Roman"/>
              </a:rPr>
              <a:t>ư</a:t>
            </a:r>
            <a:r>
              <a:rPr lang="en-US" sz="3600" dirty="0">
                <a:solidFill>
                  <a:srgbClr val="000000"/>
                </a:solidFill>
                <a:latin typeface="Times New Roman"/>
              </a:rPr>
              <a:t>u </a:t>
            </a:r>
            <a:r>
              <a:rPr lang="en-US" sz="3600" dirty="0" err="1">
                <a:solidFill>
                  <a:srgbClr val="000000"/>
                </a:solidFill>
                <a:latin typeface="Times New Roman"/>
              </a:rPr>
              <a:t>tầm</a:t>
            </a:r>
            <a:r>
              <a:rPr lang="en-US" sz="3600" dirty="0">
                <a:solidFill>
                  <a:srgbClr val="000000"/>
                </a:solidFill>
                <a:latin typeface="Times New Roman"/>
              </a:rPr>
              <a:t> </a:t>
            </a:r>
            <a:r>
              <a:rPr lang="en-US" sz="3600" dirty="0" err="1">
                <a:solidFill>
                  <a:srgbClr val="000000"/>
                </a:solidFill>
                <a:latin typeface="Times New Roman"/>
              </a:rPr>
              <a:t>tranh</a:t>
            </a:r>
            <a:r>
              <a:rPr lang="en-US" sz="3600" dirty="0">
                <a:solidFill>
                  <a:srgbClr val="000000"/>
                </a:solidFill>
                <a:latin typeface="Times New Roman"/>
              </a:rPr>
              <a:t> </a:t>
            </a:r>
            <a:r>
              <a:rPr lang="en-US" sz="3600" dirty="0" err="1">
                <a:solidFill>
                  <a:srgbClr val="000000"/>
                </a:solidFill>
                <a:latin typeface="Times New Roman"/>
              </a:rPr>
              <a:t>về</a:t>
            </a:r>
            <a:r>
              <a:rPr lang="en-US" sz="3600" dirty="0">
                <a:solidFill>
                  <a:srgbClr val="000000"/>
                </a:solidFill>
                <a:latin typeface="Times New Roman"/>
              </a:rPr>
              <a:t> con </a:t>
            </a:r>
            <a:r>
              <a:rPr lang="en-US" sz="3600" dirty="0" err="1">
                <a:solidFill>
                  <a:srgbClr val="000000"/>
                </a:solidFill>
                <a:latin typeface="Times New Roman"/>
              </a:rPr>
              <a:t>hổ</a:t>
            </a:r>
            <a:r>
              <a:rPr lang="en-US" sz="3600" dirty="0">
                <a:solidFill>
                  <a:srgbClr val="000000"/>
                </a:solidFill>
                <a:latin typeface="Times New Roman"/>
              </a:rPr>
              <a:t> </a:t>
            </a:r>
            <a:r>
              <a:rPr lang="en-US" sz="3600" dirty="0" err="1">
                <a:solidFill>
                  <a:srgbClr val="000000"/>
                </a:solidFill>
                <a:latin typeface="Times New Roman"/>
              </a:rPr>
              <a:t>và</a:t>
            </a:r>
            <a:r>
              <a:rPr lang="en-US" sz="3600" dirty="0">
                <a:solidFill>
                  <a:srgbClr val="000000"/>
                </a:solidFill>
                <a:latin typeface="Times New Roman"/>
              </a:rPr>
              <a:t> </a:t>
            </a:r>
            <a:r>
              <a:rPr lang="en-US" sz="3600" dirty="0" err="1">
                <a:solidFill>
                  <a:srgbClr val="000000"/>
                </a:solidFill>
                <a:latin typeface="Times New Roman"/>
              </a:rPr>
              <a:t>ghi</a:t>
            </a:r>
            <a:r>
              <a:rPr lang="en-US" sz="3600" dirty="0">
                <a:solidFill>
                  <a:srgbClr val="000000"/>
                </a:solidFill>
                <a:latin typeface="Times New Roman"/>
              </a:rPr>
              <a:t> </a:t>
            </a:r>
            <a:r>
              <a:rPr lang="en-US" sz="3600" dirty="0" err="1">
                <a:solidFill>
                  <a:srgbClr val="000000"/>
                </a:solidFill>
                <a:latin typeface="Times New Roman"/>
              </a:rPr>
              <a:t>lời</a:t>
            </a:r>
            <a:r>
              <a:rPr lang="en-US" sz="3600" dirty="0">
                <a:solidFill>
                  <a:srgbClr val="000000"/>
                </a:solidFill>
                <a:latin typeface="Times New Roman"/>
              </a:rPr>
              <a:t> </a:t>
            </a:r>
            <a:r>
              <a:rPr lang="en-US" sz="3600" dirty="0" err="1">
                <a:solidFill>
                  <a:srgbClr val="000000"/>
                </a:solidFill>
                <a:latin typeface="Times New Roman"/>
              </a:rPr>
              <a:t>đề</a:t>
            </a:r>
            <a:r>
              <a:rPr lang="en-US" sz="3600" dirty="0">
                <a:solidFill>
                  <a:srgbClr val="000000"/>
                </a:solidFill>
                <a:latin typeface="Times New Roman"/>
              </a:rPr>
              <a:t> </a:t>
            </a:r>
            <a:r>
              <a:rPr lang="en-US" sz="3600" dirty="0" err="1">
                <a:solidFill>
                  <a:srgbClr val="000000"/>
                </a:solidFill>
                <a:latin typeface="Times New Roman"/>
              </a:rPr>
              <a:t>từ</a:t>
            </a:r>
            <a:r>
              <a:rPr lang="en-US" sz="3600" dirty="0">
                <a:solidFill>
                  <a:srgbClr val="000000"/>
                </a:solidFill>
                <a:latin typeface="Times New Roman"/>
              </a:rPr>
              <a:t> </a:t>
            </a:r>
            <a:r>
              <a:rPr lang="en-US" sz="3600" dirty="0" err="1">
                <a:solidFill>
                  <a:srgbClr val="000000"/>
                </a:solidFill>
                <a:latin typeface="Times New Roman"/>
              </a:rPr>
              <a:t>bằng</a:t>
            </a:r>
            <a:r>
              <a:rPr lang="en-US" sz="3600" dirty="0">
                <a:solidFill>
                  <a:srgbClr val="000000"/>
                </a:solidFill>
                <a:latin typeface="Times New Roman"/>
              </a:rPr>
              <a:t> 1 </a:t>
            </a:r>
            <a:r>
              <a:rPr lang="en-US" sz="3600" dirty="0" err="1">
                <a:solidFill>
                  <a:srgbClr val="000000"/>
                </a:solidFill>
                <a:latin typeface="Times New Roman"/>
              </a:rPr>
              <a:t>vài</a:t>
            </a:r>
            <a:r>
              <a:rPr lang="en-US" sz="3600" dirty="0">
                <a:solidFill>
                  <a:srgbClr val="000000"/>
                </a:solidFill>
                <a:latin typeface="Times New Roman"/>
              </a:rPr>
              <a:t> </a:t>
            </a:r>
            <a:r>
              <a:rPr lang="en-US" sz="3600" dirty="0" err="1">
                <a:solidFill>
                  <a:srgbClr val="000000"/>
                </a:solidFill>
                <a:latin typeface="Times New Roman"/>
              </a:rPr>
              <a:t>câu</a:t>
            </a:r>
            <a:r>
              <a:rPr lang="en-US" sz="3600" dirty="0">
                <a:solidFill>
                  <a:srgbClr val="000000"/>
                </a:solidFill>
                <a:latin typeface="Times New Roman"/>
              </a:rPr>
              <a:t> </a:t>
            </a:r>
            <a:r>
              <a:rPr lang="en-US" sz="3600" dirty="0" err="1">
                <a:solidFill>
                  <a:srgbClr val="000000"/>
                </a:solidFill>
                <a:latin typeface="Times New Roman"/>
              </a:rPr>
              <a:t>th</a:t>
            </a:r>
            <a:r>
              <a:rPr lang="vi-VN" sz="3600" dirty="0">
                <a:solidFill>
                  <a:srgbClr val="000000"/>
                </a:solidFill>
                <a:latin typeface="Times New Roman"/>
              </a:rPr>
              <a:t>ơ</a:t>
            </a:r>
            <a:r>
              <a:rPr lang="en-US" sz="3600" dirty="0">
                <a:solidFill>
                  <a:srgbClr val="000000"/>
                </a:solidFill>
                <a:latin typeface="Times New Roman"/>
              </a:rPr>
              <a:t> </a:t>
            </a:r>
            <a:r>
              <a:rPr lang="en-US" sz="3600" dirty="0" err="1">
                <a:solidFill>
                  <a:srgbClr val="000000"/>
                </a:solidFill>
                <a:latin typeface="Times New Roman"/>
              </a:rPr>
              <a:t>trong</a:t>
            </a:r>
            <a:r>
              <a:rPr lang="en-US" sz="3600" dirty="0">
                <a:solidFill>
                  <a:srgbClr val="000000"/>
                </a:solidFill>
                <a:latin typeface="Times New Roman"/>
              </a:rPr>
              <a:t> </a:t>
            </a:r>
            <a:r>
              <a:rPr lang="en-US" sz="3600" dirty="0" err="1">
                <a:solidFill>
                  <a:srgbClr val="000000"/>
                </a:solidFill>
                <a:latin typeface="Times New Roman"/>
              </a:rPr>
              <a:t>văn</a:t>
            </a:r>
            <a:r>
              <a:rPr lang="en-US" sz="3600" dirty="0">
                <a:solidFill>
                  <a:srgbClr val="000000"/>
                </a:solidFill>
                <a:latin typeface="Times New Roman"/>
              </a:rPr>
              <a:t> </a:t>
            </a:r>
            <a:r>
              <a:rPr lang="en-US" sz="3600" dirty="0" err="1">
                <a:solidFill>
                  <a:srgbClr val="000000"/>
                </a:solidFill>
                <a:latin typeface="Times New Roman"/>
              </a:rPr>
              <a:t>bản</a:t>
            </a:r>
            <a:r>
              <a:rPr lang="en-US" sz="3600" dirty="0">
                <a:solidFill>
                  <a:srgbClr val="000000"/>
                </a:solidFill>
                <a:latin typeface="Times New Roman"/>
              </a:rPr>
              <a:t> </a:t>
            </a:r>
            <a:r>
              <a:rPr lang="en-US" sz="3600" dirty="0" err="1">
                <a:solidFill>
                  <a:srgbClr val="000000"/>
                </a:solidFill>
                <a:latin typeface="Times New Roman"/>
              </a:rPr>
              <a:t>Nhớ</a:t>
            </a:r>
            <a:r>
              <a:rPr lang="en-US" sz="3600" dirty="0">
                <a:solidFill>
                  <a:srgbClr val="000000"/>
                </a:solidFill>
                <a:latin typeface="Times New Roman"/>
              </a:rPr>
              <a:t> </a:t>
            </a:r>
            <a:r>
              <a:rPr lang="en-US" sz="3600" dirty="0" err="1">
                <a:solidFill>
                  <a:srgbClr val="000000"/>
                </a:solidFill>
                <a:latin typeface="Times New Roman"/>
              </a:rPr>
              <a:t>rừng</a:t>
            </a:r>
            <a:r>
              <a:rPr lang="en-US" sz="3600" dirty="0">
                <a:solidFill>
                  <a:srgbClr val="000000"/>
                </a:solidFill>
                <a:latin typeface="Times New Roman"/>
              </a:rPr>
              <a:t> </a:t>
            </a:r>
            <a:r>
              <a:rPr lang="en-US" sz="3600" dirty="0" err="1">
                <a:solidFill>
                  <a:srgbClr val="000000"/>
                </a:solidFill>
                <a:latin typeface="Times New Roman"/>
              </a:rPr>
              <a:t>mà</a:t>
            </a:r>
            <a:r>
              <a:rPr lang="en-US" sz="3600" dirty="0">
                <a:solidFill>
                  <a:srgbClr val="000000"/>
                </a:solidFill>
                <a:latin typeface="Times New Roman"/>
              </a:rPr>
              <a:t> </a:t>
            </a:r>
            <a:r>
              <a:rPr lang="en-US" sz="3600" dirty="0" err="1">
                <a:solidFill>
                  <a:srgbClr val="000000"/>
                </a:solidFill>
                <a:latin typeface="Times New Roman"/>
              </a:rPr>
              <a:t>em</a:t>
            </a:r>
            <a:r>
              <a:rPr lang="en-US" sz="3600" dirty="0">
                <a:solidFill>
                  <a:srgbClr val="000000"/>
                </a:solidFill>
                <a:latin typeface="Times New Roman"/>
              </a:rPr>
              <a:t> </a:t>
            </a:r>
            <a:r>
              <a:rPr lang="en-US" sz="3600" dirty="0" err="1">
                <a:solidFill>
                  <a:srgbClr val="000000"/>
                </a:solidFill>
                <a:latin typeface="Times New Roman"/>
              </a:rPr>
              <a:t>thích</a:t>
            </a:r>
            <a:endParaRPr lang="en-SG" sz="3600" dirty="0">
              <a:solidFill>
                <a:srgbClr val="000000"/>
              </a:solidFill>
              <a:latin typeface="Times New Roman"/>
            </a:endParaRPr>
          </a:p>
        </p:txBody>
      </p:sp>
      <p:sp>
        <p:nvSpPr>
          <p:cNvPr id="21" name="TextBox 17">
            <a:extLst>
              <a:ext uri="{FF2B5EF4-FFF2-40B4-BE49-F238E27FC236}">
                <a16:creationId xmlns:a16="http://schemas.microsoft.com/office/drawing/2014/main" id="{5FF21C54-4D3E-4A31-A1B2-19A72C86A26A}"/>
              </a:ext>
            </a:extLst>
          </p:cNvPr>
          <p:cNvSpPr txBox="1"/>
          <p:nvPr/>
        </p:nvSpPr>
        <p:spPr>
          <a:xfrm>
            <a:off x="7176120" y="5230941"/>
            <a:ext cx="4323620" cy="646331"/>
          </a:xfrm>
          <a:prstGeom prst="rect">
            <a:avLst/>
          </a:prstGeom>
          <a:noFill/>
        </p:spPr>
        <p:txBody>
          <a:bodyPr wrap="none" rtlCol="0">
            <a:spAutoFit/>
          </a:bodyPr>
          <a:lstStyle/>
          <a:p>
            <a:pPr>
              <a:defRPr/>
            </a:pPr>
            <a:r>
              <a:rPr lang="en-US" altLang="zh-CN"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Soạn</a:t>
            </a:r>
            <a:r>
              <a:rPr lang="en-US" altLang="zh-CN"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altLang="zh-CN"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bài</a:t>
            </a:r>
            <a:r>
              <a:rPr lang="en-US" altLang="zh-CN"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altLang="zh-CN"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Ông</a:t>
            </a:r>
            <a:r>
              <a:rPr lang="en-US" altLang="zh-CN"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altLang="zh-CN"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đồ</a:t>
            </a:r>
            <a:r>
              <a:rPr lang="en-US" altLang="zh-CN"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a:t>
            </a:r>
            <a:endParaRPr lang="id-ID" altLang="zh-CN"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endParaRPr>
          </a:p>
        </p:txBody>
      </p:sp>
      <p:sp>
        <p:nvSpPr>
          <p:cNvPr id="22" name="TextBox 17">
            <a:extLst>
              <a:ext uri="{FF2B5EF4-FFF2-40B4-BE49-F238E27FC236}">
                <a16:creationId xmlns:a16="http://schemas.microsoft.com/office/drawing/2014/main" id="{C25A3CC8-A3E2-46F2-98D9-1EC1827D2E48}"/>
              </a:ext>
            </a:extLst>
          </p:cNvPr>
          <p:cNvSpPr txBox="1"/>
          <p:nvPr/>
        </p:nvSpPr>
        <p:spPr>
          <a:xfrm>
            <a:off x="7143750" y="960644"/>
            <a:ext cx="4438650" cy="1200329"/>
          </a:xfrm>
          <a:prstGeom prst="rect">
            <a:avLst/>
          </a:prstGeom>
          <a:noFill/>
        </p:spPr>
        <p:txBody>
          <a:bodyPr wrap="square" rtlCol="0">
            <a:spAutoFit/>
          </a:bodyPr>
          <a:lstStyle/>
          <a:p>
            <a:pPr algn="just">
              <a:defRPr/>
            </a:pPr>
            <a:r>
              <a:rPr lang="en-US"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Ôn</a:t>
            </a:r>
            <a:r>
              <a:rPr lang="en-US"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lại</a:t>
            </a:r>
            <a:r>
              <a:rPr lang="en-US"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bài</a:t>
            </a:r>
            <a:r>
              <a:rPr lang="en-US"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học</a:t>
            </a:r>
            <a:r>
              <a:rPr lang="en-US"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thuộc</a:t>
            </a:r>
            <a:r>
              <a:rPr lang="en-US"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r>
              <a:rPr lang="en-US" sz="3600" spc="300" dirty="0" err="1">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thơ</a:t>
            </a:r>
            <a:r>
              <a:rPr lang="en-US" sz="3600" spc="30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rPr>
              <a:t> .</a:t>
            </a:r>
            <a:endParaRPr lang="id-ID" sz="3600" spc="300" dirty="0">
              <a:solidFill>
                <a:srgbClr val="3F3F3F"/>
              </a:solidFill>
              <a:latin typeface="Times New Roman"/>
              <a:ea typeface="汉仪家书简" panose="02010609000101010101" pitchFamily="49" charset="-122"/>
              <a:cs typeface="Times New Roman" pitchFamily="18" charset="0"/>
              <a:sym typeface="站酷快乐体2016修订版" panose="02010600030101010101" pitchFamily="2" charset="-122"/>
            </a:endParaRPr>
          </a:p>
        </p:txBody>
      </p:sp>
      <p:sp>
        <p:nvSpPr>
          <p:cNvPr id="23" name="文本框 35">
            <a:extLst>
              <a:ext uri="{FF2B5EF4-FFF2-40B4-BE49-F238E27FC236}">
                <a16:creationId xmlns:a16="http://schemas.microsoft.com/office/drawing/2014/main" id="{DAA4D1C6-4DCC-43BA-951F-2E4337039D81}"/>
              </a:ext>
            </a:extLst>
          </p:cNvPr>
          <p:cNvSpPr txBox="1"/>
          <p:nvPr/>
        </p:nvSpPr>
        <p:spPr>
          <a:xfrm>
            <a:off x="5933219" y="889406"/>
            <a:ext cx="800219" cy="830997"/>
          </a:xfrm>
          <a:prstGeom prst="rect">
            <a:avLst/>
          </a:prstGeom>
          <a:noFill/>
        </p:spPr>
        <p:txBody>
          <a:bodyPr wrap="none" rtlCol="0">
            <a:spAutoFit/>
          </a:bodyPr>
          <a:lstStyle/>
          <a:p>
            <a:pPr>
              <a:defRPr/>
            </a:pPr>
            <a:r>
              <a:rPr lang="en-US" altLang="zh-CN" sz="4800" b="1" dirty="0">
                <a:solidFill>
                  <a:srgbClr val="FFFFFF"/>
                </a:solidFill>
                <a:effectLst>
                  <a:outerShdw blurRad="38100" dist="38100" dir="2700000" algn="tl">
                    <a:srgbClr val="000000">
                      <a:alpha val="43137"/>
                    </a:srgbClr>
                  </a:outerShdw>
                </a:effectLst>
                <a:latin typeface="Times New Roman"/>
                <a:ea typeface="汉仪家书简" panose="02010609000101010101" pitchFamily="49" charset="-122"/>
                <a:cs typeface="Times New Roman" pitchFamily="18" charset="0"/>
                <a:sym typeface="站酷快乐体2016修订版" panose="02010600030101010101" pitchFamily="2" charset="-122"/>
              </a:rPr>
              <a:t>01</a:t>
            </a:r>
            <a:endParaRPr lang="zh-CN" altLang="en-US" sz="4800" b="1" dirty="0">
              <a:solidFill>
                <a:srgbClr val="FFFFFF"/>
              </a:solidFill>
              <a:effectLst>
                <a:outerShdw blurRad="38100" dist="38100" dir="2700000" algn="tl">
                  <a:srgbClr val="000000">
                    <a:alpha val="43137"/>
                  </a:srgbClr>
                </a:outerShdw>
              </a:effectLst>
              <a:latin typeface="Times New Roman"/>
              <a:ea typeface="汉仪家书简" panose="02010609000101010101" pitchFamily="49" charset="-122"/>
              <a:cs typeface="Times New Roman" pitchFamily="18" charset="0"/>
              <a:sym typeface="站酷快乐体2016修订版" panose="02010600030101010101" pitchFamily="2" charset="-122"/>
            </a:endParaRPr>
          </a:p>
        </p:txBody>
      </p:sp>
      <p:sp>
        <p:nvSpPr>
          <p:cNvPr id="24" name="文本框 36">
            <a:extLst>
              <a:ext uri="{FF2B5EF4-FFF2-40B4-BE49-F238E27FC236}">
                <a16:creationId xmlns:a16="http://schemas.microsoft.com/office/drawing/2014/main" id="{CE3F31C8-56A1-4613-A8DC-F3203C0ECAAB}"/>
              </a:ext>
            </a:extLst>
          </p:cNvPr>
          <p:cNvSpPr txBox="1"/>
          <p:nvPr/>
        </p:nvSpPr>
        <p:spPr>
          <a:xfrm>
            <a:off x="5915540" y="3118433"/>
            <a:ext cx="800219" cy="830997"/>
          </a:xfrm>
          <a:prstGeom prst="rect">
            <a:avLst/>
          </a:prstGeom>
          <a:noFill/>
        </p:spPr>
        <p:txBody>
          <a:bodyPr wrap="none" rtlCol="0">
            <a:spAutoFit/>
          </a:bodyPr>
          <a:lstStyle/>
          <a:p>
            <a:pPr>
              <a:defRPr/>
            </a:pPr>
            <a:r>
              <a:rPr lang="en-US" altLang="zh-CN" sz="4800" b="1" dirty="0">
                <a:solidFill>
                  <a:srgbClr val="FFFFFF"/>
                </a:solidFill>
                <a:effectLst>
                  <a:outerShdw blurRad="38100" dist="38100" dir="2700000" algn="tl">
                    <a:srgbClr val="000000">
                      <a:alpha val="43137"/>
                    </a:srgbClr>
                  </a:outerShdw>
                </a:effectLst>
                <a:latin typeface="Times New Roman"/>
                <a:ea typeface="汉仪家书简" panose="02010609000101010101" pitchFamily="49" charset="-122"/>
                <a:cs typeface="Times New Roman" pitchFamily="18" charset="0"/>
                <a:sym typeface="站酷快乐体2016修订版" panose="02010600030101010101" pitchFamily="2" charset="-122"/>
              </a:rPr>
              <a:t>02</a:t>
            </a:r>
            <a:endParaRPr lang="zh-CN" altLang="en-US" sz="4800" b="1" dirty="0">
              <a:solidFill>
                <a:srgbClr val="FFFFFF"/>
              </a:solidFill>
              <a:effectLst>
                <a:outerShdw blurRad="38100" dist="38100" dir="2700000" algn="tl">
                  <a:srgbClr val="000000">
                    <a:alpha val="43137"/>
                  </a:srgbClr>
                </a:outerShdw>
              </a:effectLst>
              <a:latin typeface="Times New Roman"/>
              <a:ea typeface="汉仪家书简" panose="02010609000101010101" pitchFamily="49" charset="-122"/>
              <a:cs typeface="Times New Roman" pitchFamily="18" charset="0"/>
              <a:sym typeface="站酷快乐体2016修订版" panose="02010600030101010101" pitchFamily="2" charset="-122"/>
            </a:endParaRPr>
          </a:p>
        </p:txBody>
      </p:sp>
      <p:sp>
        <p:nvSpPr>
          <p:cNvPr id="25" name="文本框 37">
            <a:extLst>
              <a:ext uri="{FF2B5EF4-FFF2-40B4-BE49-F238E27FC236}">
                <a16:creationId xmlns:a16="http://schemas.microsoft.com/office/drawing/2014/main" id="{D9C5A651-85F0-454E-A05D-776B74D605B2}"/>
              </a:ext>
            </a:extLst>
          </p:cNvPr>
          <p:cNvSpPr txBox="1"/>
          <p:nvPr/>
        </p:nvSpPr>
        <p:spPr>
          <a:xfrm>
            <a:off x="5915540" y="5120208"/>
            <a:ext cx="800219" cy="830997"/>
          </a:xfrm>
          <a:prstGeom prst="rect">
            <a:avLst/>
          </a:prstGeom>
          <a:noFill/>
        </p:spPr>
        <p:txBody>
          <a:bodyPr wrap="none" rtlCol="0">
            <a:spAutoFit/>
          </a:bodyPr>
          <a:lstStyle/>
          <a:p>
            <a:pPr>
              <a:defRPr/>
            </a:pPr>
            <a:r>
              <a:rPr lang="en-US" altLang="zh-CN" sz="4800" b="1" dirty="0">
                <a:solidFill>
                  <a:srgbClr val="FFFFFF"/>
                </a:solidFill>
                <a:effectLst>
                  <a:outerShdw blurRad="38100" dist="38100" dir="2700000" algn="tl">
                    <a:srgbClr val="000000">
                      <a:alpha val="43137"/>
                    </a:srgbClr>
                  </a:outerShdw>
                </a:effectLst>
                <a:latin typeface="Times New Roman"/>
                <a:ea typeface="汉仪家书简" panose="02010609000101010101" pitchFamily="49" charset="-122"/>
                <a:cs typeface="Times New Roman" pitchFamily="18" charset="0"/>
                <a:sym typeface="站酷快乐体2016修订版" panose="02010600030101010101" pitchFamily="2" charset="-122"/>
              </a:rPr>
              <a:t>03</a:t>
            </a:r>
            <a:endParaRPr lang="zh-CN" altLang="en-US" sz="4800" b="1" dirty="0">
              <a:solidFill>
                <a:srgbClr val="FFFFFF"/>
              </a:solidFill>
              <a:effectLst>
                <a:outerShdw blurRad="38100" dist="38100" dir="2700000" algn="tl">
                  <a:srgbClr val="000000">
                    <a:alpha val="43137"/>
                  </a:srgbClr>
                </a:outerShdw>
              </a:effectLst>
              <a:latin typeface="Times New Roman"/>
              <a:ea typeface="汉仪家书简" panose="02010609000101010101" pitchFamily="49" charset="-122"/>
              <a:cs typeface="Times New Roman" pitchFamily="18" charset="0"/>
              <a:sym typeface="站酷快乐体2016修订版" panose="02010600030101010101" pitchFamily="2" charset="-122"/>
            </a:endParaRPr>
          </a:p>
        </p:txBody>
      </p:sp>
      <p:sp>
        <p:nvSpPr>
          <p:cNvPr id="27" name="矩形 44">
            <a:extLst>
              <a:ext uri="{FF2B5EF4-FFF2-40B4-BE49-F238E27FC236}">
                <a16:creationId xmlns:a16="http://schemas.microsoft.com/office/drawing/2014/main" id="{0174F358-16CC-417B-BB60-C796136AAC6B}"/>
              </a:ext>
            </a:extLst>
          </p:cNvPr>
          <p:cNvSpPr>
            <a:spLocks noChangeArrowheads="1"/>
          </p:cNvSpPr>
          <p:nvPr/>
        </p:nvSpPr>
        <p:spPr bwMode="auto">
          <a:xfrm rot="16200000">
            <a:off x="1818479" y="2656929"/>
            <a:ext cx="2215991" cy="20175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rtlCol="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pPr>
            <a:r>
              <a:rPr lang="en-US" altLang="zh-CN" sz="4400" b="1" spc="300" dirty="0" err="1">
                <a:solidFill>
                  <a:srgbClr val="3F3F3F"/>
                </a:solidFill>
                <a:latin typeface="Times New Roman"/>
                <a:ea typeface="汉仪家书简" panose="02010609000101010101" pitchFamily="49" charset="-122"/>
                <a:cs typeface="Times New Roman" pitchFamily="18" charset="0"/>
              </a:rPr>
              <a:t>Hướng</a:t>
            </a:r>
            <a:r>
              <a:rPr lang="en-US" altLang="zh-CN" sz="4400" b="1" spc="300" dirty="0">
                <a:solidFill>
                  <a:srgbClr val="3F3F3F"/>
                </a:solidFill>
                <a:latin typeface="Times New Roman"/>
                <a:ea typeface="汉仪家书简" panose="02010609000101010101" pitchFamily="49" charset="-122"/>
                <a:cs typeface="Times New Roman" pitchFamily="18" charset="0"/>
              </a:rPr>
              <a:t> </a:t>
            </a:r>
            <a:r>
              <a:rPr lang="en-US" altLang="zh-CN" sz="4400" b="1" spc="300" dirty="0" err="1">
                <a:solidFill>
                  <a:srgbClr val="3F3F3F"/>
                </a:solidFill>
                <a:latin typeface="Times New Roman"/>
                <a:ea typeface="汉仪家书简" panose="02010609000101010101" pitchFamily="49" charset="-122"/>
                <a:cs typeface="Times New Roman" pitchFamily="18" charset="0"/>
              </a:rPr>
              <a:t>dẫn</a:t>
            </a:r>
            <a:r>
              <a:rPr lang="en-US" altLang="zh-CN" sz="4400" b="1" spc="300" dirty="0">
                <a:solidFill>
                  <a:srgbClr val="3F3F3F"/>
                </a:solidFill>
                <a:latin typeface="Times New Roman"/>
                <a:ea typeface="汉仪家书简" panose="02010609000101010101" pitchFamily="49" charset="-122"/>
                <a:cs typeface="Times New Roman" pitchFamily="18" charset="0"/>
              </a:rPr>
              <a:t> </a:t>
            </a:r>
          </a:p>
          <a:p>
            <a:pPr algn="ctr" fontAlgn="base">
              <a:spcBef>
                <a:spcPct val="0"/>
              </a:spcBef>
              <a:spcAft>
                <a:spcPct val="0"/>
              </a:spcAft>
            </a:pPr>
            <a:r>
              <a:rPr lang="en-US" altLang="zh-CN" sz="4400" b="1" spc="300" dirty="0" err="1">
                <a:solidFill>
                  <a:srgbClr val="3F3F3F"/>
                </a:solidFill>
                <a:latin typeface="Times New Roman"/>
                <a:ea typeface="汉仪家书简" panose="02010609000101010101" pitchFamily="49" charset="-122"/>
                <a:cs typeface="Times New Roman" pitchFamily="18" charset="0"/>
              </a:rPr>
              <a:t>tự</a:t>
            </a:r>
            <a:r>
              <a:rPr lang="en-US" altLang="zh-CN" sz="4400" b="1" spc="300" dirty="0">
                <a:solidFill>
                  <a:srgbClr val="3F3F3F"/>
                </a:solidFill>
                <a:latin typeface="Times New Roman"/>
                <a:ea typeface="汉仪家书简" panose="02010609000101010101" pitchFamily="49" charset="-122"/>
                <a:cs typeface="Times New Roman" pitchFamily="18" charset="0"/>
              </a:rPr>
              <a:t> </a:t>
            </a:r>
            <a:r>
              <a:rPr lang="en-US" altLang="zh-CN" sz="4400" b="1" spc="300" dirty="0" err="1">
                <a:solidFill>
                  <a:srgbClr val="3F3F3F"/>
                </a:solidFill>
                <a:latin typeface="Times New Roman"/>
                <a:ea typeface="汉仪家书简" panose="02010609000101010101" pitchFamily="49" charset="-122"/>
                <a:cs typeface="Times New Roman" pitchFamily="18" charset="0"/>
              </a:rPr>
              <a:t>học</a:t>
            </a:r>
            <a:endParaRPr lang="en-US" altLang="zh-CN" sz="4400" b="1" spc="300" dirty="0">
              <a:solidFill>
                <a:srgbClr val="3F3F3F"/>
              </a:solidFill>
              <a:latin typeface="Times New Roman"/>
              <a:ea typeface="汉仪家书简" panose="02010609000101010101" pitchFamily="49" charset="-122"/>
              <a:cs typeface="Times New Roman" pitchFamily="18" charset="0"/>
            </a:endParaRPr>
          </a:p>
        </p:txBody>
      </p:sp>
    </p:spTree>
    <p:extLst>
      <p:ext uri="{BB962C8B-B14F-4D97-AF65-F5344CB8AC3E}">
        <p14:creationId xmlns:p14="http://schemas.microsoft.com/office/powerpoint/2010/main" val="330712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3869A5-4494-2FD6-537E-41B5800E146F}"/>
              </a:ext>
            </a:extLst>
          </p:cNvPr>
          <p:cNvSpPr/>
          <p:nvPr/>
        </p:nvSpPr>
        <p:spPr>
          <a:xfrm>
            <a:off x="1615446" y="2767280"/>
            <a:ext cx="8961107" cy="1323439"/>
          </a:xfrm>
          <a:prstGeom prst="rect">
            <a:avLst/>
          </a:prstGeom>
          <a:noFill/>
        </p:spPr>
        <p:txBody>
          <a:bodyPr wrap="non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CHÀO TẠM BIỆT !</a:t>
            </a:r>
          </a:p>
        </p:txBody>
      </p:sp>
    </p:spTree>
    <p:extLst>
      <p:ext uri="{BB962C8B-B14F-4D97-AF65-F5344CB8AC3E}">
        <p14:creationId xmlns:p14="http://schemas.microsoft.com/office/powerpoint/2010/main" val="3563349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á» thÃº trong mÆ¡' hay ngÃ´i nhÃ  thiÃªn nhiÃªn thá»±c sá»± cho Äá»ng váº­t hoang dÃ£">
            <a:extLst>
              <a:ext uri="{FF2B5EF4-FFF2-40B4-BE49-F238E27FC236}">
                <a16:creationId xmlns:a16="http://schemas.microsoft.com/office/drawing/2014/main" id="{D461F90F-5DF7-4678-8CE2-88A665218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1" y="0"/>
            <a:ext cx="122126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0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randombar(horizontal)">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Káº¿t quáº£ hÃ¬nh áº£nh cho Äá»ng váº­t bá» giam cáº§m">
            <a:extLst>
              <a:ext uri="{FF2B5EF4-FFF2-40B4-BE49-F238E27FC236}">
                <a16:creationId xmlns:a16="http://schemas.microsoft.com/office/drawing/2014/main" id="{0A01B0EE-6C91-4A17-B01A-54C541756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359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Káº¿t quáº£ hÃ¬nh áº£nh cho Äá»ng váº­t bá» giam cáº§m">
            <a:extLst>
              <a:ext uri="{FF2B5EF4-FFF2-40B4-BE49-F238E27FC236}">
                <a16:creationId xmlns:a16="http://schemas.microsoft.com/office/drawing/2014/main" id="{7A0CEC02-420E-41BD-8736-706B7C0441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59" y="3429000"/>
            <a:ext cx="645604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0422" name="Picture 6" descr="Káº¿t quáº£ hÃ¬nh áº£nh cho Äá»ng váº­t bá» giam cáº§m">
            <a:extLst>
              <a:ext uri="{FF2B5EF4-FFF2-40B4-BE49-F238E27FC236}">
                <a16:creationId xmlns:a16="http://schemas.microsoft.com/office/drawing/2014/main" id="{EFCEE198-1979-4082-96B8-0F6C13077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58" y="0"/>
            <a:ext cx="646791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83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randombar(horizontal)">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0422"/>
                                        </p:tgtEl>
                                        <p:attrNameLst>
                                          <p:attrName>style.visibility</p:attrName>
                                        </p:attrNameLst>
                                      </p:cBhvr>
                                      <p:to>
                                        <p:strVal val="visible"/>
                                      </p:to>
                                    </p:set>
                                    <p:animEffect transition="in" filter="randombar(horizontal)">
                                      <p:cBhvr>
                                        <p:cTn id="12" dur="500"/>
                                        <p:tgtEl>
                                          <p:spTgt spid="604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0420"/>
                                        </p:tgtEl>
                                        <p:attrNameLst>
                                          <p:attrName>style.visibility</p:attrName>
                                        </p:attrNameLst>
                                      </p:cBhvr>
                                      <p:to>
                                        <p:strVal val="visible"/>
                                      </p:to>
                                    </p:set>
                                    <p:animEffect transition="in" filter="randombar(horizontal)">
                                      <p:cBhvr>
                                        <p:cTn id="17"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á» thÃº trong mÆ¡' hay ngÃ´i nhÃ  thiÃªn nhiÃªn thá»±c sá»± cho Äá»ng váº­t hoang dÃ£">
            <a:extLst>
              <a:ext uri="{FF2B5EF4-FFF2-40B4-BE49-F238E27FC236}">
                <a16:creationId xmlns:a16="http://schemas.microsoft.com/office/drawing/2014/main" id="{90F3FF69-A568-4331-87C9-46C9529F9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 y="0"/>
            <a:ext cx="121827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72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F70E6E4-CADE-44FA-AA64-A0D63314DEB4}"/>
              </a:ext>
            </a:extLst>
          </p:cNvPr>
          <p:cNvSpPr>
            <a:spLocks noGrp="1" noChangeArrowheads="1"/>
          </p:cNvSpPr>
          <p:nvPr>
            <p:ph type="ctrTitle"/>
          </p:nvPr>
        </p:nvSpPr>
        <p:spPr>
          <a:xfrm>
            <a:off x="5579794" y="2022018"/>
            <a:ext cx="6034236" cy="1470025"/>
          </a:xfrm>
        </p:spPr>
        <p:txBody>
          <a:bodyPr/>
          <a:lstStyle/>
          <a:p>
            <a:r>
              <a:rPr lang="en-SG" altLang="en-US" sz="11500" b="0" dirty="0" err="1">
                <a:solidFill>
                  <a:schemeClr val="tx1"/>
                </a:solidFill>
                <a:effectLst>
                  <a:glow rad="101600">
                    <a:schemeClr val="accent2">
                      <a:satMod val="175000"/>
                      <a:alpha val="40000"/>
                    </a:schemeClr>
                  </a:glow>
                </a:effectLst>
              </a:rPr>
              <a:t>Nhớ</a:t>
            </a:r>
            <a:r>
              <a:rPr lang="en-SG" altLang="en-US" sz="11500" b="0" dirty="0">
                <a:solidFill>
                  <a:schemeClr val="tx1"/>
                </a:solidFill>
                <a:effectLst>
                  <a:glow rad="101600">
                    <a:schemeClr val="accent2">
                      <a:satMod val="175000"/>
                      <a:alpha val="40000"/>
                    </a:schemeClr>
                  </a:glow>
                </a:effectLst>
              </a:rPr>
              <a:t> </a:t>
            </a:r>
            <a:r>
              <a:rPr lang="en-SG" altLang="en-US" sz="11500" b="0" dirty="0" err="1">
                <a:solidFill>
                  <a:schemeClr val="tx1"/>
                </a:solidFill>
                <a:effectLst>
                  <a:glow rad="101600">
                    <a:schemeClr val="accent2">
                      <a:satMod val="175000"/>
                      <a:alpha val="40000"/>
                    </a:schemeClr>
                  </a:glow>
                </a:effectLst>
              </a:rPr>
              <a:t>rừng</a:t>
            </a:r>
            <a:endParaRPr lang="en-SG" altLang="en-US" sz="28700" dirty="0">
              <a:effectLst>
                <a:glow rad="101600">
                  <a:schemeClr val="accent2">
                    <a:satMod val="175000"/>
                    <a:alpha val="40000"/>
                  </a:schemeClr>
                </a:glow>
              </a:effectLst>
            </a:endParaRPr>
          </a:p>
        </p:txBody>
      </p:sp>
      <p:sp>
        <p:nvSpPr>
          <p:cNvPr id="4" name="Rectangle 2">
            <a:extLst>
              <a:ext uri="{FF2B5EF4-FFF2-40B4-BE49-F238E27FC236}">
                <a16:creationId xmlns:a16="http://schemas.microsoft.com/office/drawing/2014/main" id="{ECFEA8EA-0EEC-42F3-A18E-AB8B0B0542EE}"/>
              </a:ext>
            </a:extLst>
          </p:cNvPr>
          <p:cNvSpPr txBox="1">
            <a:spLocks noChangeArrowheads="1"/>
          </p:cNvSpPr>
          <p:nvPr/>
        </p:nvSpPr>
        <p:spPr bwMode="auto">
          <a:xfrm>
            <a:off x="8367622" y="3494352"/>
            <a:ext cx="298364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5000" b="1" smtClean="0">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New Roman" pitchFamily="18" charset="0"/>
              </a:defRPr>
            </a:lvl2pPr>
            <a:lvl3pPr algn="ctr" rtl="0" eaLnBrk="1" fontAlgn="base" hangingPunct="1">
              <a:spcBef>
                <a:spcPct val="0"/>
              </a:spcBef>
              <a:spcAft>
                <a:spcPct val="0"/>
              </a:spcAft>
              <a:defRPr sz="3600" b="1">
                <a:solidFill>
                  <a:schemeClr val="tx2"/>
                </a:solidFill>
                <a:latin typeface="Times New Roman" pitchFamily="18" charset="0"/>
              </a:defRPr>
            </a:lvl3pPr>
            <a:lvl4pPr algn="ctr" rtl="0" eaLnBrk="1" fontAlgn="base" hangingPunct="1">
              <a:spcBef>
                <a:spcPct val="0"/>
              </a:spcBef>
              <a:spcAft>
                <a:spcPct val="0"/>
              </a:spcAft>
              <a:defRPr sz="3600" b="1">
                <a:solidFill>
                  <a:schemeClr val="tx2"/>
                </a:solidFill>
                <a:latin typeface="Times New Roman" pitchFamily="18" charset="0"/>
              </a:defRPr>
            </a:lvl4pPr>
            <a:lvl5pPr algn="ctr" rtl="0" eaLnBrk="1" fontAlgn="base" hangingPunct="1">
              <a:spcBef>
                <a:spcPct val="0"/>
              </a:spcBef>
              <a:spcAft>
                <a:spcPct val="0"/>
              </a:spcAft>
              <a:defRPr sz="3600" b="1">
                <a:solidFill>
                  <a:schemeClr val="tx2"/>
                </a:solidFill>
                <a:latin typeface="Times New Roman" pitchFamily="18" charset="0"/>
              </a:defRPr>
            </a:lvl5pPr>
            <a:lvl6pPr marL="457200" algn="ctr" rtl="0" eaLnBrk="1" fontAlgn="base" hangingPunct="1">
              <a:spcBef>
                <a:spcPct val="0"/>
              </a:spcBef>
              <a:spcAft>
                <a:spcPct val="0"/>
              </a:spcAft>
              <a:defRPr sz="3600" b="1">
                <a:solidFill>
                  <a:schemeClr val="tx2"/>
                </a:solidFill>
                <a:latin typeface="Times New Roman" pitchFamily="18" charset="0"/>
              </a:defRPr>
            </a:lvl6pPr>
            <a:lvl7pPr marL="914400" algn="ctr" rtl="0" eaLnBrk="1" fontAlgn="base" hangingPunct="1">
              <a:spcBef>
                <a:spcPct val="0"/>
              </a:spcBef>
              <a:spcAft>
                <a:spcPct val="0"/>
              </a:spcAft>
              <a:defRPr sz="3600" b="1">
                <a:solidFill>
                  <a:schemeClr val="tx2"/>
                </a:solidFill>
                <a:latin typeface="Times New Roman" pitchFamily="18" charset="0"/>
              </a:defRPr>
            </a:lvl7pPr>
            <a:lvl8pPr marL="1371600" algn="ctr" rtl="0" eaLnBrk="1" fontAlgn="base" hangingPunct="1">
              <a:spcBef>
                <a:spcPct val="0"/>
              </a:spcBef>
              <a:spcAft>
                <a:spcPct val="0"/>
              </a:spcAft>
              <a:defRPr sz="3600" b="1">
                <a:solidFill>
                  <a:schemeClr val="tx2"/>
                </a:solidFill>
                <a:latin typeface="Times New Roman" pitchFamily="18" charset="0"/>
              </a:defRPr>
            </a:lvl8pPr>
            <a:lvl9pPr marL="1828800" algn="ctr" rtl="0" eaLnBrk="1" fontAlgn="base" hangingPunct="1">
              <a:spcBef>
                <a:spcPct val="0"/>
              </a:spcBef>
              <a:spcAft>
                <a:spcPct val="0"/>
              </a:spcAft>
              <a:defRPr sz="3600" b="1">
                <a:solidFill>
                  <a:schemeClr val="tx2"/>
                </a:solidFill>
                <a:latin typeface="Times New Roman" pitchFamily="18" charset="0"/>
              </a:defRPr>
            </a:lvl9pPr>
          </a:lstStyle>
          <a:p>
            <a:r>
              <a:rPr lang="en-SG" altLang="en-US" sz="4800" b="0" kern="0" dirty="0">
                <a:solidFill>
                  <a:srgbClr val="000000"/>
                </a:solidFill>
                <a:effectLst>
                  <a:glow rad="101600">
                    <a:srgbClr val="7995BD">
                      <a:satMod val="175000"/>
                      <a:alpha val="40000"/>
                    </a:srgbClr>
                  </a:glow>
                </a:effectLst>
              </a:rPr>
              <a:t>_</a:t>
            </a:r>
            <a:r>
              <a:rPr lang="en-SG" altLang="en-US" sz="4800" b="0" kern="0" dirty="0" err="1">
                <a:solidFill>
                  <a:srgbClr val="000000"/>
                </a:solidFill>
                <a:effectLst>
                  <a:glow rad="101600">
                    <a:srgbClr val="7995BD">
                      <a:satMod val="175000"/>
                      <a:alpha val="40000"/>
                    </a:srgbClr>
                  </a:glow>
                </a:effectLst>
              </a:rPr>
              <a:t>Thế</a:t>
            </a:r>
            <a:r>
              <a:rPr lang="en-SG" altLang="en-US" sz="4800" b="0" kern="0" dirty="0">
                <a:solidFill>
                  <a:srgbClr val="000000"/>
                </a:solidFill>
                <a:effectLst>
                  <a:glow rad="101600">
                    <a:srgbClr val="7995BD">
                      <a:satMod val="175000"/>
                      <a:alpha val="40000"/>
                    </a:srgbClr>
                  </a:glow>
                </a:effectLst>
              </a:rPr>
              <a:t> </a:t>
            </a:r>
            <a:r>
              <a:rPr lang="en-SG" altLang="en-US" sz="4800" b="0" kern="0" dirty="0" err="1">
                <a:solidFill>
                  <a:srgbClr val="000000"/>
                </a:solidFill>
                <a:effectLst>
                  <a:glow rad="101600">
                    <a:srgbClr val="7995BD">
                      <a:satMod val="175000"/>
                      <a:alpha val="40000"/>
                    </a:srgbClr>
                  </a:glow>
                </a:effectLst>
              </a:rPr>
              <a:t>Lữ</a:t>
            </a:r>
            <a:r>
              <a:rPr lang="en-SG" altLang="en-US" sz="4800" b="0" kern="0" dirty="0">
                <a:solidFill>
                  <a:srgbClr val="000000"/>
                </a:solidFill>
                <a:effectLst>
                  <a:glow rad="101600">
                    <a:srgbClr val="7995BD">
                      <a:satMod val="175000"/>
                      <a:alpha val="40000"/>
                    </a:srgbClr>
                  </a:glow>
                </a:effectLst>
              </a:rPr>
              <a:t>_</a:t>
            </a:r>
            <a:endParaRPr lang="en-SG" altLang="en-US" sz="8000" kern="0" dirty="0">
              <a:solidFill>
                <a:srgbClr val="3E4E30"/>
              </a:solidFill>
              <a:effectLst>
                <a:glow rad="101600">
                  <a:srgbClr val="7995BD">
                    <a:satMod val="175000"/>
                    <a:alpha val="40000"/>
                  </a:srgbClr>
                </a:glow>
              </a:effectLst>
            </a:endParaRPr>
          </a:p>
        </p:txBody>
      </p:sp>
    </p:spTree>
    <p:extLst>
      <p:ext uri="{BB962C8B-B14F-4D97-AF65-F5344CB8AC3E}">
        <p14:creationId xmlns:p14="http://schemas.microsoft.com/office/powerpoint/2010/main" val="217062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randombar(horizontal)">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034" y="374794"/>
            <a:ext cx="11423560" cy="6346609"/>
          </a:xfrm>
          <a:prstGeom prst="rect">
            <a:avLst/>
          </a:prstGeom>
        </p:spPr>
        <p:txBody>
          <a:bodyPr wrap="square">
            <a:spAutoFit/>
          </a:bodyPr>
          <a:lstStyle/>
          <a:p>
            <a:pPr algn="just">
              <a:lnSpc>
                <a:spcPct val="107000"/>
              </a:lnSpc>
              <a:spcAft>
                <a:spcPts val="0"/>
              </a:spcAft>
            </a:pPr>
            <a:r>
              <a:rPr lang="en-US" sz="3200" b="1" dirty="0">
                <a:effectLst/>
                <a:latin typeface="Times New Roman" panose="02020603050405020304" pitchFamily="18" charset="0"/>
                <a:ea typeface="Times New Roman" panose="02020603050405020304" pitchFamily="18" charset="0"/>
              </a:rPr>
              <a:t>I-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Tìm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hiểu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chung</a:t>
            </a:r>
            <a:r>
              <a:rPr lang="en-US" sz="3200" b="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en-US" sz="3200" b="1" i="1" spc="-30" dirty="0">
                <a:effectLst/>
                <a:latin typeface="Times New Roman" panose="02020603050405020304" pitchFamily="18" charset="0"/>
                <a:ea typeface="Times New Roman" panose="02020603050405020304" pitchFamily="18" charset="0"/>
              </a:rPr>
              <a:t>1- </a:t>
            </a:r>
            <a:r>
              <a:rPr lang="en-US" sz="3200" b="1" i="1" spc="-30" dirty="0" err="1">
                <a:effectLst/>
                <a:latin typeface="Times New Roman" panose="02020603050405020304" pitchFamily="18" charset="0"/>
                <a:ea typeface="Times New Roman" panose="02020603050405020304" pitchFamily="18" charset="0"/>
              </a:rPr>
              <a:t>Tác</a:t>
            </a:r>
            <a:r>
              <a:rPr lang="en-US" sz="3200" b="1" i="1" spc="-30" dirty="0">
                <a:effectLst/>
                <a:latin typeface="Times New Roman" panose="02020603050405020304" pitchFamily="18" charset="0"/>
                <a:ea typeface="Times New Roman" panose="02020603050405020304" pitchFamily="18" charset="0"/>
              </a:rPr>
              <a:t> </a:t>
            </a:r>
            <a:r>
              <a:rPr lang="en-US" sz="3200" b="1" i="1" spc="-30" dirty="0" err="1">
                <a:effectLst/>
                <a:latin typeface="Times New Roman" panose="02020603050405020304" pitchFamily="18" charset="0"/>
                <a:ea typeface="Times New Roman" panose="02020603050405020304" pitchFamily="18" charset="0"/>
              </a:rPr>
              <a:t>giả</a:t>
            </a:r>
            <a:r>
              <a:rPr lang="en-US" sz="3200" b="1" i="1" spc="-30" dirty="0">
                <a:effectLst/>
                <a:latin typeface="Times New Roman" panose="02020603050405020304" pitchFamily="18" charset="0"/>
                <a:ea typeface="Times New Roman" panose="02020603050405020304" pitchFamily="18" charset="0"/>
              </a:rPr>
              <a:t> </a:t>
            </a:r>
            <a:r>
              <a:rPr lang="en-US" sz="3200" b="1" i="1" spc="-30" dirty="0" err="1">
                <a:effectLst/>
                <a:latin typeface="Times New Roman" panose="02020603050405020304" pitchFamily="18" charset="0"/>
                <a:ea typeface="Times New Roman" panose="02020603050405020304" pitchFamily="18" charset="0"/>
              </a:rPr>
              <a:t>và</a:t>
            </a:r>
            <a:r>
              <a:rPr lang="en-US" sz="3200" b="1" i="1" spc="-30" dirty="0">
                <a:effectLst/>
                <a:latin typeface="Times New Roman" panose="02020603050405020304" pitchFamily="18" charset="0"/>
                <a:ea typeface="Times New Roman" panose="02020603050405020304" pitchFamily="18" charset="0"/>
              </a:rPr>
              <a:t> </a:t>
            </a:r>
            <a:r>
              <a:rPr lang="en-US" sz="3200" b="1" i="1" spc="-30" dirty="0" err="1">
                <a:effectLst/>
                <a:latin typeface="Times New Roman" panose="02020603050405020304" pitchFamily="18" charset="0"/>
                <a:ea typeface="Times New Roman" panose="02020603050405020304" pitchFamily="18" charset="0"/>
              </a:rPr>
              <a:t>phong</a:t>
            </a:r>
            <a:r>
              <a:rPr lang="en-US" sz="3200" b="1" i="1" spc="-30" dirty="0">
                <a:effectLst/>
                <a:latin typeface="Times New Roman" panose="02020603050405020304" pitchFamily="18" charset="0"/>
                <a:ea typeface="Times New Roman" panose="02020603050405020304" pitchFamily="18" charset="0"/>
              </a:rPr>
              <a:t> </a:t>
            </a:r>
            <a:r>
              <a:rPr lang="en-US" sz="3200" b="1" i="1" spc="-30" dirty="0" err="1">
                <a:effectLst/>
                <a:latin typeface="Times New Roman" panose="02020603050405020304" pitchFamily="18" charset="0"/>
                <a:ea typeface="Times New Roman" panose="02020603050405020304" pitchFamily="18" charset="0"/>
              </a:rPr>
              <a:t>trào</a:t>
            </a:r>
            <a:r>
              <a:rPr lang="en-US" sz="3200" b="1" i="1" spc="-30" dirty="0">
                <a:effectLst/>
                <a:latin typeface="Times New Roman" panose="02020603050405020304" pitchFamily="18" charset="0"/>
                <a:ea typeface="Times New Roman" panose="02020603050405020304" pitchFamily="18" charset="0"/>
              </a:rPr>
              <a:t> </a:t>
            </a:r>
            <a:r>
              <a:rPr lang="en-US" sz="3200" b="1" i="1" spc="-30" dirty="0" err="1">
                <a:effectLst/>
                <a:latin typeface="Times New Roman" panose="02020603050405020304" pitchFamily="18" charset="0"/>
                <a:ea typeface="Times New Roman" panose="02020603050405020304" pitchFamily="18" charset="0"/>
              </a:rPr>
              <a:t>Thơ</a:t>
            </a:r>
            <a:r>
              <a:rPr lang="en-US" sz="3200" b="1" i="1" spc="-30" dirty="0">
                <a:effectLst/>
                <a:latin typeface="Times New Roman" panose="02020603050405020304" pitchFamily="18" charset="0"/>
                <a:ea typeface="Times New Roman" panose="02020603050405020304" pitchFamily="18" charset="0"/>
              </a:rPr>
              <a:t> </a:t>
            </a:r>
            <a:r>
              <a:rPr lang="en-US" sz="3200" b="1" i="1" spc="-30" dirty="0" err="1">
                <a:effectLst/>
                <a:latin typeface="Times New Roman" panose="02020603050405020304" pitchFamily="18" charset="0"/>
                <a:ea typeface="Times New Roman" panose="02020603050405020304" pitchFamily="18" charset="0"/>
              </a:rPr>
              <a:t>mới</a:t>
            </a:r>
            <a:r>
              <a:rPr lang="en-US" sz="3200" b="1" i="1" spc="-3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pt-BR" sz="3200" b="1" spc="-40" dirty="0">
                <a:effectLst/>
                <a:latin typeface="Times New Roman" panose="02020603050405020304" pitchFamily="18" charset="0"/>
                <a:ea typeface="Times New Roman" panose="02020603050405020304" pitchFamily="18" charset="0"/>
              </a:rPr>
              <a:t>a- Tác giả</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pt-BR" sz="3200" spc="-40" dirty="0">
                <a:effectLst/>
                <a:latin typeface="Times New Roman" panose="02020603050405020304" pitchFamily="18" charset="0"/>
                <a:ea typeface="Times New Roman" panose="02020603050405020304" pitchFamily="18" charset="0"/>
              </a:rPr>
              <a:t>- Thế Lữ (</a:t>
            </a:r>
            <a:r>
              <a:rPr lang="pt-BR" sz="3200" dirty="0">
                <a:effectLst/>
                <a:latin typeface="Times New Roman" panose="02020603050405020304" pitchFamily="18" charset="0"/>
                <a:ea typeface="Times New Roman" panose="02020603050405020304" pitchFamily="18" charset="0"/>
              </a:rPr>
              <a:t>1907 - 1989).</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pt-BR" sz="3200" dirty="0">
                <a:effectLst/>
                <a:latin typeface="Times New Roman" panose="02020603050405020304" pitchFamily="18" charset="0"/>
                <a:ea typeface="Times New Roman" panose="02020603050405020304" pitchFamily="18" charset="0"/>
              </a:rPr>
              <a:t>- Tên thật Nguyễn Thứ Lễ.</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pt-BR" sz="3200" dirty="0">
                <a:effectLst/>
                <a:latin typeface="Times New Roman" panose="02020603050405020304" pitchFamily="18" charset="0"/>
                <a:ea typeface="Times New Roman" panose="02020603050405020304" pitchFamily="18" charset="0"/>
              </a:rPr>
              <a:t>- Quê Bắc Ninh.</a:t>
            </a:r>
            <a:endParaRPr lang="en-US" sz="3200" dirty="0">
              <a:effectLst/>
              <a:latin typeface="Times New Roman" panose="02020603050405020304" pitchFamily="18" charset="0"/>
              <a:ea typeface="Calibri" panose="020F0502020204030204" pitchFamily="34" charset="0"/>
            </a:endParaRPr>
          </a:p>
          <a:p>
            <a:pPr marL="457200" indent="-457200" algn="just">
              <a:lnSpc>
                <a:spcPct val="107000"/>
              </a:lnSpc>
              <a:spcAft>
                <a:spcPts val="0"/>
              </a:spcAft>
              <a:buFontTx/>
              <a:buChar char="-"/>
            </a:pPr>
            <a:r>
              <a:rPr lang="pt-BR" sz="3200" dirty="0">
                <a:effectLst/>
                <a:latin typeface="Times New Roman" panose="02020603050405020304" pitchFamily="18" charset="0"/>
                <a:ea typeface="Times New Roman" panose="02020603050405020304" pitchFamily="18" charset="0"/>
              </a:rPr>
              <a:t>Là nhà thơ tiêu biểu của phong trào Thơ mới. Ông tham gia  viết cả truyện và là người có công đầu của ngành kịch nói.</a:t>
            </a:r>
          </a:p>
          <a:p>
            <a:pPr lvl="0" algn="just" fontAlgn="base">
              <a:spcBef>
                <a:spcPct val="0"/>
              </a:spcBef>
              <a:spcAft>
                <a:spcPct val="0"/>
              </a:spcAft>
            </a:pPr>
            <a:r>
              <a:rPr lang="en-US" altLang="en-US" sz="3200" dirty="0">
                <a:latin typeface="Times New Roman" panose="02020603050405020304" pitchFamily="18" charset="0"/>
              </a:rPr>
              <a:t>- </a:t>
            </a:r>
            <a:r>
              <a:rPr lang="en-US" altLang="en-US" sz="3200" dirty="0" err="1">
                <a:latin typeface="Times New Roman" panose="02020603050405020304" pitchFamily="18" charset="0"/>
              </a:rPr>
              <a:t>Tác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phẩm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chính</a:t>
            </a:r>
            <a:r>
              <a:rPr lang="en-US" altLang="en-US" sz="3200" dirty="0">
                <a:latin typeface="Times New Roman" panose="02020603050405020304" pitchFamily="18" charset="0"/>
              </a:rPr>
              <a:t>: </a:t>
            </a:r>
            <a:r>
              <a:rPr lang="en-US" altLang="en-US" sz="3200" i="1" dirty="0" err="1">
                <a:latin typeface="Times New Roman" panose="02020603050405020304" pitchFamily="18" charset="0"/>
              </a:rPr>
              <a:t>Mấy</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vần</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thơ</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thơ</a:t>
            </a:r>
            <a:r>
              <a:rPr lang="en-US" altLang="en-US" sz="3200" dirty="0">
                <a:latin typeface="Times New Roman" panose="02020603050405020304" pitchFamily="18" charset="0"/>
              </a:rPr>
              <a:t>, 1935), </a:t>
            </a:r>
            <a:r>
              <a:rPr lang="en-US" altLang="en-US" sz="3200" i="1" dirty="0" err="1">
                <a:latin typeface="Times New Roman" panose="02020603050405020304" pitchFamily="18" charset="0"/>
              </a:rPr>
              <a:t>Vàng</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và</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máu</a:t>
            </a:r>
            <a:r>
              <a:rPr lang="en-US" altLang="en-US" sz="3200" i="1" dirty="0">
                <a:latin typeface="Times New Roman" panose="02020603050405020304" pitchFamily="18" charset="0"/>
              </a:rPr>
              <a:t> </a:t>
            </a:r>
            <a:r>
              <a:rPr lang="en-US" altLang="en-US" sz="3200" dirty="0">
                <a:latin typeface="Times New Roman" panose="02020603050405020304" pitchFamily="18" charset="0"/>
              </a:rPr>
              <a:t>(</a:t>
            </a:r>
            <a:r>
              <a:rPr lang="en-US" altLang="en-US" sz="3200" dirty="0" err="1">
                <a:latin typeface="Times New Roman" panose="02020603050405020304" pitchFamily="18" charset="0"/>
              </a:rPr>
              <a:t>truyện</a:t>
            </a:r>
            <a:r>
              <a:rPr lang="en-US" altLang="en-US" sz="3200" dirty="0">
                <a:latin typeface="Times New Roman" panose="02020603050405020304" pitchFamily="18" charset="0"/>
              </a:rPr>
              <a:t>, 1934), </a:t>
            </a:r>
            <a:r>
              <a:rPr lang="en-US" altLang="en-US" sz="3200" i="1" dirty="0" err="1">
                <a:latin typeface="Times New Roman" panose="02020603050405020304" pitchFamily="18" charset="0"/>
              </a:rPr>
              <a:t>Bên</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đường</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Thiên</a:t>
            </a:r>
            <a:r>
              <a:rPr lang="en-US" altLang="en-US" sz="3200" i="1" dirty="0">
                <a:latin typeface="Times New Roman" panose="02020603050405020304" pitchFamily="18" charset="0"/>
              </a:rPr>
              <a:t> </a:t>
            </a:r>
            <a:r>
              <a:rPr lang="en-US" altLang="en-US" sz="3200" i="1" dirty="0" err="1">
                <a:latin typeface="Times New Roman" panose="02020603050405020304" pitchFamily="18" charset="0"/>
              </a:rPr>
              <a:t>lôi</a:t>
            </a:r>
            <a:r>
              <a:rPr lang="en-US" altLang="en-US" sz="3200" i="1" dirty="0">
                <a:latin typeface="Times New Roman" panose="02020603050405020304" pitchFamily="18" charset="0"/>
              </a:rPr>
              <a:t> </a:t>
            </a:r>
            <a:r>
              <a:rPr lang="en-US" altLang="en-US" sz="3200" dirty="0">
                <a:latin typeface="Times New Roman" panose="02020603050405020304" pitchFamily="18" charset="0"/>
              </a:rPr>
              <a:t>(</a:t>
            </a:r>
            <a:r>
              <a:rPr lang="en-US" altLang="en-US" sz="3200" dirty="0" err="1">
                <a:latin typeface="Times New Roman" panose="02020603050405020304" pitchFamily="18" charset="0"/>
              </a:rPr>
              <a:t>truyện</a:t>
            </a:r>
            <a:r>
              <a:rPr lang="en-US" altLang="en-US" sz="3200" dirty="0">
                <a:latin typeface="Times New Roman" panose="02020603050405020304" pitchFamily="18" charset="0"/>
              </a:rPr>
              <a:t>, 1936).</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0"/>
              </a:spcAft>
            </a:pPr>
            <a:r>
              <a:rPr lang="pt-BR" sz="3200" dirty="0">
                <a:effectLst/>
                <a:latin typeface="Times New Roman" panose="02020603050405020304" pitchFamily="18" charset="0"/>
                <a:ea typeface="Times New Roman" panose="02020603050405020304" pitchFamily="18" charset="0"/>
              </a:rPr>
              <a:t>- Ông được Nhà nước truy tặng Giải thưởng Hồ Chí Minh về văn học nghệ thuật ( năm 2003 ).</a:t>
            </a:r>
            <a:endParaRPr lang="en-US" sz="3200" dirty="0">
              <a:effectLst/>
              <a:latin typeface="Times New Roman" panose="02020603050405020304" pitchFamily="18" charset="0"/>
              <a:ea typeface="Calibri" panose="020F0502020204030204" pitchFamily="34" charset="0"/>
            </a:endParaRPr>
          </a:p>
        </p:txBody>
      </p:sp>
      <p:pic>
        <p:nvPicPr>
          <p:cNvPr id="5" name="Picture 19" descr="untitled">
            <a:extLst>
              <a:ext uri="{FF2B5EF4-FFF2-40B4-BE49-F238E27FC236}">
                <a16:creationId xmlns:a16="http://schemas.microsoft.com/office/drawing/2014/main" id="{1BF2C07B-5009-4833-9762-8A96C97C1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556" y="246004"/>
            <a:ext cx="3384376" cy="31668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6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áº¿t quáº£ hÃ¬nh áº£nh cho THáº¾ Lá»® VÃ Vá»¢">
            <a:extLst>
              <a:ext uri="{FF2B5EF4-FFF2-40B4-BE49-F238E27FC236}">
                <a16:creationId xmlns:a16="http://schemas.microsoft.com/office/drawing/2014/main" id="{69943CC5-1335-4D96-99D2-588F75657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18" y="1830314"/>
            <a:ext cx="5623204" cy="4702004"/>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Káº¿t quáº£ hÃ¬nh áº£nh cho THáº¾ Lá»® VÃ Vá»¢">
            <a:extLst>
              <a:ext uri="{FF2B5EF4-FFF2-40B4-BE49-F238E27FC236}">
                <a16:creationId xmlns:a16="http://schemas.microsoft.com/office/drawing/2014/main" id="{BB4C8A72-2096-440C-8BD4-94DA84214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1830028"/>
            <a:ext cx="5040560" cy="46953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C9C05D-E154-4934-86C9-62027C4C9AAF}"/>
              </a:ext>
            </a:extLst>
          </p:cNvPr>
          <p:cNvSpPr txBox="1"/>
          <p:nvPr/>
        </p:nvSpPr>
        <p:spPr>
          <a:xfrm flipH="1">
            <a:off x="3111254" y="488866"/>
            <a:ext cx="5207497" cy="769441"/>
          </a:xfrm>
          <a:prstGeom prst="rect">
            <a:avLst/>
          </a:prstGeom>
          <a:noFill/>
        </p:spPr>
        <p:txBody>
          <a:bodyPr wrap="square" rtlCol="0">
            <a:spAutoFit/>
          </a:bodyPr>
          <a:lstStyle/>
          <a:p>
            <a:pPr algn="ctr" fontAlgn="base">
              <a:spcBef>
                <a:spcPct val="0"/>
              </a:spcBef>
              <a:spcAft>
                <a:spcPct val="0"/>
              </a:spcAft>
            </a:pPr>
            <a:r>
              <a:rPr lang="en-SG" sz="4400" dirty="0" err="1">
                <a:solidFill>
                  <a:srgbClr val="000000"/>
                </a:solidFill>
                <a:effectLst>
                  <a:glow rad="139700">
                    <a:srgbClr val="4EBE9B">
                      <a:satMod val="175000"/>
                      <a:alpha val="40000"/>
                    </a:srgbClr>
                  </a:glow>
                </a:effectLst>
                <a:latin typeface="Times New Roman"/>
              </a:rPr>
              <a:t>Thế</a:t>
            </a:r>
            <a:r>
              <a:rPr lang="en-SG" sz="4400" dirty="0">
                <a:solidFill>
                  <a:srgbClr val="000000"/>
                </a:solidFill>
                <a:effectLst>
                  <a:glow rad="139700">
                    <a:srgbClr val="4EBE9B">
                      <a:satMod val="175000"/>
                      <a:alpha val="40000"/>
                    </a:srgbClr>
                  </a:glow>
                </a:effectLst>
                <a:latin typeface="Times New Roman"/>
              </a:rPr>
              <a:t> </a:t>
            </a:r>
            <a:r>
              <a:rPr lang="en-SG" sz="4400" dirty="0" err="1">
                <a:solidFill>
                  <a:srgbClr val="000000"/>
                </a:solidFill>
                <a:effectLst>
                  <a:glow rad="139700">
                    <a:srgbClr val="4EBE9B">
                      <a:satMod val="175000"/>
                      <a:alpha val="40000"/>
                    </a:srgbClr>
                  </a:glow>
                </a:effectLst>
                <a:latin typeface="Times New Roman"/>
              </a:rPr>
              <a:t>Lữ</a:t>
            </a:r>
            <a:r>
              <a:rPr lang="en-SG" sz="4400" dirty="0">
                <a:solidFill>
                  <a:srgbClr val="000000"/>
                </a:solidFill>
                <a:effectLst>
                  <a:glow rad="139700">
                    <a:srgbClr val="4EBE9B">
                      <a:satMod val="175000"/>
                      <a:alpha val="40000"/>
                    </a:srgbClr>
                  </a:glow>
                </a:effectLst>
                <a:latin typeface="Times New Roman"/>
              </a:rPr>
              <a:t> </a:t>
            </a:r>
            <a:r>
              <a:rPr lang="en-SG" sz="4400" dirty="0" err="1">
                <a:solidFill>
                  <a:srgbClr val="000000"/>
                </a:solidFill>
                <a:effectLst>
                  <a:glow rad="139700">
                    <a:srgbClr val="4EBE9B">
                      <a:satMod val="175000"/>
                      <a:alpha val="40000"/>
                    </a:srgbClr>
                  </a:glow>
                </a:effectLst>
                <a:latin typeface="Times New Roman"/>
              </a:rPr>
              <a:t>và</a:t>
            </a:r>
            <a:r>
              <a:rPr lang="en-SG" sz="4400" dirty="0">
                <a:solidFill>
                  <a:srgbClr val="000000"/>
                </a:solidFill>
                <a:effectLst>
                  <a:glow rad="139700">
                    <a:srgbClr val="4EBE9B">
                      <a:satMod val="175000"/>
                      <a:alpha val="40000"/>
                    </a:srgbClr>
                  </a:glow>
                </a:effectLst>
                <a:latin typeface="Times New Roman"/>
              </a:rPr>
              <a:t> </a:t>
            </a:r>
            <a:r>
              <a:rPr lang="en-SG" sz="4400" dirty="0" err="1">
                <a:solidFill>
                  <a:srgbClr val="000000"/>
                </a:solidFill>
                <a:effectLst>
                  <a:glow rad="139700">
                    <a:srgbClr val="4EBE9B">
                      <a:satMod val="175000"/>
                      <a:alpha val="40000"/>
                    </a:srgbClr>
                  </a:glow>
                </a:effectLst>
                <a:latin typeface="Times New Roman"/>
              </a:rPr>
              <a:t>vợ</a:t>
            </a:r>
            <a:endParaRPr lang="en-SG" sz="4400" dirty="0">
              <a:solidFill>
                <a:srgbClr val="000000"/>
              </a:solidFill>
              <a:effectLst>
                <a:glow rad="139700">
                  <a:srgbClr val="4EBE9B">
                    <a:satMod val="175000"/>
                    <a:alpha val="40000"/>
                  </a:srgbClr>
                </a:glow>
              </a:effectLst>
              <a:latin typeface="Times New Roman"/>
            </a:endParaRPr>
          </a:p>
        </p:txBody>
      </p:sp>
    </p:spTree>
    <p:extLst>
      <p:ext uri="{BB962C8B-B14F-4D97-AF65-F5344CB8AC3E}">
        <p14:creationId xmlns:p14="http://schemas.microsoft.com/office/powerpoint/2010/main" val="345284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322"/>
                                        </p:tgtEl>
                                        <p:attrNameLst>
                                          <p:attrName>style.visibility</p:attrName>
                                        </p:attrNameLst>
                                      </p:cBhvr>
                                      <p:to>
                                        <p:strVal val="visible"/>
                                      </p:to>
                                    </p:set>
                                    <p:animEffect transition="in" filter="barn(inVertical)">
                                      <p:cBhvr>
                                        <p:cTn id="12" dur="500"/>
                                        <p:tgtEl>
                                          <p:spTgt spid="563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324"/>
                                        </p:tgtEl>
                                        <p:attrNameLst>
                                          <p:attrName>style.visibility</p:attrName>
                                        </p:attrNameLst>
                                      </p:cBhvr>
                                      <p:to>
                                        <p:strVal val="visible"/>
                                      </p:to>
                                    </p:set>
                                    <p:animEffect transition="in" filter="barn(inVertical)">
                                      <p:cBhvr>
                                        <p:cTn id="1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Custom 313">
      <a:dk1>
        <a:srgbClr val="000000"/>
      </a:dk1>
      <a:lt1>
        <a:srgbClr val="FFFFFF"/>
      </a:lt1>
      <a:dk2>
        <a:srgbClr val="3E4E30"/>
      </a:dk2>
      <a:lt2>
        <a:srgbClr val="CBD2BC"/>
      </a:lt2>
      <a:accent1>
        <a:srgbClr val="8EAD6F"/>
      </a:accent1>
      <a:accent2>
        <a:srgbClr val="7995BD"/>
      </a:accent2>
      <a:accent3>
        <a:srgbClr val="4EBE9B"/>
      </a:accent3>
      <a:accent4>
        <a:srgbClr val="F5A837"/>
      </a:accent4>
      <a:accent5>
        <a:srgbClr val="E58383"/>
      </a:accent5>
      <a:accent6>
        <a:srgbClr val="3FAED5"/>
      </a:accent6>
      <a:hlink>
        <a:srgbClr val="D29552"/>
      </a:hlink>
      <a:folHlink>
        <a:srgbClr val="AD8AB8"/>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3E4E30"/>
        </a:dk2>
        <a:lt2>
          <a:srgbClr val="CBD2BC"/>
        </a:lt2>
        <a:accent1>
          <a:srgbClr val="8EAD6F"/>
        </a:accent1>
        <a:accent2>
          <a:srgbClr val="7995BD"/>
        </a:accent2>
        <a:accent3>
          <a:srgbClr val="FFFFFF"/>
        </a:accent3>
        <a:accent4>
          <a:srgbClr val="000000"/>
        </a:accent4>
        <a:accent5>
          <a:srgbClr val="C6D3BB"/>
        </a:accent5>
        <a:accent6>
          <a:srgbClr val="6D87AB"/>
        </a:accent6>
        <a:hlink>
          <a:srgbClr val="D29552"/>
        </a:hlink>
        <a:folHlink>
          <a:srgbClr val="AD8A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6544C"/>
        </a:dk2>
        <a:lt2>
          <a:srgbClr val="BECAD0"/>
        </a:lt2>
        <a:accent1>
          <a:srgbClr val="71B1C5"/>
        </a:accent1>
        <a:accent2>
          <a:srgbClr val="58B0A6"/>
        </a:accent2>
        <a:accent3>
          <a:srgbClr val="FFFFFF"/>
        </a:accent3>
        <a:accent4>
          <a:srgbClr val="000000"/>
        </a:accent4>
        <a:accent5>
          <a:srgbClr val="BBD5DF"/>
        </a:accent5>
        <a:accent6>
          <a:srgbClr val="4F9F96"/>
        </a:accent6>
        <a:hlink>
          <a:srgbClr val="72AB53"/>
        </a:hlink>
        <a:folHlink>
          <a:srgbClr val="A2A45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524138"/>
        </a:dk2>
        <a:lt2>
          <a:srgbClr val="CDC6C1"/>
        </a:lt2>
        <a:accent1>
          <a:srgbClr val="C993A6"/>
        </a:accent1>
        <a:accent2>
          <a:srgbClr val="C29B62"/>
        </a:accent2>
        <a:accent3>
          <a:srgbClr val="FFFFFF"/>
        </a:accent3>
        <a:accent4>
          <a:srgbClr val="000000"/>
        </a:accent4>
        <a:accent5>
          <a:srgbClr val="E1C8D0"/>
        </a:accent5>
        <a:accent6>
          <a:srgbClr val="B08C58"/>
        </a:accent6>
        <a:hlink>
          <a:srgbClr val="9590D0"/>
        </a:hlink>
        <a:folHlink>
          <a:srgbClr val="62A7C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150</TotalTime>
  <Words>2729</Words>
  <Application>Microsoft Office PowerPoint</Application>
  <PresentationFormat>Widescreen</PresentationFormat>
  <Paragraphs>222</Paragraphs>
  <Slides>34</Slides>
  <Notes>2</Notes>
  <HiddenSlides>0</HiddenSlides>
  <MMClips>0</MMClips>
  <ScaleCrop>false</ScaleCrop>
  <HeadingPairs>
    <vt:vector size="6" baseType="variant">
      <vt:variant>
        <vt:lpstr>Fonts Used</vt:lpstr>
      </vt:variant>
      <vt:variant>
        <vt:i4>9</vt:i4>
      </vt:variant>
      <vt:variant>
        <vt:lpstr>Theme</vt:lpstr>
      </vt:variant>
      <vt:variant>
        <vt:i4>23</vt:i4>
      </vt:variant>
      <vt:variant>
        <vt:lpstr>Slide Titles</vt:lpstr>
      </vt:variant>
      <vt:variant>
        <vt:i4>34</vt:i4>
      </vt:variant>
    </vt:vector>
  </HeadingPairs>
  <TitlesOfParts>
    <vt:vector size="66" baseType="lpstr">
      <vt:lpstr>Arial</vt:lpstr>
      <vt:lpstr>Arial Black</vt:lpstr>
      <vt:lpstr>Calibri</vt:lpstr>
      <vt:lpstr>Corbel</vt:lpstr>
      <vt:lpstr>Courier New</vt:lpstr>
      <vt:lpstr>Helvetica Neue</vt:lpstr>
      <vt:lpstr>Symbol</vt:lpstr>
      <vt:lpstr>Times New Roman</vt:lpstr>
      <vt:lpstr>VNI-Times</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Basis</vt:lpstr>
      <vt:lpstr>PowerPoint Presentation</vt:lpstr>
      <vt:lpstr>PowerPoint Presentation</vt:lpstr>
      <vt:lpstr>PowerPoint Presentation</vt:lpstr>
      <vt:lpstr>PowerPoint Presentation</vt:lpstr>
      <vt:lpstr>PowerPoint Presentation</vt:lpstr>
      <vt:lpstr>PowerPoint Presentation</vt:lpstr>
      <vt:lpstr>Nhớ rừng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NV-KH-LÊ TUẤN</cp:lastModifiedBy>
  <cp:revision>18</cp:revision>
  <dcterms:created xsi:type="dcterms:W3CDTF">2022-01-13T12:49:29Z</dcterms:created>
  <dcterms:modified xsi:type="dcterms:W3CDTF">2022-09-07T13:45:16Z</dcterms:modified>
</cp:coreProperties>
</file>