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8" r:id="rId2"/>
    <p:sldId id="287" r:id="rId3"/>
    <p:sldId id="276" r:id="rId4"/>
    <p:sldId id="288" r:id="rId5"/>
    <p:sldId id="289" r:id="rId6"/>
    <p:sldId id="294" r:id="rId7"/>
    <p:sldId id="291" r:id="rId8"/>
    <p:sldId id="295" r:id="rId9"/>
    <p:sldId id="296" r:id="rId10"/>
    <p:sldId id="292" r:id="rId11"/>
    <p:sldId id="297" r:id="rId12"/>
    <p:sldId id="298" r:id="rId13"/>
    <p:sldId id="290" r:id="rId14"/>
    <p:sldId id="301" r:id="rId15"/>
    <p:sldId id="299" r:id="rId16"/>
    <p:sldId id="300" r:id="rId17"/>
    <p:sldId id="302" r:id="rId18"/>
    <p:sldId id="303" r:id="rId19"/>
    <p:sldId id="257" r:id="rId20"/>
    <p:sldId id="270" r:id="rId21"/>
    <p:sldId id="271" r:id="rId22"/>
    <p:sldId id="272" r:id="rId23"/>
    <p:sldId id="274" r:id="rId24"/>
    <p:sldId id="275" r:id="rId25"/>
    <p:sldId id="258" r:id="rId26"/>
    <p:sldId id="259" r:id="rId27"/>
    <p:sldId id="260" r:id="rId28"/>
    <p:sldId id="261" r:id="rId29"/>
    <p:sldId id="262" r:id="rId30"/>
    <p:sldId id="263" r:id="rId31"/>
    <p:sldId id="264" r:id="rId32"/>
    <p:sldId id="265" r:id="rId33"/>
    <p:sldId id="266" r:id="rId34"/>
    <p:sldId id="273" r:id="rId35"/>
    <p:sldId id="306" r:id="rId36"/>
    <p:sldId id="307" r:id="rId37"/>
    <p:sldId id="304" r:id="rId38"/>
    <p:sldId id="30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1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pPr/>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147397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pPr/>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128445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pPr/>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36348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pPr/>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56212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pPr/>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94729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pPr/>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424706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pPr/>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56502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pPr/>
              <a:t>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64369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pPr/>
              <a:t>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12649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pPr/>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368558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pPr/>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02160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pPr/>
              <a:t>9/6/2022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pPr/>
              <a:t>‹#›</a:t>
            </a:fld>
            <a:endParaRPr lang="en-US"/>
          </a:p>
        </p:txBody>
      </p:sp>
    </p:spTree>
    <p:extLst>
      <p:ext uri="{BB962C8B-B14F-4D97-AF65-F5344CB8AC3E}">
        <p14:creationId xmlns:p14="http://schemas.microsoft.com/office/powerpoint/2010/main" val="2990515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4.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image" Target="../media/image25.png"/><Relationship Id="rId7" Type="http://schemas.openxmlformats.org/officeDocument/2006/relationships/slide" Target="slide28.xml"/><Relationship Id="rId12" Type="http://schemas.openxmlformats.org/officeDocument/2006/relationships/slide" Target="slide32.xml"/><Relationship Id="rId2" Type="http://schemas.openxmlformats.org/officeDocument/2006/relationships/slide" Target="slide25.xml"/><Relationship Id="rId16"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31.xml"/><Relationship Id="rId5" Type="http://schemas.openxmlformats.org/officeDocument/2006/relationships/slide" Target="slide27.xml"/><Relationship Id="rId15" Type="http://schemas.openxmlformats.org/officeDocument/2006/relationships/slide" Target="slide23.xml"/><Relationship Id="rId10" Type="http://schemas.openxmlformats.org/officeDocument/2006/relationships/slide" Target="slide30.xml"/><Relationship Id="rId4" Type="http://schemas.openxmlformats.org/officeDocument/2006/relationships/slide" Target="slide26.xml"/><Relationship Id="rId9" Type="http://schemas.openxmlformats.org/officeDocument/2006/relationships/slide" Target="slide29.xml"/><Relationship Id="rId1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27.gif"/><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D03A33-F35B-5A2B-C06C-891078171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0" y="0"/>
            <a:ext cx="12192000" cy="6858000"/>
          </a:xfrm>
          <a:prstGeom prst="rect">
            <a:avLst/>
          </a:prstGeom>
        </p:spPr>
      </p:pic>
      <p:sp>
        <p:nvSpPr>
          <p:cNvPr id="13" name="Rectangle 12">
            <a:extLst>
              <a:ext uri="{FF2B5EF4-FFF2-40B4-BE49-F238E27FC236}">
                <a16:creationId xmlns:a16="http://schemas.microsoft.com/office/drawing/2014/main" id="{D518E347-408E-7787-B0FB-65306DF6AE90}"/>
              </a:ext>
            </a:extLst>
          </p:cNvPr>
          <p:cNvSpPr/>
          <p:nvPr/>
        </p:nvSpPr>
        <p:spPr>
          <a:xfrm>
            <a:off x="3025301" y="1077217"/>
            <a:ext cx="6167336" cy="2154436"/>
          </a:xfrm>
          <a:prstGeom prst="rect">
            <a:avLst/>
          </a:prstGeom>
          <a:noFill/>
        </p:spPr>
        <p:txBody>
          <a:bodyPr wrap="square" lIns="91440" tIns="45720" rIns="91440" bIns="45720">
            <a:spAutoFit/>
          </a:bodyPr>
          <a:lstStyle/>
          <a:p>
            <a:pPr algn="ctr"/>
            <a:r>
              <a:rPr lang="en-US" sz="4000" b="0" cap="none" spc="0" dirty="0">
                <a:ln w="0"/>
                <a:solidFill>
                  <a:srgbClr val="002060"/>
                </a:solidFill>
                <a:effectLst>
                  <a:outerShdw blurRad="38100" dist="19050" dir="2700000" algn="tl" rotWithShape="0">
                    <a:schemeClr val="dk1">
                      <a:alpha val="40000"/>
                    </a:schemeClr>
                  </a:outerShdw>
                </a:effectLst>
              </a:rPr>
              <a:t>ỦY BAN NH</a:t>
            </a:r>
            <a:r>
              <a:rPr lang="en-US" sz="4000" dirty="0">
                <a:ln w="0"/>
                <a:solidFill>
                  <a:srgbClr val="002060"/>
                </a:solidFill>
                <a:effectLst>
                  <a:outerShdw blurRad="38100" dist="19050" dir="2700000" algn="tl" rotWithShape="0">
                    <a:schemeClr val="dk1">
                      <a:alpha val="40000"/>
                    </a:schemeClr>
                  </a:outerShdw>
                </a:effectLst>
              </a:rPr>
              <a:t>ÂN DÂN QUẬN 4</a:t>
            </a:r>
          </a:p>
          <a:p>
            <a:pPr algn="ctr"/>
            <a:r>
              <a:rPr lang="en-US" sz="4000" b="0" cap="none" spc="0" dirty="0">
                <a:ln w="0"/>
                <a:solidFill>
                  <a:srgbClr val="002060"/>
                </a:solidFill>
                <a:effectLst>
                  <a:outerShdw blurRad="38100" dist="19050" dir="2700000" algn="tl" rotWithShape="0">
                    <a:schemeClr val="dk1">
                      <a:alpha val="40000"/>
                    </a:schemeClr>
                  </a:outerShdw>
                </a:effectLst>
              </a:rPr>
              <a:t>TRƯỜNG THCS VÂN ĐỒN</a:t>
            </a:r>
          </a:p>
          <a:p>
            <a:pPr algn="ctr"/>
            <a:endParaRPr lang="en-US" sz="5400" dirty="0">
              <a:ln w="0"/>
              <a:solidFill>
                <a:srgbClr val="00B050"/>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4320D3DC-DAAC-3FE5-7589-E47EDB2BA0D1}"/>
              </a:ext>
            </a:extLst>
          </p:cNvPr>
          <p:cNvSpPr/>
          <p:nvPr/>
        </p:nvSpPr>
        <p:spPr>
          <a:xfrm>
            <a:off x="2568101" y="3749458"/>
            <a:ext cx="7081737" cy="2031325"/>
          </a:xfrm>
          <a:prstGeom prst="rect">
            <a:avLst/>
          </a:prstGeom>
          <a:noFill/>
        </p:spPr>
        <p:txBody>
          <a:bodyPr wrap="square" lIns="91440" tIns="45720" rIns="91440" bIns="45720">
            <a:spAutoFit/>
          </a:bodyPr>
          <a:lstStyle/>
          <a:p>
            <a:pPr algn="ctr"/>
            <a:r>
              <a:rPr lang="en-US" sz="7200" b="0" cap="none" spc="0" dirty="0">
                <a:ln w="0"/>
                <a:solidFill>
                  <a:srgbClr val="FF0000"/>
                </a:solidFill>
                <a:effectLst>
                  <a:outerShdw blurRad="38100" dist="19050" dir="2700000" algn="tl" rotWithShape="0">
                    <a:schemeClr val="dk1">
                      <a:alpha val="40000"/>
                    </a:schemeClr>
                  </a:outerShdw>
                </a:effectLst>
              </a:rPr>
              <a:t>MÔN NGỮ VĂN 8</a:t>
            </a:r>
          </a:p>
          <a:p>
            <a:pPr algn="ctr"/>
            <a:endParaRPr lang="en-US" sz="5400" dirty="0">
              <a:ln w="0"/>
              <a:solidFill>
                <a:srgbClr val="00B050"/>
              </a:solidFill>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id="{2C3BD316-CD2A-8849-9747-49C327353627}"/>
              </a:ext>
            </a:extLst>
          </p:cNvPr>
          <p:cNvSpPr/>
          <p:nvPr/>
        </p:nvSpPr>
        <p:spPr>
          <a:xfrm>
            <a:off x="2882935" y="2796782"/>
            <a:ext cx="6167336" cy="1538883"/>
          </a:xfrm>
          <a:prstGeom prst="rect">
            <a:avLst/>
          </a:prstGeom>
          <a:noFill/>
        </p:spPr>
        <p:txBody>
          <a:bodyPr wrap="square" lIns="91440" tIns="45720" rIns="91440" bIns="45720">
            <a:spAutoFit/>
          </a:bodyPr>
          <a:lstStyle/>
          <a:p>
            <a:pPr algn="ctr"/>
            <a:r>
              <a:rPr lang="en-US" sz="4000" b="0" cap="none" spc="0" dirty="0">
                <a:ln w="0"/>
                <a:solidFill>
                  <a:srgbClr val="002060"/>
                </a:solidFill>
                <a:effectLst>
                  <a:outerShdw blurRad="38100" dist="19050" dir="2700000" algn="tl" rotWithShape="0">
                    <a:schemeClr val="dk1">
                      <a:alpha val="40000"/>
                    </a:schemeClr>
                  </a:outerShdw>
                </a:effectLst>
              </a:rPr>
              <a:t> </a:t>
            </a:r>
            <a:r>
              <a:rPr lang="en-US" sz="4000" b="0" cap="none" spc="0" dirty="0">
                <a:ln w="0"/>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GIÁO ÁN ĐIỆN TỬ</a:t>
            </a:r>
          </a:p>
          <a:p>
            <a:pPr algn="ctr"/>
            <a:endParaRPr lang="en-US" sz="5400" dirty="0">
              <a:ln w="0"/>
              <a:solidFill>
                <a:srgbClr val="00B05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2932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图片 3" descr="边框">
            <a:extLst>
              <a:ext uri="{FF2B5EF4-FFF2-40B4-BE49-F238E27FC236}">
                <a16:creationId xmlns:a16="http://schemas.microsoft.com/office/drawing/2014/main" id="{386C704E-5C5C-452A-83C2-7DC34F22BC25}"/>
              </a:ext>
            </a:extLst>
          </p:cNvPr>
          <p:cNvPicPr>
            <a:picLocks noChangeAspect="1"/>
          </p:cNvPicPr>
          <p:nvPr/>
        </p:nvPicPr>
        <p:blipFill>
          <a:blip r:embed="rId2"/>
          <a:stretch>
            <a:fillRect/>
          </a:stretch>
        </p:blipFill>
        <p:spPr>
          <a:xfrm>
            <a:off x="238760" y="222885"/>
            <a:ext cx="11715115" cy="6412865"/>
          </a:xfrm>
          <a:prstGeom prst="rect">
            <a:avLst/>
          </a:prstGeom>
        </p:spPr>
      </p:pic>
      <p:pic>
        <p:nvPicPr>
          <p:cNvPr id="22" name="图片 15">
            <a:extLst>
              <a:ext uri="{FF2B5EF4-FFF2-40B4-BE49-F238E27FC236}">
                <a16:creationId xmlns:a16="http://schemas.microsoft.com/office/drawing/2014/main" id="{9D5F57FB-0D64-4683-BC74-06BF77017C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4" y="1263649"/>
            <a:ext cx="4724400" cy="4724400"/>
          </a:xfrm>
          <a:prstGeom prst="rect">
            <a:avLst/>
          </a:prstGeom>
        </p:spPr>
      </p:pic>
      <p:sp>
        <p:nvSpPr>
          <p:cNvPr id="23" name="iṡḷíḓé">
            <a:extLst>
              <a:ext uri="{FF2B5EF4-FFF2-40B4-BE49-F238E27FC236}">
                <a16:creationId xmlns:a16="http://schemas.microsoft.com/office/drawing/2014/main" id="{E2904C62-069C-480D-8FE5-F4BAE97FB67C}"/>
              </a:ext>
            </a:extLst>
          </p:cNvPr>
          <p:cNvSpPr txBox="1"/>
          <p:nvPr/>
        </p:nvSpPr>
        <p:spPr>
          <a:xfrm>
            <a:off x="1569873" y="2936040"/>
            <a:ext cx="2604963" cy="924577"/>
          </a:xfrm>
          <a:prstGeom prst="rect">
            <a:avLst/>
          </a:prstGeom>
          <a:noFill/>
          <a:ln>
            <a:noFill/>
          </a:ln>
        </p:spPr>
        <p:txBody>
          <a:bodyPr wrap="square" lIns="91440" tIns="45720" rIns="91440" bIns="45720" anchor="t" anchorCtr="0">
            <a:noAutofit/>
          </a:bodyPr>
          <a:lstStyle/>
          <a:p>
            <a:pPr algn="ctr">
              <a:buSzPct val="25000"/>
            </a:pP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endParaRPr lang="en-US" sz="4000" b="1" dirty="0">
              <a:latin typeface="Times New Roman" panose="02020603050405020304" pitchFamily="18" charset="0"/>
              <a:cs typeface="Times New Roman" panose="02020603050405020304" pitchFamily="18" charset="0"/>
            </a:endParaRPr>
          </a:p>
        </p:txBody>
      </p:sp>
      <p:pic>
        <p:nvPicPr>
          <p:cNvPr id="27" name="图片 7">
            <a:extLst>
              <a:ext uri="{FF2B5EF4-FFF2-40B4-BE49-F238E27FC236}">
                <a16:creationId xmlns:a16="http://schemas.microsoft.com/office/drawing/2014/main" id="{8D6C006F-937C-47D3-8298-D681F4D14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65" y="368308"/>
            <a:ext cx="6334306" cy="5930892"/>
          </a:xfrm>
          <a:prstGeom prst="rect">
            <a:avLst/>
          </a:prstGeom>
        </p:spPr>
      </p:pic>
      <p:sp>
        <p:nvSpPr>
          <p:cNvPr id="28" name="Text Box 6">
            <a:extLst>
              <a:ext uri="{FF2B5EF4-FFF2-40B4-BE49-F238E27FC236}">
                <a16:creationId xmlns:a16="http://schemas.microsoft.com/office/drawing/2014/main" id="{699C8494-E28E-47FC-AEA0-417094E537BC}"/>
              </a:ext>
            </a:extLst>
          </p:cNvPr>
          <p:cNvSpPr txBox="1">
            <a:spLocks noChangeArrowheads="1"/>
          </p:cNvSpPr>
          <p:nvPr/>
        </p:nvSpPr>
        <p:spPr bwMode="auto">
          <a:xfrm>
            <a:off x="6311900" y="1611034"/>
            <a:ext cx="4724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4000" b="1" i="1" dirty="0" err="1">
                <a:solidFill>
                  <a:srgbClr val="FF0066"/>
                </a:solidFill>
                <a:latin typeface="Times New Roman" panose="02020603050405020304" pitchFamily="18" charset="0"/>
                <a:cs typeface="Times New Roman" panose="02020603050405020304" pitchFamily="18" charset="0"/>
              </a:rPr>
              <a:t>Đọc</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câu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chuyện</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sau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và</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cho</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biết</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Trong</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những</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câu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kết</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thúc</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bằng</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dấu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chấm</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hỏi</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câu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nào</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là</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câu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nghi</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vấn</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câu</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nào</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không</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Tại</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sao</a:t>
            </a:r>
            <a:r>
              <a:rPr lang="en-US" altLang="en-US" sz="4000" b="1" i="1" dirty="0">
                <a:solidFill>
                  <a:srgbClr val="FF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121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1000" fill="hold"/>
                                        <p:tgtEl>
                                          <p:spTgt spid="28"/>
                                        </p:tgtEl>
                                        <p:attrNameLst>
                                          <p:attrName>ppt_x</p:attrName>
                                        </p:attrNameLst>
                                      </p:cBhvr>
                                      <p:tavLst>
                                        <p:tav tm="0">
                                          <p:val>
                                            <p:strVal val="#ppt_x-.2"/>
                                          </p:val>
                                        </p:tav>
                                        <p:tav tm="100000">
                                          <p:val>
                                            <p:strVal val="#ppt_x"/>
                                          </p:val>
                                        </p:tav>
                                      </p:tavLst>
                                    </p:anim>
                                    <p:anim calcmode="lin" valueType="num">
                                      <p:cBhvr>
                                        <p:cTn id="31"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图片 3" descr="边框">
            <a:extLst>
              <a:ext uri="{FF2B5EF4-FFF2-40B4-BE49-F238E27FC236}">
                <a16:creationId xmlns:a16="http://schemas.microsoft.com/office/drawing/2014/main" id="{386C704E-5C5C-452A-83C2-7DC34F22BC25}"/>
              </a:ext>
            </a:extLst>
          </p:cNvPr>
          <p:cNvPicPr>
            <a:picLocks noChangeAspect="1"/>
          </p:cNvPicPr>
          <p:nvPr/>
        </p:nvPicPr>
        <p:blipFill>
          <a:blip r:embed="rId2"/>
          <a:stretch>
            <a:fillRect/>
          </a:stretch>
        </p:blipFill>
        <p:spPr>
          <a:xfrm>
            <a:off x="238760" y="222885"/>
            <a:ext cx="11715115" cy="6412865"/>
          </a:xfrm>
          <a:prstGeom prst="rect">
            <a:avLst/>
          </a:prstGeom>
        </p:spPr>
      </p:pic>
      <p:sp>
        <p:nvSpPr>
          <p:cNvPr id="25" name="Text Box 4">
            <a:extLst>
              <a:ext uri="{FF2B5EF4-FFF2-40B4-BE49-F238E27FC236}">
                <a16:creationId xmlns:a16="http://schemas.microsoft.com/office/drawing/2014/main" id="{3C071DB3-EC43-43AA-AF8B-CE950CE1A926}"/>
              </a:ext>
            </a:extLst>
          </p:cNvPr>
          <p:cNvSpPr txBox="1">
            <a:spLocks noChangeArrowheads="1"/>
          </p:cNvSpPr>
          <p:nvPr/>
        </p:nvSpPr>
        <p:spPr bwMode="auto">
          <a:xfrm>
            <a:off x="488791" y="551289"/>
            <a:ext cx="581787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Một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hỏi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ơ</a:t>
            </a:r>
            <a:r>
              <a:rPr lang="en-US" altLang="en-US" sz="3200" b="1" dirty="0" err="1">
                <a:solidFill>
                  <a:srgbClr val="0000CC"/>
                </a:solidFill>
                <a:latin typeface="Times New Roman" panose="02020603050405020304" pitchFamily="18" charset="0"/>
                <a:cs typeface="Times New Roman" panose="02020603050405020304" pitchFamily="18" charset="0"/>
              </a:rPr>
              <a:t>i</a:t>
            </a:r>
            <a:r>
              <a:rPr lang="en-US" altLang="en-US" sz="3200" b="1" dirty="0">
                <a:solidFill>
                  <a:srgbClr val="0000CC"/>
                </a:solidFill>
                <a:latin typeface="Times New Roman" panose="02020603050405020304" pitchFamily="18" charset="0"/>
                <a:cs typeface="Times New Roman" panose="02020603050405020304" pitchFamily="18" charset="0"/>
              </a:rPr>
              <a:t>, ai </a:t>
            </a:r>
            <a:r>
              <a:rPr lang="en-US" altLang="en-US" sz="3200" b="1" dirty="0" err="1">
                <a:solidFill>
                  <a:srgbClr val="0000CC"/>
                </a:solidFill>
                <a:latin typeface="Times New Roman" panose="02020603050405020304" pitchFamily="18" charset="0"/>
                <a:cs typeface="Times New Roman" panose="02020603050405020304" pitchFamily="18" charset="0"/>
              </a:rPr>
              <a:t>sinh</a:t>
            </a:r>
            <a:r>
              <a:rPr lang="en-US" altLang="en-US" sz="3200" b="1" dirty="0">
                <a:solidFill>
                  <a:srgbClr val="0000CC"/>
                </a:solidFill>
                <a:latin typeface="Times New Roman" panose="02020603050405020304" pitchFamily="18" charset="0"/>
                <a:cs typeface="Times New Roman" panose="02020603050405020304" pitchFamily="18" charset="0"/>
              </a:rPr>
              <a:t> ra con?</a:t>
            </a:r>
          </a:p>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 c</a:t>
            </a:r>
            <a:r>
              <a:rPr lang="vi-VN" altLang="en-US" sz="3200" b="1" dirty="0">
                <a:solidFill>
                  <a:srgbClr val="0000CC"/>
                </a:solidFill>
                <a:latin typeface="Times New Roman" panose="02020603050405020304" pitchFamily="18" charset="0"/>
                <a:cs typeface="Times New Roman" panose="02020603050405020304" pitchFamily="18" charset="0"/>
              </a:rPr>
              <a:t>ư</a:t>
            </a:r>
            <a:r>
              <a:rPr lang="en-US" altLang="en-US" sz="3200" b="1" dirty="0" err="1">
                <a:solidFill>
                  <a:srgbClr val="0000CC"/>
                </a:solidFill>
                <a:latin typeface="Times New Roman" panose="02020603050405020304" pitchFamily="18" charset="0"/>
                <a:cs typeface="Times New Roman" panose="02020603050405020304" pitchFamily="18" charset="0"/>
              </a:rPr>
              <a:t>ời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còn</a:t>
            </a:r>
            <a:r>
              <a:rPr lang="en-US" altLang="en-US" sz="3200" b="1" dirty="0">
                <a:solidFill>
                  <a:srgbClr val="0000CC"/>
                </a:solidFill>
                <a:latin typeface="Times New Roman" panose="02020603050405020304" pitchFamily="18" charset="0"/>
                <a:cs typeface="Times New Roman" panose="02020603050405020304" pitchFamily="18" charset="0"/>
              </a:rPr>
              <a:t> ai?</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 ai </a:t>
            </a:r>
            <a:r>
              <a:rPr lang="en-US" altLang="en-US" sz="3200" b="1" dirty="0" err="1">
                <a:solidFill>
                  <a:srgbClr val="0000CC"/>
                </a:solidFill>
                <a:latin typeface="Times New Roman" panose="02020603050405020304" pitchFamily="18" charset="0"/>
                <a:cs typeface="Times New Roman" panose="02020603050405020304" pitchFamily="18" charset="0"/>
              </a:rPr>
              <a:t>sinh</a:t>
            </a:r>
            <a:r>
              <a:rPr lang="en-US" altLang="en-US" sz="3200" b="1" dirty="0">
                <a:solidFill>
                  <a:srgbClr val="0000CC"/>
                </a:solidFill>
                <a:latin typeface="Times New Roman" panose="02020603050405020304" pitchFamily="18" charset="0"/>
                <a:cs typeface="Times New Roman" panose="02020603050405020304" pitchFamily="18" charset="0"/>
              </a:rPr>
              <a:t> ra </a:t>
            </a: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ngoại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còn</a:t>
            </a:r>
            <a:r>
              <a:rPr lang="en-US" altLang="en-US" sz="3200" b="1" dirty="0">
                <a:solidFill>
                  <a:srgbClr val="0000CC"/>
                </a:solidFill>
                <a:latin typeface="Times New Roman" panose="02020603050405020304" pitchFamily="18" charset="0"/>
                <a:cs typeface="Times New Roman" panose="02020603050405020304" pitchFamily="18" charset="0"/>
              </a:rPr>
              <a:t> ai?</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 ai </a:t>
            </a:r>
            <a:r>
              <a:rPr lang="en-US" altLang="en-US" sz="3200" b="1" dirty="0" err="1">
                <a:solidFill>
                  <a:srgbClr val="0000CC"/>
                </a:solidFill>
                <a:latin typeface="Times New Roman" panose="02020603050405020304" pitchFamily="18" charset="0"/>
                <a:cs typeface="Times New Roman" panose="02020603050405020304" pitchFamily="18" charset="0"/>
              </a:rPr>
              <a:t>sinh</a:t>
            </a:r>
            <a:r>
              <a:rPr lang="en-US" altLang="en-US" sz="3200" b="1" dirty="0">
                <a:solidFill>
                  <a:srgbClr val="0000CC"/>
                </a:solidFill>
                <a:latin typeface="Times New Roman" panose="02020603050405020304" pitchFamily="18" charset="0"/>
                <a:cs typeface="Times New Roman" panose="02020603050405020304" pitchFamily="18" charset="0"/>
              </a:rPr>
              <a:t> ra </a:t>
            </a:r>
            <a:r>
              <a:rPr lang="en-US" altLang="en-US" sz="3200" b="1" dirty="0" err="1">
                <a:solidFill>
                  <a:srgbClr val="0000CC"/>
                </a:solidFill>
                <a:latin typeface="Times New Roman" panose="02020603050405020304" pitchFamily="18" charset="0"/>
                <a:cs typeface="Times New Roman" panose="02020603050405020304" pitchFamily="18" charset="0"/>
              </a:rPr>
              <a:t>bà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ngoại</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Cụ</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ngoại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còn</a:t>
            </a:r>
            <a:r>
              <a:rPr lang="en-US" altLang="en-US" sz="3200" b="1" dirty="0">
                <a:solidFill>
                  <a:srgbClr val="0000CC"/>
                </a:solidFill>
                <a:latin typeface="Times New Roman" panose="02020603050405020304" pitchFamily="18" charset="0"/>
                <a:cs typeface="Times New Roman" panose="02020603050405020304" pitchFamily="18" charset="0"/>
              </a:rPr>
              <a:t> ai?</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 ai </a:t>
            </a:r>
            <a:r>
              <a:rPr lang="en-US" altLang="en-US" sz="3200" b="1" dirty="0" err="1">
                <a:solidFill>
                  <a:srgbClr val="0000CC"/>
                </a:solidFill>
                <a:latin typeface="Times New Roman" panose="02020603050405020304" pitchFamily="18" charset="0"/>
                <a:cs typeface="Times New Roman" panose="02020603050405020304" pitchFamily="18" charset="0"/>
              </a:rPr>
              <a:t>sinh</a:t>
            </a:r>
            <a:r>
              <a:rPr lang="en-US" altLang="en-US" sz="3200" b="1" dirty="0">
                <a:solidFill>
                  <a:srgbClr val="0000CC"/>
                </a:solidFill>
                <a:latin typeface="Times New Roman" panose="02020603050405020304" pitchFamily="18" charset="0"/>
                <a:cs typeface="Times New Roman" panose="02020603050405020304" pitchFamily="18" charset="0"/>
              </a:rPr>
              <a:t> ra </a:t>
            </a:r>
            <a:r>
              <a:rPr lang="en-US" altLang="en-US" sz="3200" b="1" dirty="0" err="1">
                <a:solidFill>
                  <a:srgbClr val="0000CC"/>
                </a:solidFill>
                <a:latin typeface="Times New Roman" panose="02020603050405020304" pitchFamily="18" charset="0"/>
                <a:cs typeface="Times New Roman" panose="02020603050405020304" pitchFamily="18" charset="0"/>
              </a:rPr>
              <a:t>cụ</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ngoại</a:t>
            </a:r>
            <a:r>
              <a:rPr lang="en-US" altLang="en-US" sz="3200" b="1" dirty="0">
                <a:solidFill>
                  <a:srgbClr val="0000CC"/>
                </a:solidFill>
                <a:latin typeface="Times New Roman" panose="02020603050405020304" pitchFamily="18" charset="0"/>
                <a:cs typeface="Times New Roman" panose="02020603050405020304" pitchFamily="18" charset="0"/>
              </a:rPr>
              <a:t>?</a:t>
            </a:r>
          </a:p>
        </p:txBody>
      </p:sp>
      <p:sp>
        <p:nvSpPr>
          <p:cNvPr id="26" name="Text Box 5">
            <a:extLst>
              <a:ext uri="{FF2B5EF4-FFF2-40B4-BE49-F238E27FC236}">
                <a16:creationId xmlns:a16="http://schemas.microsoft.com/office/drawing/2014/main" id="{75DE0AA0-9655-4053-BC74-CE5AE99FFA8C}"/>
              </a:ext>
            </a:extLst>
          </p:cNvPr>
          <p:cNvSpPr txBox="1">
            <a:spLocks noChangeArrowheads="1"/>
          </p:cNvSpPr>
          <p:nvPr/>
        </p:nvSpPr>
        <p:spPr bwMode="auto">
          <a:xfrm>
            <a:off x="5689600" y="439130"/>
            <a:ext cx="6477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Khổ</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quá</a:t>
            </a:r>
            <a:r>
              <a:rPr lang="en-US" altLang="en-US" sz="3200" b="1" dirty="0">
                <a:solidFill>
                  <a:srgbClr val="0000CC"/>
                </a:solidFill>
                <a:latin typeface="Times New Roman" panose="02020603050405020304" pitchFamily="18" charset="0"/>
                <a:cs typeface="Times New Roman" panose="02020603050405020304" pitchFamily="18" charset="0"/>
              </a:rPr>
              <a:t>! Sao con </a:t>
            </a:r>
            <a:r>
              <a:rPr lang="en-US" altLang="en-US" sz="3200" b="1" dirty="0" err="1">
                <a:solidFill>
                  <a:srgbClr val="0000CC"/>
                </a:solidFill>
                <a:latin typeface="Times New Roman" panose="02020603050405020304" pitchFamily="18" charset="0"/>
                <a:cs typeface="Times New Roman" panose="02020603050405020304" pitchFamily="18" charset="0"/>
              </a:rPr>
              <a:t>hỏi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nhiều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b="1" dirty="0" err="1">
                <a:solidFill>
                  <a:srgbClr val="0000CC"/>
                </a:solidFill>
                <a:latin typeface="Times New Roman" panose="02020603050405020304" pitchFamily="18" charset="0"/>
                <a:cs typeface="Times New Roman" panose="02020603050405020304" pitchFamily="18" charset="0"/>
              </a:rPr>
              <a:t>Bé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ngúng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nguẩy</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b="1" dirty="0">
                <a:solidFill>
                  <a:srgbClr val="0000CC"/>
                </a:solidFill>
                <a:latin typeface="Times New Roman" panose="02020603050405020304" pitchFamily="18" charset="0"/>
                <a:cs typeface="Times New Roman" panose="02020603050405020304" pitchFamily="18" charset="0"/>
              </a:rPr>
              <a:t>- Con ứ </a:t>
            </a:r>
            <a:r>
              <a:rPr lang="en-US" altLang="en-US" sz="3200" b="1" dirty="0" err="1">
                <a:solidFill>
                  <a:srgbClr val="0000CC"/>
                </a:solidFill>
                <a:latin typeface="Times New Roman" panose="02020603050405020304" pitchFamily="18" charset="0"/>
                <a:cs typeface="Times New Roman" panose="02020603050405020304" pitchFamily="18" charset="0"/>
              </a:rPr>
              <a:t>biết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thì</a:t>
            </a:r>
            <a:r>
              <a:rPr lang="en-US" altLang="en-US" sz="3200" b="1" dirty="0">
                <a:solidFill>
                  <a:srgbClr val="0000CC"/>
                </a:solidFill>
                <a:latin typeface="Times New Roman" panose="02020603050405020304" pitchFamily="18" charset="0"/>
                <a:cs typeface="Times New Roman" panose="02020603050405020304" pitchFamily="18" charset="0"/>
              </a:rPr>
              <a:t> con </a:t>
            </a:r>
            <a:r>
              <a:rPr lang="en-US" altLang="en-US" sz="3200" b="1" dirty="0" err="1">
                <a:solidFill>
                  <a:srgbClr val="0000CC"/>
                </a:solidFill>
                <a:latin typeface="Times New Roman" panose="02020603050405020304" pitchFamily="18" charset="0"/>
                <a:cs typeface="Times New Roman" panose="02020603050405020304" pitchFamily="18" charset="0"/>
              </a:rPr>
              <a:t>mới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hỏi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chứ</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3200" b="1" dirty="0" err="1">
                <a:solidFill>
                  <a:srgbClr val="0000CC"/>
                </a:solidFill>
                <a:latin typeface="Times New Roman" panose="02020603050405020304" pitchFamily="18" charset="0"/>
                <a:cs typeface="Times New Roman" panose="02020603050405020304" pitchFamily="18" charset="0"/>
              </a:rPr>
              <a:t>Mẹ</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mỉm</a:t>
            </a:r>
            <a:r>
              <a:rPr lang="en-US" altLang="en-US" sz="3200" b="1" dirty="0">
                <a:solidFill>
                  <a:srgbClr val="0000CC"/>
                </a:solidFill>
                <a:latin typeface="Times New Roman" panose="02020603050405020304" pitchFamily="18" charset="0"/>
                <a:cs typeface="Times New Roman" panose="02020603050405020304" pitchFamily="18" charset="0"/>
              </a:rPr>
              <a:t> c</a:t>
            </a:r>
            <a:r>
              <a:rPr lang="vi-VN" altLang="en-US" sz="3200" b="1" dirty="0">
                <a:solidFill>
                  <a:srgbClr val="0000CC"/>
                </a:solidFill>
                <a:latin typeface="Times New Roman" panose="02020603050405020304" pitchFamily="18" charset="0"/>
                <a:cs typeface="Times New Roman" panose="02020603050405020304" pitchFamily="18" charset="0"/>
              </a:rPr>
              <a:t>ư</a:t>
            </a:r>
            <a:r>
              <a:rPr lang="en-US" altLang="en-US" sz="3200" b="1" dirty="0" err="1">
                <a:solidFill>
                  <a:srgbClr val="0000CC"/>
                </a:solidFill>
                <a:latin typeface="Times New Roman" panose="02020603050405020304" pitchFamily="18" charset="0"/>
                <a:cs typeface="Times New Roman" panose="02020603050405020304" pitchFamily="18" charset="0"/>
              </a:rPr>
              <a:t>ời</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Trời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sinh</a:t>
            </a:r>
            <a:r>
              <a:rPr lang="en-US" altLang="en-US" sz="3200" b="1" dirty="0">
                <a:solidFill>
                  <a:srgbClr val="0000CC"/>
                </a:solidFill>
                <a:latin typeface="Times New Roman" panose="02020603050405020304" pitchFamily="18" charset="0"/>
                <a:cs typeface="Times New Roman" panose="02020603050405020304" pitchFamily="18" charset="0"/>
              </a:rPr>
              <a:t> ra </a:t>
            </a:r>
            <a:r>
              <a:rPr lang="en-US" altLang="en-US" sz="3200" b="1" dirty="0" err="1">
                <a:solidFill>
                  <a:srgbClr val="0000CC"/>
                </a:solidFill>
                <a:latin typeface="Times New Roman" panose="02020603050405020304" pitchFamily="18" charset="0"/>
                <a:cs typeface="Times New Roman" panose="02020603050405020304" pitchFamily="18" charset="0"/>
              </a:rPr>
              <a:t>cụ</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ngoại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chứ</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còn</a:t>
            </a:r>
            <a:r>
              <a:rPr lang="en-US" altLang="en-US" sz="3200" b="1" dirty="0">
                <a:solidFill>
                  <a:srgbClr val="0000CC"/>
                </a:solidFill>
                <a:latin typeface="Times New Roman" panose="02020603050405020304" pitchFamily="18" charset="0"/>
                <a:cs typeface="Times New Roman" panose="02020603050405020304" pitchFamily="18" charset="0"/>
              </a:rPr>
              <a:t> ai?</a:t>
            </a:r>
          </a:p>
          <a:p>
            <a:pP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 ai </a:t>
            </a:r>
            <a:r>
              <a:rPr lang="en-US" altLang="en-US" sz="3200" b="1" dirty="0" err="1">
                <a:solidFill>
                  <a:srgbClr val="0000CC"/>
                </a:solidFill>
                <a:latin typeface="Times New Roman" panose="02020603050405020304" pitchFamily="18" charset="0"/>
                <a:cs typeface="Times New Roman" panose="02020603050405020304" pitchFamily="18" charset="0"/>
              </a:rPr>
              <a:t>sinh</a:t>
            </a:r>
            <a:r>
              <a:rPr lang="en-US" altLang="en-US" sz="3200" b="1" dirty="0">
                <a:solidFill>
                  <a:srgbClr val="0000CC"/>
                </a:solidFill>
                <a:latin typeface="Times New Roman" panose="02020603050405020304" pitchFamily="18" charset="0"/>
                <a:cs typeface="Times New Roman" panose="02020603050405020304" pitchFamily="18" charset="0"/>
              </a:rPr>
              <a:t> ra </a:t>
            </a:r>
            <a:r>
              <a:rPr lang="en-US" altLang="en-US" sz="3200" b="1" dirty="0" err="1">
                <a:solidFill>
                  <a:srgbClr val="0000CC"/>
                </a:solidFill>
                <a:latin typeface="Times New Roman" panose="02020603050405020304" pitchFamily="18" charset="0"/>
                <a:cs typeface="Times New Roman" panose="02020603050405020304" pitchFamily="18" charset="0"/>
              </a:rPr>
              <a:t>trời</a:t>
            </a:r>
            <a:r>
              <a:rPr lang="en-US" altLang="en-US" sz="3200" b="1" dirty="0">
                <a:solidFill>
                  <a:srgbClr val="0000CC"/>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3200" b="1" dirty="0">
                <a:solidFill>
                  <a:srgbClr val="0000CC"/>
                </a:solidFill>
                <a:latin typeface="Times New Roman" panose="02020603050405020304" pitchFamily="18" charset="0"/>
                <a:cs typeface="Times New Roman" panose="02020603050405020304" pitchFamily="18" charset="0"/>
              </a:rPr>
              <a:t> Con </a:t>
            </a:r>
            <a:r>
              <a:rPr lang="vi-VN" altLang="en-US" sz="3200" b="1" dirty="0">
                <a:solidFill>
                  <a:srgbClr val="0000CC"/>
                </a:solidFill>
                <a:latin typeface="Times New Roman" panose="02020603050405020304" pitchFamily="18" charset="0"/>
                <a:cs typeface="Times New Roman" panose="02020603050405020304" pitchFamily="18" charset="0"/>
              </a:rPr>
              <a:t>đ</a:t>
            </a:r>
            <a:r>
              <a:rPr lang="en-US" altLang="en-US" sz="3200" b="1" dirty="0" err="1">
                <a:solidFill>
                  <a:srgbClr val="0000CC"/>
                </a:solidFill>
                <a:latin typeface="Times New Roman" panose="02020603050405020304" pitchFamily="18" charset="0"/>
                <a:cs typeface="Times New Roman" panose="02020603050405020304" pitchFamily="18" charset="0"/>
              </a:rPr>
              <a:t>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hỏi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trời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ấy</a:t>
            </a:r>
            <a:r>
              <a:rPr lang="en-US" altLang="en-US" sz="3200" b="1" dirty="0">
                <a:solidFill>
                  <a:srgbClr val="0000CC"/>
                </a:solidFill>
                <a:latin typeface="Times New Roman" panose="02020603050405020304" pitchFamily="18" charset="0"/>
                <a:cs typeface="Times New Roman" panose="02020603050405020304" pitchFamily="18" charset="0"/>
              </a:rPr>
              <a:t>!</a:t>
            </a:r>
          </a:p>
        </p:txBody>
      </p:sp>
      <p:cxnSp>
        <p:nvCxnSpPr>
          <p:cNvPr id="4" name="Straight Connector 3">
            <a:extLst>
              <a:ext uri="{FF2B5EF4-FFF2-40B4-BE49-F238E27FC236}">
                <a16:creationId xmlns:a16="http://schemas.microsoft.com/office/drawing/2014/main" id="{BCB1DF1E-8A2D-4AD6-978D-85FB9CFC0F04}"/>
              </a:ext>
            </a:extLst>
          </p:cNvPr>
          <p:cNvCxnSpPr>
            <a:cxnSpLocks/>
          </p:cNvCxnSpPr>
          <p:nvPr/>
        </p:nvCxnSpPr>
        <p:spPr>
          <a:xfrm>
            <a:off x="5334000" y="317500"/>
            <a:ext cx="15239" cy="617407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50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图片 3" descr="边框">
            <a:extLst>
              <a:ext uri="{FF2B5EF4-FFF2-40B4-BE49-F238E27FC236}">
                <a16:creationId xmlns:a16="http://schemas.microsoft.com/office/drawing/2014/main" id="{386C704E-5C5C-452A-83C2-7DC34F22BC25}"/>
              </a:ext>
            </a:extLst>
          </p:cNvPr>
          <p:cNvPicPr>
            <a:picLocks noChangeAspect="1"/>
          </p:cNvPicPr>
          <p:nvPr/>
        </p:nvPicPr>
        <p:blipFill>
          <a:blip r:embed="rId2"/>
          <a:stretch>
            <a:fillRect/>
          </a:stretch>
        </p:blipFill>
        <p:spPr>
          <a:xfrm>
            <a:off x="238760" y="222885"/>
            <a:ext cx="11715115" cy="6412865"/>
          </a:xfrm>
          <a:prstGeom prst="rect">
            <a:avLst/>
          </a:prstGeom>
        </p:spPr>
      </p:pic>
      <p:pic>
        <p:nvPicPr>
          <p:cNvPr id="7" name="图片 9" descr="图片包含 天空&#10;&#10;自动生成的说明">
            <a:extLst>
              <a:ext uri="{FF2B5EF4-FFF2-40B4-BE49-F238E27FC236}">
                <a16:creationId xmlns:a16="http://schemas.microsoft.com/office/drawing/2014/main" id="{4F7E2279-DC32-4004-8310-A5469454B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000" y="3581400"/>
            <a:ext cx="3794588" cy="2751158"/>
          </a:xfrm>
          <a:prstGeom prst="rect">
            <a:avLst/>
          </a:prstGeom>
        </p:spPr>
      </p:pic>
      <p:sp>
        <p:nvSpPr>
          <p:cNvPr id="8" name="iṡḷíḓé">
            <a:extLst>
              <a:ext uri="{FF2B5EF4-FFF2-40B4-BE49-F238E27FC236}">
                <a16:creationId xmlns:a16="http://schemas.microsoft.com/office/drawing/2014/main" id="{D30735F7-FE61-4AB0-A25A-955470215966}"/>
              </a:ext>
            </a:extLst>
          </p:cNvPr>
          <p:cNvSpPr txBox="1"/>
          <p:nvPr/>
        </p:nvSpPr>
        <p:spPr>
          <a:xfrm>
            <a:off x="8617857" y="3276600"/>
            <a:ext cx="2639937" cy="1156791"/>
          </a:xfrm>
          <a:prstGeom prst="rect">
            <a:avLst/>
          </a:prstGeom>
          <a:noFill/>
          <a:ln>
            <a:noFill/>
          </a:ln>
        </p:spPr>
        <p:txBody>
          <a:bodyPr wrap="square" lIns="91440" tIns="45720" rIns="91440" bIns="45720" anchor="t" anchorCtr="0">
            <a:noAutofit/>
          </a:bodyPr>
          <a:lstStyle/>
          <a:p>
            <a:pPr>
              <a:lnSpc>
                <a:spcPct val="200000"/>
              </a:lnSpc>
              <a:buSzPct val="25000"/>
            </a:pPr>
            <a:r>
              <a:rPr lang="en-US" sz="6000" b="1" dirty="0" err="1">
                <a:solidFill>
                  <a:srgbClr val="FF0000"/>
                </a:solidFill>
                <a:latin typeface="Times New Roman" panose="02020603050405020304" pitchFamily="18" charset="0"/>
                <a:cs typeface="Times New Roman" panose="02020603050405020304" pitchFamily="18" charset="0"/>
              </a:rPr>
              <a:t>Lưu</a:t>
            </a:r>
            <a:r>
              <a:rPr lang="en-US" sz="6000" b="1" dirty="0">
                <a:solidFill>
                  <a:srgbClr val="FF0000"/>
                </a:solidFill>
                <a:latin typeface="Times New Roman" panose="02020603050405020304" pitchFamily="18" charset="0"/>
                <a:cs typeface="Times New Roman" panose="02020603050405020304" pitchFamily="18" charset="0"/>
              </a:rPr>
              <a:t> ý</a:t>
            </a:r>
          </a:p>
        </p:txBody>
      </p:sp>
      <p:sp>
        <p:nvSpPr>
          <p:cNvPr id="9" name="Text Box 8">
            <a:extLst>
              <a:ext uri="{FF2B5EF4-FFF2-40B4-BE49-F238E27FC236}">
                <a16:creationId xmlns:a16="http://schemas.microsoft.com/office/drawing/2014/main" id="{637BDC84-304F-42C8-BF54-47A1FDA5CD9A}"/>
              </a:ext>
            </a:extLst>
          </p:cNvPr>
          <p:cNvSpPr txBox="1">
            <a:spLocks noChangeArrowheads="1"/>
          </p:cNvSpPr>
          <p:nvPr/>
        </p:nvSpPr>
        <p:spPr bwMode="auto">
          <a:xfrm>
            <a:off x="1266030" y="1168966"/>
            <a:ext cx="964326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just" eaLnBrk="1" hangingPunct="1">
              <a:buFont typeface="Wingdings" panose="05000000000000000000" pitchFamily="2" charset="2"/>
              <a:buChar char="v"/>
            </a:pPr>
            <a:r>
              <a:rPr lang="en-US" altLang="en-US" sz="4400" b="1" dirty="0" err="1">
                <a:solidFill>
                  <a:srgbClr val="006600"/>
                </a:solidFill>
                <a:latin typeface="Times New Roman" panose="02020603050405020304" pitchFamily="18" charset="0"/>
                <a:cs typeface="Times New Roman" panose="02020603050405020304" pitchFamily="18" charset="0"/>
              </a:rPr>
              <a:t>Dấu</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chấm</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hỏi</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chỉ</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là</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hình</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thức</a:t>
            </a:r>
            <a:r>
              <a:rPr lang="en-US" altLang="en-US" sz="4400" b="1" dirty="0">
                <a:solidFill>
                  <a:srgbClr val="006600"/>
                </a:solidFill>
                <a:latin typeface="Times New Roman" panose="02020603050405020304" pitchFamily="18" charset="0"/>
                <a:cs typeface="Times New Roman" panose="02020603050405020304" pitchFamily="18" charset="0"/>
              </a:rPr>
              <a:t> </a:t>
            </a:r>
            <a:r>
              <a:rPr lang="vi-VN" altLang="en-US" sz="4400" b="1" dirty="0">
                <a:solidFill>
                  <a:srgbClr val="006600"/>
                </a:solidFill>
                <a:latin typeface="Times New Roman" panose="02020603050405020304" pitchFamily="18" charset="0"/>
                <a:cs typeface="Times New Roman" panose="02020603050405020304" pitchFamily="18" charset="0"/>
              </a:rPr>
              <a:t>đ</a:t>
            </a:r>
            <a:r>
              <a:rPr lang="en-US" altLang="en-US" sz="4400" b="1" dirty="0">
                <a:solidFill>
                  <a:srgbClr val="006600"/>
                </a:solidFill>
                <a:latin typeface="Times New Roman" panose="02020603050405020304" pitchFamily="18" charset="0"/>
                <a:cs typeface="Times New Roman" panose="02020603050405020304" pitchFamily="18" charset="0"/>
              </a:rPr>
              <a:t>ể </a:t>
            </a:r>
            <a:r>
              <a:rPr lang="en-US" altLang="en-US" sz="4400" b="1" dirty="0" err="1">
                <a:solidFill>
                  <a:srgbClr val="006600"/>
                </a:solidFill>
                <a:latin typeface="Times New Roman" panose="02020603050405020304" pitchFamily="18" charset="0"/>
                <a:cs typeface="Times New Roman" panose="02020603050405020304" pitchFamily="18" charset="0"/>
              </a:rPr>
              <a:t>nhận</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biết</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câu</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nghi</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vấn</a:t>
            </a:r>
            <a:endParaRPr lang="en-US" altLang="en-US" sz="4400" b="1" dirty="0">
              <a:solidFill>
                <a:srgbClr val="006600"/>
              </a:solidFill>
              <a:latin typeface="Times New Roman" panose="02020603050405020304" pitchFamily="18" charset="0"/>
              <a:cs typeface="Times New Roman" panose="02020603050405020304" pitchFamily="18" charset="0"/>
            </a:endParaRPr>
          </a:p>
        </p:txBody>
      </p:sp>
      <p:sp>
        <p:nvSpPr>
          <p:cNvPr id="10" name="Text Box 8">
            <a:extLst>
              <a:ext uri="{FF2B5EF4-FFF2-40B4-BE49-F238E27FC236}">
                <a16:creationId xmlns:a16="http://schemas.microsoft.com/office/drawing/2014/main" id="{58A9D9D7-89D8-4F6E-94D8-370A71E66847}"/>
              </a:ext>
            </a:extLst>
          </p:cNvPr>
          <p:cNvSpPr txBox="1">
            <a:spLocks noChangeArrowheads="1"/>
          </p:cNvSpPr>
          <p:nvPr/>
        </p:nvSpPr>
        <p:spPr bwMode="auto">
          <a:xfrm>
            <a:off x="1266029" y="3519210"/>
            <a:ext cx="614124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71500" indent="-571500" algn="just" eaLnBrk="1" hangingPunct="1">
              <a:buFont typeface="Wingdings" panose="05000000000000000000" pitchFamily="2" charset="2"/>
              <a:buChar char="v"/>
            </a:pPr>
            <a:r>
              <a:rPr lang="en-SG" altLang="en-US" sz="4400" b="1" dirty="0">
                <a:solidFill>
                  <a:srgbClr val="006600"/>
                </a:solidFill>
                <a:latin typeface="Times New Roman" panose="02020603050405020304" pitchFamily="18" charset="0"/>
                <a:cs typeface="Times New Roman" panose="02020603050405020304" pitchFamily="18" charset="0"/>
              </a:rPr>
              <a:t>N</a:t>
            </a:r>
            <a:r>
              <a:rPr lang="en-US" altLang="en-US" sz="4400" b="1" dirty="0" err="1">
                <a:solidFill>
                  <a:srgbClr val="006600"/>
                </a:solidFill>
                <a:latin typeface="Times New Roman" panose="02020603050405020304" pitchFamily="18" charset="0"/>
                <a:cs typeface="Times New Roman" panose="02020603050405020304" pitchFamily="18" charset="0"/>
              </a:rPr>
              <a:t>goài</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hình</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thức</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còn</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phải</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chú</a:t>
            </a:r>
            <a:r>
              <a:rPr lang="en-US" altLang="en-US" sz="4400" b="1" dirty="0">
                <a:solidFill>
                  <a:srgbClr val="006600"/>
                </a:solidFill>
                <a:latin typeface="Times New Roman" panose="02020603050405020304" pitchFamily="18" charset="0"/>
                <a:cs typeface="Times New Roman" panose="02020603050405020304" pitchFamily="18" charset="0"/>
              </a:rPr>
              <a:t> ý </a:t>
            </a:r>
            <a:r>
              <a:rPr lang="vi-VN" altLang="en-US" sz="4400" b="1" dirty="0">
                <a:solidFill>
                  <a:srgbClr val="006600"/>
                </a:solidFill>
                <a:latin typeface="Times New Roman" panose="02020603050405020304" pitchFamily="18" charset="0"/>
                <a:cs typeface="Times New Roman" panose="02020603050405020304" pitchFamily="18" charset="0"/>
              </a:rPr>
              <a:t>đ</a:t>
            </a:r>
            <a:r>
              <a:rPr lang="en-US" altLang="en-US" sz="4400" b="1" dirty="0" err="1">
                <a:solidFill>
                  <a:srgbClr val="006600"/>
                </a:solidFill>
                <a:latin typeface="Times New Roman" panose="02020603050405020304" pitchFamily="18" charset="0"/>
                <a:cs typeface="Times New Roman" panose="02020603050405020304" pitchFamily="18" charset="0"/>
              </a:rPr>
              <a:t>ến</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nội</a:t>
            </a:r>
            <a:r>
              <a:rPr lang="en-US" altLang="en-US" sz="4400" b="1" dirty="0">
                <a:solidFill>
                  <a:srgbClr val="006600"/>
                </a:solidFill>
                <a:latin typeface="Times New Roman" panose="02020603050405020304" pitchFamily="18" charset="0"/>
                <a:cs typeface="Times New Roman" panose="02020603050405020304" pitchFamily="18" charset="0"/>
              </a:rPr>
              <a:t> dung, ý </a:t>
            </a:r>
            <a:r>
              <a:rPr lang="en-US" altLang="en-US" sz="4400" b="1" dirty="0" err="1">
                <a:solidFill>
                  <a:srgbClr val="006600"/>
                </a:solidFill>
                <a:latin typeface="Times New Roman" panose="02020603050405020304" pitchFamily="18" charset="0"/>
                <a:cs typeface="Times New Roman" panose="02020603050405020304" pitchFamily="18" charset="0"/>
              </a:rPr>
              <a:t>nghĩa</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của</a:t>
            </a:r>
            <a:r>
              <a:rPr lang="en-US" altLang="en-US" sz="4400" b="1" dirty="0">
                <a:solidFill>
                  <a:srgbClr val="006600"/>
                </a:solidFill>
                <a:latin typeface="Times New Roman" panose="02020603050405020304" pitchFamily="18" charset="0"/>
                <a:cs typeface="Times New Roman" panose="02020603050405020304" pitchFamily="18" charset="0"/>
              </a:rPr>
              <a:t> </a:t>
            </a:r>
            <a:r>
              <a:rPr lang="en-US" altLang="en-US" sz="4400" b="1" dirty="0" err="1">
                <a:solidFill>
                  <a:srgbClr val="006600"/>
                </a:solidFill>
                <a:latin typeface="Times New Roman" panose="02020603050405020304" pitchFamily="18" charset="0"/>
                <a:cs typeface="Times New Roman" panose="02020603050405020304" pitchFamily="18" charset="0"/>
              </a:rPr>
              <a:t>câu</a:t>
            </a:r>
            <a:r>
              <a:rPr lang="en-US" altLang="en-US" sz="4400" b="1" dirty="0">
                <a:solidFill>
                  <a:srgbClr val="00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493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id="{BA7CD2D7-7EFE-4C26-A11B-F38DF9041A32}"/>
              </a:ext>
            </a:extLst>
          </p:cNvPr>
          <p:cNvPicPr>
            <a:picLocks noChangeAspect="1"/>
          </p:cNvPicPr>
          <p:nvPr/>
        </p:nvPicPr>
        <p:blipFill>
          <a:blip r:embed="rId2"/>
          <a:stretch>
            <a:fillRect/>
          </a:stretch>
        </p:blipFill>
        <p:spPr>
          <a:xfrm>
            <a:off x="238760" y="195176"/>
            <a:ext cx="11715115" cy="6412865"/>
          </a:xfrm>
          <a:prstGeom prst="rect">
            <a:avLst/>
          </a:prstGeom>
        </p:spPr>
      </p:pic>
      <p:pic>
        <p:nvPicPr>
          <p:cNvPr id="4" name="图片 4" descr="树枝">
            <a:extLst>
              <a:ext uri="{FF2B5EF4-FFF2-40B4-BE49-F238E27FC236}">
                <a16:creationId xmlns:a16="http://schemas.microsoft.com/office/drawing/2014/main" id="{2F3E0B04-FC0F-43DC-A323-F268CA6E0B7F}"/>
              </a:ext>
            </a:extLst>
          </p:cNvPr>
          <p:cNvPicPr>
            <a:picLocks noChangeAspect="1"/>
          </p:cNvPicPr>
          <p:nvPr/>
        </p:nvPicPr>
        <p:blipFill>
          <a:blip r:embed="rId3"/>
          <a:stretch>
            <a:fillRect/>
          </a:stretch>
        </p:blipFill>
        <p:spPr>
          <a:xfrm>
            <a:off x="9469755" y="-3810"/>
            <a:ext cx="2733040" cy="3592830"/>
          </a:xfrm>
          <a:prstGeom prst="rect">
            <a:avLst/>
          </a:prstGeom>
        </p:spPr>
      </p:pic>
      <p:pic>
        <p:nvPicPr>
          <p:cNvPr id="5" name="图片 5" descr="毛线团">
            <a:extLst>
              <a:ext uri="{FF2B5EF4-FFF2-40B4-BE49-F238E27FC236}">
                <a16:creationId xmlns:a16="http://schemas.microsoft.com/office/drawing/2014/main" id="{CE9DDE71-0CE8-4FB1-B5A2-CF60822D2E5B}"/>
              </a:ext>
            </a:extLst>
          </p:cNvPr>
          <p:cNvPicPr>
            <a:picLocks noChangeAspect="1"/>
          </p:cNvPicPr>
          <p:nvPr/>
        </p:nvPicPr>
        <p:blipFill>
          <a:blip r:embed="rId4"/>
          <a:stretch>
            <a:fillRect/>
          </a:stretch>
        </p:blipFill>
        <p:spPr>
          <a:xfrm>
            <a:off x="-23495" y="3602990"/>
            <a:ext cx="2374265" cy="3260725"/>
          </a:xfrm>
          <a:prstGeom prst="rect">
            <a:avLst/>
          </a:prstGeom>
        </p:spPr>
      </p:pic>
      <p:pic>
        <p:nvPicPr>
          <p:cNvPr id="6" name="图片 6" descr="花">
            <a:extLst>
              <a:ext uri="{FF2B5EF4-FFF2-40B4-BE49-F238E27FC236}">
                <a16:creationId xmlns:a16="http://schemas.microsoft.com/office/drawing/2014/main" id="{5D4C2423-1AA1-4C3D-BF35-B4935511CE86}"/>
              </a:ext>
            </a:extLst>
          </p:cNvPr>
          <p:cNvPicPr>
            <a:picLocks noChangeAspect="1"/>
          </p:cNvPicPr>
          <p:nvPr/>
        </p:nvPicPr>
        <p:blipFill>
          <a:blip r:embed="rId5"/>
          <a:stretch>
            <a:fillRect/>
          </a:stretch>
        </p:blipFill>
        <p:spPr>
          <a:xfrm>
            <a:off x="2235835" y="5574030"/>
            <a:ext cx="903605" cy="852805"/>
          </a:xfrm>
          <a:prstGeom prst="rect">
            <a:avLst/>
          </a:prstGeom>
        </p:spPr>
      </p:pic>
      <p:grpSp>
        <p:nvGrpSpPr>
          <p:cNvPr id="7" name="组合 10">
            <a:extLst>
              <a:ext uri="{FF2B5EF4-FFF2-40B4-BE49-F238E27FC236}">
                <a16:creationId xmlns:a16="http://schemas.microsoft.com/office/drawing/2014/main" id="{E0CBFEC2-C617-4389-A5FB-2A5CD8A748BE}"/>
              </a:ext>
            </a:extLst>
          </p:cNvPr>
          <p:cNvGrpSpPr/>
          <p:nvPr/>
        </p:nvGrpSpPr>
        <p:grpSpPr>
          <a:xfrm>
            <a:off x="5170170" y="1183640"/>
            <a:ext cx="1851741" cy="1593931"/>
            <a:chOff x="8308" y="1711"/>
            <a:chExt cx="2586" cy="2226"/>
          </a:xfrm>
        </p:grpSpPr>
        <p:sp>
          <p:nvSpPr>
            <p:cNvPr id="8" name="六边形 1">
              <a:extLst>
                <a:ext uri="{FF2B5EF4-FFF2-40B4-BE49-F238E27FC236}">
                  <a16:creationId xmlns:a16="http://schemas.microsoft.com/office/drawing/2014/main" id="{DBAA5AA9-9811-4454-93B3-7058D86CE05D}"/>
                </a:ext>
              </a:extLst>
            </p:cNvPr>
            <p:cNvSpPr/>
            <p:nvPr/>
          </p:nvSpPr>
          <p:spPr>
            <a:xfrm>
              <a:off x="8308" y="1711"/>
              <a:ext cx="2584" cy="2225"/>
            </a:xfrm>
            <a:prstGeom prst="hexagon">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六边形 2">
              <a:extLst>
                <a:ext uri="{FF2B5EF4-FFF2-40B4-BE49-F238E27FC236}">
                  <a16:creationId xmlns:a16="http://schemas.microsoft.com/office/drawing/2014/main" id="{311870D9-CAF4-4FBC-B6D4-B6960E954AA7}"/>
                </a:ext>
              </a:extLst>
            </p:cNvPr>
            <p:cNvSpPr/>
            <p:nvPr/>
          </p:nvSpPr>
          <p:spPr>
            <a:xfrm>
              <a:off x="8310" y="1712"/>
              <a:ext cx="2584" cy="2225"/>
            </a:xfrm>
            <a:prstGeom prst="hexagon">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0" name="文本框 11">
            <a:extLst>
              <a:ext uri="{FF2B5EF4-FFF2-40B4-BE49-F238E27FC236}">
                <a16:creationId xmlns:a16="http://schemas.microsoft.com/office/drawing/2014/main" id="{19BBF1DF-3F7E-4F1D-BDAA-F44B18B0A242}"/>
              </a:ext>
            </a:extLst>
          </p:cNvPr>
          <p:cNvSpPr txBox="1"/>
          <p:nvPr/>
        </p:nvSpPr>
        <p:spPr>
          <a:xfrm>
            <a:off x="5358130" y="1421130"/>
            <a:ext cx="1502410" cy="1015663"/>
          </a:xfrm>
          <a:prstGeom prst="rect">
            <a:avLst/>
          </a:prstGeom>
          <a:noFill/>
        </p:spPr>
        <p:txBody>
          <a:bodyPr wrap="square" rtlCol="0">
            <a:spAutoFit/>
          </a:bodyPr>
          <a:lstStyle/>
          <a:p>
            <a:pPr algn="ctr"/>
            <a:r>
              <a:rPr lang="en-US" altLang="zh-CN" sz="6000" b="1" dirty="0">
                <a:solidFill>
                  <a:srgbClr val="152751"/>
                </a:solidFill>
                <a:latin typeface="Times New Roman" panose="02020603050405020304" pitchFamily="18" charset="0"/>
                <a:cs typeface="Times New Roman" panose="02020603050405020304" pitchFamily="18" charset="0"/>
              </a:rPr>
              <a:t>II.</a:t>
            </a:r>
          </a:p>
        </p:txBody>
      </p:sp>
      <p:sp>
        <p:nvSpPr>
          <p:cNvPr id="11" name="文本框 12">
            <a:extLst>
              <a:ext uri="{FF2B5EF4-FFF2-40B4-BE49-F238E27FC236}">
                <a16:creationId xmlns:a16="http://schemas.microsoft.com/office/drawing/2014/main" id="{EB096F34-A4E8-46E1-B862-4D0D43295790}"/>
              </a:ext>
            </a:extLst>
          </p:cNvPr>
          <p:cNvSpPr txBox="1"/>
          <p:nvPr/>
        </p:nvSpPr>
        <p:spPr>
          <a:xfrm>
            <a:off x="2350770" y="3334430"/>
            <a:ext cx="7274560" cy="1446550"/>
          </a:xfrm>
          <a:prstGeom prst="rect">
            <a:avLst/>
          </a:prstGeom>
          <a:noFill/>
        </p:spPr>
        <p:txBody>
          <a:bodyPr wrap="square" rtlCol="0">
            <a:spAutoFit/>
          </a:bodyPr>
          <a:lstStyle/>
          <a:p>
            <a:pPr algn="ctr" fontAlgn="auto">
              <a:lnSpc>
                <a:spcPct val="100000"/>
              </a:lnSpc>
            </a:pPr>
            <a:r>
              <a:rPr lang="en-US" altLang="zh-CN" sz="88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Luyện</a:t>
            </a:r>
            <a:r>
              <a:rPr lang="en-US" altLang="zh-CN" sz="88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88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tập</a:t>
            </a:r>
            <a:endParaRPr lang="zh-CN" altLang="en-US" sz="88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extLst>
      <p:ext uri="{BB962C8B-B14F-4D97-AF65-F5344CB8AC3E}">
        <p14:creationId xmlns:p14="http://schemas.microsoft.com/office/powerpoint/2010/main" val="122932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1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0"/>
                                        </p:tgtEl>
                                      </p:cBhvr>
                                    </p:animEffect>
                                  </p:childTnLst>
                                </p:cTn>
                              </p:par>
                            </p:childTnLst>
                          </p:cTn>
                        </p:par>
                        <p:par>
                          <p:cTn id="36" fill="hold">
                            <p:stCondLst>
                              <p:cond delay="21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id="{BA7CD2D7-7EFE-4C26-A11B-F38DF9041A32}"/>
              </a:ext>
            </a:extLst>
          </p:cNvPr>
          <p:cNvPicPr>
            <a:picLocks noChangeAspect="1"/>
          </p:cNvPicPr>
          <p:nvPr/>
        </p:nvPicPr>
        <p:blipFill>
          <a:blip r:embed="rId4"/>
          <a:stretch>
            <a:fillRect/>
          </a:stretch>
        </p:blipFill>
        <p:spPr>
          <a:xfrm>
            <a:off x="238760" y="195176"/>
            <a:ext cx="11715115" cy="6412865"/>
          </a:xfrm>
          <a:prstGeom prst="rect">
            <a:avLst/>
          </a:prstGeom>
        </p:spPr>
      </p:pic>
      <p:sp>
        <p:nvSpPr>
          <p:cNvPr id="12" name="Hexagon 11">
            <a:extLst>
              <a:ext uri="{FF2B5EF4-FFF2-40B4-BE49-F238E27FC236}">
                <a16:creationId xmlns:a16="http://schemas.microsoft.com/office/drawing/2014/main" id="{C1707C96-89CE-459F-8C13-78D5B83479B2}"/>
              </a:ext>
            </a:extLst>
          </p:cNvPr>
          <p:cNvSpPr/>
          <p:nvPr/>
        </p:nvSpPr>
        <p:spPr>
          <a:xfrm>
            <a:off x="3563848" y="539750"/>
            <a:ext cx="5154122" cy="1028700"/>
          </a:xfrm>
          <a:prstGeom prst="hexagon">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a:latin typeface="Times New Roman" panose="02020603050405020304" pitchFamily="18" charset="0"/>
                <a:cs typeface="Times New Roman" panose="02020603050405020304" pitchFamily="18" charset="0"/>
              </a:rPr>
              <a:t>THẢO LUẬN NHÓM</a:t>
            </a:r>
          </a:p>
        </p:txBody>
      </p:sp>
      <p:pic>
        <p:nvPicPr>
          <p:cNvPr id="13" name="图片 24">
            <a:extLst>
              <a:ext uri="{FF2B5EF4-FFF2-40B4-BE49-F238E27FC236}">
                <a16:creationId xmlns:a16="http://schemas.microsoft.com/office/drawing/2014/main" id="{9C6A2A93-4911-4EA4-A56D-F82B41879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0891" y="2130136"/>
            <a:ext cx="3520035" cy="2919249"/>
          </a:xfrm>
          <a:prstGeom prst="rect">
            <a:avLst/>
          </a:prstGeom>
          <a:noFill/>
          <a:ln w="9525">
            <a:noFill/>
          </a:ln>
        </p:spPr>
      </p:pic>
      <p:sp>
        <p:nvSpPr>
          <p:cNvPr id="14" name="TextBox 13">
            <a:extLst>
              <a:ext uri="{FF2B5EF4-FFF2-40B4-BE49-F238E27FC236}">
                <a16:creationId xmlns:a16="http://schemas.microsoft.com/office/drawing/2014/main" id="{EA690C72-A964-4C09-9AD0-33DB1FA29EA0}"/>
              </a:ext>
            </a:extLst>
          </p:cNvPr>
          <p:cNvSpPr txBox="1"/>
          <p:nvPr/>
        </p:nvSpPr>
        <p:spPr>
          <a:xfrm>
            <a:off x="751298" y="2815940"/>
            <a:ext cx="3010209" cy="1938992"/>
          </a:xfrm>
          <a:prstGeom prst="rect">
            <a:avLst/>
          </a:prstGeom>
          <a:noFill/>
        </p:spPr>
        <p:txBody>
          <a:bodyPr wrap="square" rtlCol="0">
            <a:spAutoFit/>
          </a:bodyPr>
          <a:lstStyle/>
          <a:p>
            <a:pPr algn="ctr"/>
            <a:r>
              <a:rPr lang="en-SG" sz="4000" b="1" dirty="0" err="1">
                <a:latin typeface="Times New Roman" panose="02020603050405020304" pitchFamily="18" charset="0"/>
                <a:cs typeface="Times New Roman" panose="02020603050405020304" pitchFamily="18" charset="0"/>
              </a:rPr>
              <a:t>Tổ</a:t>
            </a:r>
            <a:r>
              <a:rPr lang="en-SG" sz="4000" b="1" dirty="0">
                <a:latin typeface="Times New Roman" panose="02020603050405020304" pitchFamily="18" charset="0"/>
                <a:cs typeface="Times New Roman" panose="02020603050405020304" pitchFamily="18" charset="0"/>
              </a:rPr>
              <a:t> 1 + 3 = </a:t>
            </a:r>
            <a:r>
              <a:rPr lang="en-SG" sz="4000" b="1" dirty="0" err="1">
                <a:latin typeface="Times New Roman" panose="02020603050405020304" pitchFamily="18" charset="0"/>
                <a:cs typeface="Times New Roman" panose="02020603050405020304" pitchFamily="18" charset="0"/>
              </a:rPr>
              <a:t>Bài</a:t>
            </a:r>
            <a:r>
              <a:rPr lang="en-SG" sz="4000" b="1" dirty="0">
                <a:latin typeface="Times New Roman" panose="02020603050405020304" pitchFamily="18" charset="0"/>
                <a:cs typeface="Times New Roman" panose="02020603050405020304" pitchFamily="18" charset="0"/>
              </a:rPr>
              <a:t> 2 (sgk-tr12) </a:t>
            </a:r>
          </a:p>
        </p:txBody>
      </p:sp>
      <p:sp>
        <p:nvSpPr>
          <p:cNvPr id="15" name="TextBox 14">
            <a:extLst>
              <a:ext uri="{FF2B5EF4-FFF2-40B4-BE49-F238E27FC236}">
                <a16:creationId xmlns:a16="http://schemas.microsoft.com/office/drawing/2014/main" id="{E42B63EC-14E9-42E9-815C-1E3E16B66428}"/>
              </a:ext>
            </a:extLst>
          </p:cNvPr>
          <p:cNvSpPr txBox="1"/>
          <p:nvPr/>
        </p:nvSpPr>
        <p:spPr>
          <a:xfrm>
            <a:off x="8418830" y="2815940"/>
            <a:ext cx="3010209" cy="1938992"/>
          </a:xfrm>
          <a:prstGeom prst="rect">
            <a:avLst/>
          </a:prstGeom>
          <a:noFill/>
        </p:spPr>
        <p:txBody>
          <a:bodyPr wrap="square" rtlCol="0">
            <a:spAutoFit/>
          </a:bodyPr>
          <a:lstStyle/>
          <a:p>
            <a:pPr algn="ctr"/>
            <a:r>
              <a:rPr lang="en-SG" sz="4000" b="1" dirty="0" err="1">
                <a:latin typeface="Times New Roman" panose="02020603050405020304" pitchFamily="18" charset="0"/>
                <a:cs typeface="Times New Roman" panose="02020603050405020304" pitchFamily="18" charset="0"/>
              </a:rPr>
              <a:t>Tổ</a:t>
            </a:r>
            <a:r>
              <a:rPr lang="en-SG" sz="4000" b="1" dirty="0">
                <a:latin typeface="Times New Roman" panose="02020603050405020304" pitchFamily="18" charset="0"/>
                <a:cs typeface="Times New Roman" panose="02020603050405020304" pitchFamily="18" charset="0"/>
              </a:rPr>
              <a:t> 2 + 4 = </a:t>
            </a:r>
            <a:r>
              <a:rPr lang="en-SG" sz="4000" b="1" dirty="0" err="1">
                <a:latin typeface="Times New Roman" panose="02020603050405020304" pitchFamily="18" charset="0"/>
                <a:cs typeface="Times New Roman" panose="02020603050405020304" pitchFamily="18" charset="0"/>
              </a:rPr>
              <a:t>Bài</a:t>
            </a:r>
            <a:r>
              <a:rPr lang="en-SG" sz="4000" b="1" dirty="0">
                <a:latin typeface="Times New Roman" panose="02020603050405020304" pitchFamily="18" charset="0"/>
                <a:cs typeface="Times New Roman" panose="02020603050405020304" pitchFamily="18" charset="0"/>
              </a:rPr>
              <a:t> 3 (sgk-tr13) </a:t>
            </a:r>
          </a:p>
        </p:txBody>
      </p:sp>
      <p:pic>
        <p:nvPicPr>
          <p:cNvPr id="16" name="Đồng hồ đếm ngược 5 phút - 5 Minutes">
            <a:hlinkClick r:id="" action="ppaction://media"/>
            <a:extLst>
              <a:ext uri="{FF2B5EF4-FFF2-40B4-BE49-F238E27FC236}">
                <a16:creationId xmlns:a16="http://schemas.microsoft.com/office/drawing/2014/main" id="{B88A1DDD-3436-4DB1-AE28-FD6EC3E0E28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8726" y="5372100"/>
            <a:ext cx="1851993" cy="1041746"/>
          </a:xfrm>
          <a:prstGeom prst="rect">
            <a:avLst/>
          </a:prstGeom>
        </p:spPr>
      </p:pic>
    </p:spTree>
    <p:extLst>
      <p:ext uri="{BB962C8B-B14F-4D97-AF65-F5344CB8AC3E}">
        <p14:creationId xmlns:p14="http://schemas.microsoft.com/office/powerpoint/2010/main" val="333907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16"/>
                </p:tgtEl>
              </p:cMediaNode>
            </p:video>
          </p:childTnLst>
        </p:cTn>
      </p:par>
    </p:tnLst>
    <p:bldLst>
      <p:bldP spid="12"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图片 3" descr="边框">
            <a:extLst>
              <a:ext uri="{FF2B5EF4-FFF2-40B4-BE49-F238E27FC236}">
                <a16:creationId xmlns:a16="http://schemas.microsoft.com/office/drawing/2014/main" id="{386C704E-5C5C-452A-83C2-7DC34F22BC25}"/>
              </a:ext>
            </a:extLst>
          </p:cNvPr>
          <p:cNvPicPr>
            <a:picLocks noChangeAspect="1"/>
          </p:cNvPicPr>
          <p:nvPr/>
        </p:nvPicPr>
        <p:blipFill>
          <a:blip r:embed="rId2"/>
          <a:stretch>
            <a:fillRect/>
          </a:stretch>
        </p:blipFill>
        <p:spPr>
          <a:xfrm>
            <a:off x="238760" y="222885"/>
            <a:ext cx="11715115" cy="6412865"/>
          </a:xfrm>
          <a:prstGeom prst="rect">
            <a:avLst/>
          </a:prstGeom>
        </p:spPr>
      </p:pic>
      <p:sp>
        <p:nvSpPr>
          <p:cNvPr id="9" name="Text Box 8">
            <a:extLst>
              <a:ext uri="{FF2B5EF4-FFF2-40B4-BE49-F238E27FC236}">
                <a16:creationId xmlns:a16="http://schemas.microsoft.com/office/drawing/2014/main" id="{637BDC84-304F-42C8-BF54-47A1FDA5CD9A}"/>
              </a:ext>
            </a:extLst>
          </p:cNvPr>
          <p:cNvSpPr txBox="1">
            <a:spLocks noChangeArrowheads="1"/>
          </p:cNvSpPr>
          <p:nvPr/>
        </p:nvSpPr>
        <p:spPr bwMode="auto">
          <a:xfrm>
            <a:off x="2833922" y="614785"/>
            <a:ext cx="85083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i="1" dirty="0">
                <a:solidFill>
                  <a:srgbClr val="FF0066"/>
                </a:solidFill>
                <a:latin typeface="Times New Roman" panose="02020603050405020304" pitchFamily="18" charset="0"/>
                <a:cs typeface="Times New Roman" panose="02020603050405020304" pitchFamily="18" charset="0"/>
              </a:rPr>
              <a:t>C</a:t>
            </a:r>
            <a:r>
              <a:rPr lang="vi-VN" altLang="en-US" sz="3200" i="1" dirty="0">
                <a:solidFill>
                  <a:srgbClr val="FF0066"/>
                </a:solidFill>
                <a:latin typeface="Times New Roman" panose="02020603050405020304" pitchFamily="18" charset="0"/>
                <a:cs typeface="Times New Roman" panose="02020603050405020304" pitchFamily="18" charset="0"/>
              </a:rPr>
              <a:t>ă</a:t>
            </a:r>
            <a:r>
              <a:rPr lang="en-US" altLang="en-US" sz="3200" i="1" dirty="0">
                <a:solidFill>
                  <a:srgbClr val="FF0066"/>
                </a:solidFill>
                <a:latin typeface="Times New Roman" panose="02020603050405020304" pitchFamily="18" charset="0"/>
                <a:cs typeface="Times New Roman" panose="02020603050405020304" pitchFamily="18" charset="0"/>
              </a:rPr>
              <a:t>n </a:t>
            </a:r>
            <a:r>
              <a:rPr lang="en-US" altLang="en-US" sz="3200" i="1" dirty="0" err="1">
                <a:solidFill>
                  <a:srgbClr val="FF0066"/>
                </a:solidFill>
                <a:latin typeface="Times New Roman" panose="02020603050405020304" pitchFamily="18" charset="0"/>
                <a:cs typeface="Times New Roman" panose="02020603050405020304" pitchFamily="18" charset="0"/>
              </a:rPr>
              <a:t>cứ</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vào</a:t>
            </a:r>
            <a:r>
              <a:rPr lang="en-US" altLang="en-US" sz="3200" i="1" dirty="0">
                <a:solidFill>
                  <a:srgbClr val="FF0066"/>
                </a:solidFill>
                <a:latin typeface="Times New Roman" panose="02020603050405020304" pitchFamily="18" charset="0"/>
                <a:cs typeface="Times New Roman" panose="02020603050405020304" pitchFamily="18" charset="0"/>
              </a:rPr>
              <a:t> </a:t>
            </a:r>
            <a:r>
              <a:rPr lang="vi-VN" altLang="en-US" sz="3200" i="1" dirty="0">
                <a:solidFill>
                  <a:srgbClr val="FF0066"/>
                </a:solidFill>
                <a:latin typeface="Times New Roman" panose="02020603050405020304" pitchFamily="18" charset="0"/>
                <a:cs typeface="Times New Roman" panose="02020603050405020304" pitchFamily="18" charset="0"/>
              </a:rPr>
              <a:t>đ</a:t>
            </a:r>
            <a:r>
              <a:rPr lang="en-US" altLang="en-US" sz="3200" i="1" dirty="0" err="1">
                <a:solidFill>
                  <a:srgbClr val="FF0066"/>
                </a:solidFill>
                <a:latin typeface="Times New Roman" panose="02020603050405020304" pitchFamily="18" charset="0"/>
                <a:cs typeface="Times New Roman" panose="02020603050405020304" pitchFamily="18" charset="0"/>
              </a:rPr>
              <a:t>âu</a:t>
            </a:r>
            <a:r>
              <a:rPr lang="en-US" altLang="en-US" sz="3200" i="1" dirty="0">
                <a:solidFill>
                  <a:srgbClr val="FF0066"/>
                </a:solidFill>
                <a:latin typeface="Times New Roman" panose="02020603050405020304" pitchFamily="18" charset="0"/>
                <a:cs typeface="Times New Roman" panose="02020603050405020304" pitchFamily="18" charset="0"/>
              </a:rPr>
              <a:t> </a:t>
            </a:r>
            <a:r>
              <a:rPr lang="vi-VN" altLang="en-US" sz="3200" i="1" dirty="0">
                <a:solidFill>
                  <a:srgbClr val="FF0066"/>
                </a:solidFill>
                <a:latin typeface="Times New Roman" panose="02020603050405020304" pitchFamily="18" charset="0"/>
                <a:cs typeface="Times New Roman" panose="02020603050405020304" pitchFamily="18" charset="0"/>
              </a:rPr>
              <a:t>đ</a:t>
            </a:r>
            <a:r>
              <a:rPr lang="en-US" altLang="en-US" sz="3200" i="1" dirty="0">
                <a:solidFill>
                  <a:srgbClr val="FF0066"/>
                </a:solidFill>
                <a:latin typeface="Times New Roman" panose="02020603050405020304" pitchFamily="18" charset="0"/>
                <a:cs typeface="Times New Roman" panose="02020603050405020304" pitchFamily="18" charset="0"/>
              </a:rPr>
              <a:t>ể </a:t>
            </a:r>
            <a:r>
              <a:rPr lang="en-US" altLang="en-US" sz="3200" i="1" dirty="0" err="1">
                <a:solidFill>
                  <a:srgbClr val="FF0066"/>
                </a:solidFill>
                <a:latin typeface="Times New Roman" panose="02020603050405020304" pitchFamily="18" charset="0"/>
                <a:cs typeface="Times New Roman" panose="02020603050405020304" pitchFamily="18" charset="0"/>
              </a:rPr>
              <a:t>xác</a:t>
            </a:r>
            <a:r>
              <a:rPr lang="en-US" altLang="en-US" sz="3200" i="1" dirty="0">
                <a:solidFill>
                  <a:srgbClr val="FF0066"/>
                </a:solidFill>
                <a:latin typeface="Times New Roman" panose="02020603050405020304" pitchFamily="18" charset="0"/>
                <a:cs typeface="Times New Roman" panose="02020603050405020304" pitchFamily="18" charset="0"/>
              </a:rPr>
              <a:t> </a:t>
            </a:r>
            <a:r>
              <a:rPr lang="vi-VN" altLang="en-US" sz="3200" i="1" dirty="0">
                <a:solidFill>
                  <a:srgbClr val="FF0066"/>
                </a:solidFill>
                <a:latin typeface="Times New Roman" panose="02020603050405020304" pitchFamily="18" charset="0"/>
                <a:cs typeface="Times New Roman" panose="02020603050405020304" pitchFamily="18" charset="0"/>
              </a:rPr>
              <a:t>đ</a:t>
            </a:r>
            <a:r>
              <a:rPr lang="en-US" altLang="en-US" sz="3200" i="1" dirty="0" err="1">
                <a:solidFill>
                  <a:srgbClr val="FF0066"/>
                </a:solidFill>
                <a:latin typeface="Times New Roman" panose="02020603050405020304" pitchFamily="18" charset="0"/>
                <a:cs typeface="Times New Roman" panose="02020603050405020304" pitchFamily="18" charset="0"/>
              </a:rPr>
              <a:t>ịnh</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những</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câu</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sau</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là</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câu</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nghi</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vấn</a:t>
            </a:r>
            <a:r>
              <a:rPr lang="en-US" altLang="en-US" sz="3200" i="1" dirty="0">
                <a:solidFill>
                  <a:srgbClr val="FF0066"/>
                </a:solidFill>
                <a:latin typeface="Times New Roman" panose="02020603050405020304" pitchFamily="18" charset="0"/>
                <a:cs typeface="Times New Roman" panose="02020603050405020304" pitchFamily="18" charset="0"/>
              </a:rPr>
              <a:t>? + </a:t>
            </a:r>
            <a:r>
              <a:rPr lang="en-US" altLang="en-US" sz="3200" i="1" dirty="0" err="1">
                <a:solidFill>
                  <a:srgbClr val="FF0066"/>
                </a:solidFill>
                <a:latin typeface="Times New Roman" panose="02020603050405020304" pitchFamily="18" charset="0"/>
                <a:cs typeface="Times New Roman" panose="02020603050405020304" pitchFamily="18" charset="0"/>
              </a:rPr>
              <a:t>Trong</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các</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câu</a:t>
            </a:r>
            <a:r>
              <a:rPr lang="en-US" altLang="en-US" sz="3200" i="1" dirty="0">
                <a:solidFill>
                  <a:srgbClr val="FF0066"/>
                </a:solidFill>
                <a:latin typeface="Times New Roman" panose="02020603050405020304" pitchFamily="18" charset="0"/>
                <a:cs typeface="Times New Roman" panose="02020603050405020304" pitchFamily="18" charset="0"/>
              </a:rPr>
              <a:t> </a:t>
            </a:r>
            <a:r>
              <a:rPr lang="vi-VN" altLang="en-US" sz="3200" i="1" dirty="0">
                <a:solidFill>
                  <a:srgbClr val="FF0066"/>
                </a:solidFill>
                <a:latin typeface="Times New Roman" panose="02020603050405020304" pitchFamily="18" charset="0"/>
                <a:cs typeface="Times New Roman" panose="02020603050405020304" pitchFamily="18" charset="0"/>
              </a:rPr>
              <a:t>đ</a:t>
            </a:r>
            <a:r>
              <a:rPr lang="en-US" altLang="en-US" sz="3200" i="1" dirty="0">
                <a:solidFill>
                  <a:srgbClr val="FF0066"/>
                </a:solidFill>
                <a:latin typeface="Times New Roman" panose="02020603050405020304" pitchFamily="18" charset="0"/>
                <a:cs typeface="Times New Roman" panose="02020603050405020304" pitchFamily="18" charset="0"/>
              </a:rPr>
              <a:t>ó, </a:t>
            </a:r>
            <a:r>
              <a:rPr lang="en-US" altLang="en-US" sz="3200" i="1" dirty="0" err="1">
                <a:solidFill>
                  <a:srgbClr val="FF0066"/>
                </a:solidFill>
                <a:latin typeface="Times New Roman" panose="02020603050405020304" pitchFamily="18" charset="0"/>
                <a:cs typeface="Times New Roman" panose="02020603050405020304" pitchFamily="18" charset="0"/>
              </a:rPr>
              <a:t>có</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thể</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thay</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từ</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b="1" i="1" dirty="0">
                <a:latin typeface="Times New Roman" panose="02020603050405020304" pitchFamily="18" charset="0"/>
                <a:cs typeface="Times New Roman" panose="02020603050405020304" pitchFamily="18" charset="0"/>
              </a:rPr>
              <a:t>hay</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bằng</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hoặc</a:t>
            </a:r>
            <a:r>
              <a:rPr lang="en-US" altLang="en-US" sz="3200" i="1" dirty="0">
                <a:solidFill>
                  <a:srgbClr val="FF0066"/>
                </a:solidFill>
                <a:latin typeface="Times New Roman" panose="02020603050405020304" pitchFamily="18" charset="0"/>
                <a:cs typeface="Times New Roman" panose="02020603050405020304" pitchFamily="18" charset="0"/>
              </a:rPr>
              <a:t> </a:t>
            </a:r>
            <a:r>
              <a:rPr lang="vi-VN" altLang="en-US" sz="3200" i="1" dirty="0">
                <a:solidFill>
                  <a:srgbClr val="FF0066"/>
                </a:solidFill>
                <a:latin typeface="Times New Roman" panose="02020603050405020304" pitchFamily="18" charset="0"/>
                <a:cs typeface="Times New Roman" panose="02020603050405020304" pitchFamily="18" charset="0"/>
              </a:rPr>
              <a:t>đư</a:t>
            </a:r>
            <a:r>
              <a:rPr lang="en-US" altLang="en-US" sz="3200" i="1" dirty="0" err="1">
                <a:solidFill>
                  <a:srgbClr val="FF0066"/>
                </a:solidFill>
                <a:latin typeface="Times New Roman" panose="02020603050405020304" pitchFamily="18" charset="0"/>
                <a:cs typeface="Times New Roman" panose="02020603050405020304" pitchFamily="18" charset="0"/>
              </a:rPr>
              <a:t>ợc</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không</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Vì</a:t>
            </a:r>
            <a:r>
              <a:rPr lang="en-US" altLang="en-US" sz="3200" i="1" dirty="0">
                <a:solidFill>
                  <a:srgbClr val="FF0066"/>
                </a:solidFill>
                <a:latin typeface="Times New Roman" panose="02020603050405020304" pitchFamily="18" charset="0"/>
                <a:cs typeface="Times New Roman" panose="02020603050405020304" pitchFamily="18" charset="0"/>
              </a:rPr>
              <a:t> </a:t>
            </a:r>
            <a:r>
              <a:rPr lang="en-US" altLang="en-US" sz="3200" i="1" dirty="0" err="1">
                <a:solidFill>
                  <a:srgbClr val="FF0066"/>
                </a:solidFill>
                <a:latin typeface="Times New Roman" panose="02020603050405020304" pitchFamily="18" charset="0"/>
                <a:cs typeface="Times New Roman" panose="02020603050405020304" pitchFamily="18" charset="0"/>
              </a:rPr>
              <a:t>sao</a:t>
            </a:r>
            <a:r>
              <a:rPr lang="en-US" altLang="en-US" sz="3200" i="1" dirty="0">
                <a:solidFill>
                  <a:srgbClr val="FF0066"/>
                </a:solidFill>
                <a:latin typeface="Times New Roman" panose="02020603050405020304" pitchFamily="18" charset="0"/>
                <a:cs typeface="Times New Roman" panose="02020603050405020304" pitchFamily="18" charset="0"/>
              </a:rPr>
              <a:t>?</a:t>
            </a:r>
          </a:p>
        </p:txBody>
      </p:sp>
      <p:pic>
        <p:nvPicPr>
          <p:cNvPr id="12" name="图片 10">
            <a:extLst>
              <a:ext uri="{FF2B5EF4-FFF2-40B4-BE49-F238E27FC236}">
                <a16:creationId xmlns:a16="http://schemas.microsoft.com/office/drawing/2014/main" id="{07A761A8-83A2-46E5-AFE9-20B710AFF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45" y="222249"/>
            <a:ext cx="3780699" cy="2468995"/>
          </a:xfrm>
          <a:prstGeom prst="rect">
            <a:avLst/>
          </a:prstGeom>
        </p:spPr>
      </p:pic>
      <p:pic>
        <p:nvPicPr>
          <p:cNvPr id="13" name="图片 15">
            <a:extLst>
              <a:ext uri="{FF2B5EF4-FFF2-40B4-BE49-F238E27FC236}">
                <a16:creationId xmlns:a16="http://schemas.microsoft.com/office/drawing/2014/main" id="{C008399B-2485-47FF-B719-EE7775265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78" y="2032732"/>
            <a:ext cx="780449" cy="980981"/>
          </a:xfrm>
          <a:prstGeom prst="rect">
            <a:avLst/>
          </a:prstGeom>
        </p:spPr>
      </p:pic>
      <p:sp>
        <p:nvSpPr>
          <p:cNvPr id="14" name="iṡḷíḓé">
            <a:extLst>
              <a:ext uri="{FF2B5EF4-FFF2-40B4-BE49-F238E27FC236}">
                <a16:creationId xmlns:a16="http://schemas.microsoft.com/office/drawing/2014/main" id="{19234776-44DF-477A-87B3-102DE3833387}"/>
              </a:ext>
            </a:extLst>
          </p:cNvPr>
          <p:cNvSpPr txBox="1"/>
          <p:nvPr/>
        </p:nvSpPr>
        <p:spPr>
          <a:xfrm>
            <a:off x="304355" y="1016823"/>
            <a:ext cx="2272590" cy="1113314"/>
          </a:xfrm>
          <a:prstGeom prst="rect">
            <a:avLst/>
          </a:prstGeom>
          <a:noFill/>
          <a:ln>
            <a:noFill/>
          </a:ln>
        </p:spPr>
        <p:txBody>
          <a:bodyPr wrap="square" lIns="91440" tIns="45720" rIns="91440" bIns="45720" anchor="t" anchorCtr="0">
            <a:noAutofit/>
          </a:bodyPr>
          <a:lstStyle/>
          <a:p>
            <a:pPr algn="ctr">
              <a:buSzPct val="25000"/>
            </a:pP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2</a:t>
            </a:r>
          </a:p>
        </p:txBody>
      </p:sp>
      <p:sp>
        <p:nvSpPr>
          <p:cNvPr id="3" name="Oval 2">
            <a:extLst>
              <a:ext uri="{FF2B5EF4-FFF2-40B4-BE49-F238E27FC236}">
                <a16:creationId xmlns:a16="http://schemas.microsoft.com/office/drawing/2014/main" id="{4E82BD90-6028-42A0-ABC5-85DF2D1CCF6F}"/>
              </a:ext>
            </a:extLst>
          </p:cNvPr>
          <p:cNvSpPr/>
          <p:nvPr/>
        </p:nvSpPr>
        <p:spPr>
          <a:xfrm>
            <a:off x="655597" y="3749964"/>
            <a:ext cx="2438586" cy="2453850"/>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err="1">
                <a:solidFill>
                  <a:srgbClr val="006600"/>
                </a:solidFill>
                <a:latin typeface="Times New Roman" panose="02020603050405020304" pitchFamily="18" charset="0"/>
                <a:cs typeface="Times New Roman" panose="02020603050405020304" pitchFamily="18" charset="0"/>
              </a:rPr>
              <a:t>Mình</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err="1">
                <a:solidFill>
                  <a:srgbClr val="006600"/>
                </a:solidFill>
                <a:latin typeface="Times New Roman" panose="02020603050405020304" pitchFamily="18" charset="0"/>
                <a:cs typeface="Times New Roman" panose="02020603050405020304" pitchFamily="18" charset="0"/>
              </a:rPr>
              <a:t>ọc</a:t>
            </a:r>
            <a:r>
              <a:rPr lang="en-US" altLang="en-US" sz="2800" dirty="0">
                <a:solidFill>
                  <a:srgbClr val="006600"/>
                </a:solidFill>
                <a:latin typeface="Times New Roman" panose="02020603050405020304" pitchFamily="18" charset="0"/>
                <a:cs typeface="Times New Roman" panose="02020603050405020304" pitchFamily="18" charset="0"/>
              </a:rPr>
              <a:t> hay </a:t>
            </a:r>
            <a:r>
              <a:rPr lang="en-US" altLang="en-US" sz="2800" dirty="0" err="1">
                <a:solidFill>
                  <a:srgbClr val="006600"/>
                </a:solidFill>
                <a:latin typeface="Times New Roman" panose="02020603050405020304" pitchFamily="18" charset="0"/>
                <a:cs typeface="Times New Roman" panose="02020603050405020304" pitchFamily="18" charset="0"/>
              </a:rPr>
              <a:t>tôi</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err="1">
                <a:solidFill>
                  <a:srgbClr val="006600"/>
                </a:solidFill>
                <a:latin typeface="Times New Roman" panose="02020603050405020304" pitchFamily="18" charset="0"/>
                <a:cs typeface="Times New Roman" panose="02020603050405020304" pitchFamily="18" charset="0"/>
              </a:rPr>
              <a:t>ọc</a:t>
            </a:r>
            <a:r>
              <a:rPr lang="en-US" altLang="en-US" sz="2800" dirty="0">
                <a:solidFill>
                  <a:srgbClr val="006600"/>
                </a:solidFill>
                <a:latin typeface="Times New Roman" panose="02020603050405020304" pitchFamily="18" charset="0"/>
                <a:cs typeface="Times New Roman" panose="02020603050405020304" pitchFamily="18" charset="0"/>
              </a:rPr>
              <a:t>?</a:t>
            </a:r>
          </a:p>
        </p:txBody>
      </p:sp>
      <p:sp>
        <p:nvSpPr>
          <p:cNvPr id="15" name="Oval 14">
            <a:extLst>
              <a:ext uri="{FF2B5EF4-FFF2-40B4-BE49-F238E27FC236}">
                <a16:creationId xmlns:a16="http://schemas.microsoft.com/office/drawing/2014/main" id="{F6227952-5420-469B-B860-7B8DBD50FCCB}"/>
              </a:ext>
            </a:extLst>
          </p:cNvPr>
          <p:cNvSpPr/>
          <p:nvPr/>
        </p:nvSpPr>
        <p:spPr>
          <a:xfrm>
            <a:off x="3668470" y="3149600"/>
            <a:ext cx="3184910" cy="3054214"/>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err="1">
                <a:solidFill>
                  <a:srgbClr val="006600"/>
                </a:solidFill>
                <a:latin typeface="Times New Roman" panose="02020603050405020304" pitchFamily="18" charset="0"/>
                <a:cs typeface="Times New Roman" panose="02020603050405020304" pitchFamily="18" charset="0"/>
              </a:rPr>
              <a:t>Em</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đư</a:t>
            </a:r>
            <a:r>
              <a:rPr lang="en-US" altLang="en-US" sz="2800" dirty="0" err="1">
                <a:solidFill>
                  <a:srgbClr val="006600"/>
                </a:solidFill>
                <a:latin typeface="Times New Roman" panose="02020603050405020304" pitchFamily="18" charset="0"/>
                <a:cs typeface="Times New Roman" panose="02020603050405020304" pitchFamily="18" charset="0"/>
              </a:rPr>
              <a:t>ợc</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thì</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cho</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anh</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xin</a:t>
            </a:r>
            <a:r>
              <a:rPr lang="en-US" altLang="en-US" sz="2800" dirty="0">
                <a:solidFill>
                  <a:srgbClr val="006600"/>
                </a:solidFill>
                <a:latin typeface="Times New Roman" panose="02020603050405020304" pitchFamily="18" charset="0"/>
                <a:cs typeface="Times New Roman" panose="02020603050405020304" pitchFamily="18" charset="0"/>
              </a:rPr>
              <a:t> / Hay </a:t>
            </a:r>
            <a:r>
              <a:rPr lang="en-US" altLang="en-US" sz="2800" dirty="0" err="1">
                <a:solidFill>
                  <a:srgbClr val="006600"/>
                </a:solidFill>
                <a:latin typeface="Times New Roman" panose="02020603050405020304" pitchFamily="18" charset="0"/>
                <a:cs typeface="Times New Roman" panose="02020603050405020304" pitchFamily="18" charset="0"/>
              </a:rPr>
              <a:t>là</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em</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a:solidFill>
                  <a:srgbClr val="006600"/>
                </a:solidFill>
                <a:latin typeface="Times New Roman" panose="02020603050405020304" pitchFamily="18" charset="0"/>
                <a:cs typeface="Times New Roman" panose="02020603050405020304" pitchFamily="18" charset="0"/>
              </a:rPr>
              <a:t>ể </a:t>
            </a:r>
            <a:r>
              <a:rPr lang="en-US" altLang="en-US" sz="2800" dirty="0" err="1">
                <a:solidFill>
                  <a:srgbClr val="006600"/>
                </a:solidFill>
                <a:latin typeface="Times New Roman" panose="02020603050405020304" pitchFamily="18" charset="0"/>
                <a:cs typeface="Times New Roman" panose="02020603050405020304" pitchFamily="18" charset="0"/>
              </a:rPr>
              <a:t>làm</a:t>
            </a:r>
            <a:r>
              <a:rPr lang="en-US" altLang="en-US" sz="2800" dirty="0">
                <a:solidFill>
                  <a:srgbClr val="006600"/>
                </a:solidFill>
                <a:latin typeface="Times New Roman" panose="02020603050405020304" pitchFamily="18" charset="0"/>
                <a:cs typeface="Times New Roman" panose="02020603050405020304" pitchFamily="18" charset="0"/>
              </a:rPr>
              <a:t> tin </a:t>
            </a:r>
            <a:r>
              <a:rPr lang="en-US" altLang="en-US" sz="2800" dirty="0" err="1">
                <a:solidFill>
                  <a:srgbClr val="006600"/>
                </a:solidFill>
                <a:latin typeface="Times New Roman" panose="02020603050405020304" pitchFamily="18" charset="0"/>
                <a:cs typeface="Times New Roman" panose="02020603050405020304" pitchFamily="18" charset="0"/>
              </a:rPr>
              <a:t>trong</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nhà</a:t>
            </a:r>
            <a:r>
              <a:rPr lang="en-US" altLang="en-US" sz="2800" dirty="0">
                <a:solidFill>
                  <a:srgbClr val="006600"/>
                </a:solidFill>
                <a:latin typeface="Times New Roman" panose="02020603050405020304" pitchFamily="18" charset="0"/>
                <a:cs typeface="Times New Roman" panose="02020603050405020304" pitchFamily="18" charset="0"/>
              </a:rPr>
              <a:t>?</a:t>
            </a:r>
          </a:p>
        </p:txBody>
      </p:sp>
      <p:sp>
        <p:nvSpPr>
          <p:cNvPr id="17" name="Oval 16">
            <a:extLst>
              <a:ext uri="{FF2B5EF4-FFF2-40B4-BE49-F238E27FC236}">
                <a16:creationId xmlns:a16="http://schemas.microsoft.com/office/drawing/2014/main" id="{5BCC88FB-E249-4649-9998-2BF709341538}"/>
              </a:ext>
            </a:extLst>
          </p:cNvPr>
          <p:cNvSpPr/>
          <p:nvPr/>
        </p:nvSpPr>
        <p:spPr>
          <a:xfrm>
            <a:off x="7370618" y="2290619"/>
            <a:ext cx="4174838" cy="3887946"/>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a:solidFill>
                  <a:srgbClr val="006600"/>
                </a:solidFill>
                <a:latin typeface="Times New Roman" panose="02020603050405020304" pitchFamily="18" charset="0"/>
                <a:cs typeface="Times New Roman" panose="02020603050405020304" pitchFamily="18" charset="0"/>
              </a:rPr>
              <a:t>Hay </a:t>
            </a:r>
            <a:r>
              <a:rPr lang="en-US" altLang="en-US" sz="2800" dirty="0" err="1">
                <a:solidFill>
                  <a:srgbClr val="006600"/>
                </a:solidFill>
                <a:latin typeface="Times New Roman" panose="02020603050405020304" pitchFamily="18" charset="0"/>
                <a:cs typeface="Times New Roman" panose="02020603050405020304" pitchFamily="18" charset="0"/>
              </a:rPr>
              <a:t>tại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sự</a:t>
            </a:r>
            <a:r>
              <a:rPr lang="en-US" altLang="en-US" sz="2800" dirty="0">
                <a:solidFill>
                  <a:srgbClr val="006600"/>
                </a:solidFill>
                <a:latin typeface="Times New Roman" panose="02020603050405020304" pitchFamily="18" charset="0"/>
                <a:cs typeface="Times New Roman" panose="02020603050405020304" pitchFamily="18" charset="0"/>
              </a:rPr>
              <a:t> sung s</a:t>
            </a:r>
            <a:r>
              <a:rPr lang="vi-VN" altLang="en-US" sz="2800" dirty="0">
                <a:solidFill>
                  <a:srgbClr val="006600"/>
                </a:solidFill>
                <a:latin typeface="Times New Roman" panose="02020603050405020304" pitchFamily="18" charset="0"/>
                <a:cs typeface="Times New Roman" panose="02020603050405020304" pitchFamily="18" charset="0"/>
              </a:rPr>
              <a:t>ư</a:t>
            </a:r>
            <a:r>
              <a:rPr lang="en-US" altLang="en-US" sz="2800" dirty="0" err="1">
                <a:solidFill>
                  <a:srgbClr val="006600"/>
                </a:solidFill>
                <a:latin typeface="Times New Roman" panose="02020603050405020304" pitchFamily="18" charset="0"/>
                <a:cs typeface="Times New Roman" panose="02020603050405020304" pitchFamily="18" charset="0"/>
              </a:rPr>
              <a:t>ớng</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bỗng</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đư</a:t>
            </a:r>
            <a:r>
              <a:rPr lang="en-US" altLang="en-US" sz="2800" dirty="0" err="1">
                <a:solidFill>
                  <a:srgbClr val="006600"/>
                </a:solidFill>
                <a:latin typeface="Times New Roman" panose="02020603050405020304" pitchFamily="18" charset="0"/>
                <a:cs typeface="Times New Roman" panose="02020603050405020304" pitchFamily="18" charset="0"/>
              </a:rPr>
              <a:t>ợc</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trông</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nhìn</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và</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ôm</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ấp</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cái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hình</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hài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máu</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mủ</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của</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mình</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mà</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mẹ</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tôi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lại</a:t>
            </a:r>
            <a:r>
              <a:rPr lang="en-US" altLang="en-US" sz="2800" dirty="0">
                <a:solidFill>
                  <a:srgbClr val="006600"/>
                </a:solidFill>
                <a:latin typeface="Times New Roman" panose="02020603050405020304" pitchFamily="18" charset="0"/>
                <a:cs typeface="Times New Roman" panose="02020603050405020304" pitchFamily="18" charset="0"/>
              </a:rPr>
              <a:t> t</a:t>
            </a:r>
            <a:r>
              <a:rPr lang="vi-VN" altLang="en-US" sz="2800" dirty="0">
                <a:solidFill>
                  <a:srgbClr val="006600"/>
                </a:solidFill>
                <a:latin typeface="Times New Roman" panose="02020603050405020304" pitchFamily="18" charset="0"/>
                <a:cs typeface="Times New Roman" panose="02020603050405020304" pitchFamily="18" charset="0"/>
              </a:rPr>
              <a:t>ươ</a:t>
            </a:r>
            <a:r>
              <a:rPr lang="en-US" altLang="en-US" sz="2800" dirty="0" err="1">
                <a:solidFill>
                  <a:srgbClr val="006600"/>
                </a:solidFill>
                <a:latin typeface="Times New Roman" panose="02020603050405020304" pitchFamily="18" charset="0"/>
                <a:cs typeface="Times New Roman" panose="02020603050405020304" pitchFamily="18" charset="0"/>
              </a:rPr>
              <a:t>i</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err="1">
                <a:solidFill>
                  <a:srgbClr val="006600"/>
                </a:solidFill>
                <a:latin typeface="Times New Roman" panose="02020603050405020304" pitchFamily="18" charset="0"/>
                <a:cs typeface="Times New Roman" panose="02020603050405020304" pitchFamily="18" charset="0"/>
              </a:rPr>
              <a:t>ẹp</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nh</a:t>
            </a:r>
            <a:r>
              <a:rPr lang="vi-VN" altLang="en-US" sz="2800" dirty="0">
                <a:solidFill>
                  <a:srgbClr val="006600"/>
                </a:solidFill>
                <a:latin typeface="Times New Roman" panose="02020603050405020304" pitchFamily="18" charset="0"/>
                <a:cs typeface="Times New Roman" panose="02020603050405020304" pitchFamily="18" charset="0"/>
              </a:rPr>
              <a:t>ư</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thuở</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còn</a:t>
            </a:r>
            <a:r>
              <a:rPr lang="en-US" altLang="en-US" sz="2800" dirty="0">
                <a:solidFill>
                  <a:srgbClr val="006600"/>
                </a:solidFill>
                <a:latin typeface="Times New Roman" panose="02020603050405020304" pitchFamily="18" charset="0"/>
                <a:cs typeface="Times New Roman" panose="02020603050405020304" pitchFamily="18" charset="0"/>
              </a:rPr>
              <a:t> sung </a:t>
            </a:r>
            <a:r>
              <a:rPr lang="en-US" altLang="en-US" sz="2800" dirty="0" err="1">
                <a:solidFill>
                  <a:srgbClr val="006600"/>
                </a:solidFill>
                <a:latin typeface="Times New Roman" panose="02020603050405020304" pitchFamily="18" charset="0"/>
                <a:cs typeface="Times New Roman" panose="02020603050405020304" pitchFamily="18" charset="0"/>
              </a:rPr>
              <a:t>túc</a:t>
            </a:r>
            <a:r>
              <a:rPr lang="en-US" altLang="en-US" sz="2800" dirty="0">
                <a:solidFill>
                  <a:srgbClr val="006600"/>
                </a:solidFill>
                <a:latin typeface="Times New Roman" panose="02020603050405020304" pitchFamily="18" charset="0"/>
                <a:cs typeface="Times New Roman" panose="02020603050405020304" pitchFamily="18" charset="0"/>
              </a:rPr>
              <a:t>?</a:t>
            </a:r>
            <a:endParaRPr lang="en-SG" sz="2800" dirty="0"/>
          </a:p>
        </p:txBody>
      </p:sp>
    </p:spTree>
    <p:extLst>
      <p:ext uri="{BB962C8B-B14F-4D97-AF65-F5344CB8AC3E}">
        <p14:creationId xmlns:p14="http://schemas.microsoft.com/office/powerpoint/2010/main" val="13292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ppt_x</p:attrName>
                                        </p:attrNameLst>
                                      </p:cBhvr>
                                      <p:tavLst>
                                        <p:tav tm="0">
                                          <p:val>
                                            <p:strVal val="#ppt_x-.2"/>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3"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图片 3" descr="边框">
            <a:extLst>
              <a:ext uri="{FF2B5EF4-FFF2-40B4-BE49-F238E27FC236}">
                <a16:creationId xmlns:a16="http://schemas.microsoft.com/office/drawing/2014/main" id="{386C704E-5C5C-452A-83C2-7DC34F22BC25}"/>
              </a:ext>
            </a:extLst>
          </p:cNvPr>
          <p:cNvPicPr>
            <a:picLocks noChangeAspect="1"/>
          </p:cNvPicPr>
          <p:nvPr/>
        </p:nvPicPr>
        <p:blipFill>
          <a:blip r:embed="rId2"/>
          <a:stretch>
            <a:fillRect/>
          </a:stretch>
        </p:blipFill>
        <p:spPr>
          <a:xfrm>
            <a:off x="238760" y="222885"/>
            <a:ext cx="11715115" cy="6412865"/>
          </a:xfrm>
          <a:prstGeom prst="rect">
            <a:avLst/>
          </a:prstGeom>
        </p:spPr>
      </p:pic>
      <p:sp>
        <p:nvSpPr>
          <p:cNvPr id="3" name="Oval 2">
            <a:extLst>
              <a:ext uri="{FF2B5EF4-FFF2-40B4-BE49-F238E27FC236}">
                <a16:creationId xmlns:a16="http://schemas.microsoft.com/office/drawing/2014/main" id="{4E82BD90-6028-42A0-ABC5-85DF2D1CCF6F}"/>
              </a:ext>
            </a:extLst>
          </p:cNvPr>
          <p:cNvSpPr/>
          <p:nvPr/>
        </p:nvSpPr>
        <p:spPr>
          <a:xfrm>
            <a:off x="655597" y="3722255"/>
            <a:ext cx="2438586" cy="2453850"/>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err="1">
                <a:solidFill>
                  <a:srgbClr val="006600"/>
                </a:solidFill>
                <a:latin typeface="Times New Roman" panose="02020603050405020304" pitchFamily="18" charset="0"/>
                <a:cs typeface="Times New Roman" panose="02020603050405020304" pitchFamily="18" charset="0"/>
              </a:rPr>
              <a:t>Mình</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err="1">
                <a:solidFill>
                  <a:srgbClr val="006600"/>
                </a:solidFill>
                <a:latin typeface="Times New Roman" panose="02020603050405020304" pitchFamily="18" charset="0"/>
                <a:cs typeface="Times New Roman" panose="02020603050405020304" pitchFamily="18" charset="0"/>
              </a:rPr>
              <a:t>ọc</a:t>
            </a:r>
            <a:r>
              <a:rPr lang="en-US" altLang="en-US" sz="2800" dirty="0">
                <a:solidFill>
                  <a:srgbClr val="006600"/>
                </a:solidFill>
                <a:latin typeface="Times New Roman" panose="02020603050405020304" pitchFamily="18" charset="0"/>
                <a:cs typeface="Times New Roman" panose="02020603050405020304" pitchFamily="18" charset="0"/>
              </a:rPr>
              <a:t> hay </a:t>
            </a:r>
            <a:r>
              <a:rPr lang="en-US" altLang="en-US" sz="2800" dirty="0" err="1">
                <a:solidFill>
                  <a:srgbClr val="006600"/>
                </a:solidFill>
                <a:latin typeface="Times New Roman" panose="02020603050405020304" pitchFamily="18" charset="0"/>
                <a:cs typeface="Times New Roman" panose="02020603050405020304" pitchFamily="18" charset="0"/>
              </a:rPr>
              <a:t>tôi</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err="1">
                <a:solidFill>
                  <a:srgbClr val="006600"/>
                </a:solidFill>
                <a:latin typeface="Times New Roman" panose="02020603050405020304" pitchFamily="18" charset="0"/>
                <a:cs typeface="Times New Roman" panose="02020603050405020304" pitchFamily="18" charset="0"/>
              </a:rPr>
              <a:t>ọc</a:t>
            </a:r>
            <a:r>
              <a:rPr lang="en-US" altLang="en-US" sz="2800" dirty="0">
                <a:solidFill>
                  <a:srgbClr val="006600"/>
                </a:solidFill>
                <a:latin typeface="Times New Roman" panose="02020603050405020304" pitchFamily="18" charset="0"/>
                <a:cs typeface="Times New Roman" panose="02020603050405020304" pitchFamily="18" charset="0"/>
              </a:rPr>
              <a:t>?</a:t>
            </a:r>
          </a:p>
        </p:txBody>
      </p:sp>
      <p:sp>
        <p:nvSpPr>
          <p:cNvPr id="15" name="Oval 14">
            <a:extLst>
              <a:ext uri="{FF2B5EF4-FFF2-40B4-BE49-F238E27FC236}">
                <a16:creationId xmlns:a16="http://schemas.microsoft.com/office/drawing/2014/main" id="{F6227952-5420-469B-B860-7B8DBD50FCCB}"/>
              </a:ext>
            </a:extLst>
          </p:cNvPr>
          <p:cNvSpPr/>
          <p:nvPr/>
        </p:nvSpPr>
        <p:spPr>
          <a:xfrm>
            <a:off x="3668470" y="3121891"/>
            <a:ext cx="3184910" cy="3054214"/>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err="1">
                <a:solidFill>
                  <a:srgbClr val="006600"/>
                </a:solidFill>
                <a:latin typeface="Times New Roman" panose="02020603050405020304" pitchFamily="18" charset="0"/>
                <a:cs typeface="Times New Roman" panose="02020603050405020304" pitchFamily="18" charset="0"/>
              </a:rPr>
              <a:t>Em</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đư</a:t>
            </a:r>
            <a:r>
              <a:rPr lang="en-US" altLang="en-US" sz="2800" dirty="0" err="1">
                <a:solidFill>
                  <a:srgbClr val="006600"/>
                </a:solidFill>
                <a:latin typeface="Times New Roman" panose="02020603050405020304" pitchFamily="18" charset="0"/>
                <a:cs typeface="Times New Roman" panose="02020603050405020304" pitchFamily="18" charset="0"/>
              </a:rPr>
              <a:t>ợc</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thì</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cho</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anh</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xin</a:t>
            </a:r>
            <a:r>
              <a:rPr lang="en-US" altLang="en-US" sz="2800" dirty="0">
                <a:solidFill>
                  <a:srgbClr val="006600"/>
                </a:solidFill>
                <a:latin typeface="Times New Roman" panose="02020603050405020304" pitchFamily="18" charset="0"/>
                <a:cs typeface="Times New Roman" panose="02020603050405020304" pitchFamily="18" charset="0"/>
              </a:rPr>
              <a:t> / Hay </a:t>
            </a:r>
            <a:r>
              <a:rPr lang="en-US" altLang="en-US" sz="2800" dirty="0" err="1">
                <a:solidFill>
                  <a:srgbClr val="006600"/>
                </a:solidFill>
                <a:latin typeface="Times New Roman" panose="02020603050405020304" pitchFamily="18" charset="0"/>
                <a:cs typeface="Times New Roman" panose="02020603050405020304" pitchFamily="18" charset="0"/>
              </a:rPr>
              <a:t>là</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em</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a:solidFill>
                  <a:srgbClr val="006600"/>
                </a:solidFill>
                <a:latin typeface="Times New Roman" panose="02020603050405020304" pitchFamily="18" charset="0"/>
                <a:cs typeface="Times New Roman" panose="02020603050405020304" pitchFamily="18" charset="0"/>
              </a:rPr>
              <a:t>ể </a:t>
            </a:r>
            <a:r>
              <a:rPr lang="en-US" altLang="en-US" sz="2800" dirty="0" err="1">
                <a:solidFill>
                  <a:srgbClr val="006600"/>
                </a:solidFill>
                <a:latin typeface="Times New Roman" panose="02020603050405020304" pitchFamily="18" charset="0"/>
                <a:cs typeface="Times New Roman" panose="02020603050405020304" pitchFamily="18" charset="0"/>
              </a:rPr>
              <a:t>làm</a:t>
            </a:r>
            <a:r>
              <a:rPr lang="en-US" altLang="en-US" sz="2800" dirty="0">
                <a:solidFill>
                  <a:srgbClr val="006600"/>
                </a:solidFill>
                <a:latin typeface="Times New Roman" panose="02020603050405020304" pitchFamily="18" charset="0"/>
                <a:cs typeface="Times New Roman" panose="02020603050405020304" pitchFamily="18" charset="0"/>
              </a:rPr>
              <a:t> tin </a:t>
            </a:r>
            <a:r>
              <a:rPr lang="en-US" altLang="en-US" sz="2800" dirty="0" err="1">
                <a:solidFill>
                  <a:srgbClr val="006600"/>
                </a:solidFill>
                <a:latin typeface="Times New Roman" panose="02020603050405020304" pitchFamily="18" charset="0"/>
                <a:cs typeface="Times New Roman" panose="02020603050405020304" pitchFamily="18" charset="0"/>
              </a:rPr>
              <a:t>trong</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nhà</a:t>
            </a:r>
            <a:r>
              <a:rPr lang="en-US" altLang="en-US" sz="2800" dirty="0">
                <a:solidFill>
                  <a:srgbClr val="006600"/>
                </a:solidFill>
                <a:latin typeface="Times New Roman" panose="02020603050405020304" pitchFamily="18" charset="0"/>
                <a:cs typeface="Times New Roman" panose="02020603050405020304" pitchFamily="18" charset="0"/>
              </a:rPr>
              <a:t>?</a:t>
            </a:r>
          </a:p>
        </p:txBody>
      </p:sp>
      <p:sp>
        <p:nvSpPr>
          <p:cNvPr id="17" name="Oval 16">
            <a:extLst>
              <a:ext uri="{FF2B5EF4-FFF2-40B4-BE49-F238E27FC236}">
                <a16:creationId xmlns:a16="http://schemas.microsoft.com/office/drawing/2014/main" id="{5BCC88FB-E249-4649-9998-2BF709341538}"/>
              </a:ext>
            </a:extLst>
          </p:cNvPr>
          <p:cNvSpPr/>
          <p:nvPr/>
        </p:nvSpPr>
        <p:spPr>
          <a:xfrm>
            <a:off x="7370618" y="2262910"/>
            <a:ext cx="4174838" cy="3887946"/>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a:solidFill>
                  <a:srgbClr val="006600"/>
                </a:solidFill>
                <a:latin typeface="Times New Roman" panose="02020603050405020304" pitchFamily="18" charset="0"/>
                <a:cs typeface="Times New Roman" panose="02020603050405020304" pitchFamily="18" charset="0"/>
              </a:rPr>
              <a:t>Hay </a:t>
            </a:r>
            <a:r>
              <a:rPr lang="en-US" altLang="en-US" sz="2800" dirty="0" err="1">
                <a:solidFill>
                  <a:srgbClr val="006600"/>
                </a:solidFill>
                <a:latin typeface="Times New Roman" panose="02020603050405020304" pitchFamily="18" charset="0"/>
                <a:cs typeface="Times New Roman" panose="02020603050405020304" pitchFamily="18" charset="0"/>
              </a:rPr>
              <a:t>tại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sự</a:t>
            </a:r>
            <a:r>
              <a:rPr lang="en-US" altLang="en-US" sz="2800" dirty="0">
                <a:solidFill>
                  <a:srgbClr val="006600"/>
                </a:solidFill>
                <a:latin typeface="Times New Roman" panose="02020603050405020304" pitchFamily="18" charset="0"/>
                <a:cs typeface="Times New Roman" panose="02020603050405020304" pitchFamily="18" charset="0"/>
              </a:rPr>
              <a:t> sung s</a:t>
            </a:r>
            <a:r>
              <a:rPr lang="vi-VN" altLang="en-US" sz="2800" dirty="0">
                <a:solidFill>
                  <a:srgbClr val="006600"/>
                </a:solidFill>
                <a:latin typeface="Times New Roman" panose="02020603050405020304" pitchFamily="18" charset="0"/>
                <a:cs typeface="Times New Roman" panose="02020603050405020304" pitchFamily="18" charset="0"/>
              </a:rPr>
              <a:t>ư</a:t>
            </a:r>
            <a:r>
              <a:rPr lang="en-US" altLang="en-US" sz="2800" dirty="0" err="1">
                <a:solidFill>
                  <a:srgbClr val="006600"/>
                </a:solidFill>
                <a:latin typeface="Times New Roman" panose="02020603050405020304" pitchFamily="18" charset="0"/>
                <a:cs typeface="Times New Roman" panose="02020603050405020304" pitchFamily="18" charset="0"/>
              </a:rPr>
              <a:t>ớng</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bỗng</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đư</a:t>
            </a:r>
            <a:r>
              <a:rPr lang="en-US" altLang="en-US" sz="2800" dirty="0" err="1">
                <a:solidFill>
                  <a:srgbClr val="006600"/>
                </a:solidFill>
                <a:latin typeface="Times New Roman" panose="02020603050405020304" pitchFamily="18" charset="0"/>
                <a:cs typeface="Times New Roman" panose="02020603050405020304" pitchFamily="18" charset="0"/>
              </a:rPr>
              <a:t>ợc</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trông</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nhìn</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và</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ôm</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ấp</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cái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hình</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hài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máu</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mủ</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của</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mình</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mà</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mẹ</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tôi</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lại</a:t>
            </a:r>
            <a:r>
              <a:rPr lang="en-US" altLang="en-US" sz="2800" dirty="0">
                <a:solidFill>
                  <a:srgbClr val="006600"/>
                </a:solidFill>
                <a:latin typeface="Times New Roman" panose="02020603050405020304" pitchFamily="18" charset="0"/>
                <a:cs typeface="Times New Roman" panose="02020603050405020304" pitchFamily="18" charset="0"/>
              </a:rPr>
              <a:t> t</a:t>
            </a:r>
            <a:r>
              <a:rPr lang="vi-VN" altLang="en-US" sz="2800" dirty="0">
                <a:solidFill>
                  <a:srgbClr val="006600"/>
                </a:solidFill>
                <a:latin typeface="Times New Roman" panose="02020603050405020304" pitchFamily="18" charset="0"/>
                <a:cs typeface="Times New Roman" panose="02020603050405020304" pitchFamily="18" charset="0"/>
              </a:rPr>
              <a:t>ươ</a:t>
            </a:r>
            <a:r>
              <a:rPr lang="en-US" altLang="en-US" sz="2800" dirty="0" err="1">
                <a:solidFill>
                  <a:srgbClr val="006600"/>
                </a:solidFill>
                <a:latin typeface="Times New Roman" panose="02020603050405020304" pitchFamily="18" charset="0"/>
                <a:cs typeface="Times New Roman" panose="02020603050405020304" pitchFamily="18" charset="0"/>
              </a:rPr>
              <a:t>i</a:t>
            </a:r>
            <a:r>
              <a:rPr lang="en-US" altLang="en-US" sz="2800" dirty="0">
                <a:solidFill>
                  <a:srgbClr val="006600"/>
                </a:solidFill>
                <a:latin typeface="Times New Roman" panose="02020603050405020304" pitchFamily="18" charset="0"/>
                <a:cs typeface="Times New Roman" panose="02020603050405020304" pitchFamily="18" charset="0"/>
              </a:rPr>
              <a:t> </a:t>
            </a:r>
            <a:r>
              <a:rPr lang="vi-VN" altLang="en-US" sz="2800" dirty="0">
                <a:solidFill>
                  <a:srgbClr val="006600"/>
                </a:solidFill>
                <a:latin typeface="Times New Roman" panose="02020603050405020304" pitchFamily="18" charset="0"/>
                <a:cs typeface="Times New Roman" panose="02020603050405020304" pitchFamily="18" charset="0"/>
              </a:rPr>
              <a:t>đ</a:t>
            </a:r>
            <a:r>
              <a:rPr lang="en-US" altLang="en-US" sz="2800" dirty="0" err="1">
                <a:solidFill>
                  <a:srgbClr val="006600"/>
                </a:solidFill>
                <a:latin typeface="Times New Roman" panose="02020603050405020304" pitchFamily="18" charset="0"/>
                <a:cs typeface="Times New Roman" panose="02020603050405020304" pitchFamily="18" charset="0"/>
              </a:rPr>
              <a:t>ẹp</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nh</a:t>
            </a:r>
            <a:r>
              <a:rPr lang="vi-VN" altLang="en-US" sz="2800" dirty="0">
                <a:solidFill>
                  <a:srgbClr val="006600"/>
                </a:solidFill>
                <a:latin typeface="Times New Roman" panose="02020603050405020304" pitchFamily="18" charset="0"/>
                <a:cs typeface="Times New Roman" panose="02020603050405020304" pitchFamily="18" charset="0"/>
              </a:rPr>
              <a:t>ư</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thuở</a:t>
            </a:r>
            <a:r>
              <a:rPr lang="en-US" altLang="en-US" sz="2800" dirty="0">
                <a:solidFill>
                  <a:srgbClr val="006600"/>
                </a:solidFill>
                <a:latin typeface="Times New Roman" panose="02020603050405020304" pitchFamily="18" charset="0"/>
                <a:cs typeface="Times New Roman" panose="02020603050405020304" pitchFamily="18" charset="0"/>
              </a:rPr>
              <a:t> </a:t>
            </a:r>
            <a:r>
              <a:rPr lang="en-US" altLang="en-US" sz="2800" dirty="0" err="1">
                <a:solidFill>
                  <a:srgbClr val="006600"/>
                </a:solidFill>
                <a:latin typeface="Times New Roman" panose="02020603050405020304" pitchFamily="18" charset="0"/>
                <a:cs typeface="Times New Roman" panose="02020603050405020304" pitchFamily="18" charset="0"/>
              </a:rPr>
              <a:t>còn</a:t>
            </a:r>
            <a:r>
              <a:rPr lang="en-US" altLang="en-US" sz="2800" dirty="0">
                <a:solidFill>
                  <a:srgbClr val="006600"/>
                </a:solidFill>
                <a:latin typeface="Times New Roman" panose="02020603050405020304" pitchFamily="18" charset="0"/>
                <a:cs typeface="Times New Roman" panose="02020603050405020304" pitchFamily="18" charset="0"/>
              </a:rPr>
              <a:t> sung </a:t>
            </a:r>
            <a:r>
              <a:rPr lang="en-US" altLang="en-US" sz="2800" dirty="0" err="1">
                <a:solidFill>
                  <a:srgbClr val="006600"/>
                </a:solidFill>
                <a:latin typeface="Times New Roman" panose="02020603050405020304" pitchFamily="18" charset="0"/>
                <a:cs typeface="Times New Roman" panose="02020603050405020304" pitchFamily="18" charset="0"/>
              </a:rPr>
              <a:t>túc</a:t>
            </a:r>
            <a:r>
              <a:rPr lang="en-US" altLang="en-US" sz="2800" dirty="0">
                <a:solidFill>
                  <a:srgbClr val="006600"/>
                </a:solidFill>
                <a:latin typeface="Times New Roman" panose="02020603050405020304" pitchFamily="18" charset="0"/>
                <a:cs typeface="Times New Roman" panose="02020603050405020304" pitchFamily="18" charset="0"/>
              </a:rPr>
              <a:t>?</a:t>
            </a:r>
            <a:endParaRPr lang="en-SG" sz="2800" dirty="0"/>
          </a:p>
        </p:txBody>
      </p:sp>
      <p:sp>
        <p:nvSpPr>
          <p:cNvPr id="4" name="Rectangle: Rounded Corners 3">
            <a:extLst>
              <a:ext uri="{FF2B5EF4-FFF2-40B4-BE49-F238E27FC236}">
                <a16:creationId xmlns:a16="http://schemas.microsoft.com/office/drawing/2014/main" id="{64D7F6AC-B671-4F29-8BDE-82BD6EDA0FC5}"/>
              </a:ext>
            </a:extLst>
          </p:cNvPr>
          <p:cNvSpPr/>
          <p:nvPr/>
        </p:nvSpPr>
        <p:spPr>
          <a:xfrm>
            <a:off x="582861" y="550400"/>
            <a:ext cx="7023284" cy="196420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just">
              <a:spcBef>
                <a:spcPct val="50000"/>
              </a:spcBef>
              <a:buFontTx/>
              <a:buChar char="-"/>
            </a:pPr>
            <a:r>
              <a:rPr lang="en-US" altLang="en-US" sz="3200" dirty="0">
                <a:solidFill>
                  <a:srgbClr val="FF0066"/>
                </a:solidFill>
                <a:latin typeface="Times New Roman" panose="02020603050405020304" pitchFamily="18" charset="0"/>
                <a:cs typeface="Times New Roman" panose="02020603050405020304" pitchFamily="18" charset="0"/>
              </a:rPr>
              <a:t> C</a:t>
            </a:r>
            <a:r>
              <a:rPr lang="vi-VN" altLang="en-US" sz="3200" dirty="0">
                <a:solidFill>
                  <a:srgbClr val="FF0066"/>
                </a:solidFill>
                <a:latin typeface="Times New Roman" panose="02020603050405020304" pitchFamily="18" charset="0"/>
                <a:cs typeface="Times New Roman" panose="02020603050405020304" pitchFamily="18" charset="0"/>
              </a:rPr>
              <a:t>ă</a:t>
            </a:r>
            <a:r>
              <a:rPr lang="en-US" altLang="en-US" sz="3200" dirty="0">
                <a:solidFill>
                  <a:srgbClr val="FF0066"/>
                </a:solidFill>
                <a:latin typeface="Times New Roman" panose="02020603050405020304" pitchFamily="18" charset="0"/>
                <a:cs typeface="Times New Roman" panose="02020603050405020304" pitchFamily="18" charset="0"/>
              </a:rPr>
              <a:t>n </a:t>
            </a:r>
            <a:r>
              <a:rPr lang="en-US" altLang="en-US" sz="3200" dirty="0" err="1">
                <a:solidFill>
                  <a:srgbClr val="FF0066"/>
                </a:solidFill>
                <a:latin typeface="Times New Roman" panose="02020603050405020304" pitchFamily="18" charset="0"/>
                <a:cs typeface="Times New Roman" panose="02020603050405020304" pitchFamily="18" charset="0"/>
              </a:rPr>
              <a:t>cứ</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vào</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từ</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b="1" dirty="0">
                <a:solidFill>
                  <a:schemeClr val="tx2"/>
                </a:solidFill>
                <a:latin typeface="Times New Roman" panose="02020603050405020304" pitchFamily="18" charset="0"/>
                <a:cs typeface="Times New Roman" panose="02020603050405020304" pitchFamily="18" charset="0"/>
              </a:rPr>
              <a:t>hay</a:t>
            </a:r>
            <a:r>
              <a:rPr lang="en-US" altLang="en-US" sz="3200" dirty="0">
                <a:solidFill>
                  <a:srgbClr val="FF0066"/>
                </a:solidFill>
                <a:latin typeface="Times New Roman" panose="02020603050405020304" pitchFamily="18" charset="0"/>
                <a:cs typeface="Times New Roman" panose="02020603050405020304" pitchFamily="18" charset="0"/>
              </a:rPr>
              <a:t> </a:t>
            </a:r>
            <a:r>
              <a:rPr lang="vi-VN" altLang="en-US" sz="3200" dirty="0">
                <a:solidFill>
                  <a:srgbClr val="FF0066"/>
                </a:solidFill>
                <a:latin typeface="Times New Roman" panose="02020603050405020304" pitchFamily="18" charset="0"/>
                <a:cs typeface="Times New Roman" panose="02020603050405020304" pitchFamily="18" charset="0"/>
              </a:rPr>
              <a:t>đ</a:t>
            </a:r>
            <a:r>
              <a:rPr lang="en-US" altLang="en-US" sz="3200" dirty="0">
                <a:solidFill>
                  <a:srgbClr val="FF0066"/>
                </a:solidFill>
                <a:latin typeface="Times New Roman" panose="02020603050405020304" pitchFamily="18" charset="0"/>
                <a:cs typeface="Times New Roman" panose="02020603050405020304" pitchFamily="18" charset="0"/>
              </a:rPr>
              <a:t>ể </a:t>
            </a:r>
            <a:r>
              <a:rPr lang="en-US" altLang="en-US" sz="3200" dirty="0" err="1">
                <a:solidFill>
                  <a:srgbClr val="FF0066"/>
                </a:solidFill>
                <a:latin typeface="Times New Roman" panose="02020603050405020304" pitchFamily="18" charset="0"/>
                <a:cs typeface="Times New Roman" panose="02020603050405020304" pitchFamily="18" charset="0"/>
              </a:rPr>
              <a:t>nhận</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biết</a:t>
            </a:r>
            <a:endParaRPr lang="en-US" altLang="en-US" sz="3200" dirty="0">
              <a:solidFill>
                <a:srgbClr val="FF0066"/>
              </a:solidFill>
              <a:latin typeface="Times New Roman" panose="02020603050405020304" pitchFamily="18" charset="0"/>
              <a:cs typeface="Times New Roman" panose="02020603050405020304" pitchFamily="18" charset="0"/>
            </a:endParaRPr>
          </a:p>
          <a:p>
            <a:pPr algn="just">
              <a:spcBef>
                <a:spcPct val="50000"/>
              </a:spcBef>
            </a:pP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Không</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thể</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thay</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thế</a:t>
            </a:r>
            <a:r>
              <a:rPr lang="en-US" altLang="en-US" sz="3200" dirty="0">
                <a:solidFill>
                  <a:srgbClr val="FF0066"/>
                </a:solidFill>
                <a:latin typeface="Times New Roman" panose="02020603050405020304" pitchFamily="18" charset="0"/>
                <a:cs typeface="Times New Roman" panose="02020603050405020304" pitchFamily="18" charset="0"/>
              </a:rPr>
              <a:t> </a:t>
            </a:r>
            <a:r>
              <a:rPr lang="vi-VN" altLang="en-US" sz="3200" dirty="0">
                <a:solidFill>
                  <a:srgbClr val="FF0066"/>
                </a:solidFill>
                <a:latin typeface="Times New Roman" panose="02020603050405020304" pitchFamily="18" charset="0"/>
                <a:cs typeface="Times New Roman" panose="02020603050405020304" pitchFamily="18" charset="0"/>
              </a:rPr>
              <a:t>đư</a:t>
            </a:r>
            <a:r>
              <a:rPr lang="en-US" altLang="en-US" sz="3200" dirty="0" err="1">
                <a:solidFill>
                  <a:srgbClr val="FF0066"/>
                </a:solidFill>
                <a:latin typeface="Times New Roman" panose="02020603050405020304" pitchFamily="18" charset="0"/>
                <a:cs typeface="Times New Roman" panose="02020603050405020304" pitchFamily="18" charset="0"/>
              </a:rPr>
              <a:t>ợc</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vì</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nó</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sẽ</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nhầm</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lẫn</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với</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câu</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ghép</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có</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quan</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hệ</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lựa</a:t>
            </a:r>
            <a:r>
              <a:rPr lang="en-US" altLang="en-US" sz="3200" dirty="0">
                <a:solidFill>
                  <a:srgbClr val="FF0066"/>
                </a:solidFill>
                <a:latin typeface="Times New Roman" panose="02020603050405020304" pitchFamily="18" charset="0"/>
                <a:cs typeface="Times New Roman" panose="02020603050405020304" pitchFamily="18" charset="0"/>
              </a:rPr>
              <a:t> </a:t>
            </a:r>
            <a:r>
              <a:rPr lang="en-US" altLang="en-US" sz="3200" dirty="0" err="1">
                <a:solidFill>
                  <a:srgbClr val="FF0066"/>
                </a:solidFill>
                <a:latin typeface="Times New Roman" panose="02020603050405020304" pitchFamily="18" charset="0"/>
                <a:cs typeface="Times New Roman" panose="02020603050405020304" pitchFamily="18" charset="0"/>
              </a:rPr>
              <a:t>chọn</a:t>
            </a:r>
            <a:endParaRPr lang="en-US" altLang="en-US" sz="3200" dirty="0">
              <a:solidFill>
                <a:srgbClr val="FF0066"/>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97A86C32-341A-4A97-9E5D-5DFCD5CA728E}"/>
              </a:ext>
            </a:extLst>
          </p:cNvPr>
          <p:cNvCxnSpPr>
            <a:cxnSpLocks/>
            <a:stCxn id="3" idx="0"/>
            <a:endCxn id="4" idx="2"/>
          </p:cNvCxnSpPr>
          <p:nvPr/>
        </p:nvCxnSpPr>
        <p:spPr>
          <a:xfrm flipV="1">
            <a:off x="1874890" y="2514600"/>
            <a:ext cx="2219613" cy="1207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34FD6E-9AF5-45E7-9229-A46A961B0931}"/>
              </a:ext>
            </a:extLst>
          </p:cNvPr>
          <p:cNvCxnSpPr/>
          <p:nvPr/>
        </p:nvCxnSpPr>
        <p:spPr>
          <a:xfrm flipH="1" flipV="1">
            <a:off x="3954226" y="2514600"/>
            <a:ext cx="1293183" cy="6072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41D99A-9518-4FF6-B9C9-1090156E92E1}"/>
              </a:ext>
            </a:extLst>
          </p:cNvPr>
          <p:cNvCxnSpPr>
            <a:cxnSpLocks/>
            <a:endCxn id="4" idx="3"/>
          </p:cNvCxnSpPr>
          <p:nvPr/>
        </p:nvCxnSpPr>
        <p:spPr>
          <a:xfrm flipH="1" flipV="1">
            <a:off x="7606145" y="1532500"/>
            <a:ext cx="1233056" cy="7854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4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图片 3" descr="边框">
            <a:extLst>
              <a:ext uri="{FF2B5EF4-FFF2-40B4-BE49-F238E27FC236}">
                <a16:creationId xmlns:a16="http://schemas.microsoft.com/office/drawing/2014/main" id="{386C704E-5C5C-452A-83C2-7DC34F22BC25}"/>
              </a:ext>
            </a:extLst>
          </p:cNvPr>
          <p:cNvPicPr>
            <a:picLocks noChangeAspect="1"/>
          </p:cNvPicPr>
          <p:nvPr/>
        </p:nvPicPr>
        <p:blipFill>
          <a:blip r:embed="rId2"/>
          <a:stretch>
            <a:fillRect/>
          </a:stretch>
        </p:blipFill>
        <p:spPr>
          <a:xfrm>
            <a:off x="238760" y="222885"/>
            <a:ext cx="11715115" cy="6412865"/>
          </a:xfrm>
          <a:prstGeom prst="rect">
            <a:avLst/>
          </a:prstGeom>
        </p:spPr>
      </p:pic>
      <p:sp>
        <p:nvSpPr>
          <p:cNvPr id="9" name="Text Box 8">
            <a:extLst>
              <a:ext uri="{FF2B5EF4-FFF2-40B4-BE49-F238E27FC236}">
                <a16:creationId xmlns:a16="http://schemas.microsoft.com/office/drawing/2014/main" id="{637BDC84-304F-42C8-BF54-47A1FDA5CD9A}"/>
              </a:ext>
            </a:extLst>
          </p:cNvPr>
          <p:cNvSpPr txBox="1">
            <a:spLocks noChangeArrowheads="1"/>
          </p:cNvSpPr>
          <p:nvPr/>
        </p:nvSpPr>
        <p:spPr bwMode="auto">
          <a:xfrm>
            <a:off x="556826" y="3106988"/>
            <a:ext cx="24461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err="1">
                <a:solidFill>
                  <a:srgbClr val="FF0000"/>
                </a:solidFill>
                <a:latin typeface="Times New Roman" panose="02020603050405020304" pitchFamily="18" charset="0"/>
                <a:cs typeface="Times New Roman" panose="02020603050405020304" pitchFamily="18" charset="0"/>
              </a:rPr>
              <a:t>Có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thể</a:t>
            </a:r>
            <a:r>
              <a:rPr lang="en-US" altLang="en-US" sz="3600" b="1" dirty="0">
                <a:solidFill>
                  <a:srgbClr val="FF0000"/>
                </a:solidFill>
                <a:latin typeface="Times New Roman" panose="02020603050405020304" pitchFamily="18" charset="0"/>
                <a:cs typeface="Times New Roman" panose="02020603050405020304" pitchFamily="18" charset="0"/>
              </a:rPr>
              <a:t> </a:t>
            </a:r>
            <a:r>
              <a:rPr lang="vi-VN" altLang="en-US" sz="3600" b="1" dirty="0">
                <a:solidFill>
                  <a:srgbClr val="FF0000"/>
                </a:solidFill>
                <a:latin typeface="Times New Roman" panose="02020603050405020304" pitchFamily="18" charset="0"/>
                <a:cs typeface="Times New Roman" panose="02020603050405020304" pitchFamily="18" charset="0"/>
              </a:rPr>
              <a:t>đ</a:t>
            </a:r>
            <a:r>
              <a:rPr lang="en-US" altLang="en-US" sz="3600" b="1" dirty="0" err="1">
                <a:solidFill>
                  <a:srgbClr val="FF0000"/>
                </a:solidFill>
                <a:latin typeface="Times New Roman" panose="02020603050405020304" pitchFamily="18" charset="0"/>
                <a:cs typeface="Times New Roman" panose="02020603050405020304" pitchFamily="18" charset="0"/>
              </a:rPr>
              <a:t>ặt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dấu</a:t>
            </a:r>
            <a:r>
              <a:rPr lang="en-US" altLang="en-US" sz="3600" b="1" dirty="0">
                <a:solidFill>
                  <a:srgbClr val="FF0000"/>
                </a:solidFill>
                <a:latin typeface="Times New Roman" panose="02020603050405020304" pitchFamily="18" charset="0"/>
                <a:cs typeface="Times New Roman" panose="02020603050405020304" pitchFamily="18" charset="0"/>
              </a:rPr>
              <a:t> “?” ở </a:t>
            </a:r>
            <a:r>
              <a:rPr lang="en-US" altLang="en-US" sz="3600" b="1" dirty="0" err="1">
                <a:solidFill>
                  <a:srgbClr val="FF0000"/>
                </a:solidFill>
                <a:latin typeface="Times New Roman" panose="02020603050405020304" pitchFamily="18" charset="0"/>
                <a:cs typeface="Times New Roman" panose="02020603050405020304" pitchFamily="18" charset="0"/>
              </a:rPr>
              <a:t>những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sau</a:t>
            </a:r>
            <a:r>
              <a:rPr lang="en-US" altLang="en-US" sz="3600" b="1" dirty="0">
                <a:solidFill>
                  <a:srgbClr val="FF0000"/>
                </a:solidFill>
                <a:latin typeface="Times New Roman" panose="02020603050405020304" pitchFamily="18" charset="0"/>
                <a:cs typeface="Times New Roman" panose="02020603050405020304" pitchFamily="18" charset="0"/>
              </a:rPr>
              <a:t> </a:t>
            </a:r>
            <a:r>
              <a:rPr lang="vi-VN" altLang="en-US" sz="3600" b="1" dirty="0">
                <a:solidFill>
                  <a:srgbClr val="FF0000"/>
                </a:solidFill>
                <a:latin typeface="Times New Roman" panose="02020603050405020304" pitchFamily="18" charset="0"/>
                <a:cs typeface="Times New Roman" panose="02020603050405020304" pitchFamily="18" charset="0"/>
              </a:rPr>
              <a:t>đư</a:t>
            </a:r>
            <a:r>
              <a:rPr lang="en-US" altLang="en-US" sz="3600" b="1" dirty="0" err="1">
                <a:solidFill>
                  <a:srgbClr val="FF0000"/>
                </a:solidFill>
                <a:latin typeface="Times New Roman" panose="02020603050405020304" pitchFamily="18" charset="0"/>
                <a:cs typeface="Times New Roman" panose="02020603050405020304" pitchFamily="18" charset="0"/>
              </a:rPr>
              <a:t>ợc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Vì</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sao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pic>
        <p:nvPicPr>
          <p:cNvPr id="12" name="图片 10">
            <a:extLst>
              <a:ext uri="{FF2B5EF4-FFF2-40B4-BE49-F238E27FC236}">
                <a16:creationId xmlns:a16="http://schemas.microsoft.com/office/drawing/2014/main" id="{07A761A8-83A2-46E5-AFE9-20B710AFF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 y="222249"/>
            <a:ext cx="3780699" cy="2468995"/>
          </a:xfrm>
          <a:prstGeom prst="rect">
            <a:avLst/>
          </a:prstGeom>
        </p:spPr>
      </p:pic>
      <p:pic>
        <p:nvPicPr>
          <p:cNvPr id="13" name="图片 15">
            <a:extLst>
              <a:ext uri="{FF2B5EF4-FFF2-40B4-BE49-F238E27FC236}">
                <a16:creationId xmlns:a16="http://schemas.microsoft.com/office/drawing/2014/main" id="{C008399B-2485-47FF-B719-EE7775265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863" y="2032732"/>
            <a:ext cx="780449" cy="980981"/>
          </a:xfrm>
          <a:prstGeom prst="rect">
            <a:avLst/>
          </a:prstGeom>
        </p:spPr>
      </p:pic>
      <p:sp>
        <p:nvSpPr>
          <p:cNvPr id="14" name="iṡḷíḓé">
            <a:extLst>
              <a:ext uri="{FF2B5EF4-FFF2-40B4-BE49-F238E27FC236}">
                <a16:creationId xmlns:a16="http://schemas.microsoft.com/office/drawing/2014/main" id="{19234776-44DF-477A-87B3-102DE3833387}"/>
              </a:ext>
            </a:extLst>
          </p:cNvPr>
          <p:cNvSpPr txBox="1"/>
          <p:nvPr/>
        </p:nvSpPr>
        <p:spPr>
          <a:xfrm>
            <a:off x="668040" y="1016823"/>
            <a:ext cx="2272590" cy="1113314"/>
          </a:xfrm>
          <a:prstGeom prst="rect">
            <a:avLst/>
          </a:prstGeom>
          <a:noFill/>
          <a:ln>
            <a:noFill/>
          </a:ln>
        </p:spPr>
        <p:txBody>
          <a:bodyPr wrap="square" lIns="91440" tIns="45720" rIns="91440" bIns="45720" anchor="t" anchorCtr="0">
            <a:noAutofit/>
          </a:bodyPr>
          <a:lstStyle/>
          <a:p>
            <a:pPr algn="ctr">
              <a:buSzPct val="25000"/>
            </a:pP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3</a:t>
            </a:r>
          </a:p>
        </p:txBody>
      </p:sp>
      <p:sp>
        <p:nvSpPr>
          <p:cNvPr id="3" name="Oval 2">
            <a:extLst>
              <a:ext uri="{FF2B5EF4-FFF2-40B4-BE49-F238E27FC236}">
                <a16:creationId xmlns:a16="http://schemas.microsoft.com/office/drawing/2014/main" id="{4E82BD90-6028-42A0-ABC5-85DF2D1CCF6F}"/>
              </a:ext>
            </a:extLst>
          </p:cNvPr>
          <p:cNvSpPr/>
          <p:nvPr/>
        </p:nvSpPr>
        <p:spPr>
          <a:xfrm>
            <a:off x="3922448" y="439460"/>
            <a:ext cx="3594725" cy="28937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a:solidFill>
                  <a:schemeClr val="accent5"/>
                </a:solidFill>
                <a:latin typeface="Times New Roman" panose="02020603050405020304" pitchFamily="18" charset="0"/>
                <a:cs typeface="Times New Roman" panose="02020603050405020304" pitchFamily="18" charset="0"/>
              </a:rPr>
              <a:t>a. Nay </a:t>
            </a:r>
            <a:r>
              <a:rPr lang="en-US" altLang="en-US" sz="2800" dirty="0" err="1">
                <a:solidFill>
                  <a:schemeClr val="accent5"/>
                </a:solidFill>
                <a:latin typeface="Times New Roman" panose="02020603050405020304" pitchFamily="18" charset="0"/>
                <a:cs typeface="Times New Roman" panose="02020603050405020304" pitchFamily="18" charset="0"/>
              </a:rPr>
              <a:t>chúng</a:t>
            </a:r>
            <a:r>
              <a:rPr lang="en-US" altLang="en-US" sz="2800" dirty="0">
                <a:solidFill>
                  <a:schemeClr val="accent5"/>
                </a:solidFill>
                <a:latin typeface="Times New Roman" panose="02020603050405020304" pitchFamily="18" charset="0"/>
                <a:cs typeface="Times New Roman" panose="02020603050405020304" pitchFamily="18" charset="0"/>
              </a:rPr>
              <a:t> ta </a:t>
            </a:r>
            <a:r>
              <a:rPr lang="vi-VN" altLang="en-US" sz="2800" dirty="0">
                <a:solidFill>
                  <a:schemeClr val="accent5"/>
                </a:solidFill>
                <a:latin typeface="Times New Roman" panose="02020603050405020304" pitchFamily="18" charset="0"/>
                <a:cs typeface="Times New Roman" panose="02020603050405020304" pitchFamily="18" charset="0"/>
              </a:rPr>
              <a:t>đ</a:t>
            </a:r>
            <a:r>
              <a:rPr lang="en-US" altLang="en-US" sz="2800" dirty="0" err="1">
                <a:solidFill>
                  <a:schemeClr val="accent5"/>
                </a:solidFill>
                <a:latin typeface="Times New Roman" panose="02020603050405020304" pitchFamily="18" charset="0"/>
                <a:cs typeface="Times New Roman" panose="02020603050405020304" pitchFamily="18" charset="0"/>
              </a:rPr>
              <a:t>ừng</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làm</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gì</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nữa</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thử</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xem</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lão</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Miệng</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có</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sống</a:t>
            </a:r>
            <a:r>
              <a:rPr lang="en-US" alt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a:solidFill>
                  <a:schemeClr val="accent5"/>
                </a:solidFill>
                <a:latin typeface="Times New Roman" panose="02020603050405020304" pitchFamily="18" charset="0"/>
                <a:cs typeface="Times New Roman" panose="02020603050405020304" pitchFamily="18" charset="0"/>
              </a:rPr>
              <a:t>đư</a:t>
            </a:r>
            <a:r>
              <a:rPr lang="en-US" altLang="en-US" sz="2800" dirty="0" err="1">
                <a:solidFill>
                  <a:schemeClr val="accent5"/>
                </a:solidFill>
                <a:latin typeface="Times New Roman" panose="02020603050405020304" pitchFamily="18" charset="0"/>
                <a:cs typeface="Times New Roman" panose="02020603050405020304" pitchFamily="18" charset="0"/>
              </a:rPr>
              <a:t>ợc</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không</a:t>
            </a:r>
            <a:r>
              <a:rPr lang="en-US" altLang="en-US" sz="2800" dirty="0">
                <a:solidFill>
                  <a:schemeClr val="accent5"/>
                </a:solidFill>
                <a:latin typeface="Times New Roman" panose="02020603050405020304" pitchFamily="18" charset="0"/>
                <a:cs typeface="Times New Roman" panose="02020603050405020304" pitchFamily="18" charset="0"/>
              </a:rPr>
              <a:t>.</a:t>
            </a:r>
          </a:p>
        </p:txBody>
      </p:sp>
      <p:sp>
        <p:nvSpPr>
          <p:cNvPr id="15" name="Oval 14">
            <a:extLst>
              <a:ext uri="{FF2B5EF4-FFF2-40B4-BE49-F238E27FC236}">
                <a16:creationId xmlns:a16="http://schemas.microsoft.com/office/drawing/2014/main" id="{F6227952-5420-469B-B860-7B8DBD50FCCB}"/>
              </a:ext>
            </a:extLst>
          </p:cNvPr>
          <p:cNvSpPr/>
          <p:nvPr/>
        </p:nvSpPr>
        <p:spPr>
          <a:xfrm>
            <a:off x="7994728" y="439460"/>
            <a:ext cx="3594725" cy="28937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SG" sz="2800" dirty="0">
                <a:solidFill>
                  <a:schemeClr val="accent5"/>
                </a:solidFill>
                <a:latin typeface="Times New Roman" panose="02020603050405020304" pitchFamily="18" charset="0"/>
                <a:cs typeface="Times New Roman" panose="02020603050405020304" pitchFamily="18" charset="0"/>
              </a:rPr>
              <a:t>b) </a:t>
            </a:r>
            <a:r>
              <a:rPr lang="en-SG" sz="2800" dirty="0" err="1">
                <a:solidFill>
                  <a:schemeClr val="accent5"/>
                </a:solidFill>
                <a:latin typeface="Times New Roman" panose="02020603050405020304" pitchFamily="18" charset="0"/>
                <a:cs typeface="Times New Roman" panose="02020603050405020304" pitchFamily="18" charset="0"/>
              </a:rPr>
              <a:t>Bây</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giờ</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thì</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tôi</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hiểu</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tại</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sao</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lão</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không</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muốn</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bán</a:t>
            </a:r>
            <a:r>
              <a:rPr lang="en-SG" sz="2800" dirty="0">
                <a:solidFill>
                  <a:schemeClr val="accent5"/>
                </a:solidFill>
                <a:latin typeface="Times New Roman" panose="02020603050405020304" pitchFamily="18" charset="0"/>
                <a:cs typeface="Times New Roman" panose="02020603050405020304" pitchFamily="18" charset="0"/>
              </a:rPr>
              <a:t> con </a:t>
            </a:r>
            <a:r>
              <a:rPr lang="en-SG" sz="2800" dirty="0" err="1">
                <a:solidFill>
                  <a:schemeClr val="accent5"/>
                </a:solidFill>
                <a:latin typeface="Times New Roman" panose="02020603050405020304" pitchFamily="18" charset="0"/>
                <a:cs typeface="Times New Roman" panose="02020603050405020304" pitchFamily="18" charset="0"/>
              </a:rPr>
              <a:t>chó</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vàng</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của</a:t>
            </a:r>
            <a:r>
              <a:rPr lang="en-SG" sz="2800" dirty="0">
                <a:solidFill>
                  <a:schemeClr val="accent5"/>
                </a:solidFill>
                <a:latin typeface="Times New Roman" panose="02020603050405020304" pitchFamily="18" charset="0"/>
                <a:cs typeface="Times New Roman" panose="02020603050405020304" pitchFamily="18" charset="0"/>
              </a:rPr>
              <a:t> </a:t>
            </a:r>
            <a:r>
              <a:rPr lang="en-SG" sz="2800" dirty="0" err="1">
                <a:solidFill>
                  <a:schemeClr val="accent5"/>
                </a:solidFill>
                <a:latin typeface="Times New Roman" panose="02020603050405020304" pitchFamily="18" charset="0"/>
                <a:cs typeface="Times New Roman" panose="02020603050405020304" pitchFamily="18" charset="0"/>
              </a:rPr>
              <a:t>lão</a:t>
            </a:r>
            <a:r>
              <a:rPr lang="en-SG" sz="2800" dirty="0">
                <a:solidFill>
                  <a:schemeClr val="accent5"/>
                </a:solidFill>
                <a:latin typeface="Times New Roman" panose="02020603050405020304" pitchFamily="18" charset="0"/>
                <a:cs typeface="Times New Roman" panose="02020603050405020304" pitchFamily="18" charset="0"/>
              </a:rPr>
              <a:t>.</a:t>
            </a:r>
            <a:endParaRPr lang="en-US" altLang="en-US" sz="2800" dirty="0">
              <a:solidFill>
                <a:schemeClr val="accent5"/>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BCC88FB-E249-4649-9998-2BF709341538}"/>
              </a:ext>
            </a:extLst>
          </p:cNvPr>
          <p:cNvSpPr/>
          <p:nvPr/>
        </p:nvSpPr>
        <p:spPr>
          <a:xfrm>
            <a:off x="3826088" y="3546404"/>
            <a:ext cx="3709520" cy="28937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a:solidFill>
                  <a:schemeClr val="accent5"/>
                </a:solidFill>
                <a:latin typeface="Times New Roman" panose="02020603050405020304" pitchFamily="18" charset="0"/>
                <a:cs typeface="Times New Roman" panose="02020603050405020304" pitchFamily="18" charset="0"/>
              </a:rPr>
              <a:t>c. </a:t>
            </a:r>
            <a:r>
              <a:rPr lang="en-US" altLang="en-US" sz="2800" dirty="0" err="1">
                <a:solidFill>
                  <a:schemeClr val="accent5"/>
                </a:solidFill>
                <a:latin typeface="Times New Roman" panose="02020603050405020304" pitchFamily="18" charset="0"/>
                <a:cs typeface="Times New Roman" panose="02020603050405020304" pitchFamily="18" charset="0"/>
              </a:rPr>
              <a:t>Cây</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nào</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cũng</a:t>
            </a:r>
            <a:r>
              <a:rPr lang="en-US" alt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a:solidFill>
                  <a:schemeClr val="accent5"/>
                </a:solidFill>
                <a:latin typeface="Times New Roman" panose="02020603050405020304" pitchFamily="18" charset="0"/>
                <a:cs typeface="Times New Roman" panose="02020603050405020304" pitchFamily="18" charset="0"/>
              </a:rPr>
              <a:t>đ</a:t>
            </a:r>
            <a:r>
              <a:rPr lang="en-US" altLang="en-US" sz="2800" dirty="0" err="1">
                <a:solidFill>
                  <a:schemeClr val="accent5"/>
                </a:solidFill>
                <a:latin typeface="Times New Roman" panose="02020603050405020304" pitchFamily="18" charset="0"/>
                <a:cs typeface="Times New Roman" panose="02020603050405020304" pitchFamily="18" charset="0"/>
              </a:rPr>
              <a:t>ẹp</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cây</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nào</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cũng</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quý</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nh</a:t>
            </a:r>
            <a:r>
              <a:rPr lang="vi-VN" altLang="en-US" sz="2800" dirty="0">
                <a:solidFill>
                  <a:schemeClr val="accent5"/>
                </a:solidFill>
                <a:latin typeface="Times New Roman" panose="02020603050405020304" pitchFamily="18" charset="0"/>
                <a:cs typeface="Times New Roman" panose="02020603050405020304" pitchFamily="18" charset="0"/>
              </a:rPr>
              <a:t>ư</a:t>
            </a:r>
            <a:r>
              <a:rPr lang="en-US" altLang="en-US" sz="2800" dirty="0">
                <a:solidFill>
                  <a:schemeClr val="accent5"/>
                </a:solidFill>
                <a:latin typeface="Times New Roman" panose="02020603050405020304" pitchFamily="18" charset="0"/>
                <a:cs typeface="Times New Roman" panose="02020603050405020304" pitchFamily="18" charset="0"/>
              </a:rPr>
              <a:t>ng </a:t>
            </a:r>
            <a:r>
              <a:rPr lang="en-US" altLang="en-US" sz="2800" dirty="0" err="1">
                <a:solidFill>
                  <a:schemeClr val="accent5"/>
                </a:solidFill>
                <a:latin typeface="Times New Roman" panose="02020603050405020304" pitchFamily="18" charset="0"/>
                <a:cs typeface="Times New Roman" panose="02020603050405020304" pitchFamily="18" charset="0"/>
              </a:rPr>
              <a:t>thân</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thuộc</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nhất</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vẫn</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là</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tre</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nứa</a:t>
            </a:r>
            <a:r>
              <a:rPr lang="en-US" altLang="en-US" sz="2800" dirty="0">
                <a:solidFill>
                  <a:schemeClr val="accent5"/>
                </a:solidFill>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68762250-86F1-4F08-98B0-56094215539C}"/>
              </a:ext>
            </a:extLst>
          </p:cNvPr>
          <p:cNvSpPr/>
          <p:nvPr/>
        </p:nvSpPr>
        <p:spPr>
          <a:xfrm>
            <a:off x="8037423" y="3537605"/>
            <a:ext cx="3594725" cy="28937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dirty="0">
                <a:solidFill>
                  <a:schemeClr val="accent5"/>
                </a:solidFill>
                <a:latin typeface="Times New Roman" panose="02020603050405020304" pitchFamily="18" charset="0"/>
                <a:cs typeface="Times New Roman" panose="02020603050405020304" pitchFamily="18" charset="0"/>
              </a:rPr>
              <a:t>d. </a:t>
            </a:r>
            <a:r>
              <a:rPr lang="en-US" altLang="en-US" sz="2800" dirty="0" err="1">
                <a:solidFill>
                  <a:schemeClr val="accent5"/>
                </a:solidFill>
                <a:latin typeface="Times New Roman" panose="02020603050405020304" pitchFamily="18" charset="0"/>
                <a:cs typeface="Times New Roman" panose="02020603050405020304" pitchFamily="18" charset="0"/>
              </a:rPr>
              <a:t>Biển</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nhiều</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khi</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rất</a:t>
            </a:r>
            <a:r>
              <a:rPr lang="en-US" altLang="en-US" sz="2800" dirty="0">
                <a:solidFill>
                  <a:schemeClr val="accent5"/>
                </a:solidFill>
                <a:latin typeface="Times New Roman" panose="02020603050405020304" pitchFamily="18" charset="0"/>
                <a:cs typeface="Times New Roman" panose="02020603050405020304" pitchFamily="18" charset="0"/>
              </a:rPr>
              <a:t> </a:t>
            </a:r>
            <a:r>
              <a:rPr lang="vi-VN" altLang="en-US" sz="2800" dirty="0">
                <a:solidFill>
                  <a:schemeClr val="accent5"/>
                </a:solidFill>
                <a:latin typeface="Times New Roman" panose="02020603050405020304" pitchFamily="18" charset="0"/>
                <a:cs typeface="Times New Roman" panose="02020603050405020304" pitchFamily="18" charset="0"/>
              </a:rPr>
              <a:t>đ</a:t>
            </a:r>
            <a:r>
              <a:rPr lang="en-US" altLang="en-US" sz="2800" dirty="0" err="1">
                <a:solidFill>
                  <a:schemeClr val="accent5"/>
                </a:solidFill>
                <a:latin typeface="Times New Roman" panose="02020603050405020304" pitchFamily="18" charset="0"/>
                <a:cs typeface="Times New Roman" panose="02020603050405020304" pitchFamily="18" charset="0"/>
              </a:rPr>
              <a:t>ẹp</a:t>
            </a:r>
            <a:r>
              <a:rPr lang="en-US" altLang="en-US" sz="2800" dirty="0">
                <a:solidFill>
                  <a:schemeClr val="accent5"/>
                </a:solidFill>
                <a:latin typeface="Times New Roman" panose="02020603050405020304" pitchFamily="18" charset="0"/>
                <a:cs typeface="Times New Roman" panose="02020603050405020304" pitchFamily="18" charset="0"/>
              </a:rPr>
              <a:t>, ai </a:t>
            </a:r>
            <a:r>
              <a:rPr lang="en-US" altLang="en-US" sz="2800" dirty="0" err="1">
                <a:solidFill>
                  <a:schemeClr val="accent5"/>
                </a:solidFill>
                <a:latin typeface="Times New Roman" panose="02020603050405020304" pitchFamily="18" charset="0"/>
                <a:cs typeface="Times New Roman" panose="02020603050405020304" pitchFamily="18" charset="0"/>
              </a:rPr>
              <a:t>cũng</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thấy</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nh</a:t>
            </a:r>
            <a:r>
              <a:rPr lang="vi-VN" altLang="en-US" sz="2800" dirty="0">
                <a:solidFill>
                  <a:schemeClr val="accent5"/>
                </a:solidFill>
                <a:latin typeface="Times New Roman" panose="02020603050405020304" pitchFamily="18" charset="0"/>
                <a:cs typeface="Times New Roman" panose="02020603050405020304" pitchFamily="18" charset="0"/>
              </a:rPr>
              <a:t>ư</a:t>
            </a:r>
            <a:r>
              <a:rPr lang="en-US" altLang="en-US" sz="2800" dirty="0">
                <a:solidFill>
                  <a:schemeClr val="accent5"/>
                </a:solidFill>
                <a:latin typeface="Times New Roman" panose="02020603050405020304" pitchFamily="18" charset="0"/>
                <a:cs typeface="Times New Roman" panose="02020603050405020304" pitchFamily="18" charset="0"/>
              </a:rPr>
              <a:t> </a:t>
            </a:r>
            <a:r>
              <a:rPr lang="en-US" altLang="en-US" sz="2800" dirty="0" err="1">
                <a:solidFill>
                  <a:schemeClr val="accent5"/>
                </a:solidFill>
                <a:latin typeface="Times New Roman" panose="02020603050405020304" pitchFamily="18" charset="0"/>
                <a:cs typeface="Times New Roman" panose="02020603050405020304" pitchFamily="18" charset="0"/>
              </a:rPr>
              <a:t>thế</a:t>
            </a:r>
            <a:r>
              <a:rPr lang="en-US" altLang="en-US" sz="2800" dirty="0">
                <a:solidFill>
                  <a:schemeClr val="accent5"/>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27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ppt_x</p:attrName>
                                        </p:attrNameLst>
                                      </p:cBhvr>
                                      <p:tavLst>
                                        <p:tav tm="0">
                                          <p:val>
                                            <p:strVal val="#ppt_x-.2"/>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3" grpId="0" animBg="1"/>
      <p:bldP spid="15" grpId="0" animBg="1"/>
      <p:bldP spid="1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id="{BA7CD2D7-7EFE-4C26-A11B-F38DF9041A32}"/>
              </a:ext>
            </a:extLst>
          </p:cNvPr>
          <p:cNvPicPr>
            <a:picLocks noChangeAspect="1"/>
          </p:cNvPicPr>
          <p:nvPr/>
        </p:nvPicPr>
        <p:blipFill>
          <a:blip r:embed="rId4"/>
          <a:stretch>
            <a:fillRect/>
          </a:stretch>
        </p:blipFill>
        <p:spPr>
          <a:xfrm>
            <a:off x="238760" y="195176"/>
            <a:ext cx="11715115" cy="6412865"/>
          </a:xfrm>
          <a:prstGeom prst="rect">
            <a:avLst/>
          </a:prstGeom>
        </p:spPr>
      </p:pic>
      <p:pic>
        <p:nvPicPr>
          <p:cNvPr id="1026" name="Picture 2" descr="Káº¿t quáº£ hÃ¬nh áº£nh cho gif láº¯c Äáº§u">
            <a:extLst>
              <a:ext uri="{FF2B5EF4-FFF2-40B4-BE49-F238E27FC236}">
                <a16:creationId xmlns:a16="http://schemas.microsoft.com/office/drawing/2014/main" id="{1987EF04-CC95-4F96-9AEE-50D705EE39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52236" y="1573806"/>
            <a:ext cx="3255069" cy="4340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PA_任意多边形 5">
            <a:extLst>
              <a:ext uri="{FF2B5EF4-FFF2-40B4-BE49-F238E27FC236}">
                <a16:creationId xmlns:a16="http://schemas.microsoft.com/office/drawing/2014/main" id="{FBE12B8E-57D0-4708-A33C-8410C78050AB}"/>
              </a:ext>
            </a:extLst>
          </p:cNvPr>
          <p:cNvSpPr>
            <a:spLocks noEditPoints="1" noChangeArrowheads="1"/>
          </p:cNvSpPr>
          <p:nvPr>
            <p:custDataLst>
              <p:tags r:id="rId1"/>
            </p:custDataLst>
          </p:nvPr>
        </p:nvSpPr>
        <p:spPr bwMode="auto">
          <a:xfrm>
            <a:off x="520045" y="2006864"/>
            <a:ext cx="7636819" cy="255272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17" name="Text Box 4">
            <a:extLst>
              <a:ext uri="{FF2B5EF4-FFF2-40B4-BE49-F238E27FC236}">
                <a16:creationId xmlns:a16="http://schemas.microsoft.com/office/drawing/2014/main" id="{02662237-75A0-4C0A-B74D-4B52A403BA76}"/>
              </a:ext>
            </a:extLst>
          </p:cNvPr>
          <p:cNvSpPr txBox="1">
            <a:spLocks noChangeArrowheads="1"/>
          </p:cNvSpPr>
          <p:nvPr/>
        </p:nvSpPr>
        <p:spPr bwMode="auto">
          <a:xfrm>
            <a:off x="935183" y="2386587"/>
            <a:ext cx="68787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 b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vấn</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có</a:t>
            </a:r>
            <a:r>
              <a:rPr lang="en-US" altLang="en-US" sz="2800" b="1" dirty="0">
                <a:solidFill>
                  <a:srgbClr val="FF0066"/>
                </a:solidFill>
                <a:latin typeface="Times New Roman" panose="02020603050405020304" pitchFamily="18" charset="0"/>
                <a:cs typeface="Times New Roman" panose="02020603050405020304" pitchFamily="18" charset="0"/>
              </a:rPr>
              <a:t> - </a:t>
            </a:r>
            <a:r>
              <a:rPr lang="en-US" altLang="en-US" sz="2800" b="1" dirty="0" err="1">
                <a:solidFill>
                  <a:srgbClr val="FF0066"/>
                </a:solidFill>
                <a:latin typeface="Times New Roman" panose="02020603050405020304" pitchFamily="18" charset="0"/>
                <a:cs typeface="Times New Roman" panose="02020603050405020304" pitchFamily="18" charset="0"/>
              </a:rPr>
              <a:t>không</a:t>
            </a:r>
            <a:r>
              <a:rPr lang="en-US" altLang="en-US" sz="2800" b="1" dirty="0">
                <a:solidFill>
                  <a:srgbClr val="FF0066"/>
                </a:solidFill>
                <a:latin typeface="Times New Roman" panose="02020603050405020304" pitchFamily="18" charset="0"/>
                <a:cs typeface="Times New Roman" panose="02020603050405020304" pitchFamily="18" charset="0"/>
              </a:rPr>
              <a:t> , </a:t>
            </a:r>
            <a:r>
              <a:rPr lang="en-US" altLang="en-US" sz="2800" b="1" dirty="0" err="1">
                <a:solidFill>
                  <a:srgbClr val="FF0066"/>
                </a:solidFill>
                <a:latin typeface="Times New Roman" panose="02020603050405020304" pitchFamily="18" charset="0"/>
                <a:cs typeface="Times New Roman" panose="02020603050405020304" pitchFamily="18" charset="0"/>
              </a:rPr>
              <a:t>tại</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sao</a:t>
            </a:r>
            <a:r>
              <a:rPr lang="en-US" altLang="en-US" sz="2800" b="1" dirty="0">
                <a:solidFill>
                  <a:srgbClr val="FF0066"/>
                </a:solidFill>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t>
            </a:r>
            <a:r>
              <a:rPr lang="vi-VN" altLang="en-US" sz="2800" b="1" dirty="0">
                <a:latin typeface="Times New Roman" panose="02020603050405020304" pitchFamily="18" charset="0"/>
                <a:cs typeface="Times New Roman" panose="02020603050405020304" pitchFamily="18" charset="0"/>
              </a:rPr>
              <a:t>ư</a:t>
            </a:r>
            <a:r>
              <a:rPr lang="en-US" altLang="en-US" sz="2800" b="1" dirty="0">
                <a:latin typeface="Times New Roman" panose="02020603050405020304" pitchFamily="18" charset="0"/>
                <a:cs typeface="Times New Roman" panose="02020603050405020304" pitchFamily="18" charset="0"/>
              </a:rPr>
              <a:t>ng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cấu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bổ</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ngữ</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a:t>
            </a:r>
          </a:p>
        </p:txBody>
      </p:sp>
      <p:sp>
        <p:nvSpPr>
          <p:cNvPr id="18" name="PA_任意多边形 5">
            <a:extLst>
              <a:ext uri="{FF2B5EF4-FFF2-40B4-BE49-F238E27FC236}">
                <a16:creationId xmlns:a16="http://schemas.microsoft.com/office/drawing/2014/main" id="{51EA5C13-A94E-4A6F-BF84-EE2279FFBEA2}"/>
              </a:ext>
            </a:extLst>
          </p:cNvPr>
          <p:cNvSpPr>
            <a:spLocks noEditPoints="1" noChangeArrowheads="1"/>
          </p:cNvSpPr>
          <p:nvPr>
            <p:custDataLst>
              <p:tags r:id="rId2"/>
            </p:custDataLst>
          </p:nvPr>
        </p:nvSpPr>
        <p:spPr bwMode="auto">
          <a:xfrm>
            <a:off x="520045" y="4845788"/>
            <a:ext cx="7746105" cy="1286356"/>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4" name="Rectangle: Rounded Corners 3">
            <a:extLst>
              <a:ext uri="{FF2B5EF4-FFF2-40B4-BE49-F238E27FC236}">
                <a16:creationId xmlns:a16="http://schemas.microsoft.com/office/drawing/2014/main" id="{A9C6D22E-1DFC-4ED6-8B98-AE643306CF9F}"/>
              </a:ext>
            </a:extLst>
          </p:cNvPr>
          <p:cNvSpPr/>
          <p:nvPr/>
        </p:nvSpPr>
        <p:spPr>
          <a:xfrm>
            <a:off x="795086" y="628234"/>
            <a:ext cx="7471064" cy="9455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200" b="1" dirty="0" err="1">
                <a:solidFill>
                  <a:srgbClr val="FF0066"/>
                </a:solidFill>
                <a:latin typeface="Times New Roman" panose="02020603050405020304" pitchFamily="18" charset="0"/>
                <a:cs typeface="Times New Roman" panose="02020603050405020304" pitchFamily="18" charset="0"/>
              </a:rPr>
              <a:t>Không</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vì</a:t>
            </a:r>
            <a:r>
              <a:rPr lang="en-US" altLang="en-US" sz="3200" b="1" dirty="0">
                <a:solidFill>
                  <a:srgbClr val="FF0066"/>
                </a:solidFill>
                <a:latin typeface="Times New Roman" panose="02020603050405020304" pitchFamily="18" charset="0"/>
                <a:cs typeface="Times New Roman" panose="02020603050405020304" pitchFamily="18" charset="0"/>
              </a:rPr>
              <a:t> </a:t>
            </a:r>
            <a:r>
              <a:rPr lang="vi-VN" altLang="en-US" sz="3200" b="1" dirty="0">
                <a:solidFill>
                  <a:srgbClr val="FF0066"/>
                </a:solidFill>
                <a:latin typeface="Times New Roman" panose="02020603050405020304" pitchFamily="18" charset="0"/>
                <a:cs typeface="Times New Roman" panose="02020603050405020304" pitchFamily="18" charset="0"/>
              </a:rPr>
              <a:t>đ</a:t>
            </a:r>
            <a:r>
              <a:rPr lang="en-US" altLang="en-US" sz="3200" b="1" dirty="0">
                <a:solidFill>
                  <a:srgbClr val="FF0066"/>
                </a:solidFill>
                <a:latin typeface="Times New Roman" panose="02020603050405020304" pitchFamily="18" charset="0"/>
                <a:cs typeface="Times New Roman" panose="02020603050405020304" pitchFamily="18" charset="0"/>
              </a:rPr>
              <a:t>ó </a:t>
            </a:r>
            <a:r>
              <a:rPr lang="en-US" altLang="en-US" sz="3200" b="1" dirty="0" err="1">
                <a:solidFill>
                  <a:srgbClr val="FF0066"/>
                </a:solidFill>
                <a:latin typeface="Times New Roman" panose="02020603050405020304" pitchFamily="18" charset="0"/>
                <a:cs typeface="Times New Roman" panose="02020603050405020304" pitchFamily="18" charset="0"/>
              </a:rPr>
              <a:t>không</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phải</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là</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câu</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nghi</a:t>
            </a:r>
            <a:r>
              <a:rPr lang="en-US" altLang="en-US" sz="3200" b="1" dirty="0">
                <a:solidFill>
                  <a:srgbClr val="FF0066"/>
                </a:solidFill>
                <a:latin typeface="Times New Roman" panose="02020603050405020304" pitchFamily="18" charset="0"/>
                <a:cs typeface="Times New Roman" panose="02020603050405020304" pitchFamily="18" charset="0"/>
              </a:rPr>
              <a:t> </a:t>
            </a:r>
            <a:r>
              <a:rPr lang="en-US" altLang="en-US" sz="3200" b="1" dirty="0" err="1">
                <a:solidFill>
                  <a:srgbClr val="FF0066"/>
                </a:solidFill>
                <a:latin typeface="Times New Roman" panose="02020603050405020304" pitchFamily="18" charset="0"/>
                <a:cs typeface="Times New Roman" panose="02020603050405020304" pitchFamily="18" charset="0"/>
              </a:rPr>
              <a:t>vấn</a:t>
            </a:r>
            <a:endParaRPr lang="en-US" altLang="en-US" sz="3200" b="1" dirty="0">
              <a:solidFill>
                <a:srgbClr val="FF0066"/>
              </a:solidFill>
              <a:latin typeface="Times New Roman" panose="02020603050405020304" pitchFamily="18" charset="0"/>
              <a:cs typeface="Times New Roman" panose="02020603050405020304" pitchFamily="18" charset="0"/>
            </a:endParaRPr>
          </a:p>
        </p:txBody>
      </p:sp>
      <p:sp>
        <p:nvSpPr>
          <p:cNvPr id="20" name="Text Box 4">
            <a:extLst>
              <a:ext uri="{FF2B5EF4-FFF2-40B4-BE49-F238E27FC236}">
                <a16:creationId xmlns:a16="http://schemas.microsoft.com/office/drawing/2014/main" id="{3E6449AC-C017-4005-8F0F-AF10BD481F93}"/>
              </a:ext>
            </a:extLst>
          </p:cNvPr>
          <p:cNvSpPr txBox="1">
            <a:spLocks noChangeArrowheads="1"/>
          </p:cNvSpPr>
          <p:nvPr/>
        </p:nvSpPr>
        <p:spPr bwMode="auto">
          <a:xfrm>
            <a:off x="1139538" y="5191722"/>
            <a:ext cx="7017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c, d: </a:t>
            </a:r>
            <a:r>
              <a:rPr lang="en-US" altLang="en-US" sz="2800" b="1" dirty="0" err="1">
                <a:solidFill>
                  <a:srgbClr val="FF0066"/>
                </a:solidFill>
                <a:latin typeface="Times New Roman" panose="02020603050405020304" pitchFamily="18" charset="0"/>
                <a:cs typeface="Times New Roman" panose="02020603050405020304" pitchFamily="18" charset="0"/>
              </a:rPr>
              <a:t>nào</a:t>
            </a:r>
            <a:r>
              <a:rPr lang="en-US" altLang="en-US" sz="2800" b="1" dirty="0">
                <a:solidFill>
                  <a:srgbClr val="FF0066"/>
                </a:solidFill>
                <a:latin typeface="Times New Roman" panose="02020603050405020304" pitchFamily="18" charset="0"/>
                <a:cs typeface="Times New Roman" panose="02020603050405020304" pitchFamily="18" charset="0"/>
              </a:rPr>
              <a:t>, 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phiếm</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a:t>
            </a:r>
            <a:r>
              <a:rPr lang="en-US" altLang="en-US" sz="2800" b="1" dirty="0" err="1">
                <a:latin typeface="Times New Roman" panose="02020603050405020304" pitchFamily="18" charset="0"/>
                <a:cs typeface="Times New Roman" panose="02020603050405020304" pitchFamily="18" charset="0"/>
              </a:rPr>
              <a:t>ịnh</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3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4"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Picture 80">
            <a:hlinkClick r:id="rId2" action="ppaction://hlinksldjump"/>
            <a:extLst>
              <a:ext uri="{FF2B5EF4-FFF2-40B4-BE49-F238E27FC236}">
                <a16:creationId xmlns:a16="http://schemas.microsoft.com/office/drawing/2014/main" id="{E2B0339C-AB96-4D77-AFE5-89A2364D8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067" y="994143"/>
            <a:ext cx="692230" cy="693395"/>
          </a:xfrm>
          <a:prstGeom prst="rect">
            <a:avLst/>
          </a:prstGeom>
        </p:spPr>
      </p:pic>
      <p:sp>
        <p:nvSpPr>
          <p:cNvPr id="93" name="Rectangle 92">
            <a:extLst>
              <a:ext uri="{FF2B5EF4-FFF2-40B4-BE49-F238E27FC236}">
                <a16:creationId xmlns:a16="http://schemas.microsoft.com/office/drawing/2014/main" id="{1B786268-0C1D-41CB-AD13-A5CB85D7996E}"/>
              </a:ext>
            </a:extLst>
          </p:cNvPr>
          <p:cNvSpPr/>
          <p:nvPr/>
        </p:nvSpPr>
        <p:spPr>
          <a:xfrm>
            <a:off x="0" y="4986884"/>
            <a:ext cx="7398179"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VnPresent" panose="020B7200000000000000" pitchFamily="34" charset="0"/>
              </a:rPr>
              <a:t>Lucky Star</a:t>
            </a:r>
          </a:p>
        </p:txBody>
      </p:sp>
      <p:sp>
        <p:nvSpPr>
          <p:cNvPr id="101" name="TextBox 100">
            <a:extLst>
              <a:ext uri="{FF2B5EF4-FFF2-40B4-BE49-F238E27FC236}">
                <a16:creationId xmlns:a16="http://schemas.microsoft.com/office/drawing/2014/main" id="{DFD25A33-66EC-41EA-8AE1-2DBF96BB8E07}"/>
              </a:ext>
            </a:extLst>
          </p:cNvPr>
          <p:cNvSpPr txBox="1"/>
          <p:nvPr/>
        </p:nvSpPr>
        <p:spPr>
          <a:xfrm>
            <a:off x="1515462" y="424740"/>
            <a:ext cx="393056" cy="584775"/>
          </a:xfrm>
          <a:prstGeom prst="rect">
            <a:avLst/>
          </a:prstGeom>
          <a:noFill/>
        </p:spPr>
        <p:txBody>
          <a:bodyPr wrap="none" rtlCol="0">
            <a:spAutoFit/>
          </a:bodyPr>
          <a:lstStyle/>
          <a:p>
            <a:r>
              <a:rPr lang="en-US" sz="3200" b="1">
                <a:solidFill>
                  <a:schemeClr val="bg1"/>
                </a:solidFill>
              </a:rPr>
              <a:t>1</a:t>
            </a:r>
          </a:p>
        </p:txBody>
      </p:sp>
      <p:pic>
        <p:nvPicPr>
          <p:cNvPr id="106" name="Picture 105">
            <a:hlinkClick r:id="rId4" action="ppaction://hlinksldjump"/>
            <a:extLst>
              <a:ext uri="{FF2B5EF4-FFF2-40B4-BE49-F238E27FC236}">
                <a16:creationId xmlns:a16="http://schemas.microsoft.com/office/drawing/2014/main" id="{D2D58A9A-C762-4561-9251-21B2EA1A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64" y="3331843"/>
            <a:ext cx="692230" cy="693395"/>
          </a:xfrm>
          <a:prstGeom prst="rect">
            <a:avLst/>
          </a:prstGeom>
        </p:spPr>
      </p:pic>
      <p:sp>
        <p:nvSpPr>
          <p:cNvPr id="107" name="TextBox 106">
            <a:extLst>
              <a:ext uri="{FF2B5EF4-FFF2-40B4-BE49-F238E27FC236}">
                <a16:creationId xmlns:a16="http://schemas.microsoft.com/office/drawing/2014/main" id="{29D68A75-7803-4C19-A6EE-DABF8AAAD929}"/>
              </a:ext>
            </a:extLst>
          </p:cNvPr>
          <p:cNvSpPr txBox="1"/>
          <p:nvPr/>
        </p:nvSpPr>
        <p:spPr>
          <a:xfrm>
            <a:off x="848359" y="2762440"/>
            <a:ext cx="393056" cy="584775"/>
          </a:xfrm>
          <a:prstGeom prst="rect">
            <a:avLst/>
          </a:prstGeom>
          <a:noFill/>
        </p:spPr>
        <p:txBody>
          <a:bodyPr wrap="none" rtlCol="0">
            <a:spAutoFit/>
          </a:bodyPr>
          <a:lstStyle/>
          <a:p>
            <a:r>
              <a:rPr lang="en-US" sz="3200" b="1">
                <a:solidFill>
                  <a:schemeClr val="bg1"/>
                </a:solidFill>
              </a:rPr>
              <a:t>3</a:t>
            </a:r>
          </a:p>
        </p:txBody>
      </p:sp>
      <p:pic>
        <p:nvPicPr>
          <p:cNvPr id="108" name="Picture 107">
            <a:hlinkClick r:id="rId5" action="ppaction://hlinksldjump"/>
            <a:extLst>
              <a:ext uri="{FF2B5EF4-FFF2-40B4-BE49-F238E27FC236}">
                <a16:creationId xmlns:a16="http://schemas.microsoft.com/office/drawing/2014/main" id="{FE2CC232-2EBC-494C-B24F-FBCE44EB2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51" y="2538970"/>
            <a:ext cx="692230" cy="693395"/>
          </a:xfrm>
          <a:prstGeom prst="rect">
            <a:avLst/>
          </a:prstGeom>
        </p:spPr>
      </p:pic>
      <p:sp>
        <p:nvSpPr>
          <p:cNvPr id="109" name="TextBox 108">
            <a:extLst>
              <a:ext uri="{FF2B5EF4-FFF2-40B4-BE49-F238E27FC236}">
                <a16:creationId xmlns:a16="http://schemas.microsoft.com/office/drawing/2014/main" id="{F50BB77C-570F-4919-85EF-E6EADD4A52D3}"/>
              </a:ext>
            </a:extLst>
          </p:cNvPr>
          <p:cNvSpPr txBox="1"/>
          <p:nvPr/>
        </p:nvSpPr>
        <p:spPr>
          <a:xfrm>
            <a:off x="2377546" y="1969567"/>
            <a:ext cx="393056" cy="584775"/>
          </a:xfrm>
          <a:prstGeom prst="rect">
            <a:avLst/>
          </a:prstGeom>
          <a:noFill/>
        </p:spPr>
        <p:txBody>
          <a:bodyPr wrap="none" rtlCol="0">
            <a:spAutoFit/>
          </a:bodyPr>
          <a:lstStyle/>
          <a:p>
            <a:r>
              <a:rPr lang="en-US" sz="3200" b="1">
                <a:solidFill>
                  <a:schemeClr val="bg1"/>
                </a:solidFill>
              </a:rPr>
              <a:t>2</a:t>
            </a:r>
          </a:p>
        </p:txBody>
      </p:sp>
      <p:pic>
        <p:nvPicPr>
          <p:cNvPr id="110" name="Picture 109">
            <a:hlinkClick r:id="rId6" action="ppaction://hlinksldjump"/>
            <a:extLst>
              <a:ext uri="{FF2B5EF4-FFF2-40B4-BE49-F238E27FC236}">
                <a16:creationId xmlns:a16="http://schemas.microsoft.com/office/drawing/2014/main" id="{A58BF004-6FE0-4B0D-8ED8-84CB57AF2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824" y="1446794"/>
            <a:ext cx="692230" cy="693395"/>
          </a:xfrm>
          <a:prstGeom prst="rect">
            <a:avLst/>
          </a:prstGeom>
        </p:spPr>
      </p:pic>
      <p:sp>
        <p:nvSpPr>
          <p:cNvPr id="111" name="TextBox 110">
            <a:extLst>
              <a:ext uri="{FF2B5EF4-FFF2-40B4-BE49-F238E27FC236}">
                <a16:creationId xmlns:a16="http://schemas.microsoft.com/office/drawing/2014/main" id="{704EA5D9-F696-4D35-9419-C3CB45D6536C}"/>
              </a:ext>
            </a:extLst>
          </p:cNvPr>
          <p:cNvSpPr txBox="1"/>
          <p:nvPr/>
        </p:nvSpPr>
        <p:spPr>
          <a:xfrm>
            <a:off x="3977219" y="877391"/>
            <a:ext cx="393056" cy="584775"/>
          </a:xfrm>
          <a:prstGeom prst="rect">
            <a:avLst/>
          </a:prstGeom>
          <a:noFill/>
        </p:spPr>
        <p:txBody>
          <a:bodyPr wrap="none" rtlCol="0">
            <a:spAutoFit/>
          </a:bodyPr>
          <a:lstStyle/>
          <a:p>
            <a:r>
              <a:rPr lang="en-US" sz="3200" b="1">
                <a:solidFill>
                  <a:schemeClr val="bg1"/>
                </a:solidFill>
              </a:rPr>
              <a:t>7</a:t>
            </a:r>
          </a:p>
        </p:txBody>
      </p:sp>
      <p:pic>
        <p:nvPicPr>
          <p:cNvPr id="112" name="Picture 111">
            <a:hlinkClick r:id="rId7" action="ppaction://hlinksldjump"/>
            <a:extLst>
              <a:ext uri="{FF2B5EF4-FFF2-40B4-BE49-F238E27FC236}">
                <a16:creationId xmlns:a16="http://schemas.microsoft.com/office/drawing/2014/main" id="{449827F2-CD26-4CDA-8B8C-110074F34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1527" y="3667065"/>
            <a:ext cx="692230" cy="693395"/>
          </a:xfrm>
          <a:prstGeom prst="rect">
            <a:avLst/>
          </a:prstGeom>
        </p:spPr>
      </p:pic>
      <p:sp>
        <p:nvSpPr>
          <p:cNvPr id="113" name="TextBox 112">
            <a:extLst>
              <a:ext uri="{FF2B5EF4-FFF2-40B4-BE49-F238E27FC236}">
                <a16:creationId xmlns:a16="http://schemas.microsoft.com/office/drawing/2014/main" id="{FE48D432-07CA-49C5-9ED9-4779BDF577F2}"/>
              </a:ext>
            </a:extLst>
          </p:cNvPr>
          <p:cNvSpPr txBox="1"/>
          <p:nvPr/>
        </p:nvSpPr>
        <p:spPr>
          <a:xfrm>
            <a:off x="3901922" y="3097662"/>
            <a:ext cx="393056" cy="584775"/>
          </a:xfrm>
          <a:prstGeom prst="rect">
            <a:avLst/>
          </a:prstGeom>
          <a:noFill/>
        </p:spPr>
        <p:txBody>
          <a:bodyPr wrap="none" rtlCol="0">
            <a:spAutoFit/>
          </a:bodyPr>
          <a:lstStyle/>
          <a:p>
            <a:r>
              <a:rPr lang="en-US" sz="3200" b="1">
                <a:solidFill>
                  <a:schemeClr val="bg1"/>
                </a:solidFill>
              </a:rPr>
              <a:t>5</a:t>
            </a:r>
          </a:p>
        </p:txBody>
      </p:sp>
      <p:pic>
        <p:nvPicPr>
          <p:cNvPr id="114" name="Picture 113">
            <a:hlinkClick r:id="rId8" action="ppaction://hlinksldjump"/>
            <a:extLst>
              <a:ext uri="{FF2B5EF4-FFF2-40B4-BE49-F238E27FC236}">
                <a16:creationId xmlns:a16="http://schemas.microsoft.com/office/drawing/2014/main" id="{A76E9DB5-9805-4806-B202-689B8D47F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082" y="912453"/>
            <a:ext cx="692230" cy="693395"/>
          </a:xfrm>
          <a:prstGeom prst="rect">
            <a:avLst/>
          </a:prstGeom>
        </p:spPr>
      </p:pic>
      <p:sp>
        <p:nvSpPr>
          <p:cNvPr id="115" name="TextBox 114">
            <a:extLst>
              <a:ext uri="{FF2B5EF4-FFF2-40B4-BE49-F238E27FC236}">
                <a16:creationId xmlns:a16="http://schemas.microsoft.com/office/drawing/2014/main" id="{32C6D2F6-0B90-422C-8F34-67A707F87026}"/>
              </a:ext>
            </a:extLst>
          </p:cNvPr>
          <p:cNvSpPr txBox="1"/>
          <p:nvPr/>
        </p:nvSpPr>
        <p:spPr>
          <a:xfrm>
            <a:off x="6134477" y="343050"/>
            <a:ext cx="393056" cy="584775"/>
          </a:xfrm>
          <a:prstGeom prst="rect">
            <a:avLst/>
          </a:prstGeom>
          <a:noFill/>
        </p:spPr>
        <p:txBody>
          <a:bodyPr wrap="none" rtlCol="0">
            <a:spAutoFit/>
          </a:bodyPr>
          <a:lstStyle/>
          <a:p>
            <a:r>
              <a:rPr lang="en-US" sz="3200" b="1">
                <a:solidFill>
                  <a:schemeClr val="bg1"/>
                </a:solidFill>
              </a:rPr>
              <a:t>8</a:t>
            </a:r>
          </a:p>
        </p:txBody>
      </p:sp>
      <p:pic>
        <p:nvPicPr>
          <p:cNvPr id="116" name="Picture 115">
            <a:hlinkClick r:id="rId9" action="ppaction://hlinksldjump"/>
            <a:extLst>
              <a:ext uri="{FF2B5EF4-FFF2-40B4-BE49-F238E27FC236}">
                <a16:creationId xmlns:a16="http://schemas.microsoft.com/office/drawing/2014/main" id="{92D50E5F-1ED1-42CF-8E5F-825F08AB0D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8017" y="2538970"/>
            <a:ext cx="692230" cy="693395"/>
          </a:xfrm>
          <a:prstGeom prst="rect">
            <a:avLst/>
          </a:prstGeom>
        </p:spPr>
      </p:pic>
      <p:sp>
        <p:nvSpPr>
          <p:cNvPr id="117" name="TextBox 116">
            <a:extLst>
              <a:ext uri="{FF2B5EF4-FFF2-40B4-BE49-F238E27FC236}">
                <a16:creationId xmlns:a16="http://schemas.microsoft.com/office/drawing/2014/main" id="{DBD84798-09C1-4B66-B70D-3D46652B53F2}"/>
              </a:ext>
            </a:extLst>
          </p:cNvPr>
          <p:cNvSpPr txBox="1"/>
          <p:nvPr/>
        </p:nvSpPr>
        <p:spPr>
          <a:xfrm>
            <a:off x="5688412" y="1969567"/>
            <a:ext cx="393056" cy="584775"/>
          </a:xfrm>
          <a:prstGeom prst="rect">
            <a:avLst/>
          </a:prstGeom>
          <a:noFill/>
        </p:spPr>
        <p:txBody>
          <a:bodyPr wrap="none" rtlCol="0">
            <a:spAutoFit/>
          </a:bodyPr>
          <a:lstStyle/>
          <a:p>
            <a:r>
              <a:rPr lang="en-US" sz="3200" b="1">
                <a:solidFill>
                  <a:schemeClr val="bg1"/>
                </a:solidFill>
              </a:rPr>
              <a:t>4</a:t>
            </a:r>
          </a:p>
        </p:txBody>
      </p:sp>
      <p:pic>
        <p:nvPicPr>
          <p:cNvPr id="118" name="Picture 117">
            <a:hlinkClick r:id="rId10" action="ppaction://hlinksldjump"/>
            <a:extLst>
              <a:ext uri="{FF2B5EF4-FFF2-40B4-BE49-F238E27FC236}">
                <a16:creationId xmlns:a16="http://schemas.microsoft.com/office/drawing/2014/main" id="{FB9ADEC7-D73B-44D7-8F03-9FDFC3784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135" y="3556048"/>
            <a:ext cx="692230" cy="693395"/>
          </a:xfrm>
          <a:prstGeom prst="rect">
            <a:avLst/>
          </a:prstGeom>
        </p:spPr>
      </p:pic>
      <p:sp>
        <p:nvSpPr>
          <p:cNvPr id="119" name="TextBox 118">
            <a:extLst>
              <a:ext uri="{FF2B5EF4-FFF2-40B4-BE49-F238E27FC236}">
                <a16:creationId xmlns:a16="http://schemas.microsoft.com/office/drawing/2014/main" id="{E18DE116-7DDC-453C-A5A2-E36711926C8B}"/>
              </a:ext>
            </a:extLst>
          </p:cNvPr>
          <p:cNvSpPr txBox="1"/>
          <p:nvPr/>
        </p:nvSpPr>
        <p:spPr>
          <a:xfrm>
            <a:off x="7195530" y="2986645"/>
            <a:ext cx="393056" cy="584775"/>
          </a:xfrm>
          <a:prstGeom prst="rect">
            <a:avLst/>
          </a:prstGeom>
          <a:noFill/>
        </p:spPr>
        <p:txBody>
          <a:bodyPr wrap="none" rtlCol="0">
            <a:spAutoFit/>
          </a:bodyPr>
          <a:lstStyle/>
          <a:p>
            <a:r>
              <a:rPr lang="en-US" sz="3200" b="1">
                <a:solidFill>
                  <a:schemeClr val="bg1"/>
                </a:solidFill>
              </a:rPr>
              <a:t>6</a:t>
            </a:r>
          </a:p>
        </p:txBody>
      </p:sp>
      <p:pic>
        <p:nvPicPr>
          <p:cNvPr id="120" name="Picture 119">
            <a:hlinkClick r:id="rId8" action="ppaction://hlinksldjump"/>
            <a:extLst>
              <a:ext uri="{FF2B5EF4-FFF2-40B4-BE49-F238E27FC236}">
                <a16:creationId xmlns:a16="http://schemas.microsoft.com/office/drawing/2014/main" id="{4DB7C84F-8CF2-40F3-908D-B2FB7C514C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365" y="1952209"/>
            <a:ext cx="692230" cy="693395"/>
          </a:xfrm>
          <a:prstGeom prst="rect">
            <a:avLst/>
          </a:prstGeom>
        </p:spPr>
      </p:pic>
      <p:sp>
        <p:nvSpPr>
          <p:cNvPr id="121" name="TextBox 120">
            <a:extLst>
              <a:ext uri="{FF2B5EF4-FFF2-40B4-BE49-F238E27FC236}">
                <a16:creationId xmlns:a16="http://schemas.microsoft.com/office/drawing/2014/main" id="{3CF6DA33-CCBA-4F2F-BD3B-F34FCCED6023}"/>
              </a:ext>
            </a:extLst>
          </p:cNvPr>
          <p:cNvSpPr txBox="1"/>
          <p:nvPr/>
        </p:nvSpPr>
        <p:spPr>
          <a:xfrm>
            <a:off x="7887760" y="1382806"/>
            <a:ext cx="393056" cy="584775"/>
          </a:xfrm>
          <a:prstGeom prst="rect">
            <a:avLst/>
          </a:prstGeom>
          <a:noFill/>
        </p:spPr>
        <p:txBody>
          <a:bodyPr wrap="none" rtlCol="0">
            <a:spAutoFit/>
          </a:bodyPr>
          <a:lstStyle/>
          <a:p>
            <a:r>
              <a:rPr lang="en-US" sz="3200" b="1">
                <a:solidFill>
                  <a:schemeClr val="bg1"/>
                </a:solidFill>
              </a:rPr>
              <a:t>9</a:t>
            </a:r>
          </a:p>
        </p:txBody>
      </p:sp>
      <p:pic>
        <p:nvPicPr>
          <p:cNvPr id="122" name="Picture 121">
            <a:hlinkClick r:id="rId11" action="ppaction://hlinksldjump"/>
            <a:extLst>
              <a:ext uri="{FF2B5EF4-FFF2-40B4-BE49-F238E27FC236}">
                <a16:creationId xmlns:a16="http://schemas.microsoft.com/office/drawing/2014/main" id="{CA7DC5F2-86E7-49FF-8B93-68D49825D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3043" y="3556048"/>
            <a:ext cx="692230" cy="693395"/>
          </a:xfrm>
          <a:prstGeom prst="rect">
            <a:avLst/>
          </a:prstGeom>
        </p:spPr>
      </p:pic>
      <p:sp>
        <p:nvSpPr>
          <p:cNvPr id="123" name="TextBox 122">
            <a:extLst>
              <a:ext uri="{FF2B5EF4-FFF2-40B4-BE49-F238E27FC236}">
                <a16:creationId xmlns:a16="http://schemas.microsoft.com/office/drawing/2014/main" id="{CADBBDCA-F80B-404A-BFDD-8DFF088D4164}"/>
              </a:ext>
            </a:extLst>
          </p:cNvPr>
          <p:cNvSpPr txBox="1"/>
          <p:nvPr/>
        </p:nvSpPr>
        <p:spPr>
          <a:xfrm>
            <a:off x="9433438" y="2986645"/>
            <a:ext cx="601447" cy="584775"/>
          </a:xfrm>
          <a:prstGeom prst="rect">
            <a:avLst/>
          </a:prstGeom>
          <a:noFill/>
        </p:spPr>
        <p:txBody>
          <a:bodyPr wrap="none" rtlCol="0">
            <a:spAutoFit/>
          </a:bodyPr>
          <a:lstStyle/>
          <a:p>
            <a:r>
              <a:rPr lang="en-US" sz="3200" b="1">
                <a:solidFill>
                  <a:schemeClr val="bg1"/>
                </a:solidFill>
              </a:rPr>
              <a:t>11</a:t>
            </a:r>
          </a:p>
        </p:txBody>
      </p:sp>
      <p:pic>
        <p:nvPicPr>
          <p:cNvPr id="124" name="Picture 123">
            <a:hlinkClick r:id="rId12" action="ppaction://hlinksldjump"/>
            <a:extLst>
              <a:ext uri="{FF2B5EF4-FFF2-40B4-BE49-F238E27FC236}">
                <a16:creationId xmlns:a16="http://schemas.microsoft.com/office/drawing/2014/main" id="{21A3F31B-813D-4B2A-B90A-121E15965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5467" y="927825"/>
            <a:ext cx="692230" cy="693395"/>
          </a:xfrm>
          <a:prstGeom prst="rect">
            <a:avLst/>
          </a:prstGeom>
        </p:spPr>
      </p:pic>
      <p:sp>
        <p:nvSpPr>
          <p:cNvPr id="125" name="TextBox 124">
            <a:extLst>
              <a:ext uri="{FF2B5EF4-FFF2-40B4-BE49-F238E27FC236}">
                <a16:creationId xmlns:a16="http://schemas.microsoft.com/office/drawing/2014/main" id="{A44A089E-A670-4EA6-8DCD-5705585B2A63}"/>
              </a:ext>
            </a:extLst>
          </p:cNvPr>
          <p:cNvSpPr txBox="1"/>
          <p:nvPr/>
        </p:nvSpPr>
        <p:spPr>
          <a:xfrm>
            <a:off x="9255862" y="358422"/>
            <a:ext cx="601447" cy="584775"/>
          </a:xfrm>
          <a:prstGeom prst="rect">
            <a:avLst/>
          </a:prstGeom>
          <a:noFill/>
        </p:spPr>
        <p:txBody>
          <a:bodyPr wrap="none" rtlCol="0">
            <a:spAutoFit/>
          </a:bodyPr>
          <a:lstStyle/>
          <a:p>
            <a:r>
              <a:rPr lang="en-US" sz="3200" b="1">
                <a:solidFill>
                  <a:schemeClr val="bg1"/>
                </a:solidFill>
              </a:rPr>
              <a:t>10</a:t>
            </a:r>
          </a:p>
        </p:txBody>
      </p:sp>
      <p:pic>
        <p:nvPicPr>
          <p:cNvPr id="126" name="Picture 125">
            <a:hlinkClick r:id="rId13" action="ppaction://hlinksldjump"/>
            <a:extLst>
              <a:ext uri="{FF2B5EF4-FFF2-40B4-BE49-F238E27FC236}">
                <a16:creationId xmlns:a16="http://schemas.microsoft.com/office/drawing/2014/main" id="{517D0C38-2E28-4933-926E-23C30DDFF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138" y="2232676"/>
            <a:ext cx="692230" cy="693395"/>
          </a:xfrm>
          <a:prstGeom prst="rect">
            <a:avLst/>
          </a:prstGeom>
        </p:spPr>
      </p:pic>
      <p:sp>
        <p:nvSpPr>
          <p:cNvPr id="127" name="TextBox 126">
            <a:extLst>
              <a:ext uri="{FF2B5EF4-FFF2-40B4-BE49-F238E27FC236}">
                <a16:creationId xmlns:a16="http://schemas.microsoft.com/office/drawing/2014/main" id="{8BE056EA-791D-4E6D-B50A-08E2904098C0}"/>
              </a:ext>
            </a:extLst>
          </p:cNvPr>
          <p:cNvSpPr txBox="1"/>
          <p:nvPr/>
        </p:nvSpPr>
        <p:spPr>
          <a:xfrm>
            <a:off x="11026533" y="1663273"/>
            <a:ext cx="601447" cy="584775"/>
          </a:xfrm>
          <a:prstGeom prst="rect">
            <a:avLst/>
          </a:prstGeom>
          <a:noFill/>
        </p:spPr>
        <p:txBody>
          <a:bodyPr wrap="none" rtlCol="0">
            <a:spAutoFit/>
          </a:bodyPr>
          <a:lstStyle/>
          <a:p>
            <a:r>
              <a:rPr lang="en-US" sz="3200" b="1">
                <a:solidFill>
                  <a:schemeClr val="bg1"/>
                </a:solidFill>
              </a:rPr>
              <a:t>12</a:t>
            </a:r>
          </a:p>
        </p:txBody>
      </p:sp>
      <p:sp>
        <p:nvSpPr>
          <p:cNvPr id="128" name="Pentagon 8">
            <a:hlinkClick r:id="rId10" action="ppaction://hlinksldjump"/>
            <a:extLst>
              <a:ext uri="{FF2B5EF4-FFF2-40B4-BE49-F238E27FC236}">
                <a16:creationId xmlns:a16="http://schemas.microsoft.com/office/drawing/2014/main" id="{579D8CF3-A5F1-4C49-A931-2534251E4350}"/>
              </a:ext>
            </a:extLst>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omic Sans MS" panose="030F0702030302020204" pitchFamily="66" charset="0"/>
              </a:rPr>
              <a:t>Bye bye</a:t>
            </a:r>
          </a:p>
        </p:txBody>
      </p:sp>
      <p:pic>
        <p:nvPicPr>
          <p:cNvPr id="30" name="Picture 29">
            <a:hlinkClick r:id="rId14" action="ppaction://hlinksldjump"/>
            <a:extLst>
              <a:ext uri="{FF2B5EF4-FFF2-40B4-BE49-F238E27FC236}">
                <a16:creationId xmlns:a16="http://schemas.microsoft.com/office/drawing/2014/main" id="{50056BE7-6C63-4762-ADF6-067365024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331" y="4358390"/>
            <a:ext cx="692230" cy="693395"/>
          </a:xfrm>
          <a:prstGeom prst="rect">
            <a:avLst/>
          </a:prstGeom>
        </p:spPr>
      </p:pic>
      <p:sp>
        <p:nvSpPr>
          <p:cNvPr id="31" name="TextBox 30">
            <a:extLst>
              <a:ext uri="{FF2B5EF4-FFF2-40B4-BE49-F238E27FC236}">
                <a16:creationId xmlns:a16="http://schemas.microsoft.com/office/drawing/2014/main" id="{B5C43604-1AD8-474D-9A47-693FE74F9813}"/>
              </a:ext>
            </a:extLst>
          </p:cNvPr>
          <p:cNvSpPr txBox="1"/>
          <p:nvPr/>
        </p:nvSpPr>
        <p:spPr>
          <a:xfrm>
            <a:off x="5548726" y="3788987"/>
            <a:ext cx="601447" cy="584775"/>
          </a:xfrm>
          <a:prstGeom prst="rect">
            <a:avLst/>
          </a:prstGeom>
          <a:noFill/>
        </p:spPr>
        <p:txBody>
          <a:bodyPr wrap="none" rtlCol="0">
            <a:spAutoFit/>
          </a:bodyPr>
          <a:lstStyle/>
          <a:p>
            <a:r>
              <a:rPr lang="en-US" sz="3200" b="1">
                <a:solidFill>
                  <a:schemeClr val="bg1"/>
                </a:solidFill>
              </a:rPr>
              <a:t>13</a:t>
            </a:r>
          </a:p>
        </p:txBody>
      </p:sp>
      <p:pic>
        <p:nvPicPr>
          <p:cNvPr id="32" name="Picture 31">
            <a:hlinkClick r:id="rId15" action="ppaction://hlinksldjump"/>
            <a:extLst>
              <a:ext uri="{FF2B5EF4-FFF2-40B4-BE49-F238E27FC236}">
                <a16:creationId xmlns:a16="http://schemas.microsoft.com/office/drawing/2014/main" id="{92CFBF66-3CAE-4BCC-97D0-4EC71410E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594" y="4390551"/>
            <a:ext cx="692230" cy="693395"/>
          </a:xfrm>
          <a:prstGeom prst="rect">
            <a:avLst/>
          </a:prstGeom>
        </p:spPr>
      </p:pic>
      <p:sp>
        <p:nvSpPr>
          <p:cNvPr id="33" name="TextBox 32">
            <a:extLst>
              <a:ext uri="{FF2B5EF4-FFF2-40B4-BE49-F238E27FC236}">
                <a16:creationId xmlns:a16="http://schemas.microsoft.com/office/drawing/2014/main" id="{D30EE3BA-C3A4-4B30-A127-62ACA114C6BA}"/>
              </a:ext>
            </a:extLst>
          </p:cNvPr>
          <p:cNvSpPr txBox="1"/>
          <p:nvPr/>
        </p:nvSpPr>
        <p:spPr>
          <a:xfrm>
            <a:off x="1986989" y="3821148"/>
            <a:ext cx="601447" cy="584775"/>
          </a:xfrm>
          <a:prstGeom prst="rect">
            <a:avLst/>
          </a:prstGeom>
          <a:noFill/>
        </p:spPr>
        <p:txBody>
          <a:bodyPr wrap="none" rtlCol="0">
            <a:spAutoFit/>
          </a:bodyPr>
          <a:lstStyle/>
          <a:p>
            <a:r>
              <a:rPr lang="en-US" sz="3200" b="1">
                <a:solidFill>
                  <a:schemeClr val="bg1"/>
                </a:solidFill>
              </a:rPr>
              <a:t>14</a:t>
            </a:r>
          </a:p>
        </p:txBody>
      </p:sp>
      <p:pic>
        <p:nvPicPr>
          <p:cNvPr id="34" name="Picture 33">
            <a:hlinkClick r:id="rId16" action="ppaction://hlinksldjump"/>
            <a:extLst>
              <a:ext uri="{FF2B5EF4-FFF2-40B4-BE49-F238E27FC236}">
                <a16:creationId xmlns:a16="http://schemas.microsoft.com/office/drawing/2014/main" id="{115B922B-6E9A-4756-A88F-8AED3EC02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0418" y="4705087"/>
            <a:ext cx="692230" cy="693395"/>
          </a:xfrm>
          <a:prstGeom prst="rect">
            <a:avLst/>
          </a:prstGeom>
        </p:spPr>
      </p:pic>
      <p:sp>
        <p:nvSpPr>
          <p:cNvPr id="35" name="TextBox 34">
            <a:extLst>
              <a:ext uri="{FF2B5EF4-FFF2-40B4-BE49-F238E27FC236}">
                <a16:creationId xmlns:a16="http://schemas.microsoft.com/office/drawing/2014/main" id="{91A66821-7FD9-4032-9270-E80EF7A3841D}"/>
              </a:ext>
            </a:extLst>
          </p:cNvPr>
          <p:cNvSpPr txBox="1"/>
          <p:nvPr/>
        </p:nvSpPr>
        <p:spPr>
          <a:xfrm>
            <a:off x="10850813" y="4135684"/>
            <a:ext cx="601447" cy="584775"/>
          </a:xfrm>
          <a:prstGeom prst="rect">
            <a:avLst/>
          </a:prstGeom>
          <a:noFill/>
        </p:spPr>
        <p:txBody>
          <a:bodyPr wrap="none" rtlCol="0">
            <a:spAutoFit/>
          </a:bodyPr>
          <a:lstStyle/>
          <a:p>
            <a:r>
              <a:rPr lang="en-US" sz="3200" b="1">
                <a:solidFill>
                  <a:schemeClr val="bg1"/>
                </a:solidFill>
              </a:rPr>
              <a:t>15</a:t>
            </a:r>
          </a:p>
        </p:txBody>
      </p:sp>
    </p:spTree>
    <p:extLst>
      <p:ext uri="{BB962C8B-B14F-4D97-AF65-F5344CB8AC3E}">
        <p14:creationId xmlns:p14="http://schemas.microsoft.com/office/powerpoint/2010/main" val="172909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1"/>
                                        </p:tgtEl>
                                        <p:attrNameLst>
                                          <p:attrName>r</p:attrName>
                                        </p:attrNameLst>
                                      </p:cBhvr>
                                    </p:animRot>
                                  </p:childTnLst>
                                </p:cTn>
                              </p:par>
                              <p:par>
                                <p:cTn id="7" presetID="34" presetClass="emph" presetSubtype="0" repeatCount="indefinite" fill="hold" grpId="0" nodeType="withEffect">
                                  <p:stCondLst>
                                    <p:cond delay="0"/>
                                  </p:stCondLst>
                                  <p:iterate type="lt">
                                    <p:tmPct val="10000"/>
                                  </p:iterate>
                                  <p:childTnLst>
                                    <p:animMotion origin="layout" path="M 4.58333E-6 -1.48148E-6 L 4.58333E-6 -0.07222 " pathEditMode="relative" rAng="0" ptsTypes="AA">
                                      <p:cBhvr>
                                        <p:cTn id="8" dur="250" accel="50000" decel="50000" autoRev="1" fill="hold">
                                          <p:stCondLst>
                                            <p:cond delay="0"/>
                                          </p:stCondLst>
                                        </p:cTn>
                                        <p:tgtEl>
                                          <p:spTgt spid="93"/>
                                        </p:tgtEl>
                                        <p:attrNameLst>
                                          <p:attrName>ppt_x</p:attrName>
                                          <p:attrName>ppt_y</p:attrName>
                                        </p:attrNameLst>
                                      </p:cBhvr>
                                      <p:rCtr x="0" y="-3611"/>
                                    </p:animMotion>
                                    <p:animRot by="1500000">
                                      <p:cBhvr>
                                        <p:cTn id="9" dur="125" fill="hold">
                                          <p:stCondLst>
                                            <p:cond delay="0"/>
                                          </p:stCondLst>
                                        </p:cTn>
                                        <p:tgtEl>
                                          <p:spTgt spid="93"/>
                                        </p:tgtEl>
                                        <p:attrNameLst>
                                          <p:attrName>r</p:attrName>
                                        </p:attrNameLst>
                                      </p:cBhvr>
                                    </p:animRot>
                                    <p:animRot by="-1500000">
                                      <p:cBhvr>
                                        <p:cTn id="10" dur="125" fill="hold">
                                          <p:stCondLst>
                                            <p:cond delay="125"/>
                                          </p:stCondLst>
                                        </p:cTn>
                                        <p:tgtEl>
                                          <p:spTgt spid="93"/>
                                        </p:tgtEl>
                                        <p:attrNameLst>
                                          <p:attrName>r</p:attrName>
                                        </p:attrNameLst>
                                      </p:cBhvr>
                                    </p:animRot>
                                    <p:animRot by="-1500000">
                                      <p:cBhvr>
                                        <p:cTn id="11" dur="125" fill="hold">
                                          <p:stCondLst>
                                            <p:cond delay="250"/>
                                          </p:stCondLst>
                                        </p:cTn>
                                        <p:tgtEl>
                                          <p:spTgt spid="93"/>
                                        </p:tgtEl>
                                        <p:attrNameLst>
                                          <p:attrName>r</p:attrName>
                                        </p:attrNameLst>
                                      </p:cBhvr>
                                    </p:animRot>
                                    <p:animRot by="1500000">
                                      <p:cBhvr>
                                        <p:cTn id="12" dur="125" fill="hold">
                                          <p:stCondLst>
                                            <p:cond delay="375"/>
                                          </p:stCondLst>
                                        </p:cTn>
                                        <p:tgtEl>
                                          <p:spTgt spid="93"/>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106"/>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10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110"/>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3000" fill="hold"/>
                                        <p:tgtEl>
                                          <p:spTgt spid="112"/>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000" fill="hold"/>
                                        <p:tgtEl>
                                          <p:spTgt spid="11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3000" fill="hold"/>
                                        <p:tgtEl>
                                          <p:spTgt spid="116"/>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3000" fill="hold"/>
                                        <p:tgtEl>
                                          <p:spTgt spid="118"/>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3000" fill="hold"/>
                                        <p:tgtEl>
                                          <p:spTgt spid="120"/>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3000" fill="hold"/>
                                        <p:tgtEl>
                                          <p:spTgt spid="122"/>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3000" fill="hold"/>
                                        <p:tgtEl>
                                          <p:spTgt spid="124"/>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3000" fill="hold"/>
                                        <p:tgtEl>
                                          <p:spTgt spid="12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3000" fill="hold"/>
                                        <p:tgtEl>
                                          <p:spTgt spid="30"/>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3000" fill="hold"/>
                                        <p:tgtEl>
                                          <p:spTgt spid="32"/>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3000" fill="hold"/>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81"/>
                    </p:tgtEl>
                  </p:cond>
                </p:stCondLst>
                <p:endSync evt="end" delay="0">
                  <p:rtn val="all"/>
                </p:endSync>
                <p:childTnLst>
                  <p:par>
                    <p:cTn id="42" fill="hold">
                      <p:stCondLst>
                        <p:cond delay="0"/>
                      </p:stCondLst>
                      <p:childTnLst>
                        <p:par>
                          <p:cTn id="43" fill="hold">
                            <p:stCondLst>
                              <p:cond delay="0"/>
                            </p:stCondLst>
                            <p:childTnLst>
                              <p:par>
                                <p:cTn id="44" presetID="22" presetClass="exit" presetSubtype="1" fill="hold" nodeType="clickEffect">
                                  <p:stCondLst>
                                    <p:cond delay="0"/>
                                  </p:stCondLst>
                                  <p:childTnLst>
                                    <p:animEffect transition="out" filter="wipe(up)">
                                      <p:cBhvr>
                                        <p:cTn id="45" dur="500"/>
                                        <p:tgtEl>
                                          <p:spTgt spid="81"/>
                                        </p:tgtEl>
                                      </p:cBhvr>
                                    </p:animEffect>
                                    <p:set>
                                      <p:cBhvr>
                                        <p:cTn id="46" dur="1" fill="hold">
                                          <p:stCondLst>
                                            <p:cond delay="499"/>
                                          </p:stCondLst>
                                        </p:cTn>
                                        <p:tgtEl>
                                          <p:spTgt spid="81"/>
                                        </p:tgtEl>
                                        <p:attrNameLst>
                                          <p:attrName>style.visibility</p:attrName>
                                        </p:attrNameLst>
                                      </p:cBhvr>
                                      <p:to>
                                        <p:strVal val="hidden"/>
                                      </p:to>
                                    </p:set>
                                  </p:childTnLst>
                                </p:cTn>
                              </p:par>
                              <p:par>
                                <p:cTn id="47" presetID="22" presetClass="exit" presetSubtype="1" fill="hold" grpId="0" nodeType="withEffect">
                                  <p:stCondLst>
                                    <p:cond delay="0"/>
                                  </p:stCondLst>
                                  <p:childTnLst>
                                    <p:animEffect transition="out" filter="wipe(up)">
                                      <p:cBhvr>
                                        <p:cTn id="48" dur="500"/>
                                        <p:tgtEl>
                                          <p:spTgt spid="101"/>
                                        </p:tgtEl>
                                      </p:cBhvr>
                                    </p:animEffect>
                                    <p:set>
                                      <p:cBhvr>
                                        <p:cTn id="4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0" restart="whenNotActive" fill="hold" evtFilter="cancelBubble" nodeType="interactiveSeq">
                <p:stCondLst>
                  <p:cond evt="onClick" delay="0">
                    <p:tgtEl>
                      <p:spTgt spid="106"/>
                    </p:tgtEl>
                  </p:cond>
                </p:stCondLst>
                <p:endSync evt="end" delay="0">
                  <p:rtn val="all"/>
                </p:endSync>
                <p:childTnLst>
                  <p:par>
                    <p:cTn id="51" fill="hold">
                      <p:stCondLst>
                        <p:cond delay="0"/>
                      </p:stCondLst>
                      <p:childTnLst>
                        <p:par>
                          <p:cTn id="52" fill="hold">
                            <p:stCondLst>
                              <p:cond delay="0"/>
                            </p:stCondLst>
                            <p:childTnLst>
                              <p:par>
                                <p:cTn id="53" presetID="22" presetClass="exit" presetSubtype="1" fill="hold" nodeType="clickEffect">
                                  <p:stCondLst>
                                    <p:cond delay="0"/>
                                  </p:stCondLst>
                                  <p:childTnLst>
                                    <p:animEffect transition="out" filter="wipe(up)">
                                      <p:cBhvr>
                                        <p:cTn id="54" dur="500"/>
                                        <p:tgtEl>
                                          <p:spTgt spid="106"/>
                                        </p:tgtEl>
                                      </p:cBhvr>
                                    </p:animEffect>
                                    <p:set>
                                      <p:cBhvr>
                                        <p:cTn id="55" dur="1" fill="hold">
                                          <p:stCondLst>
                                            <p:cond delay="499"/>
                                          </p:stCondLst>
                                        </p:cTn>
                                        <p:tgtEl>
                                          <p:spTgt spid="106"/>
                                        </p:tgtEl>
                                        <p:attrNameLst>
                                          <p:attrName>style.visibility</p:attrName>
                                        </p:attrNameLst>
                                      </p:cBhvr>
                                      <p:to>
                                        <p:strVal val="hidden"/>
                                      </p:to>
                                    </p:set>
                                  </p:childTnLst>
                                </p:cTn>
                              </p:par>
                              <p:par>
                                <p:cTn id="56" presetID="22" presetClass="exit" presetSubtype="1" fill="hold" grpId="0" nodeType="withEffect">
                                  <p:stCondLst>
                                    <p:cond delay="0"/>
                                  </p:stCondLst>
                                  <p:childTnLst>
                                    <p:animEffect transition="out" filter="wipe(up)">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22" presetClass="exit" presetSubtype="1" fill="hold" nodeType="clickEffect">
                                  <p:stCondLst>
                                    <p:cond delay="0"/>
                                  </p:stCondLst>
                                  <p:childTnLst>
                                    <p:animEffect transition="out" filter="wipe(up)">
                                      <p:cBhvr>
                                        <p:cTn id="63" dur="500"/>
                                        <p:tgtEl>
                                          <p:spTgt spid="108"/>
                                        </p:tgtEl>
                                      </p:cBhvr>
                                    </p:animEffect>
                                    <p:set>
                                      <p:cBhvr>
                                        <p:cTn id="64" dur="1" fill="hold">
                                          <p:stCondLst>
                                            <p:cond delay="499"/>
                                          </p:stCondLst>
                                        </p:cTn>
                                        <p:tgtEl>
                                          <p:spTgt spid="108"/>
                                        </p:tgtEl>
                                        <p:attrNameLst>
                                          <p:attrName>style.visibility</p:attrName>
                                        </p:attrNameLst>
                                      </p:cBhvr>
                                      <p:to>
                                        <p:strVal val="hidden"/>
                                      </p:to>
                                    </p:set>
                                  </p:childTnLst>
                                </p:cTn>
                              </p:par>
                              <p:par>
                                <p:cTn id="65" presetID="22" presetClass="exit" presetSubtype="1" fill="hold" grpId="0" nodeType="withEffect">
                                  <p:stCondLst>
                                    <p:cond delay="0"/>
                                  </p:stCondLst>
                                  <p:childTnLst>
                                    <p:animEffect transition="out" filter="wipe(up)">
                                      <p:cBhvr>
                                        <p:cTn id="66" dur="500"/>
                                        <p:tgtEl>
                                          <p:spTgt spid="109"/>
                                        </p:tgtEl>
                                      </p:cBhvr>
                                    </p:animEffect>
                                    <p:set>
                                      <p:cBhvr>
                                        <p:cTn id="67"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68" restart="whenNotActive" fill="hold" evtFilter="cancelBubble" nodeType="interactiveSeq">
                <p:stCondLst>
                  <p:cond evt="onClick" delay="0">
                    <p:tgtEl>
                      <p:spTgt spid="110"/>
                    </p:tgtEl>
                  </p:cond>
                </p:stCondLst>
                <p:endSync evt="end" delay="0">
                  <p:rtn val="all"/>
                </p:endSync>
                <p:childTnLst>
                  <p:par>
                    <p:cTn id="69" fill="hold">
                      <p:stCondLst>
                        <p:cond delay="0"/>
                      </p:stCondLst>
                      <p:childTnLst>
                        <p:par>
                          <p:cTn id="70" fill="hold">
                            <p:stCondLst>
                              <p:cond delay="0"/>
                            </p:stCondLst>
                            <p:childTnLst>
                              <p:par>
                                <p:cTn id="71" presetID="22" presetClass="exit" presetSubtype="1" fill="hold" nodeType="clickEffect">
                                  <p:stCondLst>
                                    <p:cond delay="0"/>
                                  </p:stCondLst>
                                  <p:childTnLst>
                                    <p:animEffect transition="out" filter="wipe(up)">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par>
                                <p:cTn id="74" presetID="22" presetClass="exit" presetSubtype="1" fill="hold" grpId="0" nodeType="withEffect">
                                  <p:stCondLst>
                                    <p:cond delay="0"/>
                                  </p:stCondLst>
                                  <p:childTnLst>
                                    <p:animEffect transition="out" filter="wipe(up)">
                                      <p:cBhvr>
                                        <p:cTn id="75" dur="500"/>
                                        <p:tgtEl>
                                          <p:spTgt spid="111"/>
                                        </p:tgtEl>
                                      </p:cBhvr>
                                    </p:animEffect>
                                    <p:set>
                                      <p:cBhvr>
                                        <p:cTn id="76"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77" restart="whenNotActive" fill="hold" evtFilter="cancelBubble" nodeType="interactiveSeq">
                <p:stCondLst>
                  <p:cond evt="onClick" delay="0">
                    <p:tgtEl>
                      <p:spTgt spid="112"/>
                    </p:tgtEl>
                  </p:cond>
                </p:stCondLst>
                <p:endSync evt="end" delay="0">
                  <p:rtn val="all"/>
                </p:endSync>
                <p:childTnLst>
                  <p:par>
                    <p:cTn id="78" fill="hold">
                      <p:stCondLst>
                        <p:cond delay="0"/>
                      </p:stCondLst>
                      <p:childTnLst>
                        <p:par>
                          <p:cTn id="79" fill="hold">
                            <p:stCondLst>
                              <p:cond delay="0"/>
                            </p:stCondLst>
                            <p:childTnLst>
                              <p:par>
                                <p:cTn id="80" presetID="22" presetClass="exit" presetSubtype="1" fill="hold" nodeType="clickEffect">
                                  <p:stCondLst>
                                    <p:cond delay="0"/>
                                  </p:stCondLst>
                                  <p:childTnLst>
                                    <p:animEffect transition="out" filter="wipe(up)">
                                      <p:cBhvr>
                                        <p:cTn id="81" dur="500"/>
                                        <p:tgtEl>
                                          <p:spTgt spid="112"/>
                                        </p:tgtEl>
                                      </p:cBhvr>
                                    </p:animEffect>
                                    <p:set>
                                      <p:cBhvr>
                                        <p:cTn id="82" dur="1" fill="hold">
                                          <p:stCondLst>
                                            <p:cond delay="499"/>
                                          </p:stCondLst>
                                        </p:cTn>
                                        <p:tgtEl>
                                          <p:spTgt spid="112"/>
                                        </p:tgtEl>
                                        <p:attrNameLst>
                                          <p:attrName>style.visibility</p:attrName>
                                        </p:attrNameLst>
                                      </p:cBhvr>
                                      <p:to>
                                        <p:strVal val="hidden"/>
                                      </p:to>
                                    </p:set>
                                  </p:childTnLst>
                                </p:cTn>
                              </p:par>
                              <p:par>
                                <p:cTn id="83" presetID="22" presetClass="exit" presetSubtype="1" fill="hold" grpId="0" nodeType="withEffect">
                                  <p:stCondLst>
                                    <p:cond delay="0"/>
                                  </p:stCondLst>
                                  <p:childTnLst>
                                    <p:animEffect transition="out" filter="wipe(up)">
                                      <p:cBhvr>
                                        <p:cTn id="84" dur="500"/>
                                        <p:tgtEl>
                                          <p:spTgt spid="113"/>
                                        </p:tgtEl>
                                      </p:cBhvr>
                                    </p:animEffect>
                                    <p:set>
                                      <p:cBhvr>
                                        <p:cTn id="85"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86" restart="whenNotActive" fill="hold" evtFilter="cancelBubble" nodeType="interactiveSeq">
                <p:stCondLst>
                  <p:cond evt="onClick" delay="0">
                    <p:tgtEl>
                      <p:spTgt spid="114"/>
                    </p:tgtEl>
                  </p:cond>
                </p:stCondLst>
                <p:endSync evt="end" delay="0">
                  <p:rtn val="all"/>
                </p:endSync>
                <p:childTnLst>
                  <p:par>
                    <p:cTn id="87" fill="hold">
                      <p:stCondLst>
                        <p:cond delay="0"/>
                      </p:stCondLst>
                      <p:childTnLst>
                        <p:par>
                          <p:cTn id="88" fill="hold">
                            <p:stCondLst>
                              <p:cond delay="0"/>
                            </p:stCondLst>
                            <p:childTnLst>
                              <p:par>
                                <p:cTn id="89" presetID="22" presetClass="exit" presetSubtype="1" fill="hold" nodeType="clickEffect">
                                  <p:stCondLst>
                                    <p:cond delay="0"/>
                                  </p:stCondLst>
                                  <p:childTnLst>
                                    <p:animEffect transition="out" filter="wipe(up)">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22" presetClass="exit" presetSubtype="1" fill="hold" grpId="0" nodeType="withEffect">
                                  <p:stCondLst>
                                    <p:cond delay="0"/>
                                  </p:stCondLst>
                                  <p:childTnLst>
                                    <p:animEffect transition="out" filter="wipe(up)">
                                      <p:cBhvr>
                                        <p:cTn id="93" dur="500"/>
                                        <p:tgtEl>
                                          <p:spTgt spid="115"/>
                                        </p:tgtEl>
                                      </p:cBhvr>
                                    </p:animEffect>
                                    <p:set>
                                      <p:cBhvr>
                                        <p:cTn id="94"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95" restart="whenNotActive" fill="hold" evtFilter="cancelBubble" nodeType="interactiveSeq">
                <p:stCondLst>
                  <p:cond evt="onClick" delay="0">
                    <p:tgtEl>
                      <p:spTgt spid="116"/>
                    </p:tgtEl>
                  </p:cond>
                </p:stCondLst>
                <p:endSync evt="end" delay="0">
                  <p:rtn val="all"/>
                </p:endSync>
                <p:childTnLst>
                  <p:par>
                    <p:cTn id="96" fill="hold">
                      <p:stCondLst>
                        <p:cond delay="0"/>
                      </p:stCondLst>
                      <p:childTnLst>
                        <p:par>
                          <p:cTn id="97" fill="hold">
                            <p:stCondLst>
                              <p:cond delay="0"/>
                            </p:stCondLst>
                            <p:childTnLst>
                              <p:par>
                                <p:cTn id="98" presetID="22" presetClass="exit" presetSubtype="1" fill="hold" nodeType="clickEffect">
                                  <p:stCondLst>
                                    <p:cond delay="0"/>
                                  </p:stCondLst>
                                  <p:childTnLst>
                                    <p:animEffect transition="out" filter="wipe(up)">
                                      <p:cBhvr>
                                        <p:cTn id="99" dur="500"/>
                                        <p:tgtEl>
                                          <p:spTgt spid="116"/>
                                        </p:tgtEl>
                                      </p:cBhvr>
                                    </p:animEffect>
                                    <p:set>
                                      <p:cBhvr>
                                        <p:cTn id="100" dur="1" fill="hold">
                                          <p:stCondLst>
                                            <p:cond delay="499"/>
                                          </p:stCondLst>
                                        </p:cTn>
                                        <p:tgtEl>
                                          <p:spTgt spid="116"/>
                                        </p:tgtEl>
                                        <p:attrNameLst>
                                          <p:attrName>style.visibility</p:attrName>
                                        </p:attrNameLst>
                                      </p:cBhvr>
                                      <p:to>
                                        <p:strVal val="hidden"/>
                                      </p:to>
                                    </p:set>
                                  </p:childTnLst>
                                </p:cTn>
                              </p:par>
                              <p:par>
                                <p:cTn id="101" presetID="22" presetClass="exit" presetSubtype="1" fill="hold" grpId="0" nodeType="withEffect">
                                  <p:stCondLst>
                                    <p:cond delay="0"/>
                                  </p:stCondLst>
                                  <p:childTnLst>
                                    <p:animEffect transition="out" filter="wipe(up)">
                                      <p:cBhvr>
                                        <p:cTn id="102" dur="500"/>
                                        <p:tgtEl>
                                          <p:spTgt spid="117"/>
                                        </p:tgtEl>
                                      </p:cBhvr>
                                    </p:animEffect>
                                    <p:set>
                                      <p:cBhvr>
                                        <p:cTn id="103"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04" restart="whenNotActive" fill="hold" evtFilter="cancelBubble" nodeType="interactiveSeq">
                <p:stCondLst>
                  <p:cond evt="onClick" delay="0">
                    <p:tgtEl>
                      <p:spTgt spid="118"/>
                    </p:tgtEl>
                  </p:cond>
                </p:stCondLst>
                <p:endSync evt="end" delay="0">
                  <p:rtn val="all"/>
                </p:endSync>
                <p:childTnLst>
                  <p:par>
                    <p:cTn id="105" fill="hold">
                      <p:stCondLst>
                        <p:cond delay="0"/>
                      </p:stCondLst>
                      <p:childTnLst>
                        <p:par>
                          <p:cTn id="106" fill="hold">
                            <p:stCondLst>
                              <p:cond delay="0"/>
                            </p:stCondLst>
                            <p:childTnLst>
                              <p:par>
                                <p:cTn id="107" presetID="22" presetClass="exit" presetSubtype="1" fill="hold" nodeType="clickEffect">
                                  <p:stCondLst>
                                    <p:cond delay="0"/>
                                  </p:stCondLst>
                                  <p:childTnLst>
                                    <p:animEffect transition="out" filter="wipe(up)">
                                      <p:cBhvr>
                                        <p:cTn id="108" dur="500"/>
                                        <p:tgtEl>
                                          <p:spTgt spid="118"/>
                                        </p:tgtEl>
                                      </p:cBhvr>
                                    </p:animEffect>
                                    <p:set>
                                      <p:cBhvr>
                                        <p:cTn id="109" dur="1" fill="hold">
                                          <p:stCondLst>
                                            <p:cond delay="499"/>
                                          </p:stCondLst>
                                        </p:cTn>
                                        <p:tgtEl>
                                          <p:spTgt spid="118"/>
                                        </p:tgtEl>
                                        <p:attrNameLst>
                                          <p:attrName>style.visibility</p:attrName>
                                        </p:attrNameLst>
                                      </p:cBhvr>
                                      <p:to>
                                        <p:strVal val="hidden"/>
                                      </p:to>
                                    </p:set>
                                  </p:childTnLst>
                                </p:cTn>
                              </p:par>
                              <p:par>
                                <p:cTn id="110" presetID="22" presetClass="exit" presetSubtype="1" fill="hold" grpId="0" nodeType="withEffect">
                                  <p:stCondLst>
                                    <p:cond delay="0"/>
                                  </p:stCondLst>
                                  <p:childTnLst>
                                    <p:animEffect transition="out" filter="wipe(up)">
                                      <p:cBhvr>
                                        <p:cTn id="111" dur="500"/>
                                        <p:tgtEl>
                                          <p:spTgt spid="119"/>
                                        </p:tgtEl>
                                      </p:cBhvr>
                                    </p:animEffect>
                                    <p:set>
                                      <p:cBhvr>
                                        <p:cTn id="112"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13" restart="whenNotActive" fill="hold" evtFilter="cancelBubble" nodeType="interactiveSeq">
                <p:stCondLst>
                  <p:cond evt="onClick" delay="0">
                    <p:tgtEl>
                      <p:spTgt spid="120"/>
                    </p:tgtEl>
                  </p:cond>
                </p:stCondLst>
                <p:endSync evt="end" delay="0">
                  <p:rtn val="all"/>
                </p:endSync>
                <p:childTnLst>
                  <p:par>
                    <p:cTn id="114" fill="hold">
                      <p:stCondLst>
                        <p:cond delay="0"/>
                      </p:stCondLst>
                      <p:childTnLst>
                        <p:par>
                          <p:cTn id="115" fill="hold">
                            <p:stCondLst>
                              <p:cond delay="0"/>
                            </p:stCondLst>
                            <p:childTnLst>
                              <p:par>
                                <p:cTn id="116" presetID="22" presetClass="exit" presetSubtype="1" fill="hold" nodeType="clickEffect">
                                  <p:stCondLst>
                                    <p:cond delay="0"/>
                                  </p:stCondLst>
                                  <p:childTnLst>
                                    <p:animEffect transition="out" filter="wipe(up)">
                                      <p:cBhvr>
                                        <p:cTn id="117" dur="500"/>
                                        <p:tgtEl>
                                          <p:spTgt spid="120"/>
                                        </p:tgtEl>
                                      </p:cBhvr>
                                    </p:animEffect>
                                    <p:set>
                                      <p:cBhvr>
                                        <p:cTn id="118" dur="1" fill="hold">
                                          <p:stCondLst>
                                            <p:cond delay="499"/>
                                          </p:stCondLst>
                                        </p:cTn>
                                        <p:tgtEl>
                                          <p:spTgt spid="120"/>
                                        </p:tgtEl>
                                        <p:attrNameLst>
                                          <p:attrName>style.visibility</p:attrName>
                                        </p:attrNameLst>
                                      </p:cBhvr>
                                      <p:to>
                                        <p:strVal val="hidden"/>
                                      </p:to>
                                    </p:set>
                                  </p:childTnLst>
                                </p:cTn>
                              </p:par>
                              <p:par>
                                <p:cTn id="119" presetID="22" presetClass="exit" presetSubtype="1" fill="hold" grpId="0" nodeType="withEffect">
                                  <p:stCondLst>
                                    <p:cond delay="0"/>
                                  </p:stCondLst>
                                  <p:childTnLst>
                                    <p:animEffect transition="out" filter="wipe(up)">
                                      <p:cBhvr>
                                        <p:cTn id="120" dur="500"/>
                                        <p:tgtEl>
                                          <p:spTgt spid="121"/>
                                        </p:tgtEl>
                                      </p:cBhvr>
                                    </p:animEffect>
                                    <p:set>
                                      <p:cBhvr>
                                        <p:cTn id="121"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122" restart="whenNotActive" fill="hold" evtFilter="cancelBubble" nodeType="interactiveSeq">
                <p:stCondLst>
                  <p:cond evt="onClick" delay="0">
                    <p:tgtEl>
                      <p:spTgt spid="122"/>
                    </p:tgtEl>
                  </p:cond>
                </p:stCondLst>
                <p:endSync evt="end" delay="0">
                  <p:rtn val="all"/>
                </p:endSync>
                <p:childTnLst>
                  <p:par>
                    <p:cTn id="123" fill="hold">
                      <p:stCondLst>
                        <p:cond delay="0"/>
                      </p:stCondLst>
                      <p:childTnLst>
                        <p:par>
                          <p:cTn id="124" fill="hold">
                            <p:stCondLst>
                              <p:cond delay="0"/>
                            </p:stCondLst>
                            <p:childTnLst>
                              <p:par>
                                <p:cTn id="125" presetID="22" presetClass="exit" presetSubtype="1" fill="hold" nodeType="clickEffect">
                                  <p:stCondLst>
                                    <p:cond delay="0"/>
                                  </p:stCondLst>
                                  <p:childTnLst>
                                    <p:animEffect transition="out" filter="wipe(up)">
                                      <p:cBhvr>
                                        <p:cTn id="126" dur="500"/>
                                        <p:tgtEl>
                                          <p:spTgt spid="122"/>
                                        </p:tgtEl>
                                      </p:cBhvr>
                                    </p:animEffect>
                                    <p:set>
                                      <p:cBhvr>
                                        <p:cTn id="127" dur="1" fill="hold">
                                          <p:stCondLst>
                                            <p:cond delay="499"/>
                                          </p:stCondLst>
                                        </p:cTn>
                                        <p:tgtEl>
                                          <p:spTgt spid="122"/>
                                        </p:tgtEl>
                                        <p:attrNameLst>
                                          <p:attrName>style.visibility</p:attrName>
                                        </p:attrNameLst>
                                      </p:cBhvr>
                                      <p:to>
                                        <p:strVal val="hidden"/>
                                      </p:to>
                                    </p:set>
                                  </p:childTnLst>
                                </p:cTn>
                              </p:par>
                              <p:par>
                                <p:cTn id="128" presetID="22" presetClass="exit" presetSubtype="1" fill="hold" grpId="0" nodeType="withEffect">
                                  <p:stCondLst>
                                    <p:cond delay="0"/>
                                  </p:stCondLst>
                                  <p:childTnLst>
                                    <p:animEffect transition="out" filter="wipe(up)">
                                      <p:cBhvr>
                                        <p:cTn id="129" dur="500"/>
                                        <p:tgtEl>
                                          <p:spTgt spid="123"/>
                                        </p:tgtEl>
                                      </p:cBhvr>
                                    </p:animEffect>
                                    <p:set>
                                      <p:cBhvr>
                                        <p:cTn id="130"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31" restart="whenNotActive" fill="hold" evtFilter="cancelBubble" nodeType="interactiveSeq">
                <p:stCondLst>
                  <p:cond evt="onClick" delay="0">
                    <p:tgtEl>
                      <p:spTgt spid="124"/>
                    </p:tgtEl>
                  </p:cond>
                </p:stCondLst>
                <p:endSync evt="end" delay="0">
                  <p:rtn val="all"/>
                </p:endSync>
                <p:childTnLst>
                  <p:par>
                    <p:cTn id="132" fill="hold">
                      <p:stCondLst>
                        <p:cond delay="0"/>
                      </p:stCondLst>
                      <p:childTnLst>
                        <p:par>
                          <p:cTn id="133" fill="hold">
                            <p:stCondLst>
                              <p:cond delay="0"/>
                            </p:stCondLst>
                            <p:childTnLst>
                              <p:par>
                                <p:cTn id="134" presetID="22" presetClass="exit" presetSubtype="1" fill="hold" nodeType="clickEffect">
                                  <p:stCondLst>
                                    <p:cond delay="0"/>
                                  </p:stCondLst>
                                  <p:childTnLst>
                                    <p:animEffect transition="out" filter="wipe(up)">
                                      <p:cBhvr>
                                        <p:cTn id="135" dur="500"/>
                                        <p:tgtEl>
                                          <p:spTgt spid="124"/>
                                        </p:tgtEl>
                                      </p:cBhvr>
                                    </p:animEffect>
                                    <p:set>
                                      <p:cBhvr>
                                        <p:cTn id="136" dur="1" fill="hold">
                                          <p:stCondLst>
                                            <p:cond delay="499"/>
                                          </p:stCondLst>
                                        </p:cTn>
                                        <p:tgtEl>
                                          <p:spTgt spid="124"/>
                                        </p:tgtEl>
                                        <p:attrNameLst>
                                          <p:attrName>style.visibility</p:attrName>
                                        </p:attrNameLst>
                                      </p:cBhvr>
                                      <p:to>
                                        <p:strVal val="hidden"/>
                                      </p:to>
                                    </p:set>
                                  </p:childTnLst>
                                </p:cTn>
                              </p:par>
                              <p:par>
                                <p:cTn id="137" presetID="22" presetClass="exit" presetSubtype="1" fill="hold" grpId="0" nodeType="withEffect">
                                  <p:stCondLst>
                                    <p:cond delay="0"/>
                                  </p:stCondLst>
                                  <p:childTnLst>
                                    <p:animEffect transition="out" filter="wipe(up)">
                                      <p:cBhvr>
                                        <p:cTn id="138" dur="500"/>
                                        <p:tgtEl>
                                          <p:spTgt spid="125"/>
                                        </p:tgtEl>
                                      </p:cBhvr>
                                    </p:animEffect>
                                    <p:set>
                                      <p:cBhvr>
                                        <p:cTn id="139"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140" restart="whenNotActive" fill="hold" evtFilter="cancelBubble" nodeType="interactiveSeq">
                <p:stCondLst>
                  <p:cond evt="onClick" delay="0">
                    <p:tgtEl>
                      <p:spTgt spid="126"/>
                    </p:tgtEl>
                  </p:cond>
                </p:stCondLst>
                <p:endSync evt="end" delay="0">
                  <p:rtn val="all"/>
                </p:endSync>
                <p:childTnLst>
                  <p:par>
                    <p:cTn id="141" fill="hold">
                      <p:stCondLst>
                        <p:cond delay="0"/>
                      </p:stCondLst>
                      <p:childTnLst>
                        <p:par>
                          <p:cTn id="142" fill="hold">
                            <p:stCondLst>
                              <p:cond delay="0"/>
                            </p:stCondLst>
                            <p:childTnLst>
                              <p:par>
                                <p:cTn id="143" presetID="22" presetClass="exit" presetSubtype="1" fill="hold" nodeType="clickEffect">
                                  <p:stCondLst>
                                    <p:cond delay="0"/>
                                  </p:stCondLst>
                                  <p:childTnLst>
                                    <p:animEffect transition="out" filter="wipe(up)">
                                      <p:cBhvr>
                                        <p:cTn id="144" dur="500"/>
                                        <p:tgtEl>
                                          <p:spTgt spid="126"/>
                                        </p:tgtEl>
                                      </p:cBhvr>
                                    </p:animEffect>
                                    <p:set>
                                      <p:cBhvr>
                                        <p:cTn id="145" dur="1" fill="hold">
                                          <p:stCondLst>
                                            <p:cond delay="499"/>
                                          </p:stCondLst>
                                        </p:cTn>
                                        <p:tgtEl>
                                          <p:spTgt spid="126"/>
                                        </p:tgtEl>
                                        <p:attrNameLst>
                                          <p:attrName>style.visibility</p:attrName>
                                        </p:attrNameLst>
                                      </p:cBhvr>
                                      <p:to>
                                        <p:strVal val="hidden"/>
                                      </p:to>
                                    </p:set>
                                  </p:childTnLst>
                                </p:cTn>
                              </p:par>
                              <p:par>
                                <p:cTn id="146" presetID="22" presetClass="exit" presetSubtype="1" fill="hold" grpId="0" nodeType="withEffect">
                                  <p:stCondLst>
                                    <p:cond delay="0"/>
                                  </p:stCondLst>
                                  <p:childTnLst>
                                    <p:animEffect transition="out" filter="wipe(up)">
                                      <p:cBhvr>
                                        <p:cTn id="147" dur="500"/>
                                        <p:tgtEl>
                                          <p:spTgt spid="127"/>
                                        </p:tgtEl>
                                      </p:cBhvr>
                                    </p:animEffect>
                                    <p:set>
                                      <p:cBhvr>
                                        <p:cTn id="148"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49" restart="whenNotActive" fill="hold" evtFilter="cancelBubble" nodeType="interactiveSeq">
                <p:stCondLst>
                  <p:cond evt="onClick" delay="0">
                    <p:tgtEl>
                      <p:spTgt spid="30"/>
                    </p:tgtEl>
                  </p:cond>
                </p:stCondLst>
                <p:endSync evt="end" delay="0">
                  <p:rtn val="all"/>
                </p:endSync>
                <p:childTnLst>
                  <p:par>
                    <p:cTn id="150" fill="hold">
                      <p:stCondLst>
                        <p:cond delay="0"/>
                      </p:stCondLst>
                      <p:childTnLst>
                        <p:par>
                          <p:cTn id="151" fill="hold">
                            <p:stCondLst>
                              <p:cond delay="0"/>
                            </p:stCondLst>
                            <p:childTnLst>
                              <p:par>
                                <p:cTn id="152" presetID="22" presetClass="exit" presetSubtype="1" fill="hold" nodeType="clickEffect">
                                  <p:stCondLst>
                                    <p:cond delay="0"/>
                                  </p:stCondLst>
                                  <p:childTnLst>
                                    <p:animEffect transition="out" filter="wipe(up)">
                                      <p:cBhvr>
                                        <p:cTn id="153" dur="500"/>
                                        <p:tgtEl>
                                          <p:spTgt spid="30"/>
                                        </p:tgtEl>
                                      </p:cBhvr>
                                    </p:animEffect>
                                    <p:set>
                                      <p:cBhvr>
                                        <p:cTn id="154" dur="1" fill="hold">
                                          <p:stCondLst>
                                            <p:cond delay="499"/>
                                          </p:stCondLst>
                                        </p:cTn>
                                        <p:tgtEl>
                                          <p:spTgt spid="30"/>
                                        </p:tgtEl>
                                        <p:attrNameLst>
                                          <p:attrName>style.visibility</p:attrName>
                                        </p:attrNameLst>
                                      </p:cBhvr>
                                      <p:to>
                                        <p:strVal val="hidden"/>
                                      </p:to>
                                    </p:set>
                                  </p:childTnLst>
                                </p:cTn>
                              </p:par>
                              <p:par>
                                <p:cTn id="155" presetID="22" presetClass="exit" presetSubtype="1" fill="hold" grpId="0" nodeType="withEffect">
                                  <p:stCondLst>
                                    <p:cond delay="0"/>
                                  </p:stCondLst>
                                  <p:childTnLst>
                                    <p:animEffect transition="out" filter="wipe(up)">
                                      <p:cBhvr>
                                        <p:cTn id="156" dur="500"/>
                                        <p:tgtEl>
                                          <p:spTgt spid="31"/>
                                        </p:tgtEl>
                                      </p:cBhvr>
                                    </p:animEffect>
                                    <p:set>
                                      <p:cBhvr>
                                        <p:cTn id="15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58" restart="whenNotActive" fill="hold" evtFilter="cancelBubble" nodeType="interactiveSeq">
                <p:stCondLst>
                  <p:cond evt="onClick" delay="0">
                    <p:tgtEl>
                      <p:spTgt spid="32"/>
                    </p:tgtEl>
                  </p:cond>
                </p:stCondLst>
                <p:endSync evt="end" delay="0">
                  <p:rtn val="all"/>
                </p:endSync>
                <p:childTnLst>
                  <p:par>
                    <p:cTn id="159" fill="hold">
                      <p:stCondLst>
                        <p:cond delay="0"/>
                      </p:stCondLst>
                      <p:childTnLst>
                        <p:par>
                          <p:cTn id="160" fill="hold">
                            <p:stCondLst>
                              <p:cond delay="0"/>
                            </p:stCondLst>
                            <p:childTnLst>
                              <p:par>
                                <p:cTn id="161" presetID="22" presetClass="exit" presetSubtype="1" fill="hold" nodeType="clickEffect">
                                  <p:stCondLst>
                                    <p:cond delay="0"/>
                                  </p:stCondLst>
                                  <p:childTnLst>
                                    <p:animEffect transition="out" filter="wipe(up)">
                                      <p:cBhvr>
                                        <p:cTn id="162" dur="500"/>
                                        <p:tgtEl>
                                          <p:spTgt spid="32"/>
                                        </p:tgtEl>
                                      </p:cBhvr>
                                    </p:animEffect>
                                    <p:set>
                                      <p:cBhvr>
                                        <p:cTn id="163" dur="1" fill="hold">
                                          <p:stCondLst>
                                            <p:cond delay="499"/>
                                          </p:stCondLst>
                                        </p:cTn>
                                        <p:tgtEl>
                                          <p:spTgt spid="32"/>
                                        </p:tgtEl>
                                        <p:attrNameLst>
                                          <p:attrName>style.visibility</p:attrName>
                                        </p:attrNameLst>
                                      </p:cBhvr>
                                      <p:to>
                                        <p:strVal val="hidden"/>
                                      </p:to>
                                    </p:set>
                                  </p:childTnLst>
                                </p:cTn>
                              </p:par>
                              <p:par>
                                <p:cTn id="164" presetID="22" presetClass="exit" presetSubtype="1" fill="hold" grpId="0" nodeType="withEffect">
                                  <p:stCondLst>
                                    <p:cond delay="0"/>
                                  </p:stCondLst>
                                  <p:childTnLst>
                                    <p:animEffect transition="out" filter="wipe(up)">
                                      <p:cBhvr>
                                        <p:cTn id="165" dur="500"/>
                                        <p:tgtEl>
                                          <p:spTgt spid="33"/>
                                        </p:tgtEl>
                                      </p:cBhvr>
                                    </p:animEffect>
                                    <p:set>
                                      <p:cBhvr>
                                        <p:cTn id="16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67" restart="whenNotActive" fill="hold" evtFilter="cancelBubble" nodeType="interactiveSeq">
                <p:stCondLst>
                  <p:cond evt="onClick" delay="0">
                    <p:tgtEl>
                      <p:spTgt spid="34"/>
                    </p:tgtEl>
                  </p:cond>
                </p:stCondLst>
                <p:endSync evt="end" delay="0">
                  <p:rtn val="all"/>
                </p:endSync>
                <p:childTnLst>
                  <p:par>
                    <p:cTn id="168" fill="hold">
                      <p:stCondLst>
                        <p:cond delay="0"/>
                      </p:stCondLst>
                      <p:childTnLst>
                        <p:par>
                          <p:cTn id="169" fill="hold">
                            <p:stCondLst>
                              <p:cond delay="0"/>
                            </p:stCondLst>
                            <p:childTnLst>
                              <p:par>
                                <p:cTn id="170" presetID="22" presetClass="exit" presetSubtype="1" fill="hold" nodeType="clickEffect">
                                  <p:stCondLst>
                                    <p:cond delay="0"/>
                                  </p:stCondLst>
                                  <p:childTnLst>
                                    <p:animEffect transition="out" filter="wipe(up)">
                                      <p:cBhvr>
                                        <p:cTn id="171" dur="500"/>
                                        <p:tgtEl>
                                          <p:spTgt spid="34"/>
                                        </p:tgtEl>
                                      </p:cBhvr>
                                    </p:animEffect>
                                    <p:set>
                                      <p:cBhvr>
                                        <p:cTn id="172" dur="1" fill="hold">
                                          <p:stCondLst>
                                            <p:cond delay="499"/>
                                          </p:stCondLst>
                                        </p:cTn>
                                        <p:tgtEl>
                                          <p:spTgt spid="34"/>
                                        </p:tgtEl>
                                        <p:attrNameLst>
                                          <p:attrName>style.visibility</p:attrName>
                                        </p:attrNameLst>
                                      </p:cBhvr>
                                      <p:to>
                                        <p:strVal val="hidden"/>
                                      </p:to>
                                    </p:set>
                                  </p:childTnLst>
                                </p:cTn>
                              </p:par>
                              <p:par>
                                <p:cTn id="173" presetID="22" presetClass="exit" presetSubtype="1" fill="hold" grpId="0" nodeType="withEffect">
                                  <p:stCondLst>
                                    <p:cond delay="0"/>
                                  </p:stCondLst>
                                  <p:childTnLst>
                                    <p:animEffect transition="out" filter="wipe(up)">
                                      <p:cBhvr>
                                        <p:cTn id="174" dur="500"/>
                                        <p:tgtEl>
                                          <p:spTgt spid="35"/>
                                        </p:tgtEl>
                                      </p:cBhvr>
                                    </p:animEffect>
                                    <p:set>
                                      <p:cBhvr>
                                        <p:cTn id="17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93" grpId="0"/>
      <p:bldP spid="101" grpId="0"/>
      <p:bldP spid="107" grpId="0"/>
      <p:bldP spid="109" grpId="0"/>
      <p:bldP spid="111" grpId="0"/>
      <p:bldP spid="113" grpId="0"/>
      <p:bldP spid="115" grpId="0"/>
      <p:bldP spid="117" grpId="0"/>
      <p:bldP spid="119" grpId="0"/>
      <p:bldP spid="121" grpId="0"/>
      <p:bldP spid="123" grpId="0"/>
      <p:bldP spid="125" grpId="0"/>
      <p:bldP spid="127" grpId="0"/>
      <p:bldP spid="31" grpId="0"/>
      <p:bldP spid="33"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4" name="组合 6">
            <a:extLst>
              <a:ext uri="{FF2B5EF4-FFF2-40B4-BE49-F238E27FC236}">
                <a16:creationId xmlns:a16="http://schemas.microsoft.com/office/drawing/2014/main" id="{D2A91C07-76C5-44A7-9619-8F2EFF106DA4}"/>
              </a:ext>
            </a:extLst>
          </p:cNvPr>
          <p:cNvGrpSpPr/>
          <p:nvPr/>
        </p:nvGrpSpPr>
        <p:grpSpPr>
          <a:xfrm>
            <a:off x="604468" y="1893720"/>
            <a:ext cx="1053545" cy="1119809"/>
            <a:chOff x="5758072" y="954157"/>
            <a:chExt cx="1053545" cy="1119809"/>
          </a:xfrm>
          <a:solidFill>
            <a:srgbClr val="F8DFD2"/>
          </a:solidFill>
        </p:grpSpPr>
        <p:sp>
          <p:nvSpPr>
            <p:cNvPr id="5" name="菱形 7">
              <a:extLst>
                <a:ext uri="{FF2B5EF4-FFF2-40B4-BE49-F238E27FC236}">
                  <a16:creationId xmlns:a16="http://schemas.microsoft.com/office/drawing/2014/main" id="{2F3B9A67-5097-49B8-9ACB-9EC0E8032CE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id="{F2155389-F588-4AF7-B4EE-9C4F9C6B4B3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7" name="文本框 9">
            <a:extLst>
              <a:ext uri="{FF2B5EF4-FFF2-40B4-BE49-F238E27FC236}">
                <a16:creationId xmlns:a16="http://schemas.microsoft.com/office/drawing/2014/main" id="{8C6B1DA5-AF5C-443E-94C6-BD5408634FAC}"/>
              </a:ext>
            </a:extLst>
          </p:cNvPr>
          <p:cNvSpPr txBox="1"/>
          <p:nvPr/>
        </p:nvSpPr>
        <p:spPr>
          <a:xfrm>
            <a:off x="823126" y="2259235"/>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8" name="组合 10">
            <a:extLst>
              <a:ext uri="{FF2B5EF4-FFF2-40B4-BE49-F238E27FC236}">
                <a16:creationId xmlns:a16="http://schemas.microsoft.com/office/drawing/2014/main" id="{AD22B01D-92EA-4295-9131-4D8BB5995A8B}"/>
              </a:ext>
            </a:extLst>
          </p:cNvPr>
          <p:cNvGrpSpPr/>
          <p:nvPr/>
        </p:nvGrpSpPr>
        <p:grpSpPr>
          <a:xfrm>
            <a:off x="611097" y="3384061"/>
            <a:ext cx="1053545" cy="1119809"/>
            <a:chOff x="5758072" y="954157"/>
            <a:chExt cx="1053545" cy="1119809"/>
          </a:xfrm>
          <a:solidFill>
            <a:srgbClr val="C3E0D3"/>
          </a:solidFill>
        </p:grpSpPr>
        <p:sp>
          <p:nvSpPr>
            <p:cNvPr id="9" name="菱形 11">
              <a:extLst>
                <a:ext uri="{FF2B5EF4-FFF2-40B4-BE49-F238E27FC236}">
                  <a16:creationId xmlns:a16="http://schemas.microsoft.com/office/drawing/2014/main" id="{F0D8C82C-BB58-48F3-88CB-9E9B8FE365E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id="{F555AF98-C6B7-4631-8186-308028A8214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1" name="文本框 13">
            <a:extLst>
              <a:ext uri="{FF2B5EF4-FFF2-40B4-BE49-F238E27FC236}">
                <a16:creationId xmlns:a16="http://schemas.microsoft.com/office/drawing/2014/main" id="{D97B43BA-67BC-4E1F-B1E9-75461E6E87D6}"/>
              </a:ext>
            </a:extLst>
          </p:cNvPr>
          <p:cNvSpPr txBox="1"/>
          <p:nvPr/>
        </p:nvSpPr>
        <p:spPr>
          <a:xfrm>
            <a:off x="829755" y="3622576"/>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2" name="组合 14">
            <a:extLst>
              <a:ext uri="{FF2B5EF4-FFF2-40B4-BE49-F238E27FC236}">
                <a16:creationId xmlns:a16="http://schemas.microsoft.com/office/drawing/2014/main" id="{5BFFF095-0437-4793-87C3-9B202F017EC7}"/>
              </a:ext>
            </a:extLst>
          </p:cNvPr>
          <p:cNvGrpSpPr/>
          <p:nvPr/>
        </p:nvGrpSpPr>
        <p:grpSpPr>
          <a:xfrm>
            <a:off x="604468" y="4905262"/>
            <a:ext cx="1053545" cy="1119809"/>
            <a:chOff x="5758072" y="954157"/>
            <a:chExt cx="1053545" cy="1119809"/>
          </a:xfrm>
          <a:solidFill>
            <a:srgbClr val="F8DFD2"/>
          </a:solidFill>
        </p:grpSpPr>
        <p:sp>
          <p:nvSpPr>
            <p:cNvPr id="13" name="菱形 15">
              <a:extLst>
                <a:ext uri="{FF2B5EF4-FFF2-40B4-BE49-F238E27FC236}">
                  <a16:creationId xmlns:a16="http://schemas.microsoft.com/office/drawing/2014/main" id="{42247F26-BB46-4687-94A6-9F4DD4CD3B1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4" name="菱形 16">
              <a:extLst>
                <a:ext uri="{FF2B5EF4-FFF2-40B4-BE49-F238E27FC236}">
                  <a16:creationId xmlns:a16="http://schemas.microsoft.com/office/drawing/2014/main" id="{04A4BAB8-D655-45F2-97C5-D985AF79231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5" name="文本框 17">
            <a:extLst>
              <a:ext uri="{FF2B5EF4-FFF2-40B4-BE49-F238E27FC236}">
                <a16:creationId xmlns:a16="http://schemas.microsoft.com/office/drawing/2014/main" id="{43051986-D088-42FF-9872-56B4891EFA14}"/>
              </a:ext>
            </a:extLst>
          </p:cNvPr>
          <p:cNvSpPr txBox="1"/>
          <p:nvPr/>
        </p:nvSpPr>
        <p:spPr>
          <a:xfrm>
            <a:off x="823126" y="5169177"/>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16" name="文本框 22">
            <a:extLst>
              <a:ext uri="{FF2B5EF4-FFF2-40B4-BE49-F238E27FC236}">
                <a16:creationId xmlns:a16="http://schemas.microsoft.com/office/drawing/2014/main" id="{FCB23FD1-8844-4F41-918B-31E7231E1BF8}"/>
              </a:ext>
            </a:extLst>
          </p:cNvPr>
          <p:cNvSpPr txBox="1">
            <a:spLocks noChangeArrowheads="1"/>
          </p:cNvSpPr>
          <p:nvPr/>
        </p:nvSpPr>
        <p:spPr bwMode="auto">
          <a:xfrm>
            <a:off x="2034878" y="1875686"/>
            <a:ext cx="9552653" cy="1077218"/>
          </a:xfrm>
          <a:prstGeom prst="rect">
            <a:avLst/>
          </a:prstGeom>
          <a:noFill/>
          <a:ln>
            <a:noFill/>
          </a:ln>
        </p:spPr>
        <p:txBody>
          <a:bodyPr wrap="square">
            <a:spAutoFit/>
          </a:bodyPr>
          <a:lstStyle>
            <a:lvl1pPr/>
            <a:lvl2pPr marL="742950" indent="-285750"/>
            <a:lvl3pPr/>
            <a:lvl4pPr/>
            <a:lvl5pPr/>
            <a:lvl6pPr/>
            <a:lvl7pPr/>
            <a:lvl8pPr/>
            <a:lvl9pPr/>
          </a:lstStyle>
          <a:p>
            <a:r>
              <a:rPr lang="en-SG" sz="3200" dirty="0" err="1">
                <a:latin typeface="Times New Roman" panose="02020603050405020304" pitchFamily="18" charset="0"/>
                <a:cs typeface="Times New Roman" panose="02020603050405020304" pitchFamily="18" charset="0"/>
              </a:rPr>
              <a:t>Mỗi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sẽ</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viết</a:t>
            </a:r>
            <a:r>
              <a:rPr lang="en-SG" sz="3200" dirty="0">
                <a:latin typeface="Times New Roman" panose="02020603050405020304" pitchFamily="18" charset="0"/>
                <a:cs typeface="Times New Roman" panose="02020603050405020304" pitchFamily="18" charset="0"/>
              </a:rPr>
              <a:t> 1 </a:t>
            </a:r>
            <a:r>
              <a:rPr lang="en-SG" sz="3200" dirty="0" err="1">
                <a:latin typeface="Times New Roman" panose="02020603050405020304" pitchFamily="18" charset="0"/>
                <a:cs typeface="Times New Roman" panose="02020603050405020304" pitchFamily="18" charset="0"/>
              </a:rPr>
              <a:t>thắc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mắc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SG" sz="3200" dirty="0">
                <a:latin typeface="Times New Roman" panose="02020603050405020304" pitchFamily="18" charset="0"/>
                <a:cs typeface="Times New Roman" panose="02020603050405020304" pitchFamily="18" charset="0"/>
              </a:rPr>
              <a:t>ng </a:t>
            </a:r>
            <a:r>
              <a:rPr lang="en-SG" sz="3200" dirty="0" err="1">
                <a:latin typeface="Times New Roman" panose="02020603050405020304" pitchFamily="18" charset="0"/>
                <a:cs typeface="Times New Roman" panose="02020603050405020304" pitchFamily="18" charset="0"/>
              </a:rPr>
              <a:t>vẫn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a:t>
            </a:r>
            <a:r>
              <a:rPr lang="vi-VN" sz="3200" dirty="0">
                <a:latin typeface="Times New Roman" panose="02020603050405020304" pitchFamily="18" charset="0"/>
                <a:cs typeface="Times New Roman" panose="02020603050405020304" pitchFamily="18" charset="0"/>
              </a:rPr>
              <a:t>ư</a:t>
            </a:r>
            <a:r>
              <a:rPr lang="en-SG" sz="3200" dirty="0">
                <a:latin typeface="Times New Roman" panose="02020603050405020304" pitchFamily="18" charset="0"/>
                <a:cs typeface="Times New Roman" panose="02020603050405020304" pitchFamily="18" charset="0"/>
              </a:rPr>
              <a:t>a </a:t>
            </a:r>
            <a:r>
              <a:rPr lang="en-SG" sz="3200" dirty="0" err="1">
                <a:latin typeface="Times New Roman" panose="02020603050405020304" pitchFamily="18" charset="0"/>
                <a:cs typeface="Times New Roman" panose="02020603050405020304" pitchFamily="18" charset="0"/>
              </a:rPr>
              <a:t>giải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ợc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giấy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để</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hộp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nghi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vấn</a:t>
            </a:r>
            <a:endParaRPr lang="en-SG" sz="3200" dirty="0">
              <a:latin typeface="Times New Roman" panose="02020603050405020304" pitchFamily="18" charset="0"/>
              <a:cs typeface="Times New Roman" panose="02020603050405020304" pitchFamily="18" charset="0"/>
            </a:endParaRPr>
          </a:p>
        </p:txBody>
      </p:sp>
      <p:sp>
        <p:nvSpPr>
          <p:cNvPr id="17" name="文本框 20">
            <a:extLst>
              <a:ext uri="{FF2B5EF4-FFF2-40B4-BE49-F238E27FC236}">
                <a16:creationId xmlns:a16="http://schemas.microsoft.com/office/drawing/2014/main" id="{F78D6726-9350-483C-BEB2-3ACEA62AD471}"/>
              </a:ext>
            </a:extLst>
          </p:cNvPr>
          <p:cNvSpPr txBox="1">
            <a:spLocks noChangeArrowheads="1"/>
          </p:cNvSpPr>
          <p:nvPr/>
        </p:nvSpPr>
        <p:spPr bwMode="auto">
          <a:xfrm>
            <a:off x="2076979" y="3740401"/>
            <a:ext cx="9285265" cy="584775"/>
          </a:xfrm>
          <a:prstGeom prst="rect">
            <a:avLst/>
          </a:prstGeom>
          <a:noFill/>
          <a:ln>
            <a:noFill/>
          </a:ln>
        </p:spPr>
        <p:txBody>
          <a:bodyPr wrap="square">
            <a:spAutoFit/>
          </a:bodyPr>
          <a:lstStyle>
            <a:lvl1pPr/>
            <a:lvl2pPr marL="742950" indent="-285750"/>
            <a:lvl3pPr/>
            <a:lvl4pPr/>
            <a:lvl5pPr/>
            <a:lvl6pPr/>
            <a:lvl7pPr/>
            <a:lvl8pPr/>
            <a:lvl9pPr/>
          </a:lstStyle>
          <a:p>
            <a:pPr lvl="0">
              <a:defRPr/>
            </a:pPr>
            <a:r>
              <a:rPr lang="en-SG" sz="3200" dirty="0">
                <a:latin typeface="Times New Roman" panose="02020603050405020304" pitchFamily="18" charset="0"/>
                <a:cs typeface="Times New Roman" panose="02020603050405020304" pitchFamily="18" charset="0"/>
              </a:rPr>
              <a:t>GV </a:t>
            </a:r>
            <a:r>
              <a:rPr lang="en-SG" sz="3200" dirty="0" err="1">
                <a:latin typeface="Times New Roman" panose="02020603050405020304" pitchFamily="18" charset="0"/>
                <a:cs typeface="Times New Roman" panose="02020603050405020304" pitchFamily="18" charset="0"/>
              </a:rPr>
              <a:t>sẽ</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bốc</a:t>
            </a:r>
            <a:r>
              <a:rPr lang="en-SG" sz="3200" dirty="0">
                <a:latin typeface="Times New Roman" panose="02020603050405020304" pitchFamily="18" charset="0"/>
                <a:cs typeface="Times New Roman" panose="02020603050405020304" pitchFamily="18" charset="0"/>
              </a:rPr>
              <a:t> 5 </a:t>
            </a:r>
            <a:r>
              <a:rPr lang="en-SG" sz="3200" dirty="0" err="1">
                <a:latin typeface="Times New Roman" panose="02020603050405020304" pitchFamily="18" charset="0"/>
                <a:cs typeface="Times New Roman" panose="02020603050405020304" pitchFamily="18" charset="0"/>
              </a:rPr>
              <a:t>phiếu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cùng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cả</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lớp</a:t>
            </a:r>
            <a:endParaRPr kumimoji="0" lang="zh-CN" altLang="en-US" sz="32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sym typeface="微软雅黑" panose="020B0503020204020204" pitchFamily="34" charset="-122"/>
            </a:endParaRPr>
          </a:p>
        </p:txBody>
      </p:sp>
      <p:sp>
        <p:nvSpPr>
          <p:cNvPr id="18" name="文本框 22">
            <a:extLst>
              <a:ext uri="{FF2B5EF4-FFF2-40B4-BE49-F238E27FC236}">
                <a16:creationId xmlns:a16="http://schemas.microsoft.com/office/drawing/2014/main" id="{E36B0BD8-0E2D-4845-BE34-83FB340EB3D9}"/>
              </a:ext>
            </a:extLst>
          </p:cNvPr>
          <p:cNvSpPr txBox="1">
            <a:spLocks noChangeArrowheads="1"/>
          </p:cNvSpPr>
          <p:nvPr/>
        </p:nvSpPr>
        <p:spPr bwMode="auto">
          <a:xfrm>
            <a:off x="2053988" y="5266450"/>
            <a:ext cx="8372712" cy="584775"/>
          </a:xfrm>
          <a:prstGeom prst="rect">
            <a:avLst/>
          </a:prstGeom>
          <a:noFill/>
          <a:ln>
            <a:noFill/>
          </a:ln>
        </p:spPr>
        <p:txBody>
          <a:bodyPr wrap="square">
            <a:spAutoFit/>
          </a:bodyPr>
          <a:lstStyle>
            <a:lvl1pPr/>
            <a:lvl2pPr marL="742950" indent="-285750"/>
            <a:lvl3pPr/>
            <a:lvl4pPr/>
            <a:lvl5pPr/>
            <a:lvl6pPr/>
            <a:lvl7pPr/>
            <a:lvl8pPr/>
            <a:lvl9pPr/>
          </a:lstStyle>
          <a:p>
            <a:pPr lvl="0">
              <a:defRPr/>
            </a:pPr>
            <a:r>
              <a:rPr lang="en-SG" sz="3200" dirty="0" err="1">
                <a:latin typeface="Times New Roman" panose="02020603050405020304" pitchFamily="18" charset="0"/>
                <a:cs typeface="Times New Roman" panose="02020603050405020304" pitchFamily="18" charset="0"/>
              </a:rPr>
              <a:t>Phần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còn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sẽ</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để</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sinh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hoạt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nhé</a:t>
            </a:r>
            <a:r>
              <a:rPr lang="en-SG" sz="3200" dirty="0">
                <a:latin typeface="Times New Roman" panose="02020603050405020304" pitchFamily="18" charset="0"/>
                <a:cs typeface="Times New Roman" panose="02020603050405020304" pitchFamily="18" charset="0"/>
              </a:rPr>
              <a:t>!</a:t>
            </a:r>
            <a:endParaRPr kumimoji="0" lang="zh-CN" altLang="en-US" sz="32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sym typeface="微软雅黑" panose="020B0503020204020204" pitchFamily="34" charset="-122"/>
            </a:endParaRPr>
          </a:p>
        </p:txBody>
      </p:sp>
      <p:pic>
        <p:nvPicPr>
          <p:cNvPr id="19" name="图片 28">
            <a:extLst>
              <a:ext uri="{FF2B5EF4-FFF2-40B4-BE49-F238E27FC236}">
                <a16:creationId xmlns:a16="http://schemas.microsoft.com/office/drawing/2014/main" id="{487A7F9D-0609-48EF-8F96-3E5051224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14" y="2300424"/>
            <a:ext cx="824730" cy="728638"/>
          </a:xfrm>
          <a:prstGeom prst="rect">
            <a:avLst/>
          </a:prstGeom>
        </p:spPr>
      </p:pic>
      <p:pic>
        <p:nvPicPr>
          <p:cNvPr id="20" name="图片 29">
            <a:extLst>
              <a:ext uri="{FF2B5EF4-FFF2-40B4-BE49-F238E27FC236}">
                <a16:creationId xmlns:a16="http://schemas.microsoft.com/office/drawing/2014/main" id="{2822E613-96BF-4F86-B0AC-7B27FEAFD4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102" y="3869634"/>
            <a:ext cx="824730" cy="728638"/>
          </a:xfrm>
          <a:prstGeom prst="rect">
            <a:avLst/>
          </a:prstGeom>
        </p:spPr>
      </p:pic>
      <p:pic>
        <p:nvPicPr>
          <p:cNvPr id="21" name="图片 30">
            <a:extLst>
              <a:ext uri="{FF2B5EF4-FFF2-40B4-BE49-F238E27FC236}">
                <a16:creationId xmlns:a16="http://schemas.microsoft.com/office/drawing/2014/main" id="{76F14C25-463E-41A3-8C3E-A6064DBB1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54" y="5366927"/>
            <a:ext cx="824730" cy="728638"/>
          </a:xfrm>
          <a:prstGeom prst="rect">
            <a:avLst/>
          </a:prstGeom>
        </p:spPr>
      </p:pic>
      <p:sp>
        <p:nvSpPr>
          <p:cNvPr id="23" name="Rectangle: Rounded Corners 22">
            <a:extLst>
              <a:ext uri="{FF2B5EF4-FFF2-40B4-BE49-F238E27FC236}">
                <a16:creationId xmlns:a16="http://schemas.microsoft.com/office/drawing/2014/main" id="{B7230706-C402-4033-8749-11CDD5D4997A}"/>
              </a:ext>
            </a:extLst>
          </p:cNvPr>
          <p:cNvSpPr/>
          <p:nvPr/>
        </p:nvSpPr>
        <p:spPr>
          <a:xfrm>
            <a:off x="3276600" y="368533"/>
            <a:ext cx="6337300" cy="102542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70000"/>
              </a:lnSpc>
              <a:spcBef>
                <a:spcPct val="50000"/>
              </a:spcBef>
              <a:defRPr/>
            </a:pPr>
            <a:r>
              <a:rPr lang="en-SG" altLang="zh-CN" sz="40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Giải</a:t>
            </a:r>
            <a:r>
              <a:rPr lang="en-SG" altLang="zh-CN" sz="40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SG" altLang="zh-CN" sz="40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đáp</a:t>
            </a:r>
            <a:r>
              <a:rPr lang="en-SG" altLang="zh-CN" sz="40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SG" altLang="zh-CN" sz="40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cùng</a:t>
            </a:r>
            <a:r>
              <a:rPr lang="en-SG" altLang="zh-CN" sz="40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SG" altLang="zh-CN" sz="40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hộp</a:t>
            </a:r>
            <a:r>
              <a:rPr lang="en-SG" altLang="zh-CN" sz="40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SG" altLang="zh-CN" sz="40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nghi</a:t>
            </a:r>
            <a:r>
              <a:rPr lang="en-SG" altLang="zh-CN" sz="40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 </a:t>
            </a:r>
            <a:r>
              <a:rPr lang="en-SG" altLang="zh-CN" sz="40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rPr>
              <a:t>vấn</a:t>
            </a:r>
            <a:endParaRPr lang="zh-CN" altLang="en-US" sz="40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endParaRPr>
          </a:p>
        </p:txBody>
      </p:sp>
      <p:pic>
        <p:nvPicPr>
          <p:cNvPr id="25" name="Picture 24">
            <a:extLst>
              <a:ext uri="{FF2B5EF4-FFF2-40B4-BE49-F238E27FC236}">
                <a16:creationId xmlns:a16="http://schemas.microsoft.com/office/drawing/2014/main" id="{D88FB486-72E5-4CA0-BBFF-0B48F0BD2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286" y="4430982"/>
            <a:ext cx="2532824" cy="2532824"/>
          </a:xfrm>
          <a:prstGeom prst="rect">
            <a:avLst/>
          </a:prstGeom>
        </p:spPr>
      </p:pic>
    </p:spTree>
    <p:extLst>
      <p:ext uri="{BB962C8B-B14F-4D97-AF65-F5344CB8AC3E}">
        <p14:creationId xmlns:p14="http://schemas.microsoft.com/office/powerpoint/2010/main" val="85643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10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10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10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10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1000"/>
                                        <p:tgtEl>
                                          <p:spTgt spid="1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par>
                                <p:cTn id="49" presetID="22" presetClass="entr" presetSubtype="8"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P spid="18"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1856096"/>
            <a:ext cx="7620000" cy="5001904"/>
          </a:xfrm>
          <a:prstGeom prst="rect">
            <a:avLst/>
          </a:prstGeom>
        </p:spPr>
      </p:pic>
      <p:sp>
        <p:nvSpPr>
          <p:cNvPr id="15" name="Rectangle 14"/>
          <p:cNvSpPr/>
          <p:nvPr/>
        </p:nvSpPr>
        <p:spPr>
          <a:xfrm>
            <a:off x="3052793" y="4703899"/>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3 stickers</a:t>
            </a:r>
          </a:p>
        </p:txBody>
      </p:sp>
      <p:sp>
        <p:nvSpPr>
          <p:cNvPr id="8" name="Rectangle 7">
            <a:extLst>
              <a:ext uri="{FF2B5EF4-FFF2-40B4-BE49-F238E27FC236}">
                <a16:creationId xmlns:a16="http://schemas.microsoft.com/office/drawing/2014/main" id="{F7E961AF-7FA2-4055-912F-2957F2E20FA8}"/>
              </a:ext>
            </a:extLst>
          </p:cNvPr>
          <p:cNvSpPr/>
          <p:nvPr/>
        </p:nvSpPr>
        <p:spPr>
          <a:xfrm>
            <a:off x="2507820" y="0"/>
            <a:ext cx="7398179"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VnPresent" panose="020B7200000000000000" pitchFamily="34" charset="0"/>
              </a:rPr>
              <a:t>Lucky Star</a:t>
            </a:r>
          </a:p>
        </p:txBody>
      </p:sp>
      <p:sp>
        <p:nvSpPr>
          <p:cNvPr id="10" name="Pentagon 8">
            <a:hlinkClick r:id="rId5" action="ppaction://hlinksldjump"/>
            <a:extLst>
              <a:ext uri="{FF2B5EF4-FFF2-40B4-BE49-F238E27FC236}">
                <a16:creationId xmlns:a16="http://schemas.microsoft.com/office/drawing/2014/main" id="{C9A19C1C-EE99-42CE-8949-B91718BB4583}"/>
              </a:ext>
            </a:extLst>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33840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8" presetID="34" presetClass="emph" presetSubtype="0" repeatCount="indefinite" fill="hold" grpId="0" nodeType="withEffect">
                                  <p:stCondLst>
                                    <p:cond delay="0"/>
                                  </p:stCondLst>
                                  <p:iterate type="lt">
                                    <p:tmPct val="10000"/>
                                  </p:iterate>
                                  <p:childTnLst>
                                    <p:animMotion origin="layout" path="M -4.58333E-6 1.85185E-6 L -4.5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1856096"/>
            <a:ext cx="7620000" cy="5001904"/>
          </a:xfrm>
          <a:prstGeom prst="rect">
            <a:avLst/>
          </a:prstGeom>
        </p:spPr>
      </p:pic>
      <p:sp>
        <p:nvSpPr>
          <p:cNvPr id="15" name="Rectangle 14"/>
          <p:cNvSpPr/>
          <p:nvPr/>
        </p:nvSpPr>
        <p:spPr>
          <a:xfrm>
            <a:off x="3052793" y="4703899"/>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3 stickers</a:t>
            </a:r>
          </a:p>
        </p:txBody>
      </p:sp>
      <p:sp>
        <p:nvSpPr>
          <p:cNvPr id="8" name="Rectangle 7">
            <a:extLst>
              <a:ext uri="{FF2B5EF4-FFF2-40B4-BE49-F238E27FC236}">
                <a16:creationId xmlns:a16="http://schemas.microsoft.com/office/drawing/2014/main" id="{F7E961AF-7FA2-4055-912F-2957F2E20FA8}"/>
              </a:ext>
            </a:extLst>
          </p:cNvPr>
          <p:cNvSpPr/>
          <p:nvPr/>
        </p:nvSpPr>
        <p:spPr>
          <a:xfrm>
            <a:off x="2507820" y="0"/>
            <a:ext cx="7398179"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VnPresent" panose="020B7200000000000000" pitchFamily="34" charset="0"/>
                <a:ea typeface="+mn-ea"/>
                <a:cs typeface="+mn-cs"/>
              </a:rPr>
              <a:t>Lucky Star</a:t>
            </a:r>
          </a:p>
        </p:txBody>
      </p:sp>
      <p:sp>
        <p:nvSpPr>
          <p:cNvPr id="10" name="Pentagon 8">
            <a:hlinkClick r:id="rId5" action="ppaction://hlinksldjump"/>
            <a:extLst>
              <a:ext uri="{FF2B5EF4-FFF2-40B4-BE49-F238E27FC236}">
                <a16:creationId xmlns:a16="http://schemas.microsoft.com/office/drawing/2014/main" id="{C9A19C1C-EE99-42CE-8949-B91718BB4583}"/>
              </a:ext>
            </a:extLst>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292820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8" presetID="34" presetClass="emph" presetSubtype="0" repeatCount="indefinite" fill="hold" grpId="0" nodeType="withEffect">
                                  <p:stCondLst>
                                    <p:cond delay="0"/>
                                  </p:stCondLst>
                                  <p:iterate type="lt">
                                    <p:tmPct val="10000"/>
                                  </p:iterate>
                                  <p:childTnLst>
                                    <p:animMotion origin="layout" path="M -4.58333E-6 1.85185E-6 L -4.5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1856096"/>
            <a:ext cx="7620000" cy="5001904"/>
          </a:xfrm>
          <a:prstGeom prst="rect">
            <a:avLst/>
          </a:prstGeom>
        </p:spPr>
      </p:pic>
      <p:sp>
        <p:nvSpPr>
          <p:cNvPr id="15" name="Rectangle 14"/>
          <p:cNvSpPr/>
          <p:nvPr/>
        </p:nvSpPr>
        <p:spPr>
          <a:xfrm>
            <a:off x="3052793" y="4703899"/>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3 stickers</a:t>
            </a:r>
          </a:p>
        </p:txBody>
      </p:sp>
      <p:sp>
        <p:nvSpPr>
          <p:cNvPr id="8" name="Rectangle 7">
            <a:extLst>
              <a:ext uri="{FF2B5EF4-FFF2-40B4-BE49-F238E27FC236}">
                <a16:creationId xmlns:a16="http://schemas.microsoft.com/office/drawing/2014/main" id="{F7E961AF-7FA2-4055-912F-2957F2E20FA8}"/>
              </a:ext>
            </a:extLst>
          </p:cNvPr>
          <p:cNvSpPr/>
          <p:nvPr/>
        </p:nvSpPr>
        <p:spPr>
          <a:xfrm>
            <a:off x="2507820" y="0"/>
            <a:ext cx="7398179"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VnPresent" panose="020B7200000000000000" pitchFamily="34" charset="0"/>
                <a:ea typeface="+mn-ea"/>
                <a:cs typeface="+mn-cs"/>
              </a:rPr>
              <a:t>Lucky Star</a:t>
            </a:r>
          </a:p>
        </p:txBody>
      </p:sp>
      <p:sp>
        <p:nvSpPr>
          <p:cNvPr id="10" name="Pentagon 8">
            <a:hlinkClick r:id="rId5" action="ppaction://hlinksldjump"/>
            <a:extLst>
              <a:ext uri="{FF2B5EF4-FFF2-40B4-BE49-F238E27FC236}">
                <a16:creationId xmlns:a16="http://schemas.microsoft.com/office/drawing/2014/main" id="{C9A19C1C-EE99-42CE-8949-B91718BB4583}"/>
              </a:ext>
            </a:extLst>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22226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8" presetID="34" presetClass="emph" presetSubtype="0" repeatCount="indefinite" fill="hold" grpId="0" nodeType="withEffect">
                                  <p:stCondLst>
                                    <p:cond delay="0"/>
                                  </p:stCondLst>
                                  <p:iterate type="lt">
                                    <p:tmPct val="10000"/>
                                  </p:iterate>
                                  <p:childTnLst>
                                    <p:animMotion origin="layout" path="M -4.58333E-6 1.85185E-6 L -4.5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1856096"/>
            <a:ext cx="7620000" cy="5001904"/>
          </a:xfrm>
          <a:prstGeom prst="rect">
            <a:avLst/>
          </a:prstGeom>
        </p:spPr>
      </p:pic>
      <p:sp>
        <p:nvSpPr>
          <p:cNvPr id="15" name="Rectangle 14"/>
          <p:cNvSpPr/>
          <p:nvPr/>
        </p:nvSpPr>
        <p:spPr>
          <a:xfrm>
            <a:off x="3052793" y="4703899"/>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3 stickers</a:t>
            </a:r>
          </a:p>
        </p:txBody>
      </p:sp>
      <p:sp>
        <p:nvSpPr>
          <p:cNvPr id="8" name="Rectangle 7">
            <a:extLst>
              <a:ext uri="{FF2B5EF4-FFF2-40B4-BE49-F238E27FC236}">
                <a16:creationId xmlns:a16="http://schemas.microsoft.com/office/drawing/2014/main" id="{F7E961AF-7FA2-4055-912F-2957F2E20FA8}"/>
              </a:ext>
            </a:extLst>
          </p:cNvPr>
          <p:cNvSpPr/>
          <p:nvPr/>
        </p:nvSpPr>
        <p:spPr>
          <a:xfrm>
            <a:off x="2507820" y="0"/>
            <a:ext cx="7398179"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VnPresent" panose="020B7200000000000000" pitchFamily="34" charset="0"/>
                <a:ea typeface="+mn-ea"/>
                <a:cs typeface="+mn-cs"/>
              </a:rPr>
              <a:t>Lucky Star</a:t>
            </a:r>
          </a:p>
        </p:txBody>
      </p:sp>
      <p:sp>
        <p:nvSpPr>
          <p:cNvPr id="10" name="Pentagon 8">
            <a:hlinkClick r:id="rId5" action="ppaction://hlinksldjump"/>
            <a:extLst>
              <a:ext uri="{FF2B5EF4-FFF2-40B4-BE49-F238E27FC236}">
                <a16:creationId xmlns:a16="http://schemas.microsoft.com/office/drawing/2014/main" id="{C9A19C1C-EE99-42CE-8949-B91718BB4583}"/>
              </a:ext>
            </a:extLst>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19284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8" presetID="34" presetClass="emph" presetSubtype="0" repeatCount="indefinite" fill="hold" grpId="0" nodeType="withEffect">
                                  <p:stCondLst>
                                    <p:cond delay="0"/>
                                  </p:stCondLst>
                                  <p:iterate type="lt">
                                    <p:tmPct val="10000"/>
                                  </p:iterate>
                                  <p:childTnLst>
                                    <p:animMotion origin="layout" path="M -4.58333E-6 1.85185E-6 L -4.5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9" y="1856096"/>
            <a:ext cx="7620000" cy="5001904"/>
          </a:xfrm>
          <a:prstGeom prst="rect">
            <a:avLst/>
          </a:prstGeom>
        </p:spPr>
      </p:pic>
      <p:sp>
        <p:nvSpPr>
          <p:cNvPr id="15" name="Rectangle 14"/>
          <p:cNvSpPr/>
          <p:nvPr/>
        </p:nvSpPr>
        <p:spPr>
          <a:xfrm>
            <a:off x="3052793" y="4703899"/>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3 stickers</a:t>
            </a:r>
          </a:p>
        </p:txBody>
      </p:sp>
      <p:sp>
        <p:nvSpPr>
          <p:cNvPr id="8" name="Rectangle 7">
            <a:extLst>
              <a:ext uri="{FF2B5EF4-FFF2-40B4-BE49-F238E27FC236}">
                <a16:creationId xmlns:a16="http://schemas.microsoft.com/office/drawing/2014/main" id="{F7E961AF-7FA2-4055-912F-2957F2E20FA8}"/>
              </a:ext>
            </a:extLst>
          </p:cNvPr>
          <p:cNvSpPr/>
          <p:nvPr/>
        </p:nvSpPr>
        <p:spPr>
          <a:xfrm>
            <a:off x="2507820" y="0"/>
            <a:ext cx="7398179"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VnPresent" panose="020B7200000000000000" pitchFamily="34" charset="0"/>
                <a:ea typeface="+mn-ea"/>
                <a:cs typeface="+mn-cs"/>
              </a:rPr>
              <a:t>Lucky Star</a:t>
            </a:r>
          </a:p>
        </p:txBody>
      </p:sp>
      <p:sp>
        <p:nvSpPr>
          <p:cNvPr id="10" name="Pentagon 8">
            <a:hlinkClick r:id="rId5" action="ppaction://hlinksldjump"/>
            <a:extLst>
              <a:ext uri="{FF2B5EF4-FFF2-40B4-BE49-F238E27FC236}">
                <a16:creationId xmlns:a16="http://schemas.microsoft.com/office/drawing/2014/main" id="{C9A19C1C-EE99-42CE-8949-B91718BB4583}"/>
              </a:ext>
            </a:extLst>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7065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8" presetID="34" presetClass="emph" presetSubtype="0" repeatCount="indefinite" fill="hold" grpId="0" nodeType="withEffect">
                                  <p:stCondLst>
                                    <p:cond delay="0"/>
                                  </p:stCondLst>
                                  <p:iterate type="lt">
                                    <p:tmPct val="10000"/>
                                  </p:iterate>
                                  <p:childTnLst>
                                    <p:animMotion origin="layout" path="M -4.58333E-6 1.85185E-6 L -4.5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191488" y="387929"/>
            <a:ext cx="9788716" cy="256997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dirty="0" err="1">
                <a:solidFill>
                  <a:schemeClr val="bg1"/>
                </a:solidFill>
                <a:latin typeface="Times New Roman" panose="02020603050405020304" pitchFamily="18" charset="0"/>
                <a:cs typeface="Times New Roman" panose="02020603050405020304" pitchFamily="18" charset="0"/>
              </a:rPr>
              <a:t>Xác</a:t>
            </a:r>
            <a:r>
              <a:rPr lang="en-US" altLang="en-US" sz="3200" b="1" dirty="0">
                <a:solidFill>
                  <a:schemeClr val="bg1"/>
                </a:solidFill>
                <a:latin typeface="Times New Roman" panose="02020603050405020304" pitchFamily="18" charset="0"/>
                <a:cs typeface="Times New Roman" panose="02020603050405020304" pitchFamily="18" charset="0"/>
              </a:rPr>
              <a:t> </a:t>
            </a:r>
            <a:r>
              <a:rPr lang="vi-VN" altLang="en-US" sz="3200" b="1" dirty="0">
                <a:solidFill>
                  <a:schemeClr val="bg1"/>
                </a:solidFill>
                <a:latin typeface="Times New Roman" panose="02020603050405020304" pitchFamily="18" charset="0"/>
                <a:cs typeface="Times New Roman" panose="02020603050405020304" pitchFamily="18" charset="0"/>
              </a:rPr>
              <a:t>đ</a:t>
            </a:r>
            <a:r>
              <a:rPr lang="en-US" altLang="en-US" sz="3200" b="1" dirty="0" err="1">
                <a:solidFill>
                  <a:schemeClr val="bg1"/>
                </a:solidFill>
                <a:latin typeface="Times New Roman" panose="02020603050405020304" pitchFamily="18" charset="0"/>
                <a:cs typeface="Times New Roman" panose="02020603050405020304" pitchFamily="18" charset="0"/>
              </a:rPr>
              <a:t>ịnh</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câu</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nghi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vấn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và</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đặc</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điểm</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hình</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th</a:t>
            </a:r>
            <a:r>
              <a:rPr lang="en-SG" altLang="en-US" sz="3200" b="1" dirty="0" err="1">
                <a:solidFill>
                  <a:schemeClr val="bg1"/>
                </a:solidFill>
                <a:latin typeface="Times New Roman" panose="02020603050405020304" pitchFamily="18" charset="0"/>
                <a:cs typeface="Times New Roman" panose="02020603050405020304" pitchFamily="18" charset="0"/>
              </a:rPr>
              <a:t>ức</a:t>
            </a:r>
            <a:r>
              <a:rPr lang="en-SG" altLang="en-US" sz="3200" b="1" dirty="0">
                <a:solidFill>
                  <a:schemeClr val="bg1"/>
                </a:solidFill>
                <a:latin typeface="Times New Roman" panose="02020603050405020304" pitchFamily="18" charset="0"/>
                <a:cs typeface="Times New Roman" panose="02020603050405020304" pitchFamily="18" charset="0"/>
              </a:rPr>
              <a:t> </a:t>
            </a:r>
            <a:r>
              <a:rPr lang="en-SG" altLang="en-US" sz="3200" b="1" dirty="0" err="1">
                <a:solidFill>
                  <a:schemeClr val="bg1"/>
                </a:solidFill>
                <a:latin typeface="Times New Roman" panose="02020603050405020304" pitchFamily="18" charset="0"/>
                <a:cs typeface="Times New Roman" panose="02020603050405020304" pitchFamily="18" charset="0"/>
              </a:rPr>
              <a:t>của</a:t>
            </a:r>
            <a:r>
              <a:rPr lang="en-SG" altLang="en-US" sz="3200" b="1" dirty="0">
                <a:solidFill>
                  <a:schemeClr val="bg1"/>
                </a:solidFill>
                <a:latin typeface="Times New Roman" panose="02020603050405020304" pitchFamily="18" charset="0"/>
                <a:cs typeface="Times New Roman" panose="02020603050405020304" pitchFamily="18" charset="0"/>
              </a:rPr>
              <a:t> </a:t>
            </a:r>
            <a:r>
              <a:rPr lang="en-SG" altLang="en-US" sz="3200" b="1" dirty="0" err="1">
                <a:solidFill>
                  <a:schemeClr val="bg1"/>
                </a:solidFill>
                <a:latin typeface="Times New Roman" panose="02020603050405020304" pitchFamily="18" charset="0"/>
                <a:cs typeface="Times New Roman" panose="02020603050405020304" pitchFamily="18" charset="0"/>
              </a:rPr>
              <a:t>câu</a:t>
            </a:r>
            <a:r>
              <a:rPr lang="en-SG" altLang="en-US" sz="3200" b="1" dirty="0">
                <a:solidFill>
                  <a:schemeClr val="bg1"/>
                </a:solidFill>
                <a:latin typeface="Times New Roman" panose="02020603050405020304" pitchFamily="18" charset="0"/>
                <a:cs typeface="Times New Roman" panose="02020603050405020304" pitchFamily="18" charset="0"/>
              </a:rPr>
              <a:t> </a:t>
            </a:r>
            <a:r>
              <a:rPr lang="en-SG" altLang="en-US" sz="3200" b="1" dirty="0" err="1">
                <a:solidFill>
                  <a:schemeClr val="bg1"/>
                </a:solidFill>
                <a:latin typeface="Times New Roman" panose="02020603050405020304" pitchFamily="18" charset="0"/>
                <a:cs typeface="Times New Roman" panose="02020603050405020304" pitchFamily="18" charset="0"/>
              </a:rPr>
              <a:t>nghi</a:t>
            </a:r>
            <a:r>
              <a:rPr lang="en-SG" altLang="en-US" sz="3200" b="1" dirty="0">
                <a:solidFill>
                  <a:schemeClr val="bg1"/>
                </a:solidFill>
                <a:latin typeface="Times New Roman" panose="02020603050405020304" pitchFamily="18" charset="0"/>
                <a:cs typeface="Times New Roman" panose="02020603050405020304" pitchFamily="18" charset="0"/>
              </a:rPr>
              <a:t> </a:t>
            </a:r>
            <a:r>
              <a:rPr lang="en-SG" altLang="en-US" sz="3200" b="1" dirty="0" err="1">
                <a:solidFill>
                  <a:schemeClr val="bg1"/>
                </a:solidFill>
                <a:latin typeface="Times New Roman" panose="02020603050405020304" pitchFamily="18" charset="0"/>
                <a:cs typeface="Times New Roman" panose="02020603050405020304" pitchFamily="18" charset="0"/>
              </a:rPr>
              <a:t>vấn</a:t>
            </a:r>
            <a:r>
              <a:rPr lang="en-SG"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trong</a:t>
            </a:r>
            <a:r>
              <a:rPr lang="en-US" altLang="en-US" sz="3200" b="1" dirty="0">
                <a:solidFill>
                  <a:schemeClr val="bg1"/>
                </a:solidFill>
                <a:latin typeface="Times New Roman" panose="02020603050405020304" pitchFamily="18" charset="0"/>
                <a:cs typeface="Times New Roman" panose="02020603050405020304" pitchFamily="18" charset="0"/>
              </a:rPr>
              <a:t> </a:t>
            </a:r>
            <a:r>
              <a:rPr lang="vi-VN" altLang="en-US" sz="3200" b="1" dirty="0">
                <a:solidFill>
                  <a:schemeClr val="bg1"/>
                </a:solidFill>
                <a:latin typeface="Times New Roman" panose="02020603050405020304" pitchFamily="18" charset="0"/>
                <a:cs typeface="Times New Roman" panose="02020603050405020304" pitchFamily="18" charset="0"/>
              </a:rPr>
              <a:t>đ</a:t>
            </a:r>
            <a:r>
              <a:rPr lang="en-US" altLang="en-US" sz="3200" b="1" dirty="0" err="1">
                <a:solidFill>
                  <a:schemeClr val="bg1"/>
                </a:solidFill>
                <a:latin typeface="Times New Roman" panose="02020603050405020304" pitchFamily="18" charset="0"/>
                <a:cs typeface="Times New Roman" panose="02020603050405020304" pitchFamily="18" charset="0"/>
              </a:rPr>
              <a:t>oạn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trích</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sau</a:t>
            </a:r>
            <a:r>
              <a:rPr lang="en-US" altLang="en-US" sz="3200" b="1" dirty="0">
                <a:solidFill>
                  <a:schemeClr val="bg1"/>
                </a:solidFill>
                <a:latin typeface="Times New Roman" panose="02020603050405020304" pitchFamily="18" charset="0"/>
                <a:cs typeface="Times New Roman" panose="02020603050405020304" pitchFamily="18" charset="0"/>
              </a:rPr>
              <a:t>: </a:t>
            </a:r>
            <a:r>
              <a:rPr lang="vi-VN" sz="3200" i="1" dirty="0">
                <a:solidFill>
                  <a:schemeClr val="tx1"/>
                </a:solidFill>
                <a:latin typeface="+mj-lt"/>
              </a:rPr>
              <a:t>Văn là gì? Văn là vẻ đẹp. Chương là gì? Chương là vẻ sáng. Nhời (lời) của người ta rực rỡ bóng bẩy, tựa như có vẻ đẹp vẻ sáng, cho nên gọi là văn chương.</a:t>
            </a:r>
            <a:endParaRPr kumimoji="0" lang="en-US" sz="3200" b="1" i="1" u="none" strike="noStrike" kern="1200" cap="none" spc="0" normalizeH="0" baseline="0" noProof="0" dirty="0">
              <a:ln>
                <a:noFill/>
              </a:ln>
              <a:solidFill>
                <a:schemeClr val="tx1"/>
              </a:solidFill>
              <a:effectLst/>
              <a:uLnTx/>
              <a:uFillTx/>
              <a:latin typeface="+mj-lt"/>
            </a:endParaRPr>
          </a:p>
        </p:txBody>
      </p:sp>
      <p:sp>
        <p:nvSpPr>
          <p:cNvPr id="5" name="Rectangle 4"/>
          <p:cNvSpPr/>
          <p:nvPr/>
        </p:nvSpPr>
        <p:spPr>
          <a:xfrm>
            <a:off x="2203822" y="4028070"/>
            <a:ext cx="7955280" cy="127411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i="1" dirty="0">
                <a:solidFill>
                  <a:schemeClr val="tx1"/>
                </a:solidFill>
                <a:latin typeface="+mj-lt"/>
              </a:rPr>
              <a:t>Văn </a:t>
            </a:r>
            <a:r>
              <a:rPr lang="vi-VN" sz="4000" i="1" u="sng" dirty="0">
                <a:solidFill>
                  <a:schemeClr val="tx1"/>
                </a:solidFill>
                <a:latin typeface="+mj-lt"/>
              </a:rPr>
              <a:t>là gì?</a:t>
            </a:r>
            <a:r>
              <a:rPr lang="en-SG" sz="4000" i="1" u="sng" dirty="0">
                <a:solidFill>
                  <a:schemeClr val="tx1"/>
                </a:solidFill>
                <a:latin typeface="+mj-lt"/>
              </a:rPr>
              <a:t> </a:t>
            </a:r>
            <a:r>
              <a:rPr lang="vi-VN" sz="4000" i="1" dirty="0">
                <a:solidFill>
                  <a:schemeClr val="tx1"/>
                </a:solidFill>
                <a:latin typeface="+mj-lt"/>
              </a:rPr>
              <a:t>Chương </a:t>
            </a:r>
            <a:r>
              <a:rPr lang="vi-VN" sz="4000" i="1" u="sng" dirty="0">
                <a:solidFill>
                  <a:schemeClr val="tx1"/>
                </a:solidFill>
                <a:latin typeface="+mj-lt"/>
              </a:rPr>
              <a:t>là gì?</a:t>
            </a:r>
            <a:r>
              <a:rPr lang="en-SG" sz="4000" i="1" u="sng" dirty="0">
                <a:solidFill>
                  <a:schemeClr val="tx1"/>
                </a:solidFill>
                <a:latin typeface="+mj-lt"/>
              </a:rPr>
              <a:t> </a:t>
            </a:r>
            <a:endParaRPr kumimoji="0" lang="en-US" sz="4000" b="1" i="0" u="sng" strike="noStrike" kern="1200" cap="none" spc="0" normalizeH="0" baseline="0" noProof="0" dirty="0">
              <a:ln>
                <a:noFill/>
              </a:ln>
              <a:solidFill>
                <a:srgbClr val="002060"/>
              </a:solidFill>
              <a:effectLst/>
              <a:uLnTx/>
              <a:uFillTx/>
              <a:latin typeface="+mj-lt"/>
            </a:endParaRPr>
          </a:p>
        </p:txBody>
      </p:sp>
      <p:sp>
        <p:nvSpPr>
          <p:cNvPr id="15" name="Rectangle 14"/>
          <p:cNvSpPr/>
          <p:nvPr/>
        </p:nvSpPr>
        <p:spPr>
          <a:xfrm>
            <a:off x="3052796" y="3013502"/>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 stickers</a:t>
            </a: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914399" y="571500"/>
            <a:ext cx="10427854" cy="273231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dirty="0" err="1">
                <a:solidFill>
                  <a:schemeClr val="bg1"/>
                </a:solidFill>
                <a:latin typeface="Times New Roman" panose="02020603050405020304" pitchFamily="18" charset="0"/>
                <a:cs typeface="Times New Roman" panose="02020603050405020304" pitchFamily="18" charset="0"/>
              </a:rPr>
              <a:t>Xác</a:t>
            </a:r>
            <a:r>
              <a:rPr lang="en-US"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đ</a:t>
            </a:r>
            <a:r>
              <a:rPr lang="en-US" altLang="en-US" sz="2800" b="1" dirty="0" err="1">
                <a:solidFill>
                  <a:schemeClr val="bg1"/>
                </a:solidFill>
                <a:latin typeface="Times New Roman" panose="02020603050405020304" pitchFamily="18" charset="0"/>
                <a:cs typeface="Times New Roman" panose="02020603050405020304" pitchFamily="18" charset="0"/>
              </a:rPr>
              <a:t>ịnh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câu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nghi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vấn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đặc</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điểm</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hình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a:t>
            </a:r>
            <a:r>
              <a:rPr lang="en-SG" altLang="en-US" sz="2800" b="1" dirty="0" err="1">
                <a:solidFill>
                  <a:schemeClr val="bg1"/>
                </a:solidFill>
                <a:latin typeface="Times New Roman" panose="02020603050405020304" pitchFamily="18" charset="0"/>
                <a:cs typeface="Times New Roman" panose="02020603050405020304" pitchFamily="18" charset="0"/>
              </a:rPr>
              <a:t>ức</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của</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câu</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nghi</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vấn</a:t>
            </a:r>
            <a:r>
              <a:rPr lang="en-SG"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trong</a:t>
            </a:r>
            <a:r>
              <a:rPr lang="en-US"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đ</a:t>
            </a:r>
            <a:r>
              <a:rPr lang="en-US" altLang="en-US" sz="2800" b="1" dirty="0" err="1">
                <a:solidFill>
                  <a:schemeClr val="bg1"/>
                </a:solidFill>
                <a:latin typeface="Times New Roman" panose="02020603050405020304" pitchFamily="18" charset="0"/>
                <a:cs typeface="Times New Roman" panose="02020603050405020304" pitchFamily="18" charset="0"/>
              </a:rPr>
              <a:t>oạn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trích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sau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Rồi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hắn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chỉ</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luôn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vào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mặt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Dậu</a:t>
            </a:r>
            <a:r>
              <a:rPr lang="en-US" altLang="en-US" sz="2800" dirty="0">
                <a:solidFill>
                  <a:srgbClr val="0000CC"/>
                </a:solidFill>
                <a:latin typeface="Times New Roman" panose="02020603050405020304" pitchFamily="18" charset="0"/>
                <a:cs typeface="Times New Roman" panose="02020603050405020304" pitchFamily="18" charset="0"/>
              </a:rPr>
              <a:t>:</a:t>
            </a:r>
          </a:p>
          <a:p>
            <a:pPr algn="just">
              <a:spcBef>
                <a:spcPct val="50000"/>
              </a:spcBef>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khất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tiền</a:t>
            </a:r>
            <a:r>
              <a:rPr lang="en-US" altLang="en-US" sz="2800" dirty="0">
                <a:solidFill>
                  <a:srgbClr val="0000CC"/>
                </a:solidFill>
                <a:latin typeface="Times New Roman" panose="02020603050405020304" pitchFamily="18" charset="0"/>
                <a:cs typeface="Times New Roman" panose="02020603050405020304" pitchFamily="18" charset="0"/>
              </a:rPr>
              <a:t> s</a:t>
            </a:r>
            <a:r>
              <a:rPr lang="vi-VN" altLang="en-US" sz="2800" dirty="0">
                <a:solidFill>
                  <a:srgbClr val="0000CC"/>
                </a:solidFill>
                <a:latin typeface="Times New Roman" panose="02020603050405020304" pitchFamily="18" charset="0"/>
                <a:cs typeface="Times New Roman" panose="02020603050405020304" pitchFamily="18" charset="0"/>
              </a:rPr>
              <a:t>ư</a:t>
            </a:r>
            <a:r>
              <a:rPr lang="en-US" altLang="en-US" sz="2800" dirty="0">
                <a:solidFill>
                  <a:srgbClr val="0000CC"/>
                </a:solidFill>
                <a:latin typeface="Times New Roman" panose="02020603050405020304" pitchFamily="18" charset="0"/>
                <a:cs typeface="Times New Roman" panose="02020603050405020304" pitchFamily="18" charset="0"/>
              </a:rPr>
              <a:t>u </a:t>
            </a:r>
            <a:r>
              <a:rPr lang="vi-VN" altLang="en-US" sz="2800" dirty="0">
                <a:solidFill>
                  <a:srgbClr val="0000CC"/>
                </a:solidFill>
                <a:latin typeface="Times New Roman" panose="02020603050405020304" pitchFamily="18" charset="0"/>
                <a:cs typeface="Times New Roman" panose="02020603050405020304" pitchFamily="18" charset="0"/>
              </a:rPr>
              <a:t>đ</a:t>
            </a:r>
            <a:r>
              <a:rPr lang="en-US" altLang="en-US" sz="2800" dirty="0" err="1">
                <a:solidFill>
                  <a:srgbClr val="0000CC"/>
                </a:solidFill>
                <a:latin typeface="Times New Roman" panose="02020603050405020304" pitchFamily="18" charset="0"/>
                <a:cs typeface="Times New Roman" panose="02020603050405020304" pitchFamily="18" charset="0"/>
              </a:rPr>
              <a:t>ến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mai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phải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Đấy</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hãy</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nói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với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cai</a:t>
            </a:r>
            <a:r>
              <a:rPr lang="en-US" altLang="en-US" sz="2800" dirty="0">
                <a:solidFill>
                  <a:srgbClr val="0000CC"/>
                </a:solidFill>
                <a:latin typeface="Times New Roman" panose="02020603050405020304" pitchFamily="18" charset="0"/>
                <a:cs typeface="Times New Roman" panose="02020603050405020304" pitchFamily="18" charset="0"/>
              </a:rPr>
              <a:t>, </a:t>
            </a:r>
            <a:r>
              <a:rPr lang="vi-VN" altLang="en-US" sz="2800" dirty="0">
                <a:solidFill>
                  <a:srgbClr val="0000CC"/>
                </a:solidFill>
                <a:latin typeface="Times New Roman" panose="02020603050405020304" pitchFamily="18" charset="0"/>
                <a:cs typeface="Times New Roman" panose="02020603050405020304" pitchFamily="18" charset="0"/>
              </a:rPr>
              <a:t>đ</a:t>
            </a:r>
            <a:r>
              <a:rPr lang="en-US" altLang="en-US" sz="2800" dirty="0">
                <a:solidFill>
                  <a:srgbClr val="0000CC"/>
                </a:solidFill>
                <a:latin typeface="Times New Roman" panose="02020603050405020304" pitchFamily="18" charset="0"/>
                <a:cs typeface="Times New Roman" panose="02020603050405020304" pitchFamily="18" charset="0"/>
              </a:rPr>
              <a:t>ể </a:t>
            </a:r>
            <a:r>
              <a:rPr lang="en-US" altLang="en-US" sz="2800" dirty="0" err="1">
                <a:solidFill>
                  <a:srgbClr val="0000CC"/>
                </a:solidFill>
                <a:latin typeface="Times New Roman" panose="02020603050405020304" pitchFamily="18" charset="0"/>
                <a:cs typeface="Times New Roman" panose="02020603050405020304" pitchFamily="18" charset="0"/>
              </a:rPr>
              <a:t>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ấy</a:t>
            </a:r>
            <a:r>
              <a:rPr lang="en-US" altLang="en-US" sz="2800" dirty="0">
                <a:solidFill>
                  <a:srgbClr val="0000CC"/>
                </a:solidFill>
                <a:latin typeface="Times New Roman" panose="02020603050405020304" pitchFamily="18" charset="0"/>
                <a:cs typeface="Times New Roman" panose="02020603050405020304" pitchFamily="18" charset="0"/>
              </a:rPr>
              <a:t> ra </a:t>
            </a:r>
            <a:r>
              <a:rPr lang="vi-VN" altLang="en-US" sz="2800" dirty="0">
                <a:solidFill>
                  <a:srgbClr val="0000CC"/>
                </a:solidFill>
                <a:latin typeface="Times New Roman" panose="02020603050405020304" pitchFamily="18" charset="0"/>
                <a:cs typeface="Times New Roman" panose="02020603050405020304" pitchFamily="18" charset="0"/>
              </a:rPr>
              <a:t>đ</a:t>
            </a:r>
            <a:r>
              <a:rPr lang="en-US" altLang="en-US" sz="2800" dirty="0" err="1">
                <a:solidFill>
                  <a:srgbClr val="0000CC"/>
                </a:solidFill>
                <a:latin typeface="Times New Roman" panose="02020603050405020304" pitchFamily="18" charset="0"/>
                <a:cs typeface="Times New Roman" panose="02020603050405020304" pitchFamily="18" charset="0"/>
              </a:rPr>
              <a:t>ình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kêu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với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quan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Chứ</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lí</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tôi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thì</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dám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khất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thêm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một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giờ</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nào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nữa</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113742" y="4812148"/>
            <a:ext cx="7955280" cy="112735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rgbClr val="0000CC"/>
                </a:solidFill>
                <a:latin typeface="Times New Roman" panose="02020603050405020304" pitchFamily="18" charset="0"/>
                <a:cs typeface="Times New Roman" panose="02020603050405020304" pitchFamily="18" charset="0"/>
              </a:rPr>
              <a:t>Chị</a:t>
            </a:r>
            <a:r>
              <a:rPr lang="en-US" altLang="en-US" sz="3600" i="1" dirty="0">
                <a:solidFill>
                  <a:srgbClr val="0000CC"/>
                </a:solidFill>
                <a:latin typeface="Times New Roman" panose="02020603050405020304" pitchFamily="18" charset="0"/>
                <a:cs typeface="Times New Roman" panose="02020603050405020304" pitchFamily="18" charset="0"/>
              </a:rPr>
              <a:t> </a:t>
            </a:r>
            <a:r>
              <a:rPr lang="en-US" altLang="en-US" sz="3600" i="1" dirty="0" err="1">
                <a:solidFill>
                  <a:srgbClr val="0000CC"/>
                </a:solidFill>
                <a:latin typeface="Times New Roman" panose="02020603050405020304" pitchFamily="18" charset="0"/>
                <a:cs typeface="Times New Roman" panose="02020603050405020304" pitchFamily="18" charset="0"/>
              </a:rPr>
              <a:t>khất</a:t>
            </a:r>
            <a:r>
              <a:rPr lang="en-US" altLang="en-US" sz="3600" i="1" dirty="0">
                <a:solidFill>
                  <a:srgbClr val="0000CC"/>
                </a:solidFill>
                <a:latin typeface="Times New Roman" panose="02020603050405020304" pitchFamily="18" charset="0"/>
                <a:cs typeface="Times New Roman" panose="02020603050405020304" pitchFamily="18" charset="0"/>
              </a:rPr>
              <a:t> </a:t>
            </a:r>
            <a:r>
              <a:rPr lang="en-US" altLang="en-US" sz="3600" i="1" dirty="0" err="1">
                <a:solidFill>
                  <a:srgbClr val="0000CC"/>
                </a:solidFill>
                <a:latin typeface="Times New Roman" panose="02020603050405020304" pitchFamily="18" charset="0"/>
                <a:cs typeface="Times New Roman" panose="02020603050405020304" pitchFamily="18" charset="0"/>
              </a:rPr>
              <a:t>tiền</a:t>
            </a:r>
            <a:r>
              <a:rPr lang="en-US" altLang="en-US" sz="3600" i="1" dirty="0">
                <a:solidFill>
                  <a:srgbClr val="0000CC"/>
                </a:solidFill>
                <a:latin typeface="Times New Roman" panose="02020603050405020304" pitchFamily="18" charset="0"/>
                <a:cs typeface="Times New Roman" panose="02020603050405020304" pitchFamily="18" charset="0"/>
              </a:rPr>
              <a:t> s</a:t>
            </a:r>
            <a:r>
              <a:rPr lang="vi-VN" altLang="en-US" sz="3600" i="1" dirty="0">
                <a:solidFill>
                  <a:srgbClr val="0000CC"/>
                </a:solidFill>
                <a:latin typeface="Times New Roman" panose="02020603050405020304" pitchFamily="18" charset="0"/>
                <a:cs typeface="Times New Roman" panose="02020603050405020304" pitchFamily="18" charset="0"/>
              </a:rPr>
              <a:t>ư</a:t>
            </a:r>
            <a:r>
              <a:rPr lang="en-US" altLang="en-US" sz="3600" i="1" dirty="0">
                <a:solidFill>
                  <a:srgbClr val="0000CC"/>
                </a:solidFill>
                <a:latin typeface="Times New Roman" panose="02020603050405020304" pitchFamily="18" charset="0"/>
                <a:cs typeface="Times New Roman" panose="02020603050405020304" pitchFamily="18" charset="0"/>
              </a:rPr>
              <a:t>u </a:t>
            </a:r>
            <a:r>
              <a:rPr lang="vi-VN" altLang="en-US" sz="3600" i="1" dirty="0">
                <a:solidFill>
                  <a:srgbClr val="0000CC"/>
                </a:solidFill>
                <a:latin typeface="Times New Roman" panose="02020603050405020304" pitchFamily="18" charset="0"/>
                <a:cs typeface="Times New Roman" panose="02020603050405020304" pitchFamily="18" charset="0"/>
              </a:rPr>
              <a:t>đ</a:t>
            </a:r>
            <a:r>
              <a:rPr lang="en-US" altLang="en-US" sz="3600" i="1" dirty="0" err="1">
                <a:solidFill>
                  <a:srgbClr val="0000CC"/>
                </a:solidFill>
                <a:latin typeface="Times New Roman" panose="02020603050405020304" pitchFamily="18" charset="0"/>
                <a:cs typeface="Times New Roman" panose="02020603050405020304" pitchFamily="18" charset="0"/>
              </a:rPr>
              <a:t>ến</a:t>
            </a:r>
            <a:r>
              <a:rPr lang="en-US" altLang="en-US" sz="3600" i="1" dirty="0">
                <a:solidFill>
                  <a:srgbClr val="0000CC"/>
                </a:solidFill>
                <a:latin typeface="Times New Roman" panose="02020603050405020304" pitchFamily="18" charset="0"/>
                <a:cs typeface="Times New Roman" panose="02020603050405020304" pitchFamily="18" charset="0"/>
              </a:rPr>
              <a:t> </a:t>
            </a:r>
            <a:r>
              <a:rPr lang="en-US" altLang="en-US" sz="3600" i="1" dirty="0" err="1">
                <a:solidFill>
                  <a:srgbClr val="0000CC"/>
                </a:solidFill>
                <a:latin typeface="Times New Roman" panose="02020603050405020304" pitchFamily="18" charset="0"/>
                <a:cs typeface="Times New Roman" panose="02020603050405020304" pitchFamily="18" charset="0"/>
              </a:rPr>
              <a:t>mai</a:t>
            </a:r>
            <a:r>
              <a:rPr lang="en-US" altLang="en-US" sz="3600" i="1" dirty="0">
                <a:solidFill>
                  <a:srgbClr val="0000CC"/>
                </a:solidFill>
                <a:latin typeface="Times New Roman" panose="02020603050405020304" pitchFamily="18" charset="0"/>
                <a:cs typeface="Times New Roman" panose="02020603050405020304" pitchFamily="18" charset="0"/>
              </a:rPr>
              <a:t> </a:t>
            </a:r>
            <a:r>
              <a:rPr lang="en-US" altLang="en-US" sz="3600" i="1" dirty="0" err="1">
                <a:solidFill>
                  <a:srgbClr val="0000CC"/>
                </a:solidFill>
                <a:latin typeface="Times New Roman" panose="02020603050405020304" pitchFamily="18" charset="0"/>
                <a:cs typeface="Times New Roman" panose="02020603050405020304" pitchFamily="18" charset="0"/>
              </a:rPr>
              <a:t>phải</a:t>
            </a:r>
            <a:r>
              <a:rPr lang="en-US" altLang="en-US" sz="3600" i="1" dirty="0">
                <a:solidFill>
                  <a:srgbClr val="0000CC"/>
                </a:solidFill>
                <a:latin typeface="Times New Roman" panose="02020603050405020304" pitchFamily="18" charset="0"/>
                <a:cs typeface="Times New Roman" panose="02020603050405020304" pitchFamily="18" charset="0"/>
              </a:rPr>
              <a:t> </a:t>
            </a:r>
            <a:r>
              <a:rPr lang="en-US" altLang="en-US" sz="3600" b="1" i="1" dirty="0" err="1">
                <a:solidFill>
                  <a:srgbClr val="0000CC"/>
                </a:solidFill>
                <a:latin typeface="Times New Roman" panose="02020603050405020304" pitchFamily="18" charset="0"/>
                <a:cs typeface="Times New Roman" panose="02020603050405020304" pitchFamily="18" charset="0"/>
              </a:rPr>
              <a:t>không</a:t>
            </a:r>
            <a:r>
              <a:rPr lang="en-US" altLang="en-US" sz="3600" b="1" i="1" dirty="0">
                <a:solidFill>
                  <a:srgbClr val="0000CC"/>
                </a:solidFill>
                <a:latin typeface="Times New Roman" panose="02020603050405020304" pitchFamily="18" charset="0"/>
                <a:cs typeface="Times New Roman" panose="02020603050405020304" pitchFamily="18" charset="0"/>
              </a:rPr>
              <a:t>?</a:t>
            </a:r>
            <a:endParaRPr kumimoji="0" lang="en-US" sz="3600" b="1" u="none" strike="noStrike" kern="1200" cap="none" spc="0" normalizeH="0" baseline="0" noProof="0" dirty="0">
              <a:ln>
                <a:noFill/>
              </a:ln>
              <a:solidFill>
                <a:srgbClr val="002060"/>
              </a:solidFill>
              <a:effectLst/>
              <a:uLnTx/>
              <a:uFillTx/>
              <a:latin typeface="Calibri" panose="020F0502020204030204"/>
            </a:endParaRPr>
          </a:p>
        </p:txBody>
      </p:sp>
      <p:sp>
        <p:nvSpPr>
          <p:cNvPr id="15" name="Rectangle 14"/>
          <p:cNvSpPr/>
          <p:nvPr/>
        </p:nvSpPr>
        <p:spPr>
          <a:xfrm>
            <a:off x="3167056" y="3586157"/>
            <a:ext cx="58486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 sticker</a:t>
            </a: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188754" y="488374"/>
            <a:ext cx="9719393" cy="243258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b="1" dirty="0" err="1">
                <a:solidFill>
                  <a:schemeClr val="bg1"/>
                </a:solidFill>
                <a:latin typeface="Times New Roman" panose="02020603050405020304" pitchFamily="18" charset="0"/>
                <a:cs typeface="Times New Roman" panose="02020603050405020304" pitchFamily="18" charset="0"/>
              </a:rPr>
              <a:t>Xác</a:t>
            </a:r>
            <a:r>
              <a:rPr lang="en-US"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đ</a:t>
            </a:r>
            <a:r>
              <a:rPr lang="en-US" altLang="en-US" sz="2800" b="1" dirty="0" err="1">
                <a:solidFill>
                  <a:schemeClr val="bg1"/>
                </a:solidFill>
                <a:latin typeface="Times New Roman" panose="02020603050405020304" pitchFamily="18" charset="0"/>
                <a:cs typeface="Times New Roman" panose="02020603050405020304" pitchFamily="18" charset="0"/>
              </a:rPr>
              <a:t>ịnh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câu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nghi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vấn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đặc</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điểm</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hình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a:t>
            </a:r>
            <a:r>
              <a:rPr lang="en-SG" altLang="en-US" sz="2800" b="1" dirty="0" err="1">
                <a:solidFill>
                  <a:schemeClr val="bg1"/>
                </a:solidFill>
                <a:latin typeface="Times New Roman" panose="02020603050405020304" pitchFamily="18" charset="0"/>
                <a:cs typeface="Times New Roman" panose="02020603050405020304" pitchFamily="18" charset="0"/>
              </a:rPr>
              <a:t>ức</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của</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câu</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nghi</a:t>
            </a:r>
            <a:r>
              <a:rPr lang="en-SG" altLang="en-US" sz="2800" b="1" dirty="0">
                <a:solidFill>
                  <a:schemeClr val="bg1"/>
                </a:solidFill>
                <a:latin typeface="Times New Roman" panose="02020603050405020304" pitchFamily="18" charset="0"/>
                <a:cs typeface="Times New Roman" panose="02020603050405020304" pitchFamily="18" charset="0"/>
              </a:rPr>
              <a:t> </a:t>
            </a:r>
            <a:r>
              <a:rPr lang="en-SG" altLang="en-US" sz="2800" b="1" dirty="0" err="1">
                <a:solidFill>
                  <a:schemeClr val="bg1"/>
                </a:solidFill>
                <a:latin typeface="Times New Roman" panose="02020603050405020304" pitchFamily="18" charset="0"/>
                <a:cs typeface="Times New Roman" panose="02020603050405020304" pitchFamily="18" charset="0"/>
              </a:rPr>
              <a:t>vấn</a:t>
            </a:r>
            <a:r>
              <a:rPr lang="en-SG"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trong</a:t>
            </a:r>
            <a:r>
              <a:rPr lang="en-US"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đ</a:t>
            </a:r>
            <a:r>
              <a:rPr lang="en-US" altLang="en-US" sz="2800" b="1" dirty="0" err="1">
                <a:solidFill>
                  <a:schemeClr val="bg1"/>
                </a:solidFill>
                <a:latin typeface="Times New Roman" panose="02020603050405020304" pitchFamily="18" charset="0"/>
                <a:cs typeface="Times New Roman" panose="02020603050405020304" pitchFamily="18" charset="0"/>
              </a:rPr>
              <a:t>oạn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trích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sau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Tại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sao</a:t>
            </a:r>
            <a:r>
              <a:rPr lang="en-US" altLang="en-US" sz="2800" i="1" dirty="0">
                <a:solidFill>
                  <a:srgbClr val="0000CC"/>
                </a:solidFill>
                <a:latin typeface="Times New Roman" panose="02020603050405020304" pitchFamily="18" charset="0"/>
                <a:cs typeface="Times New Roman" panose="02020603050405020304" pitchFamily="18" charset="0"/>
              </a:rPr>
              <a:t> con ng</a:t>
            </a:r>
            <a:r>
              <a:rPr lang="vi-VN" altLang="en-US" sz="2800" i="1" dirty="0">
                <a:solidFill>
                  <a:srgbClr val="0000CC"/>
                </a:solidFill>
                <a:latin typeface="Times New Roman" panose="02020603050405020304" pitchFamily="18" charset="0"/>
                <a:cs typeface="Times New Roman" panose="02020603050405020304" pitchFamily="18" charset="0"/>
              </a:rPr>
              <a:t>ư</a:t>
            </a:r>
            <a:r>
              <a:rPr lang="en-US" altLang="en-US" sz="2800" i="1" dirty="0" err="1">
                <a:solidFill>
                  <a:srgbClr val="0000CC"/>
                </a:solidFill>
                <a:latin typeface="Times New Roman" panose="02020603050405020304" pitchFamily="18" charset="0"/>
                <a:cs typeface="Times New Roman" panose="02020603050405020304" pitchFamily="18" charset="0"/>
              </a:rPr>
              <a:t>ời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lại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phải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khiêm</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tốn</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nh</a:t>
            </a:r>
            <a:r>
              <a:rPr lang="vi-VN" altLang="en-US" sz="2800" i="1" dirty="0">
                <a:solidFill>
                  <a:srgbClr val="0000CC"/>
                </a:solidFill>
                <a:latin typeface="Times New Roman" panose="02020603050405020304" pitchFamily="18" charset="0"/>
                <a:cs typeface="Times New Roman" panose="02020603050405020304" pitchFamily="18" charset="0"/>
              </a:rPr>
              <a:t>ư</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thế</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Đó</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là</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vì</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cuộc</a:t>
            </a:r>
            <a:r>
              <a:rPr lang="en-US" altLang="en-US" sz="2800" i="1" dirty="0">
                <a:solidFill>
                  <a:srgbClr val="0000CC"/>
                </a:solidFill>
                <a:latin typeface="Times New Roman" panose="02020603050405020304" pitchFamily="18" charset="0"/>
                <a:cs typeface="Times New Roman" panose="02020603050405020304" pitchFamily="18" charset="0"/>
              </a:rPr>
              <a:t> </a:t>
            </a:r>
            <a:r>
              <a:rPr lang="vi-VN" altLang="en-US" sz="2800" i="1" dirty="0">
                <a:solidFill>
                  <a:srgbClr val="0000CC"/>
                </a:solidFill>
                <a:latin typeface="Times New Roman" panose="02020603050405020304" pitchFamily="18" charset="0"/>
                <a:cs typeface="Times New Roman" panose="02020603050405020304" pitchFamily="18" charset="0"/>
              </a:rPr>
              <a:t>đ</a:t>
            </a:r>
            <a:r>
              <a:rPr lang="en-US" altLang="en-US" sz="2800" i="1" dirty="0" err="1">
                <a:solidFill>
                  <a:srgbClr val="0000CC"/>
                </a:solidFill>
                <a:latin typeface="Times New Roman" panose="02020603050405020304" pitchFamily="18" charset="0"/>
                <a:cs typeface="Times New Roman" panose="02020603050405020304" pitchFamily="18" charset="0"/>
              </a:rPr>
              <a:t>ời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là</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một</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cuộc</a:t>
            </a:r>
            <a:r>
              <a:rPr lang="en-US" altLang="en-US" sz="2800" i="1" dirty="0">
                <a:solidFill>
                  <a:srgbClr val="0000CC"/>
                </a:solidFill>
                <a:latin typeface="Times New Roman" panose="02020603050405020304" pitchFamily="18" charset="0"/>
                <a:cs typeface="Times New Roman" panose="02020603050405020304" pitchFamily="18" charset="0"/>
              </a:rPr>
              <a:t> </a:t>
            </a:r>
            <a:r>
              <a:rPr lang="vi-VN" altLang="en-US" sz="2800" i="1" dirty="0">
                <a:solidFill>
                  <a:srgbClr val="0000CC"/>
                </a:solidFill>
                <a:latin typeface="Times New Roman" panose="02020603050405020304" pitchFamily="18" charset="0"/>
                <a:cs typeface="Times New Roman" panose="02020603050405020304" pitchFamily="18" charset="0"/>
              </a:rPr>
              <a:t>đ</a:t>
            </a:r>
            <a:r>
              <a:rPr lang="en-US" altLang="en-US" sz="2800" i="1" dirty="0" err="1">
                <a:solidFill>
                  <a:srgbClr val="0000CC"/>
                </a:solidFill>
                <a:latin typeface="Times New Roman" panose="02020603050405020304" pitchFamily="18" charset="0"/>
                <a:cs typeface="Times New Roman" panose="02020603050405020304" pitchFamily="18" charset="0"/>
              </a:rPr>
              <a:t>ấu</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tranh</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bất</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tận</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mà</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tài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nghệ</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của</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mỗi</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cá</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nhân</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tuy</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là</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quan</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trọng</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nh</a:t>
            </a:r>
            <a:r>
              <a:rPr lang="vi-VN" altLang="en-US" sz="2800" i="1" dirty="0">
                <a:solidFill>
                  <a:srgbClr val="0000CC"/>
                </a:solidFill>
                <a:latin typeface="Times New Roman" panose="02020603050405020304" pitchFamily="18" charset="0"/>
                <a:cs typeface="Times New Roman" panose="02020603050405020304" pitchFamily="18" charset="0"/>
              </a:rPr>
              <a:t>ư</a:t>
            </a:r>
            <a:r>
              <a:rPr lang="en-US" altLang="en-US" sz="2800" i="1" dirty="0">
                <a:solidFill>
                  <a:srgbClr val="0000CC"/>
                </a:solidFill>
                <a:latin typeface="Times New Roman" panose="02020603050405020304" pitchFamily="18" charset="0"/>
                <a:cs typeface="Times New Roman" panose="02020603050405020304" pitchFamily="18" charset="0"/>
              </a:rPr>
              <a:t>ng </a:t>
            </a:r>
            <a:r>
              <a:rPr lang="en-US" altLang="en-US" sz="2800" i="1" dirty="0" err="1">
                <a:solidFill>
                  <a:srgbClr val="0000CC"/>
                </a:solidFill>
                <a:latin typeface="Times New Roman" panose="02020603050405020304" pitchFamily="18" charset="0"/>
                <a:cs typeface="Times New Roman" panose="02020603050405020304" pitchFamily="18" charset="0"/>
              </a:rPr>
              <a:t>thật</a:t>
            </a:r>
            <a:r>
              <a:rPr lang="en-US" altLang="en-US" sz="2800" i="1" dirty="0">
                <a:solidFill>
                  <a:srgbClr val="0000CC"/>
                </a:solidFill>
                <a:latin typeface="Times New Roman" panose="02020603050405020304" pitchFamily="18" charset="0"/>
                <a:cs typeface="Times New Roman" panose="02020603050405020304" pitchFamily="18" charset="0"/>
              </a:rPr>
              <a:t> ra </a:t>
            </a:r>
            <a:r>
              <a:rPr lang="en-US" altLang="en-US" sz="2800" i="1" dirty="0" err="1">
                <a:solidFill>
                  <a:srgbClr val="0000CC"/>
                </a:solidFill>
                <a:latin typeface="Times New Roman" panose="02020603050405020304" pitchFamily="18" charset="0"/>
                <a:cs typeface="Times New Roman" panose="02020603050405020304" pitchFamily="18" charset="0"/>
              </a:rPr>
              <a:t>chỉ</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là</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những</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giọt</a:t>
            </a:r>
            <a:r>
              <a:rPr lang="en-US" altLang="en-US" sz="2800" i="1" dirty="0">
                <a:solidFill>
                  <a:srgbClr val="0000CC"/>
                </a:solidFill>
                <a:latin typeface="Times New Roman" panose="02020603050405020304" pitchFamily="18" charset="0"/>
                <a:cs typeface="Times New Roman" panose="02020603050405020304" pitchFamily="18" charset="0"/>
              </a:rPr>
              <a:t> n</a:t>
            </a:r>
            <a:r>
              <a:rPr lang="vi-VN" altLang="en-US" sz="2800" i="1" dirty="0">
                <a:solidFill>
                  <a:srgbClr val="0000CC"/>
                </a:solidFill>
                <a:latin typeface="Times New Roman" panose="02020603050405020304" pitchFamily="18" charset="0"/>
                <a:cs typeface="Times New Roman" panose="02020603050405020304" pitchFamily="18" charset="0"/>
              </a:rPr>
              <a:t>ư</a:t>
            </a:r>
            <a:r>
              <a:rPr lang="en-US" altLang="en-US" sz="2800" i="1" dirty="0" err="1">
                <a:solidFill>
                  <a:srgbClr val="0000CC"/>
                </a:solidFill>
                <a:latin typeface="Times New Roman" panose="02020603050405020304" pitchFamily="18" charset="0"/>
                <a:cs typeface="Times New Roman" panose="02020603050405020304" pitchFamily="18" charset="0"/>
              </a:rPr>
              <a:t>ớc</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bé</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nhỏ</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giữa</a:t>
            </a:r>
            <a:r>
              <a:rPr lang="en-US" altLang="en-US" sz="2800" i="1" dirty="0">
                <a:solidFill>
                  <a:srgbClr val="0000CC"/>
                </a:solidFill>
                <a:latin typeface="Times New Roman" panose="02020603050405020304" pitchFamily="18" charset="0"/>
                <a:cs typeface="Times New Roman" panose="02020603050405020304" pitchFamily="18" charset="0"/>
              </a:rPr>
              <a:t> </a:t>
            </a:r>
            <a:r>
              <a:rPr lang="vi-VN" altLang="en-US" sz="2800" i="1" dirty="0">
                <a:solidFill>
                  <a:srgbClr val="0000CC"/>
                </a:solidFill>
                <a:latin typeface="Times New Roman" panose="02020603050405020304" pitchFamily="18" charset="0"/>
                <a:cs typeface="Times New Roman" panose="02020603050405020304" pitchFamily="18" charset="0"/>
              </a:rPr>
              <a:t>đ</a:t>
            </a:r>
            <a:r>
              <a:rPr lang="en-US" altLang="en-US" sz="2800" i="1" dirty="0" err="1">
                <a:solidFill>
                  <a:srgbClr val="0000CC"/>
                </a:solidFill>
                <a:latin typeface="Times New Roman" panose="02020603050405020304" pitchFamily="18" charset="0"/>
                <a:cs typeface="Times New Roman" panose="02020603050405020304" pitchFamily="18" charset="0"/>
              </a:rPr>
              <a:t>ại</a:t>
            </a:r>
            <a:r>
              <a:rPr lang="en-US" altLang="en-US" sz="2800" i="1" dirty="0">
                <a:solidFill>
                  <a:srgbClr val="0000CC"/>
                </a:solidFill>
                <a:latin typeface="Times New Roman" panose="02020603050405020304" pitchFamily="18" charset="0"/>
                <a:cs typeface="Times New Roman" panose="02020603050405020304" pitchFamily="18" charset="0"/>
              </a:rPr>
              <a:t> d</a:t>
            </a:r>
            <a:r>
              <a:rPr lang="vi-VN" altLang="en-US" sz="2800" i="1" dirty="0">
                <a:solidFill>
                  <a:srgbClr val="0000CC"/>
                </a:solidFill>
                <a:latin typeface="Times New Roman" panose="02020603050405020304" pitchFamily="18" charset="0"/>
                <a:cs typeface="Times New Roman" panose="02020603050405020304" pitchFamily="18" charset="0"/>
              </a:rPr>
              <a:t>ươ</a:t>
            </a:r>
            <a:r>
              <a:rPr lang="en-US" altLang="en-US" sz="2800" i="1" dirty="0">
                <a:solidFill>
                  <a:srgbClr val="0000CC"/>
                </a:solidFill>
                <a:latin typeface="Times New Roman" panose="02020603050405020304" pitchFamily="18" charset="0"/>
                <a:cs typeface="Times New Roman" panose="02020603050405020304" pitchFamily="18" charset="0"/>
              </a:rPr>
              <a:t>ng bao la.</a:t>
            </a:r>
          </a:p>
        </p:txBody>
      </p:sp>
      <p:sp>
        <p:nvSpPr>
          <p:cNvPr id="5" name="Rectangle 4"/>
          <p:cNvSpPr/>
          <p:nvPr/>
        </p:nvSpPr>
        <p:spPr>
          <a:xfrm>
            <a:off x="2118360" y="4420026"/>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i="1" dirty="0" err="1">
                <a:solidFill>
                  <a:srgbClr val="0000CC"/>
                </a:solidFill>
                <a:latin typeface="Times New Roman" panose="02020603050405020304" pitchFamily="18" charset="0"/>
                <a:cs typeface="Times New Roman" panose="02020603050405020304" pitchFamily="18" charset="0"/>
              </a:rPr>
              <a:t>Tại</a:t>
            </a:r>
            <a:r>
              <a:rPr lang="en-US" altLang="en-US" sz="3200" b="1" i="1" dirty="0">
                <a:solidFill>
                  <a:srgbClr val="0000CC"/>
                </a:solidFill>
                <a:latin typeface="Times New Roman" panose="02020603050405020304" pitchFamily="18" charset="0"/>
                <a:cs typeface="Times New Roman" panose="02020603050405020304" pitchFamily="18" charset="0"/>
              </a:rPr>
              <a:t> </a:t>
            </a:r>
            <a:r>
              <a:rPr lang="en-US" altLang="en-US" sz="3200" b="1" i="1" dirty="0" err="1">
                <a:solidFill>
                  <a:srgbClr val="0000CC"/>
                </a:solidFill>
                <a:latin typeface="Times New Roman" panose="02020603050405020304" pitchFamily="18" charset="0"/>
                <a:cs typeface="Times New Roman" panose="02020603050405020304" pitchFamily="18" charset="0"/>
              </a:rPr>
              <a:t>sao</a:t>
            </a:r>
            <a:r>
              <a:rPr lang="en-US" altLang="en-US" sz="3200" b="1" i="1" dirty="0">
                <a:solidFill>
                  <a:srgbClr val="0000CC"/>
                </a:solidFill>
                <a:latin typeface="Times New Roman" panose="02020603050405020304" pitchFamily="18" charset="0"/>
                <a:cs typeface="Times New Roman" panose="02020603050405020304" pitchFamily="18" charset="0"/>
              </a:rPr>
              <a:t> </a:t>
            </a:r>
            <a:r>
              <a:rPr lang="en-US" altLang="en-US" sz="3200" i="1" dirty="0">
                <a:solidFill>
                  <a:srgbClr val="0000CC"/>
                </a:solidFill>
                <a:latin typeface="Times New Roman" panose="02020603050405020304" pitchFamily="18" charset="0"/>
                <a:cs typeface="Times New Roman" panose="02020603050405020304" pitchFamily="18" charset="0"/>
              </a:rPr>
              <a:t>con ng</a:t>
            </a:r>
            <a:r>
              <a:rPr lang="vi-VN" altLang="en-US" sz="3200" i="1" dirty="0">
                <a:solidFill>
                  <a:srgbClr val="0000CC"/>
                </a:solidFill>
                <a:latin typeface="Times New Roman" panose="02020603050405020304" pitchFamily="18" charset="0"/>
                <a:cs typeface="Times New Roman" panose="02020603050405020304" pitchFamily="18" charset="0"/>
              </a:rPr>
              <a:t>ư</a:t>
            </a:r>
            <a:r>
              <a:rPr lang="en-US" altLang="en-US" sz="3200" i="1" dirty="0" err="1">
                <a:solidFill>
                  <a:srgbClr val="0000CC"/>
                </a:solidFill>
                <a:latin typeface="Times New Roman" panose="02020603050405020304" pitchFamily="18" charset="0"/>
                <a:cs typeface="Times New Roman" panose="02020603050405020304" pitchFamily="18" charset="0"/>
              </a:rPr>
              <a:t>ời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lại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phải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khiêm</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tốn</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nh</a:t>
            </a:r>
            <a:r>
              <a:rPr lang="vi-VN" altLang="en-US" sz="3200" i="1" dirty="0">
                <a:solidFill>
                  <a:srgbClr val="0000CC"/>
                </a:solidFill>
                <a:latin typeface="Times New Roman" panose="02020603050405020304" pitchFamily="18" charset="0"/>
                <a:cs typeface="Times New Roman" panose="02020603050405020304" pitchFamily="18" charset="0"/>
              </a:rPr>
              <a:t>ư</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thế</a:t>
            </a:r>
            <a:r>
              <a:rPr lang="en-US" altLang="en-US" sz="3200" b="1" i="1" dirty="0">
                <a:solidFill>
                  <a:srgbClr val="0000CC"/>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3052794" y="3229359"/>
            <a:ext cx="60864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3 stickers</a:t>
            </a: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950366" y="260788"/>
            <a:ext cx="10290289" cy="363586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b="1" dirty="0" err="1">
                <a:solidFill>
                  <a:schemeClr val="bg1"/>
                </a:solidFill>
                <a:latin typeface="Times New Roman" panose="02020603050405020304" pitchFamily="18" charset="0"/>
                <a:cs typeface="Times New Roman" panose="02020603050405020304" pitchFamily="18" charset="0"/>
              </a:rPr>
              <a:t>Xác</a:t>
            </a:r>
            <a:r>
              <a:rPr lang="en-US" altLang="en-US" sz="2400" b="1" dirty="0">
                <a:solidFill>
                  <a:schemeClr val="bg1"/>
                </a:solidFill>
                <a:latin typeface="Times New Roman" panose="02020603050405020304" pitchFamily="18" charset="0"/>
                <a:cs typeface="Times New Roman" panose="02020603050405020304" pitchFamily="18" charset="0"/>
              </a:rPr>
              <a:t> </a:t>
            </a:r>
            <a:r>
              <a:rPr lang="vi-VN" altLang="en-US" sz="2400" b="1" dirty="0">
                <a:solidFill>
                  <a:schemeClr val="bg1"/>
                </a:solidFill>
                <a:latin typeface="Times New Roman" panose="02020603050405020304" pitchFamily="18" charset="0"/>
                <a:cs typeface="Times New Roman" panose="02020603050405020304" pitchFamily="18" charset="0"/>
              </a:rPr>
              <a:t>đ</a:t>
            </a:r>
            <a:r>
              <a:rPr lang="en-US" altLang="en-US" sz="2400" b="1" dirty="0" err="1">
                <a:solidFill>
                  <a:schemeClr val="bg1"/>
                </a:solidFill>
                <a:latin typeface="Times New Roman" panose="02020603050405020304" pitchFamily="18" charset="0"/>
                <a:cs typeface="Times New Roman" panose="02020603050405020304" pitchFamily="18" charset="0"/>
              </a:rPr>
              <a:t>ịnh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câu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nghi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vấn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đặc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điểm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hình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a:t>
            </a:r>
            <a:r>
              <a:rPr lang="en-SG" altLang="en-US" sz="2400" b="1" dirty="0" err="1">
                <a:solidFill>
                  <a:schemeClr val="bg1"/>
                </a:solidFill>
                <a:latin typeface="Times New Roman" panose="02020603050405020304" pitchFamily="18" charset="0"/>
                <a:cs typeface="Times New Roman" panose="02020603050405020304" pitchFamily="18" charset="0"/>
              </a:rPr>
              <a:t>ức</a:t>
            </a:r>
            <a:r>
              <a:rPr lang="en-SG" altLang="en-US" sz="2400" b="1" dirty="0">
                <a:solidFill>
                  <a:schemeClr val="bg1"/>
                </a:solidFill>
                <a:latin typeface="Times New Roman" panose="02020603050405020304" pitchFamily="18" charset="0"/>
                <a:cs typeface="Times New Roman" panose="02020603050405020304" pitchFamily="18" charset="0"/>
              </a:rPr>
              <a:t> </a:t>
            </a:r>
            <a:r>
              <a:rPr lang="en-SG" altLang="en-US" sz="2400" b="1" dirty="0" err="1">
                <a:solidFill>
                  <a:schemeClr val="bg1"/>
                </a:solidFill>
                <a:latin typeface="Times New Roman" panose="02020603050405020304" pitchFamily="18" charset="0"/>
                <a:cs typeface="Times New Roman" panose="02020603050405020304" pitchFamily="18" charset="0"/>
              </a:rPr>
              <a:t>của</a:t>
            </a:r>
            <a:r>
              <a:rPr lang="en-SG" altLang="en-US" sz="2400" b="1" dirty="0">
                <a:solidFill>
                  <a:schemeClr val="bg1"/>
                </a:solidFill>
                <a:latin typeface="Times New Roman" panose="02020603050405020304" pitchFamily="18" charset="0"/>
                <a:cs typeface="Times New Roman" panose="02020603050405020304" pitchFamily="18" charset="0"/>
              </a:rPr>
              <a:t> </a:t>
            </a:r>
            <a:r>
              <a:rPr lang="en-SG" altLang="en-US" sz="2400" b="1" dirty="0" err="1">
                <a:solidFill>
                  <a:schemeClr val="bg1"/>
                </a:solidFill>
                <a:latin typeface="Times New Roman" panose="02020603050405020304" pitchFamily="18" charset="0"/>
                <a:cs typeface="Times New Roman" panose="02020603050405020304" pitchFamily="18" charset="0"/>
              </a:rPr>
              <a:t>câu</a:t>
            </a:r>
            <a:r>
              <a:rPr lang="en-SG" altLang="en-US" sz="2400" b="1" dirty="0">
                <a:solidFill>
                  <a:schemeClr val="bg1"/>
                </a:solidFill>
                <a:latin typeface="Times New Roman" panose="02020603050405020304" pitchFamily="18" charset="0"/>
                <a:cs typeface="Times New Roman" panose="02020603050405020304" pitchFamily="18" charset="0"/>
              </a:rPr>
              <a:t> </a:t>
            </a:r>
            <a:r>
              <a:rPr lang="en-SG" altLang="en-US" sz="2400" b="1" dirty="0" err="1">
                <a:solidFill>
                  <a:schemeClr val="bg1"/>
                </a:solidFill>
                <a:latin typeface="Times New Roman" panose="02020603050405020304" pitchFamily="18" charset="0"/>
                <a:cs typeface="Times New Roman" panose="02020603050405020304" pitchFamily="18" charset="0"/>
              </a:rPr>
              <a:t>nghi</a:t>
            </a:r>
            <a:r>
              <a:rPr lang="en-SG" altLang="en-US" sz="2400" b="1" dirty="0">
                <a:solidFill>
                  <a:schemeClr val="bg1"/>
                </a:solidFill>
                <a:latin typeface="Times New Roman" panose="02020603050405020304" pitchFamily="18" charset="0"/>
                <a:cs typeface="Times New Roman" panose="02020603050405020304" pitchFamily="18" charset="0"/>
              </a:rPr>
              <a:t> </a:t>
            </a:r>
            <a:r>
              <a:rPr lang="en-SG" altLang="en-US" sz="2400" b="1" dirty="0" err="1">
                <a:solidFill>
                  <a:schemeClr val="bg1"/>
                </a:solidFill>
                <a:latin typeface="Times New Roman" panose="02020603050405020304" pitchFamily="18" charset="0"/>
                <a:cs typeface="Times New Roman" panose="02020603050405020304" pitchFamily="18" charset="0"/>
              </a:rPr>
              <a:t>vấn</a:t>
            </a:r>
            <a:r>
              <a:rPr lang="en-SG"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trong</a:t>
            </a:r>
            <a:r>
              <a:rPr lang="en-US" altLang="en-US" sz="2400" b="1" dirty="0">
                <a:solidFill>
                  <a:schemeClr val="bg1"/>
                </a:solidFill>
                <a:latin typeface="Times New Roman" panose="02020603050405020304" pitchFamily="18" charset="0"/>
                <a:cs typeface="Times New Roman" panose="02020603050405020304" pitchFamily="18" charset="0"/>
              </a:rPr>
              <a:t> </a:t>
            </a:r>
            <a:r>
              <a:rPr lang="vi-VN" altLang="en-US" sz="2400" b="1" dirty="0">
                <a:solidFill>
                  <a:schemeClr val="bg1"/>
                </a:solidFill>
                <a:latin typeface="Times New Roman" panose="02020603050405020304" pitchFamily="18" charset="0"/>
                <a:cs typeface="Times New Roman" panose="02020603050405020304" pitchFamily="18" charset="0"/>
              </a:rPr>
              <a:t>đ</a:t>
            </a:r>
            <a:r>
              <a:rPr lang="en-US" altLang="en-US" sz="2400" b="1" dirty="0" err="1">
                <a:solidFill>
                  <a:schemeClr val="bg1"/>
                </a:solidFill>
                <a:latin typeface="Times New Roman" panose="02020603050405020304" pitchFamily="18" charset="0"/>
                <a:cs typeface="Times New Roman" panose="02020603050405020304" pitchFamily="18" charset="0"/>
              </a:rPr>
              <a:t>oạn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trích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sau</a:t>
            </a:r>
            <a:r>
              <a:rPr lang="en-US" altLang="en-US" sz="2400" b="1" dirty="0">
                <a:solidFill>
                  <a:schemeClr val="bg1"/>
                </a:solidFill>
                <a:latin typeface="Times New Roman" panose="02020603050405020304" pitchFamily="18" charset="0"/>
                <a:cs typeface="Times New Roman" panose="02020603050405020304" pitchFamily="18" charset="0"/>
              </a:rPr>
              <a:t>: </a:t>
            </a:r>
            <a:r>
              <a:rPr lang="vi-VN" sz="2400" i="1" dirty="0">
                <a:solidFill>
                  <a:schemeClr val="tx1"/>
                </a:solidFill>
                <a:latin typeface="+mj-lt"/>
              </a:rPr>
              <a:t>Tôi cất tiếng gọi Dế Choắt. Nghe tiếng thưa, tôi hỏi:</a:t>
            </a:r>
            <a:endParaRPr lang="vi-VN" sz="2400" dirty="0">
              <a:solidFill>
                <a:schemeClr val="tx1"/>
              </a:solidFill>
              <a:latin typeface="+mj-lt"/>
            </a:endParaRPr>
          </a:p>
          <a:p>
            <a:pPr indent="628650"/>
            <a:r>
              <a:rPr lang="vi-VN" sz="2400" i="1" dirty="0">
                <a:solidFill>
                  <a:schemeClr val="tx1"/>
                </a:solidFill>
                <a:latin typeface="+mj-lt"/>
              </a:rPr>
              <a:t>- Chú mình muốn cùng tớ đùa vui không?</a:t>
            </a:r>
            <a:endParaRPr lang="vi-VN" sz="2400" dirty="0">
              <a:solidFill>
                <a:schemeClr val="tx1"/>
              </a:solidFill>
              <a:latin typeface="+mj-lt"/>
            </a:endParaRPr>
          </a:p>
          <a:p>
            <a:pPr indent="628650"/>
            <a:r>
              <a:rPr lang="vi-VN" sz="2400" i="1" dirty="0">
                <a:solidFill>
                  <a:schemeClr val="tx1"/>
                </a:solidFill>
                <a:latin typeface="+mj-lt"/>
              </a:rPr>
              <a:t>- Đùa trò gì? Em đương lên cơn hen đây! Hừ hừ…</a:t>
            </a:r>
            <a:endParaRPr lang="vi-VN" sz="2400" dirty="0">
              <a:solidFill>
                <a:schemeClr val="tx1"/>
              </a:solidFill>
              <a:latin typeface="+mj-lt"/>
            </a:endParaRPr>
          </a:p>
          <a:p>
            <a:pPr indent="628650"/>
            <a:r>
              <a:rPr lang="vi-VN" sz="2400" i="1" dirty="0">
                <a:solidFill>
                  <a:schemeClr val="tx1"/>
                </a:solidFill>
                <a:latin typeface="+mj-lt"/>
              </a:rPr>
              <a:t>- Đùa chơi một tí.</a:t>
            </a:r>
            <a:endParaRPr lang="vi-VN" sz="2400" dirty="0">
              <a:solidFill>
                <a:schemeClr val="tx1"/>
              </a:solidFill>
              <a:latin typeface="+mj-lt"/>
            </a:endParaRPr>
          </a:p>
          <a:p>
            <a:pPr indent="628650"/>
            <a:r>
              <a:rPr lang="vi-VN" sz="2400" i="1" dirty="0">
                <a:solidFill>
                  <a:schemeClr val="tx1"/>
                </a:solidFill>
                <a:latin typeface="+mj-lt"/>
              </a:rPr>
              <a:t>- Hừ … hừ … cái gì thế?</a:t>
            </a:r>
            <a:endParaRPr lang="vi-VN" sz="2400" dirty="0">
              <a:solidFill>
                <a:schemeClr val="tx1"/>
              </a:solidFill>
              <a:latin typeface="+mj-lt"/>
            </a:endParaRPr>
          </a:p>
          <a:p>
            <a:pPr indent="628650"/>
            <a:r>
              <a:rPr lang="vi-VN" sz="2400" i="1" dirty="0">
                <a:solidFill>
                  <a:schemeClr val="tx1"/>
                </a:solidFill>
                <a:latin typeface="+mj-lt"/>
              </a:rPr>
              <a:t>- Con mụ Cốc kia kìa.</a:t>
            </a:r>
            <a:endParaRPr lang="vi-VN" sz="2400" dirty="0">
              <a:solidFill>
                <a:schemeClr val="tx1"/>
              </a:solidFill>
              <a:latin typeface="+mj-lt"/>
            </a:endParaRPr>
          </a:p>
          <a:p>
            <a:pPr indent="628650"/>
            <a:r>
              <a:rPr lang="vi-VN" sz="2400" i="1" dirty="0">
                <a:solidFill>
                  <a:schemeClr val="tx1"/>
                </a:solidFill>
                <a:latin typeface="+mj-lt"/>
              </a:rPr>
              <a:t>Dế Choắt ra cửa, hé mắt nhìn chị Cốc. Rồi hỏi tôi:</a:t>
            </a:r>
            <a:endParaRPr lang="vi-VN" sz="2400" dirty="0">
              <a:solidFill>
                <a:schemeClr val="tx1"/>
              </a:solidFill>
              <a:latin typeface="+mj-lt"/>
            </a:endParaRPr>
          </a:p>
          <a:p>
            <a:pPr indent="628650"/>
            <a:r>
              <a:rPr lang="vi-VN" sz="2400" i="1" dirty="0">
                <a:solidFill>
                  <a:schemeClr val="tx1"/>
                </a:solidFill>
                <a:latin typeface="+mj-lt"/>
              </a:rPr>
              <a:t>- Chị Cốc béo xù đứng trước của nhà ta ấy hả?</a:t>
            </a:r>
            <a:endParaRPr lang="vi-VN" sz="2400" dirty="0">
              <a:solidFill>
                <a:schemeClr val="tx1"/>
              </a:solidFill>
              <a:latin typeface="+mj-lt"/>
            </a:endParaRPr>
          </a:p>
          <a:p>
            <a:pPr indent="628650"/>
            <a:r>
              <a:rPr lang="vi-VN" sz="2400" i="1" dirty="0">
                <a:solidFill>
                  <a:schemeClr val="tx1"/>
                </a:solidFill>
                <a:latin typeface="+mj-lt"/>
              </a:rPr>
              <a:t>- Ừ.</a:t>
            </a:r>
            <a:endParaRPr kumimoji="0" lang="en-US" sz="2400" b="1" i="0" u="none" strike="noStrike" kern="1200" cap="none" spc="0" normalizeH="0" baseline="0" noProof="0" dirty="0">
              <a:ln>
                <a:noFill/>
              </a:ln>
              <a:solidFill>
                <a:prstClr val="white"/>
              </a:solidFill>
              <a:effectLst/>
              <a:uLnTx/>
              <a:uFillTx/>
              <a:latin typeface="Calibri" panose="020F0502020204030204"/>
            </a:endParaRPr>
          </a:p>
        </p:txBody>
      </p:sp>
      <p:sp>
        <p:nvSpPr>
          <p:cNvPr id="5" name="Rectangle 4"/>
          <p:cNvSpPr/>
          <p:nvPr/>
        </p:nvSpPr>
        <p:spPr>
          <a:xfrm>
            <a:off x="2157642" y="4805076"/>
            <a:ext cx="7955280" cy="148142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SG"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Chú mình muốn cùng tớ đùa vui </a:t>
            </a:r>
            <a:r>
              <a:rPr lang="vi-VN" sz="2800" b="1" dirty="0">
                <a:latin typeface="Times New Roman" panose="02020603050405020304" pitchFamily="18" charset="0"/>
                <a:cs typeface="Times New Roman" panose="02020603050405020304" pitchFamily="18" charset="0"/>
              </a:rPr>
              <a:t>không</a:t>
            </a:r>
            <a:r>
              <a:rPr lang="vi-VN"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a:p>
            <a:pPr lvl="0" algn="just">
              <a:defRPr/>
            </a:pPr>
            <a:r>
              <a:rPr lang="en-SG"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Đùa trò </a:t>
            </a:r>
            <a:r>
              <a:rPr lang="vi-VN" sz="2800" b="1" dirty="0">
                <a:latin typeface="Times New Roman" panose="02020603050405020304" pitchFamily="18" charset="0"/>
                <a:cs typeface="Times New Roman" panose="02020603050405020304" pitchFamily="18" charset="0"/>
              </a:rPr>
              <a:t>gì</a:t>
            </a:r>
            <a:r>
              <a:rPr lang="vi-VN"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a:p>
            <a:pPr lvl="0" algn="just">
              <a:defRPr/>
            </a:pPr>
            <a:r>
              <a:rPr lang="en-SG"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Chị Cốc béo xù đứng trước của nhà ta ấy </a:t>
            </a:r>
            <a:r>
              <a:rPr lang="vi-VN" sz="2800" b="1" dirty="0">
                <a:latin typeface="Times New Roman" panose="02020603050405020304" pitchFamily="18" charset="0"/>
                <a:cs typeface="Times New Roman" panose="02020603050405020304" pitchFamily="18" charset="0"/>
              </a:rPr>
              <a:t>hả</a:t>
            </a:r>
            <a:r>
              <a:rPr lang="vi-VN" sz="2800" dirty="0">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015852" y="3974079"/>
            <a:ext cx="60864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2 stickers</a:t>
            </a:r>
          </a:p>
        </p:txBody>
      </p:sp>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338214"/>
            <a:ext cx="9375819" cy="266587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Hãy</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cho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biết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sự</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khác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nhau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về</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hình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thức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và</a:t>
            </a:r>
            <a:r>
              <a:rPr lang="en-US" altLang="en-US" sz="3600" b="1" dirty="0">
                <a:solidFill>
                  <a:schemeClr val="bg1"/>
                </a:solidFill>
                <a:latin typeface="Times New Roman" panose="02020603050405020304" pitchFamily="18" charset="0"/>
                <a:cs typeface="Times New Roman" panose="02020603050405020304" pitchFamily="18" charset="0"/>
              </a:rPr>
              <a:t> ý </a:t>
            </a:r>
            <a:r>
              <a:rPr lang="en-US" altLang="en-US" sz="3600" b="1" dirty="0" err="1">
                <a:solidFill>
                  <a:schemeClr val="bg1"/>
                </a:solidFill>
                <a:latin typeface="Times New Roman" panose="02020603050405020304" pitchFamily="18" charset="0"/>
                <a:cs typeface="Times New Roman" panose="02020603050405020304" pitchFamily="18" charset="0"/>
              </a:rPr>
              <a:t>nghĩa</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của</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hai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sau</a:t>
            </a:r>
            <a:r>
              <a:rPr lang="en-US" altLang="en-US" sz="3600" b="1" dirty="0">
                <a:solidFill>
                  <a:schemeClr val="bg1"/>
                </a:solidFill>
                <a:latin typeface="Times New Roman" panose="02020603050405020304" pitchFamily="18" charset="0"/>
                <a:cs typeface="Times New Roman" panose="02020603050405020304" pitchFamily="18" charset="0"/>
              </a:rPr>
              <a:t>:</a:t>
            </a:r>
          </a:p>
          <a:p>
            <a:pPr indent="1881188">
              <a:lnSpc>
                <a:spcPct val="7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a. Bao </a:t>
            </a:r>
            <a:r>
              <a:rPr lang="en-US" altLang="en-US" sz="3600" dirty="0" err="1">
                <a:solidFill>
                  <a:srgbClr val="0000CC"/>
                </a:solidFill>
                <a:latin typeface="Times New Roman" panose="02020603050405020304" pitchFamily="18" charset="0"/>
                <a:cs typeface="Times New Roman" panose="02020603050405020304" pitchFamily="18" charset="0"/>
              </a:rPr>
              <a:t>giờ</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anh</a:t>
            </a:r>
            <a:r>
              <a:rPr lang="en-US" altLang="en-US" sz="3600" dirty="0">
                <a:solidFill>
                  <a:srgbClr val="0000CC"/>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err="1">
                <a:solidFill>
                  <a:srgbClr val="0000CC"/>
                </a:solidFill>
                <a:latin typeface="Times New Roman" panose="02020603050405020304" pitchFamily="18" charset="0"/>
                <a:cs typeface="Times New Roman" panose="02020603050405020304" pitchFamily="18" charset="0"/>
              </a:rPr>
              <a:t>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Hà</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Nội</a:t>
            </a:r>
            <a:r>
              <a:rPr lang="en-US" altLang="en-US" sz="3600" dirty="0">
                <a:solidFill>
                  <a:srgbClr val="0000CC"/>
                </a:solidFill>
                <a:latin typeface="Times New Roman" panose="02020603050405020304" pitchFamily="18" charset="0"/>
                <a:cs typeface="Times New Roman" panose="02020603050405020304" pitchFamily="18" charset="0"/>
              </a:rPr>
              <a:t>?</a:t>
            </a:r>
          </a:p>
          <a:p>
            <a:pPr indent="1881188">
              <a:lnSpc>
                <a:spcPct val="7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b. Anh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err="1">
                <a:solidFill>
                  <a:srgbClr val="0000CC"/>
                </a:solidFill>
                <a:latin typeface="Times New Roman" panose="02020603050405020304" pitchFamily="18" charset="0"/>
                <a:cs typeface="Times New Roman" panose="02020603050405020304" pitchFamily="18" charset="0"/>
              </a:rPr>
              <a:t>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Hà</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Nội</a:t>
            </a:r>
            <a:r>
              <a:rPr lang="en-US" altLang="en-US" sz="3600" dirty="0">
                <a:solidFill>
                  <a:srgbClr val="0000CC"/>
                </a:solidFill>
                <a:latin typeface="Times New Roman" panose="02020603050405020304" pitchFamily="18" charset="0"/>
                <a:cs typeface="Times New Roman" panose="02020603050405020304" pitchFamily="18" charset="0"/>
              </a:rPr>
              <a:t> bao </a:t>
            </a:r>
            <a:r>
              <a:rPr lang="en-US" altLang="en-US" sz="3600" dirty="0" err="1">
                <a:solidFill>
                  <a:srgbClr val="0000CC"/>
                </a:solidFill>
                <a:latin typeface="Times New Roman" panose="02020603050405020304" pitchFamily="18" charset="0"/>
                <a:cs typeface="Times New Roman" panose="02020603050405020304" pitchFamily="18" charset="0"/>
              </a:rPr>
              <a:t>giờ</a:t>
            </a:r>
            <a:r>
              <a:rPr lang="en-US" altLang="en-US" sz="3600" dirty="0">
                <a:solidFill>
                  <a:srgbClr val="0000CC"/>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997924" y="3834737"/>
            <a:ext cx="8282151" cy="245176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spcBef>
                <a:spcPct val="50000"/>
              </a:spcBef>
            </a:pPr>
            <a:r>
              <a:rPr lang="en-US" altLang="en-US" sz="3200" i="1" dirty="0">
                <a:solidFill>
                  <a:srgbClr val="0000CC"/>
                </a:solidFill>
                <a:latin typeface="Times New Roman" panose="02020603050405020304" pitchFamily="18" charset="0"/>
                <a:cs typeface="Times New Roman" panose="02020603050405020304" pitchFamily="18" charset="0"/>
              </a:rPr>
              <a:t>a. Bao </a:t>
            </a:r>
            <a:r>
              <a:rPr lang="en-US" altLang="en-US" sz="3200" i="1" dirty="0" err="1">
                <a:solidFill>
                  <a:srgbClr val="0000CC"/>
                </a:solidFill>
                <a:latin typeface="Times New Roman" panose="02020603050405020304" pitchFamily="18" charset="0"/>
                <a:cs typeface="Times New Roman" panose="02020603050405020304" pitchFamily="18" charset="0"/>
              </a:rPr>
              <a:t>giờ</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ứng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ầu</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câu</a:t>
            </a:r>
            <a:endParaRPr lang="en-US" altLang="en-US" sz="3200" i="1" dirty="0">
              <a:solidFill>
                <a:srgbClr val="0000CC"/>
              </a:solidFill>
              <a:latin typeface="Times New Roman" panose="02020603050405020304" pitchFamily="18" charset="0"/>
              <a:cs typeface="Times New Roman" panose="02020603050405020304" pitchFamily="18" charset="0"/>
            </a:endParaRPr>
          </a:p>
          <a:p>
            <a:pPr>
              <a:lnSpc>
                <a:spcPct val="70000"/>
              </a:lnSpc>
              <a:spcBef>
                <a:spcPct val="50000"/>
              </a:spcBef>
            </a:pPr>
            <a:r>
              <a:rPr lang="en-US" altLang="en-US" sz="3200" i="1" dirty="0" err="1">
                <a:solidFill>
                  <a:srgbClr val="0000CC"/>
                </a:solidFill>
                <a:latin typeface="Times New Roman" panose="02020603050405020304" pitchFamily="18" charset="0"/>
                <a:cs typeface="Times New Roman" panose="02020603050405020304" pitchFamily="18" charset="0"/>
              </a:rPr>
              <a:t>Hỏi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về</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thời</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iểm</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hoạt</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ộng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i</a:t>
            </a:r>
            <a:r>
              <a:rPr lang="en-US" altLang="en-US" sz="3200" i="1" dirty="0">
                <a:solidFill>
                  <a:srgbClr val="0000CC"/>
                </a:solidFill>
                <a:latin typeface="Times New Roman" panose="02020603050405020304" pitchFamily="18" charset="0"/>
                <a:cs typeface="Times New Roman" panose="02020603050405020304" pitchFamily="18" charset="0"/>
              </a:rPr>
              <a:t> (t</a:t>
            </a:r>
            <a:r>
              <a:rPr lang="vi-VN" altLang="en-US" sz="3200" i="1" dirty="0">
                <a:solidFill>
                  <a:srgbClr val="0000CC"/>
                </a:solidFill>
                <a:latin typeface="Times New Roman" panose="02020603050405020304" pitchFamily="18" charset="0"/>
                <a:cs typeface="Times New Roman" panose="02020603050405020304" pitchFamily="18" charset="0"/>
              </a:rPr>
              <a:t>ươ</a:t>
            </a:r>
            <a:r>
              <a:rPr lang="en-US" altLang="en-US" sz="3200" i="1" dirty="0">
                <a:solidFill>
                  <a:srgbClr val="0000CC"/>
                </a:solidFill>
                <a:latin typeface="Times New Roman" panose="02020603050405020304" pitchFamily="18" charset="0"/>
                <a:cs typeface="Times New Roman" panose="02020603050405020304" pitchFamily="18" charset="0"/>
              </a:rPr>
              <a:t>ng </a:t>
            </a:r>
            <a:r>
              <a:rPr lang="en-US" altLang="en-US" sz="3200" i="1" dirty="0" err="1">
                <a:solidFill>
                  <a:srgbClr val="0000CC"/>
                </a:solidFill>
                <a:latin typeface="Times New Roman" panose="02020603050405020304" pitchFamily="18" charset="0"/>
                <a:cs typeface="Times New Roman" panose="02020603050405020304" pitchFamily="18" charset="0"/>
              </a:rPr>
              <a:t>lai</a:t>
            </a:r>
            <a:r>
              <a:rPr lang="en-US" altLang="en-US" sz="3200" i="1" dirty="0">
                <a:solidFill>
                  <a:srgbClr val="0000CC"/>
                </a:solidFill>
                <a:latin typeface="Times New Roman" panose="02020603050405020304" pitchFamily="18" charset="0"/>
                <a:cs typeface="Times New Roman" panose="02020603050405020304" pitchFamily="18" charset="0"/>
              </a:rPr>
              <a:t>)</a:t>
            </a:r>
          </a:p>
          <a:p>
            <a:pPr>
              <a:lnSpc>
                <a:spcPct val="70000"/>
              </a:lnSpc>
              <a:spcBef>
                <a:spcPct val="50000"/>
              </a:spcBef>
            </a:pPr>
            <a:r>
              <a:rPr lang="en-US" altLang="en-US" sz="3200" i="1" dirty="0">
                <a:solidFill>
                  <a:srgbClr val="0000CC"/>
                </a:solidFill>
                <a:latin typeface="Times New Roman" panose="02020603050405020304" pitchFamily="18" charset="0"/>
                <a:cs typeface="Times New Roman" panose="02020603050405020304" pitchFamily="18" charset="0"/>
              </a:rPr>
              <a:t>b. Bao </a:t>
            </a:r>
            <a:r>
              <a:rPr lang="en-US" altLang="en-US" sz="3200" i="1" dirty="0" err="1">
                <a:solidFill>
                  <a:srgbClr val="0000CC"/>
                </a:solidFill>
                <a:latin typeface="Times New Roman" panose="02020603050405020304" pitchFamily="18" charset="0"/>
                <a:cs typeface="Times New Roman" panose="02020603050405020304" pitchFamily="18" charset="0"/>
              </a:rPr>
              <a:t>giờ</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ứng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cuối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câu</a:t>
            </a:r>
            <a:endParaRPr lang="en-US" altLang="en-US" sz="3200" i="1" dirty="0">
              <a:solidFill>
                <a:srgbClr val="0000CC"/>
              </a:solidFill>
              <a:latin typeface="Times New Roman" panose="02020603050405020304" pitchFamily="18" charset="0"/>
              <a:cs typeface="Times New Roman" panose="02020603050405020304" pitchFamily="18" charset="0"/>
            </a:endParaRPr>
          </a:p>
          <a:p>
            <a:pPr>
              <a:lnSpc>
                <a:spcPct val="70000"/>
              </a:lnSpc>
              <a:spcBef>
                <a:spcPct val="50000"/>
              </a:spcBef>
            </a:pPr>
            <a:r>
              <a:rPr lang="en-US" altLang="en-US" sz="3200" i="1" dirty="0" err="1">
                <a:solidFill>
                  <a:srgbClr val="0000CC"/>
                </a:solidFill>
                <a:latin typeface="Times New Roman" panose="02020603050405020304" pitchFamily="18" charset="0"/>
                <a:cs typeface="Times New Roman" panose="02020603050405020304" pitchFamily="18" charset="0"/>
              </a:rPr>
              <a:t>Hỏi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về</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thời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gian</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diễn</a:t>
            </a:r>
            <a:r>
              <a:rPr lang="en-US" altLang="en-US" sz="3200" i="1" dirty="0">
                <a:solidFill>
                  <a:srgbClr val="0000CC"/>
                </a:solidFill>
                <a:latin typeface="Times New Roman" panose="02020603050405020304" pitchFamily="18" charset="0"/>
                <a:cs typeface="Times New Roman" panose="02020603050405020304" pitchFamily="18" charset="0"/>
              </a:rPr>
              <a:t> ra </a:t>
            </a:r>
            <a:r>
              <a:rPr lang="en-US" altLang="en-US" sz="3200" i="1" dirty="0" err="1">
                <a:solidFill>
                  <a:srgbClr val="0000CC"/>
                </a:solidFill>
                <a:latin typeface="Times New Roman" panose="02020603050405020304" pitchFamily="18" charset="0"/>
                <a:cs typeface="Times New Roman" panose="02020603050405020304" pitchFamily="18" charset="0"/>
              </a:rPr>
              <a:t>hành</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ộng</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i</a:t>
            </a:r>
            <a:r>
              <a:rPr lang="en-US" altLang="en-US" sz="3200" i="1" dirty="0">
                <a:solidFill>
                  <a:srgbClr val="0000CC"/>
                </a:solidFill>
                <a:latin typeface="Times New Roman" panose="02020603050405020304" pitchFamily="18" charset="0"/>
                <a:cs typeface="Times New Roman" panose="02020603050405020304" pitchFamily="18" charset="0"/>
              </a:rPr>
              <a:t>.(</a:t>
            </a:r>
            <a:r>
              <a:rPr lang="en-US" altLang="en-US" sz="3200" i="1" dirty="0" err="1">
                <a:solidFill>
                  <a:srgbClr val="0000CC"/>
                </a:solidFill>
                <a:latin typeface="Times New Roman" panose="02020603050405020304" pitchFamily="18" charset="0"/>
                <a:cs typeface="Times New Roman" panose="02020603050405020304" pitchFamily="18" charset="0"/>
              </a:rPr>
              <a:t>quá</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khứ</a:t>
            </a:r>
            <a:r>
              <a:rPr lang="en-US" altLang="en-US" sz="3200" i="1" dirty="0">
                <a:solidFill>
                  <a:srgbClr val="0000CC"/>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3171676" y="3013502"/>
            <a:ext cx="584865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4 sticker</a:t>
            </a:r>
          </a:p>
        </p:txBody>
      </p:sp>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92F02-3F98-49DB-A4FA-7EA53AF5B6F4}"/>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EACAF12D-918F-4378-A52D-E4B2A7471831}"/>
              </a:ext>
            </a:extLst>
          </p:cNvPr>
          <p:cNvPicPr>
            <a:picLocks noChangeAspect="1"/>
          </p:cNvPicPr>
          <p:nvPr/>
        </p:nvPicPr>
        <p:blipFill>
          <a:blip r:embed="rId2"/>
          <a:stretch>
            <a:fillRect/>
          </a:stretch>
        </p:blipFill>
        <p:spPr>
          <a:xfrm>
            <a:off x="238760" y="195176"/>
            <a:ext cx="11715115" cy="6412865"/>
          </a:xfrm>
          <a:prstGeom prst="rect">
            <a:avLst/>
          </a:prstGeom>
        </p:spPr>
      </p:pic>
      <p:pic>
        <p:nvPicPr>
          <p:cNvPr id="4" name="图片 4" descr="树枝">
            <a:extLst>
              <a:ext uri="{FF2B5EF4-FFF2-40B4-BE49-F238E27FC236}">
                <a16:creationId xmlns:a16="http://schemas.microsoft.com/office/drawing/2014/main" id="{D22C9D84-5A65-427B-B390-23FC13D769E6}"/>
              </a:ext>
            </a:extLst>
          </p:cNvPr>
          <p:cNvPicPr>
            <a:picLocks noChangeAspect="1"/>
          </p:cNvPicPr>
          <p:nvPr/>
        </p:nvPicPr>
        <p:blipFill>
          <a:blip r:embed="rId3"/>
          <a:stretch>
            <a:fillRect/>
          </a:stretch>
        </p:blipFill>
        <p:spPr>
          <a:xfrm>
            <a:off x="8966200" y="-3810"/>
            <a:ext cx="3236595" cy="4255135"/>
          </a:xfrm>
          <a:prstGeom prst="rect">
            <a:avLst/>
          </a:prstGeom>
        </p:spPr>
      </p:pic>
      <p:pic>
        <p:nvPicPr>
          <p:cNvPr id="5" name="图片 5" descr="毛线团">
            <a:extLst>
              <a:ext uri="{FF2B5EF4-FFF2-40B4-BE49-F238E27FC236}">
                <a16:creationId xmlns:a16="http://schemas.microsoft.com/office/drawing/2014/main" id="{A013A5DF-6319-422F-9671-7722DF416D96}"/>
              </a:ext>
            </a:extLst>
          </p:cNvPr>
          <p:cNvPicPr>
            <a:picLocks noChangeAspect="1"/>
          </p:cNvPicPr>
          <p:nvPr/>
        </p:nvPicPr>
        <p:blipFill>
          <a:blip r:embed="rId4"/>
          <a:stretch>
            <a:fillRect/>
          </a:stretch>
        </p:blipFill>
        <p:spPr>
          <a:xfrm>
            <a:off x="-23495" y="2976245"/>
            <a:ext cx="2830830" cy="3887470"/>
          </a:xfrm>
          <a:prstGeom prst="rect">
            <a:avLst/>
          </a:prstGeom>
        </p:spPr>
      </p:pic>
      <p:pic>
        <p:nvPicPr>
          <p:cNvPr id="6" name="图片 6" descr="花">
            <a:extLst>
              <a:ext uri="{FF2B5EF4-FFF2-40B4-BE49-F238E27FC236}">
                <a16:creationId xmlns:a16="http://schemas.microsoft.com/office/drawing/2014/main" id="{31B6F12E-8AED-4C1F-9055-26DFE81A1397}"/>
              </a:ext>
            </a:extLst>
          </p:cNvPr>
          <p:cNvPicPr>
            <a:picLocks noChangeAspect="1"/>
          </p:cNvPicPr>
          <p:nvPr/>
        </p:nvPicPr>
        <p:blipFill>
          <a:blip r:embed="rId5"/>
          <a:stretch>
            <a:fillRect/>
          </a:stretch>
        </p:blipFill>
        <p:spPr>
          <a:xfrm>
            <a:off x="2740025" y="5269865"/>
            <a:ext cx="1236345" cy="1166495"/>
          </a:xfrm>
          <a:prstGeom prst="rect">
            <a:avLst/>
          </a:prstGeom>
        </p:spPr>
      </p:pic>
      <p:sp>
        <p:nvSpPr>
          <p:cNvPr id="7" name="TextBox 6">
            <a:extLst>
              <a:ext uri="{FF2B5EF4-FFF2-40B4-BE49-F238E27FC236}">
                <a16:creationId xmlns:a16="http://schemas.microsoft.com/office/drawing/2014/main" id="{4E69A07B-264A-4DCA-977D-DFDCD679DB80}"/>
              </a:ext>
            </a:extLst>
          </p:cNvPr>
          <p:cNvSpPr txBox="1"/>
          <p:nvPr/>
        </p:nvSpPr>
        <p:spPr>
          <a:xfrm>
            <a:off x="1149350" y="1836993"/>
            <a:ext cx="9893300" cy="3427157"/>
          </a:xfrm>
          <a:prstGeom prst="rect">
            <a:avLst/>
          </a:prstGeom>
          <a:noFill/>
        </p:spPr>
        <p:txBody>
          <a:bodyPr wrap="square" rtlCol="0">
            <a:spAutoFit/>
          </a:bodyPr>
          <a:lstStyle/>
          <a:p>
            <a:pPr>
              <a:lnSpc>
                <a:spcPct val="50000"/>
              </a:lnSpc>
            </a:pPr>
            <a:r>
              <a:rPr lang="en-US" sz="13800" dirty="0" err="1">
                <a:effectLst>
                  <a:glow rad="101600">
                    <a:schemeClr val="accent2">
                      <a:satMod val="175000"/>
                      <a:alpha val="40000"/>
                    </a:schemeClr>
                  </a:glow>
                </a:effectLst>
                <a:latin typeface="Times New Roman" panose="02020603050405020304" pitchFamily="18" charset="0"/>
                <a:cs typeface="Times New Roman" panose="02020603050405020304" pitchFamily="18" charset="0"/>
              </a:rPr>
              <a:t>Câu</a:t>
            </a:r>
            <a:r>
              <a:rPr lang="en-US" sz="13800" dirty="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p>
          <a:p>
            <a:pPr>
              <a:lnSpc>
                <a:spcPct val="50000"/>
              </a:lnSpc>
            </a:pPr>
            <a:r>
              <a:rPr lang="en-US" sz="13800" dirty="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13800" dirty="0" err="1">
                <a:effectLst>
                  <a:glow rad="101600">
                    <a:schemeClr val="accent2">
                      <a:satMod val="175000"/>
                      <a:alpha val="40000"/>
                    </a:schemeClr>
                  </a:glow>
                </a:effectLst>
                <a:latin typeface="Times New Roman" panose="02020603050405020304" pitchFamily="18" charset="0"/>
                <a:cs typeface="Times New Roman" panose="02020603050405020304" pitchFamily="18" charset="0"/>
              </a:rPr>
              <a:t>nghi</a:t>
            </a:r>
            <a:r>
              <a:rPr lang="en-US" sz="13800" dirty="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p>
          <a:p>
            <a:pPr>
              <a:lnSpc>
                <a:spcPct val="50000"/>
              </a:lnSpc>
            </a:pPr>
            <a:r>
              <a:rPr lang="en-US" sz="13800" dirty="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en-US" sz="13800" dirty="0" err="1">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vấn</a:t>
            </a:r>
            <a:endParaRPr lang="en-SG" sz="13800" dirty="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84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319648" y="571500"/>
            <a:ext cx="10110352" cy="243258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Phân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biệt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hình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thức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và</a:t>
            </a:r>
            <a:r>
              <a:rPr lang="en-US" altLang="en-US" sz="3600" b="1" dirty="0">
                <a:solidFill>
                  <a:schemeClr val="bg1"/>
                </a:solidFill>
                <a:latin typeface="Times New Roman" panose="02020603050405020304" pitchFamily="18" charset="0"/>
                <a:cs typeface="Times New Roman" panose="02020603050405020304" pitchFamily="18" charset="0"/>
              </a:rPr>
              <a:t> ý </a:t>
            </a:r>
            <a:r>
              <a:rPr lang="en-US" altLang="en-US" sz="3600" b="1" dirty="0" err="1">
                <a:solidFill>
                  <a:schemeClr val="bg1"/>
                </a:solidFill>
                <a:latin typeface="Times New Roman" panose="02020603050405020304" pitchFamily="18" charset="0"/>
                <a:cs typeface="Times New Roman" panose="02020603050405020304" pitchFamily="18" charset="0"/>
              </a:rPr>
              <a:t>nghĩa</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của</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hai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sau</a:t>
            </a:r>
            <a:r>
              <a:rPr lang="en-US" altLang="en-US" sz="3600" b="1" dirty="0">
                <a:solidFill>
                  <a:schemeClr val="bg1"/>
                </a:solidFill>
                <a:latin typeface="Times New Roman" panose="02020603050405020304" pitchFamily="18" charset="0"/>
                <a:cs typeface="Times New Roman" panose="02020603050405020304" pitchFamily="18" charset="0"/>
              </a:rPr>
              <a:t>:</a:t>
            </a:r>
          </a:p>
          <a:p>
            <a:pPr indent="2151063">
              <a:lnSpc>
                <a:spcPct val="7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a. Anh </a:t>
            </a:r>
            <a:r>
              <a:rPr lang="en-US" altLang="en-US" sz="3600" dirty="0" err="1">
                <a:solidFill>
                  <a:srgbClr val="0000CC"/>
                </a:solidFill>
                <a:latin typeface="Times New Roman" panose="02020603050405020304" pitchFamily="18" charset="0"/>
                <a:cs typeface="Times New Roman" panose="02020603050405020304" pitchFamily="18" charset="0"/>
              </a:rPr>
              <a:t>có</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khỏe</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không</a:t>
            </a:r>
            <a:r>
              <a:rPr lang="en-US" altLang="en-US" sz="3600" dirty="0">
                <a:solidFill>
                  <a:srgbClr val="0000CC"/>
                </a:solidFill>
                <a:latin typeface="Times New Roman" panose="02020603050405020304" pitchFamily="18" charset="0"/>
                <a:cs typeface="Times New Roman" panose="02020603050405020304" pitchFamily="18" charset="0"/>
              </a:rPr>
              <a:t>?</a:t>
            </a:r>
          </a:p>
          <a:p>
            <a:pPr indent="2151063">
              <a:lnSpc>
                <a:spcPct val="7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b. Anh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a:solidFill>
                  <a:srgbClr val="0000CC"/>
                </a:solidFill>
                <a:latin typeface="Times New Roman" panose="02020603050405020304" pitchFamily="18" charset="0"/>
                <a:cs typeface="Times New Roman" panose="02020603050405020304" pitchFamily="18" charset="0"/>
              </a:rPr>
              <a:t>ã </a:t>
            </a:r>
            <a:r>
              <a:rPr lang="en-US" altLang="en-US" sz="3600" dirty="0" err="1">
                <a:solidFill>
                  <a:srgbClr val="0000CC"/>
                </a:solidFill>
                <a:latin typeface="Times New Roman" panose="02020603050405020304" pitchFamily="18" charset="0"/>
                <a:cs typeface="Times New Roman" panose="02020603050405020304" pitchFamily="18" charset="0"/>
              </a:rPr>
              <a:t>khỏe</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ch</a:t>
            </a:r>
            <a:r>
              <a:rPr lang="vi-VN" altLang="en-US" sz="3600" dirty="0">
                <a:solidFill>
                  <a:srgbClr val="0000CC"/>
                </a:solidFill>
                <a:latin typeface="Times New Roman" panose="02020603050405020304" pitchFamily="18" charset="0"/>
                <a:cs typeface="Times New Roman" panose="02020603050405020304" pitchFamily="18" charset="0"/>
              </a:rPr>
              <a:t>ư</a:t>
            </a:r>
            <a:r>
              <a:rPr lang="en-US" altLang="en-US" sz="3600" dirty="0">
                <a:solidFill>
                  <a:srgbClr val="0000CC"/>
                </a:solidFill>
                <a:latin typeface="Times New Roman" panose="02020603050405020304" pitchFamily="18" charset="0"/>
                <a:cs typeface="Times New Roman" panose="02020603050405020304" pitchFamily="18" charset="0"/>
              </a:rPr>
              <a:t>a?</a:t>
            </a:r>
          </a:p>
        </p:txBody>
      </p:sp>
      <p:sp>
        <p:nvSpPr>
          <p:cNvPr id="5" name="Rectangle 4"/>
          <p:cNvSpPr/>
          <p:nvPr/>
        </p:nvSpPr>
        <p:spPr>
          <a:xfrm>
            <a:off x="1727759" y="3740728"/>
            <a:ext cx="8642368" cy="288867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a.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dùng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cặp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từ</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có</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không</a:t>
            </a:r>
            <a:endParaRPr lang="en-US" altLang="en-US" sz="2800" i="1" dirty="0">
              <a:solidFill>
                <a:schemeClr val="bg1"/>
              </a:solidFill>
              <a:latin typeface="Times New Roman" panose="02020603050405020304" pitchFamily="18" charset="0"/>
              <a:cs typeface="Times New Roman" panose="02020603050405020304" pitchFamily="18" charset="0"/>
            </a:endParaRPr>
          </a:p>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 Ý </a:t>
            </a:r>
            <a:r>
              <a:rPr lang="en-US" altLang="en-US" sz="2800" dirty="0" err="1">
                <a:solidFill>
                  <a:schemeClr val="bg1"/>
                </a:solidFill>
                <a:latin typeface="Times New Roman" panose="02020603050405020304" pitchFamily="18" charset="0"/>
                <a:cs typeface="Times New Roman" panose="02020603050405020304" pitchFamily="18" charset="0"/>
              </a:rPr>
              <a:t>nghĩa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Thời</a:t>
            </a:r>
            <a:r>
              <a:rPr lang="en-US" altLang="en-US" sz="2800" dirty="0">
                <a:solidFill>
                  <a:schemeClr val="bg1"/>
                </a:solidFill>
                <a:latin typeface="Times New Roman" panose="02020603050405020304" pitchFamily="18" charset="0"/>
                <a:cs typeface="Times New Roman" panose="02020603050405020304" pitchFamily="18" charset="0"/>
              </a:rPr>
              <a:t> </a:t>
            </a:r>
            <a:r>
              <a:rPr lang="vi-VN" altLang="en-US" sz="2800" dirty="0">
                <a:solidFill>
                  <a:schemeClr val="bg1"/>
                </a:solidFill>
                <a:latin typeface="Times New Roman" panose="02020603050405020304" pitchFamily="18" charset="0"/>
                <a:cs typeface="Times New Roman" panose="02020603050405020304" pitchFamily="18" charset="0"/>
              </a:rPr>
              <a:t>đ</a:t>
            </a:r>
            <a:r>
              <a:rPr lang="en-US" altLang="en-US" sz="2800" dirty="0" err="1">
                <a:solidFill>
                  <a:schemeClr val="bg1"/>
                </a:solidFill>
                <a:latin typeface="Times New Roman" panose="02020603050405020304" pitchFamily="18" charset="0"/>
                <a:cs typeface="Times New Roman" panose="02020603050405020304" pitchFamily="18" charset="0"/>
              </a:rPr>
              <a:t>iểm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hiện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biết</a:t>
            </a:r>
            <a:r>
              <a:rPr lang="en-US" altLang="en-US" sz="2800" dirty="0">
                <a:solidFill>
                  <a:schemeClr val="bg1"/>
                </a:solidFill>
                <a:latin typeface="Times New Roman" panose="02020603050405020304" pitchFamily="18" charset="0"/>
                <a:cs typeface="Times New Roman" panose="02020603050405020304" pitchFamily="18" charset="0"/>
              </a:rPr>
              <a:t> tr</a:t>
            </a:r>
            <a:r>
              <a:rPr lang="vi-VN" altLang="en-US" sz="2800" dirty="0">
                <a:solidFill>
                  <a:schemeClr val="bg1"/>
                </a:solidFill>
                <a:latin typeface="Times New Roman" panose="02020603050405020304" pitchFamily="18" charset="0"/>
                <a:cs typeface="Times New Roman" panose="02020603050405020304" pitchFamily="18" charset="0"/>
              </a:rPr>
              <a:t>ư</a:t>
            </a:r>
            <a:r>
              <a:rPr lang="en-US" altLang="en-US" sz="2800" dirty="0" err="1">
                <a:solidFill>
                  <a:schemeClr val="bg1"/>
                </a:solidFill>
                <a:latin typeface="Times New Roman" panose="02020603050405020304" pitchFamily="18" charset="0"/>
                <a:cs typeface="Times New Roman" panose="02020603050405020304" pitchFamily="18" charset="0"/>
              </a:rPr>
              <a:t>ớc</a:t>
            </a:r>
            <a:r>
              <a:rPr lang="en-US" altLang="en-US" sz="2800" dirty="0">
                <a:solidFill>
                  <a:schemeClr val="bg1"/>
                </a:solidFill>
                <a:latin typeface="Times New Roman" panose="02020603050405020304" pitchFamily="18" charset="0"/>
                <a:cs typeface="Times New Roman" panose="02020603050405020304" pitchFamily="18" charset="0"/>
              </a:rPr>
              <a:t> </a:t>
            </a:r>
            <a:r>
              <a:rPr lang="vi-VN" altLang="en-US" sz="2800" dirty="0">
                <a:solidFill>
                  <a:schemeClr val="bg1"/>
                </a:solidFill>
                <a:latin typeface="Times New Roman" panose="02020603050405020304" pitchFamily="18" charset="0"/>
                <a:cs typeface="Times New Roman" panose="02020603050405020304" pitchFamily="18" charset="0"/>
              </a:rPr>
              <a:t>đ</a:t>
            </a:r>
            <a:r>
              <a:rPr lang="en-US" altLang="en-US" sz="2800" dirty="0">
                <a:solidFill>
                  <a:schemeClr val="bg1"/>
                </a:solidFill>
                <a:latin typeface="Times New Roman" panose="02020603050405020304" pitchFamily="18" charset="0"/>
                <a:cs typeface="Times New Roman" panose="02020603050405020304" pitchFamily="18" charset="0"/>
              </a:rPr>
              <a:t>ó </a:t>
            </a:r>
            <a:r>
              <a:rPr lang="en-US" altLang="en-US" sz="2800" dirty="0" err="1">
                <a:solidFill>
                  <a:schemeClr val="bg1"/>
                </a:solidFill>
                <a:latin typeface="Times New Roman" panose="02020603050405020304" pitchFamily="18" charset="0"/>
                <a:cs typeface="Times New Roman" panose="02020603050405020304" pitchFamily="18" charset="0"/>
              </a:rPr>
              <a:t>thế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nào</a:t>
            </a:r>
            <a:r>
              <a:rPr lang="en-US" altLang="en-US" sz="2800" dirty="0">
                <a:solidFill>
                  <a:schemeClr val="bg1"/>
                </a:solidFill>
                <a:latin typeface="Times New Roman" panose="02020603050405020304" pitchFamily="18" charset="0"/>
                <a:cs typeface="Times New Roman" panose="02020603050405020304" pitchFamily="18" charset="0"/>
              </a:rPr>
              <a:t>?</a:t>
            </a:r>
          </a:p>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b.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dùng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cặp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từ</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đã</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chưa</a:t>
            </a:r>
            <a:endParaRPr lang="en-US" altLang="en-US" sz="2800" i="1" dirty="0">
              <a:solidFill>
                <a:schemeClr val="bg1"/>
              </a:solidFill>
              <a:latin typeface="Times New Roman" panose="02020603050405020304" pitchFamily="18" charset="0"/>
              <a:cs typeface="Times New Roman" panose="02020603050405020304" pitchFamily="18" charset="0"/>
            </a:endParaRPr>
          </a:p>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 Ý </a:t>
            </a:r>
            <a:r>
              <a:rPr lang="en-US" altLang="en-US" sz="2800" dirty="0" err="1">
                <a:solidFill>
                  <a:schemeClr val="bg1"/>
                </a:solidFill>
                <a:latin typeface="Times New Roman" panose="02020603050405020304" pitchFamily="18" charset="0"/>
                <a:cs typeface="Times New Roman" panose="02020603050405020304" pitchFamily="18" charset="0"/>
              </a:rPr>
              <a:t>nghĩa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thời</a:t>
            </a:r>
            <a:r>
              <a:rPr lang="en-US" altLang="en-US" sz="2800" dirty="0">
                <a:solidFill>
                  <a:schemeClr val="bg1"/>
                </a:solidFill>
                <a:latin typeface="Times New Roman" panose="02020603050405020304" pitchFamily="18" charset="0"/>
                <a:cs typeface="Times New Roman" panose="02020603050405020304" pitchFamily="18" charset="0"/>
              </a:rPr>
              <a:t> </a:t>
            </a:r>
            <a:r>
              <a:rPr lang="vi-VN" altLang="en-US" sz="2800" dirty="0">
                <a:solidFill>
                  <a:schemeClr val="bg1"/>
                </a:solidFill>
                <a:latin typeface="Times New Roman" panose="02020603050405020304" pitchFamily="18" charset="0"/>
                <a:cs typeface="Times New Roman" panose="02020603050405020304" pitchFamily="18" charset="0"/>
              </a:rPr>
              <a:t>đ</a:t>
            </a:r>
            <a:r>
              <a:rPr lang="en-US" altLang="en-US" sz="2800" dirty="0" err="1">
                <a:solidFill>
                  <a:schemeClr val="bg1"/>
                </a:solidFill>
                <a:latin typeface="Times New Roman" panose="02020603050405020304" pitchFamily="18" charset="0"/>
                <a:cs typeface="Times New Roman" panose="02020603050405020304" pitchFamily="18" charset="0"/>
              </a:rPr>
              <a:t>iểm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hiện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biết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rõ</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khỏe</a:t>
            </a:r>
            <a:r>
              <a:rPr lang="en-US" altLang="en-US" sz="2800" dirty="0">
                <a:solidFill>
                  <a:schemeClr val="bg1"/>
                </a:solidFill>
                <a:latin typeface="Times New Roman" panose="02020603050405020304" pitchFamily="18" charset="0"/>
                <a:cs typeface="Times New Roman" panose="02020603050405020304" pitchFamily="18" charset="0"/>
              </a:rPr>
              <a:t> tr</a:t>
            </a:r>
            <a:r>
              <a:rPr lang="vi-VN" altLang="en-US" sz="2800" dirty="0">
                <a:solidFill>
                  <a:schemeClr val="bg1"/>
                </a:solidFill>
                <a:latin typeface="Times New Roman" panose="02020603050405020304" pitchFamily="18" charset="0"/>
                <a:cs typeface="Times New Roman" panose="02020603050405020304" pitchFamily="18" charset="0"/>
              </a:rPr>
              <a:t>ư</a:t>
            </a:r>
            <a:r>
              <a:rPr lang="en-US" altLang="en-US" sz="2800" dirty="0" err="1">
                <a:solidFill>
                  <a:schemeClr val="bg1"/>
                </a:solidFill>
                <a:latin typeface="Times New Roman" panose="02020603050405020304" pitchFamily="18" charset="0"/>
                <a:cs typeface="Times New Roman" panose="02020603050405020304" pitchFamily="18" charset="0"/>
              </a:rPr>
              <a:t>ớc</a:t>
            </a:r>
            <a:r>
              <a:rPr lang="en-US" altLang="en-US" sz="2800" dirty="0">
                <a:solidFill>
                  <a:schemeClr val="bg1"/>
                </a:solidFill>
                <a:latin typeface="Times New Roman" panose="02020603050405020304" pitchFamily="18" charset="0"/>
                <a:cs typeface="Times New Roman" panose="02020603050405020304" pitchFamily="18" charset="0"/>
              </a:rPr>
              <a:t> </a:t>
            </a:r>
            <a:r>
              <a:rPr lang="vi-VN" altLang="en-US" sz="2800" dirty="0">
                <a:solidFill>
                  <a:schemeClr val="bg1"/>
                </a:solidFill>
                <a:latin typeface="Times New Roman" panose="02020603050405020304" pitchFamily="18" charset="0"/>
                <a:cs typeface="Times New Roman" panose="02020603050405020304" pitchFamily="18" charset="0"/>
              </a:rPr>
              <a:t>đ</a:t>
            </a:r>
            <a:r>
              <a:rPr lang="en-US" altLang="en-US" sz="2800" dirty="0">
                <a:solidFill>
                  <a:schemeClr val="bg1"/>
                </a:solidFill>
                <a:latin typeface="Times New Roman" panose="02020603050405020304" pitchFamily="18" charset="0"/>
                <a:cs typeface="Times New Roman" panose="02020603050405020304" pitchFamily="18" charset="0"/>
              </a:rPr>
              <a:t>ó </a:t>
            </a:r>
            <a:r>
              <a:rPr lang="en-US" altLang="en-US" sz="2800" dirty="0" err="1">
                <a:solidFill>
                  <a:schemeClr val="bg1"/>
                </a:solidFill>
                <a:latin typeface="Times New Roman" panose="02020603050405020304" pitchFamily="18" charset="0"/>
                <a:cs typeface="Times New Roman" panose="02020603050405020304" pitchFamily="18" charset="0"/>
              </a:rPr>
              <a:t>không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tốt</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052796" y="3013502"/>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3 stickers</a:t>
            </a:r>
          </a:p>
        </p:txBody>
      </p:sp>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935182" y="791570"/>
            <a:ext cx="10546773" cy="221251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200" b="1" dirty="0">
                <a:solidFill>
                  <a:schemeClr val="bg1"/>
                </a:solidFill>
                <a:latin typeface="Times New Roman" panose="02020603050405020304" pitchFamily="18" charset="0"/>
                <a:cs typeface="Times New Roman" panose="02020603050405020304" pitchFamily="18" charset="0"/>
              </a:rPr>
              <a:t>Cho </a:t>
            </a:r>
            <a:r>
              <a:rPr lang="en-US" altLang="en-US" sz="3200" b="1" dirty="0" err="1">
                <a:solidFill>
                  <a:schemeClr val="bg1"/>
                </a:solidFill>
                <a:latin typeface="Times New Roman" panose="02020603050405020304" pitchFamily="18" charset="0"/>
                <a:cs typeface="Times New Roman" panose="02020603050405020304" pitchFamily="18" charset="0"/>
              </a:rPr>
              <a:t>biết</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hai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câu</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nghi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vấn</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sau</a:t>
            </a:r>
            <a:r>
              <a:rPr lang="en-US" altLang="en-US" sz="3200" b="1" dirty="0">
                <a:solidFill>
                  <a:schemeClr val="bg1"/>
                </a:solidFill>
                <a:latin typeface="Times New Roman" panose="02020603050405020304" pitchFamily="18" charset="0"/>
                <a:cs typeface="Times New Roman" panose="02020603050405020304" pitchFamily="18" charset="0"/>
              </a:rPr>
              <a:t> </a:t>
            </a:r>
            <a:r>
              <a:rPr lang="vi-VN" altLang="en-US" sz="3200" b="1" dirty="0">
                <a:solidFill>
                  <a:schemeClr val="bg1"/>
                </a:solidFill>
                <a:latin typeface="Times New Roman" panose="02020603050405020304" pitchFamily="18" charset="0"/>
                <a:cs typeface="Times New Roman" panose="02020603050405020304" pitchFamily="18" charset="0"/>
              </a:rPr>
              <a:t>đ</a:t>
            </a:r>
            <a:r>
              <a:rPr lang="en-US" altLang="en-US" sz="3200" b="1" dirty="0" err="1">
                <a:solidFill>
                  <a:schemeClr val="bg1"/>
                </a:solidFill>
                <a:latin typeface="Times New Roman" panose="02020603050405020304" pitchFamily="18" charset="0"/>
                <a:cs typeface="Times New Roman" panose="02020603050405020304" pitchFamily="18" charset="0"/>
              </a:rPr>
              <a:t>ây</a:t>
            </a:r>
            <a:r>
              <a:rPr lang="en-US" altLang="en-US" sz="3200" b="1" dirty="0">
                <a:solidFill>
                  <a:schemeClr val="bg1"/>
                </a:solidFill>
                <a:latin typeface="Times New Roman" panose="02020603050405020304" pitchFamily="18" charset="0"/>
                <a:cs typeface="Times New Roman" panose="02020603050405020304" pitchFamily="18" charset="0"/>
              </a:rPr>
              <a:t> </a:t>
            </a:r>
            <a:r>
              <a:rPr lang="vi-VN" altLang="en-US" sz="3200" b="1" dirty="0">
                <a:solidFill>
                  <a:schemeClr val="bg1"/>
                </a:solidFill>
                <a:latin typeface="Times New Roman" panose="02020603050405020304" pitchFamily="18" charset="0"/>
                <a:cs typeface="Times New Roman" panose="02020603050405020304" pitchFamily="18" charset="0"/>
              </a:rPr>
              <a:t>đ</a:t>
            </a:r>
            <a:r>
              <a:rPr lang="en-US" altLang="en-US" sz="3200" b="1" dirty="0" err="1">
                <a:solidFill>
                  <a:schemeClr val="bg1"/>
                </a:solidFill>
                <a:latin typeface="Times New Roman" panose="02020603050405020304" pitchFamily="18" charset="0"/>
                <a:cs typeface="Times New Roman" panose="02020603050405020304" pitchFamily="18" charset="0"/>
              </a:rPr>
              <a:t>úng</a:t>
            </a:r>
            <a:r>
              <a:rPr lang="en-US" altLang="en-US" sz="3200" b="1" dirty="0">
                <a:solidFill>
                  <a:schemeClr val="bg1"/>
                </a:solidFill>
                <a:latin typeface="Times New Roman" panose="02020603050405020304" pitchFamily="18" charset="0"/>
                <a:cs typeface="Times New Roman" panose="02020603050405020304" pitchFamily="18" charset="0"/>
              </a:rPr>
              <a:t> hay </a:t>
            </a:r>
            <a:r>
              <a:rPr lang="en-US" altLang="en-US" sz="3200" b="1" dirty="0" err="1">
                <a:solidFill>
                  <a:schemeClr val="bg1"/>
                </a:solidFill>
                <a:latin typeface="Times New Roman" panose="02020603050405020304" pitchFamily="18" charset="0"/>
                <a:cs typeface="Times New Roman" panose="02020603050405020304" pitchFamily="18" charset="0"/>
              </a:rPr>
              <a:t>sai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Vì</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sao</a:t>
            </a:r>
            <a:r>
              <a:rPr lang="en-US" altLang="en-US" sz="3200" b="1" dirty="0">
                <a:solidFill>
                  <a:schemeClr val="bg1"/>
                </a:solidFill>
                <a:latin typeface="Times New Roman" panose="02020603050405020304" pitchFamily="18" charset="0"/>
                <a:cs typeface="Times New Roman" panose="02020603050405020304" pitchFamily="18" charset="0"/>
              </a:rPr>
              <a:t>?</a:t>
            </a:r>
          </a:p>
          <a:p>
            <a:pPr marL="742950" indent="-742950">
              <a:spcBef>
                <a:spcPct val="50000"/>
              </a:spcBef>
              <a:buAutoNum type="alphaLcPeriod"/>
            </a:pPr>
            <a:r>
              <a:rPr lang="en-US" altLang="en-US" sz="3200" b="1" dirty="0" err="1">
                <a:solidFill>
                  <a:srgbClr val="0000CC"/>
                </a:solidFill>
                <a:latin typeface="Times New Roman" panose="02020603050405020304" pitchFamily="18" charset="0"/>
                <a:cs typeface="Times New Roman" panose="02020603050405020304" pitchFamily="18" charset="0"/>
              </a:rPr>
              <a:t>Chiếc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xe</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máy</a:t>
            </a:r>
            <a:r>
              <a:rPr lang="en-US" altLang="en-US" sz="3200" b="1" dirty="0">
                <a:solidFill>
                  <a:srgbClr val="0000CC"/>
                </a:solidFill>
                <a:latin typeface="Times New Roman" panose="02020603050405020304" pitchFamily="18" charset="0"/>
                <a:cs typeface="Times New Roman" panose="02020603050405020304" pitchFamily="18" charset="0"/>
              </a:rPr>
              <a:t> bao </a:t>
            </a:r>
            <a:r>
              <a:rPr lang="en-US" altLang="en-US" sz="3200" b="1" dirty="0" err="1">
                <a:solidFill>
                  <a:srgbClr val="0000CC"/>
                </a:solidFill>
                <a:latin typeface="Times New Roman" panose="02020603050405020304" pitchFamily="18" charset="0"/>
                <a:cs typeface="Times New Roman" panose="02020603050405020304" pitchFamily="18" charset="0"/>
              </a:rPr>
              <a:t>nhieu</a:t>
            </a:r>
            <a:r>
              <a:rPr lang="en-US" altLang="en-US" sz="3200" b="1" dirty="0">
                <a:solidFill>
                  <a:srgbClr val="0000CC"/>
                </a:solidFill>
                <a:latin typeface="Times New Roman" panose="02020603050405020304" pitchFamily="18" charset="0"/>
                <a:cs typeface="Times New Roman" panose="02020603050405020304" pitchFamily="18" charset="0"/>
              </a:rPr>
              <a:t> kg </a:t>
            </a:r>
            <a:r>
              <a:rPr lang="en-US" altLang="en-US" sz="3200" b="1" dirty="0" err="1">
                <a:solidFill>
                  <a:srgbClr val="0000CC"/>
                </a:solidFill>
                <a:latin typeface="Times New Roman" panose="02020603050405020304" pitchFamily="18" charset="0"/>
                <a:cs typeface="Times New Roman" panose="02020603050405020304" pitchFamily="18" charset="0"/>
              </a:rPr>
              <a:t>mà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nặng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a:t>
            </a:r>
          </a:p>
          <a:p>
            <a:pPr marL="742950" indent="-742950">
              <a:spcBef>
                <a:spcPct val="50000"/>
              </a:spcBef>
              <a:buAutoNum type="alphaLcPeriod"/>
            </a:pPr>
            <a:r>
              <a:rPr lang="en-US" altLang="en-US" sz="3200" b="1" dirty="0" err="1">
                <a:solidFill>
                  <a:srgbClr val="0000CC"/>
                </a:solidFill>
                <a:latin typeface="Times New Roman" panose="02020603050405020304" pitchFamily="18" charset="0"/>
                <a:cs typeface="Times New Roman" panose="02020603050405020304" pitchFamily="18" charset="0"/>
              </a:rPr>
              <a:t>Chiếc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xe</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này</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giá</a:t>
            </a:r>
            <a:r>
              <a:rPr lang="en-US" altLang="en-US" sz="3200" b="1" dirty="0">
                <a:solidFill>
                  <a:srgbClr val="0000CC"/>
                </a:solidFill>
                <a:latin typeface="Times New Roman" panose="02020603050405020304" pitchFamily="18" charset="0"/>
                <a:cs typeface="Times New Roman" panose="02020603050405020304" pitchFamily="18" charset="0"/>
              </a:rPr>
              <a:t> bao </a:t>
            </a:r>
            <a:r>
              <a:rPr lang="en-US" altLang="en-US" sz="3200" b="1" dirty="0" err="1">
                <a:solidFill>
                  <a:srgbClr val="0000CC"/>
                </a:solidFill>
                <a:latin typeface="Times New Roman" panose="02020603050405020304" pitchFamily="18" charset="0"/>
                <a:cs typeface="Times New Roman" panose="02020603050405020304" pitchFamily="18" charset="0"/>
              </a:rPr>
              <a:t>nhiêu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rẻ</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thế</a:t>
            </a:r>
            <a:r>
              <a:rPr lang="en-US" altLang="en-US" sz="3200" b="1" dirty="0">
                <a:solidFill>
                  <a:srgbClr val="0000CC"/>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1995055" y="4488871"/>
            <a:ext cx="8164047" cy="166157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5000"/>
              </a:lnSpc>
              <a:spcBef>
                <a:spcPct val="50000"/>
              </a:spcBef>
            </a:pPr>
            <a:r>
              <a:rPr lang="en-US" altLang="en-US" sz="3000" b="1" dirty="0">
                <a:solidFill>
                  <a:schemeClr val="bg1"/>
                </a:solidFill>
                <a:latin typeface="Times New Roman" panose="02020603050405020304" pitchFamily="18" charset="0"/>
                <a:cs typeface="Times New Roman" panose="02020603050405020304" pitchFamily="18" charset="0"/>
              </a:rPr>
              <a:t>a/ </a:t>
            </a:r>
            <a:r>
              <a:rPr lang="en-US" altLang="en-US" sz="3000" b="1" dirty="0" err="1">
                <a:solidFill>
                  <a:schemeClr val="bg1"/>
                </a:solidFill>
                <a:latin typeface="Times New Roman" panose="02020603050405020304" pitchFamily="18" charset="0"/>
                <a:cs typeface="Times New Roman" panose="02020603050405020304" pitchFamily="18" charset="0"/>
              </a:rPr>
              <a:t>Đúng</a:t>
            </a:r>
            <a:r>
              <a:rPr lang="en-US" altLang="en-US" sz="3000" b="1" dirty="0">
                <a:solidFill>
                  <a:schemeClr val="bg1"/>
                </a:solidFill>
                <a:latin typeface="Times New Roman" panose="02020603050405020304" pitchFamily="18" charset="0"/>
                <a:cs typeface="Times New Roman" panose="02020603050405020304" pitchFamily="18" charset="0"/>
              </a:rPr>
              <a:t>. Ng</a:t>
            </a:r>
            <a:r>
              <a:rPr lang="vi-VN" altLang="en-US" sz="3000" b="1" dirty="0">
                <a:solidFill>
                  <a:schemeClr val="bg1"/>
                </a:solidFill>
                <a:latin typeface="Times New Roman" panose="02020603050405020304" pitchFamily="18" charset="0"/>
                <a:cs typeface="Times New Roman" panose="02020603050405020304" pitchFamily="18" charset="0"/>
              </a:rPr>
              <a:t>ư</a:t>
            </a:r>
            <a:r>
              <a:rPr lang="en-US" altLang="en-US" sz="3000" b="1" dirty="0" err="1">
                <a:solidFill>
                  <a:schemeClr val="bg1"/>
                </a:solidFill>
                <a:latin typeface="Times New Roman" panose="02020603050405020304" pitchFamily="18" charset="0"/>
                <a:cs typeface="Times New Roman" panose="02020603050405020304" pitchFamily="18" charset="0"/>
              </a:rPr>
              <a:t>ời</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hỏi</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tiếp</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xúc</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với</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sự</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vật</a:t>
            </a:r>
            <a:endParaRPr lang="en-US" altLang="en-US" sz="3000" b="1" dirty="0">
              <a:solidFill>
                <a:schemeClr val="bg1"/>
              </a:solidFill>
              <a:latin typeface="Times New Roman" panose="02020603050405020304" pitchFamily="18" charset="0"/>
              <a:cs typeface="Times New Roman" panose="02020603050405020304" pitchFamily="18" charset="0"/>
            </a:endParaRPr>
          </a:p>
          <a:p>
            <a:pPr>
              <a:lnSpc>
                <a:spcPct val="155000"/>
              </a:lnSpc>
              <a:spcBef>
                <a:spcPct val="50000"/>
              </a:spcBef>
            </a:pPr>
            <a:r>
              <a:rPr lang="en-US" altLang="en-US" sz="3000" b="1" dirty="0">
                <a:solidFill>
                  <a:schemeClr val="bg1"/>
                </a:solidFill>
                <a:latin typeface="Times New Roman" panose="02020603050405020304" pitchFamily="18" charset="0"/>
                <a:cs typeface="Times New Roman" panose="02020603050405020304" pitchFamily="18" charset="0"/>
              </a:rPr>
              <a:t>b/ Sai. Ng</a:t>
            </a:r>
            <a:r>
              <a:rPr lang="vi-VN" altLang="en-US" sz="3000" b="1" dirty="0">
                <a:solidFill>
                  <a:schemeClr val="bg1"/>
                </a:solidFill>
                <a:latin typeface="Times New Roman" panose="02020603050405020304" pitchFamily="18" charset="0"/>
                <a:cs typeface="Times New Roman" panose="02020603050405020304" pitchFamily="18" charset="0"/>
              </a:rPr>
              <a:t>ư</a:t>
            </a:r>
            <a:r>
              <a:rPr lang="en-US" altLang="en-US" sz="3000" b="1" dirty="0" err="1">
                <a:solidFill>
                  <a:schemeClr val="bg1"/>
                </a:solidFill>
                <a:latin typeface="Times New Roman" panose="02020603050405020304" pitchFamily="18" charset="0"/>
                <a:cs typeface="Times New Roman" panose="02020603050405020304" pitchFamily="18" charset="0"/>
              </a:rPr>
              <a:t>ời</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hỏi</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ch</a:t>
            </a:r>
            <a:r>
              <a:rPr lang="vi-VN" altLang="en-US" sz="3000" b="1" dirty="0">
                <a:solidFill>
                  <a:schemeClr val="bg1"/>
                </a:solidFill>
                <a:latin typeface="Times New Roman" panose="02020603050405020304" pitchFamily="18" charset="0"/>
                <a:cs typeface="Times New Roman" panose="02020603050405020304" pitchFamily="18" charset="0"/>
              </a:rPr>
              <a:t>ư</a:t>
            </a:r>
            <a:r>
              <a:rPr lang="en-US" altLang="en-US" sz="3000" b="1" dirty="0">
                <a:solidFill>
                  <a:schemeClr val="bg1"/>
                </a:solidFill>
                <a:latin typeface="Times New Roman" panose="02020603050405020304" pitchFamily="18" charset="0"/>
                <a:cs typeface="Times New Roman" panose="02020603050405020304" pitchFamily="18" charset="0"/>
              </a:rPr>
              <a:t>a </a:t>
            </a:r>
            <a:r>
              <a:rPr lang="en-US" altLang="en-US" sz="3000" b="1" dirty="0" err="1">
                <a:solidFill>
                  <a:schemeClr val="bg1"/>
                </a:solidFill>
                <a:latin typeface="Times New Roman" panose="02020603050405020304" pitchFamily="18" charset="0"/>
                <a:cs typeface="Times New Roman" panose="02020603050405020304" pitchFamily="18" charset="0"/>
              </a:rPr>
              <a:t>biết</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chính</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xác</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giá</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của</a:t>
            </a:r>
            <a:r>
              <a:rPr lang="en-US" altLang="en-US" sz="3000" b="1" dirty="0">
                <a:solidFill>
                  <a:schemeClr val="bg1"/>
                </a:solidFill>
                <a:latin typeface="Times New Roman" panose="02020603050405020304" pitchFamily="18" charset="0"/>
                <a:cs typeface="Times New Roman" panose="02020603050405020304" pitchFamily="18" charset="0"/>
              </a:rPr>
              <a:t> </a:t>
            </a:r>
            <a:r>
              <a:rPr lang="en-US" altLang="en-US" sz="3000" b="1" dirty="0" err="1">
                <a:solidFill>
                  <a:schemeClr val="bg1"/>
                </a:solidFill>
                <a:latin typeface="Times New Roman" panose="02020603050405020304" pitchFamily="18" charset="0"/>
                <a:cs typeface="Times New Roman" panose="02020603050405020304" pitchFamily="18" charset="0"/>
              </a:rPr>
              <a:t>xe</a:t>
            </a:r>
            <a:r>
              <a:rPr lang="en-US" altLang="en-US" sz="3000" b="1" dirty="0">
                <a:solidFill>
                  <a:schemeClr val="bg1"/>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3052796" y="3252495"/>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5 stickers</a:t>
            </a:r>
          </a:p>
        </p:txBody>
      </p:sp>
    </p:spTree>
    <p:extLst>
      <p:ext uri="{BB962C8B-B14F-4D97-AF65-F5344CB8AC3E}">
        <p14:creationId xmlns:p14="http://schemas.microsoft.com/office/powerpoint/2010/main" val="35723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810492"/>
            <a:ext cx="9375819" cy="2193596"/>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Chuyển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thành</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vấn</a:t>
            </a:r>
            <a:r>
              <a:rPr lang="en-US" sz="3600" b="1" dirty="0">
                <a:solidFill>
                  <a:prstClr val="white"/>
                </a:solidFill>
                <a:latin typeface="Times New Roman" panose="02020603050405020304" pitchFamily="18" charset="0"/>
                <a:cs typeface="Times New Roman" panose="02020603050405020304" pitchFamily="18" charset="0"/>
              </a:rPr>
              <a:t>:</a:t>
            </a:r>
          </a:p>
          <a:p>
            <a:pPr marL="857250" marR="0" lvl="0" indent="576263"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Con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muốn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đá</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bóng</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857250" marR="0" lvl="0" indent="576263" algn="just" defTabSz="914400" rtl="0" eaLnBrk="1" fontAlgn="auto" latinLnBrk="0" hangingPunct="1">
              <a:lnSpc>
                <a:spcPct val="100000"/>
              </a:lnSpc>
              <a:spcBef>
                <a:spcPts val="0"/>
              </a:spcBef>
              <a:spcAft>
                <a:spcPts val="0"/>
              </a:spcAft>
              <a:buClrTx/>
              <a:buSzTx/>
              <a:buFontTx/>
              <a:buChar char="-"/>
              <a:tabLst/>
              <a:defRPr/>
            </a:pP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Cậu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ấy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không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thích</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đọc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sách</a:t>
            </a:r>
            <a:endPar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089521" y="445819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marR="0" lvl="0" indent="-857250" algn="ctr" defTabSz="914400" rtl="0" eaLnBrk="1" fontAlgn="auto" latinLnBrk="0" hangingPunct="1">
              <a:lnSpc>
                <a:spcPct val="100000"/>
              </a:lnSpc>
              <a:spcBef>
                <a:spcPts val="0"/>
              </a:spcBef>
              <a:spcAft>
                <a:spcPts val="0"/>
              </a:spcAft>
              <a:buClrTx/>
              <a:buSzTx/>
              <a:buFontTx/>
              <a:buChar char="-"/>
              <a:tabLst/>
              <a:defRPr/>
            </a:pPr>
            <a:r>
              <a:rPr lang="en-US" sz="3600" b="1" dirty="0">
                <a:solidFill>
                  <a:srgbClr val="002060"/>
                </a:solidFill>
                <a:latin typeface="Times New Roman" panose="02020603050405020304" pitchFamily="18" charset="0"/>
                <a:cs typeface="Times New Roman" panose="02020603050405020304" pitchFamily="18" charset="0"/>
              </a:rPr>
              <a:t>Con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đá</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bóng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không</a:t>
            </a:r>
            <a:r>
              <a:rPr lang="en-US" sz="3600" b="1" dirty="0">
                <a:solidFill>
                  <a:srgbClr val="002060"/>
                </a:solidFill>
                <a:latin typeface="Times New Roman" panose="02020603050405020304" pitchFamily="18" charset="0"/>
                <a:cs typeface="Times New Roman" panose="02020603050405020304" pitchFamily="18" charset="0"/>
              </a:rPr>
              <a:t> ạ? </a:t>
            </a:r>
          </a:p>
          <a:p>
            <a:pPr marL="857250" marR="0" lvl="0" indent="-857250" algn="ctr"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Cậu</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ấy</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sách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à?</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138255" y="3270923"/>
            <a:ext cx="60864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2 stickers</a:t>
            </a:r>
          </a:p>
        </p:txBody>
      </p:sp>
    </p:spTree>
    <p:extLst>
      <p:ext uri="{BB962C8B-B14F-4D97-AF65-F5344CB8AC3E}">
        <p14:creationId xmlns:p14="http://schemas.microsoft.com/office/powerpoint/2010/main" val="337616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744469"/>
            <a:ext cx="9645503"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anose="02020603050405020304" pitchFamily="18" charset="0"/>
                <a:cs typeface="Times New Roman" panose="02020603050405020304" pitchFamily="18" charset="0"/>
              </a:rPr>
              <a:t>Đặt</a:t>
            </a:r>
            <a:r>
              <a:rPr lang="en-US" sz="3600" b="1" dirty="0">
                <a:solidFill>
                  <a:prstClr val="white"/>
                </a:solidFill>
                <a:latin typeface="Times New Roman" panose="02020603050405020304" pitchFamily="18" charset="0"/>
                <a:cs typeface="Times New Roman" panose="02020603050405020304" pitchFamily="18" charset="0"/>
              </a:rPr>
              <a:t> 2 </a:t>
            </a:r>
            <a:r>
              <a:rPr lang="en-US" sz="3600" b="1" dirty="0" err="1">
                <a:solidFill>
                  <a:prstClr val="white"/>
                </a:solidFill>
                <a:latin typeface="Times New Roman" panose="02020603050405020304" pitchFamily="18" charset="0"/>
                <a:cs typeface="Times New Roman" panose="02020603050405020304" pitchFamily="18" charset="0"/>
              </a:rPr>
              <a:t>câu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nghi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vấn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liên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quan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đến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việc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tìm</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hiểu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giá</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trị</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nội</a:t>
            </a:r>
            <a:r>
              <a:rPr lang="en-US" sz="3600" b="1" dirty="0">
                <a:solidFill>
                  <a:prstClr val="white"/>
                </a:solidFill>
                <a:latin typeface="Times New Roman" panose="02020603050405020304" pitchFamily="18" charset="0"/>
                <a:cs typeface="Times New Roman" panose="02020603050405020304" pitchFamily="18" charset="0"/>
              </a:rPr>
              <a:t> dung </a:t>
            </a:r>
            <a:r>
              <a:rPr lang="en-US" sz="3600" b="1" dirty="0" err="1">
                <a:solidFill>
                  <a:prstClr val="white"/>
                </a:solidFill>
                <a:latin typeface="Times New Roman" panose="02020603050405020304" pitchFamily="18" charset="0"/>
                <a:cs typeface="Times New Roman" panose="02020603050405020304" pitchFamily="18" charset="0"/>
              </a:rPr>
              <a:t>của</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bản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Nhớ</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rừng</a:t>
            </a:r>
            <a:r>
              <a:rPr lang="en-US" sz="3600" b="1" dirty="0">
                <a:solidFill>
                  <a:prstClr val="white"/>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203822" y="4312723"/>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VD:</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Tâm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trạng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con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hổ</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thế</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khổ</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1?</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052796" y="3013502"/>
            <a:ext cx="60864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3 stickers</a:t>
            </a:r>
          </a:p>
        </p:txBody>
      </p:sp>
    </p:spTree>
    <p:extLst>
      <p:ext uri="{BB962C8B-B14F-4D97-AF65-F5344CB8AC3E}">
        <p14:creationId xmlns:p14="http://schemas.microsoft.com/office/powerpoint/2010/main" val="3778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928048"/>
            <a:ext cx="9375819" cy="2076039"/>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Times New Roman" panose="02020603050405020304" pitchFamily="18" charset="0"/>
                <a:cs typeface="Times New Roman" panose="02020603050405020304" pitchFamily="18" charset="0"/>
              </a:rPr>
              <a:t>Đặt</a:t>
            </a:r>
            <a:r>
              <a:rPr lang="en-US" sz="4000" b="1" dirty="0">
                <a:solidFill>
                  <a:prstClr val="white"/>
                </a:solidFill>
                <a:latin typeface="Times New Roman" panose="02020603050405020304" pitchFamily="18" charset="0"/>
                <a:cs typeface="Times New Roman" panose="02020603050405020304" pitchFamily="18" charset="0"/>
              </a:rPr>
              <a:t> 2 </a:t>
            </a: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nghi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vấn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liên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quan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đến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việc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tìm</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hiểu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giá</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trị</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nghệ</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thuật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của</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văn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bản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Nhớ</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rừng</a:t>
            </a:r>
            <a:r>
              <a:rPr lang="en-US" sz="4000" b="1" dirty="0">
                <a:solidFill>
                  <a:prstClr val="white"/>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2203822" y="3969820"/>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Times New Roman" panose="02020603050405020304" pitchFamily="18" charset="0"/>
                <a:cs typeface="Times New Roman" panose="02020603050405020304" pitchFamily="18" charset="0"/>
              </a:rPr>
              <a:t>VD: </a:t>
            </a:r>
            <a:r>
              <a:rPr lang="en-US" sz="4000" b="1" dirty="0" err="1">
                <a:solidFill>
                  <a:srgbClr val="002060"/>
                </a:solidFill>
                <a:latin typeface="Times New Roman" panose="02020603050405020304" pitchFamily="18" charset="0"/>
                <a:cs typeface="Times New Roman" panose="02020603050405020304" pitchFamily="18" charset="0"/>
              </a:rPr>
              <a:t>Trong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thứ</a:t>
            </a:r>
            <a:r>
              <a:rPr lang="en-US" sz="4000" b="1" dirty="0">
                <a:solidFill>
                  <a:srgbClr val="002060"/>
                </a:solidFill>
                <a:latin typeface="Times New Roman" panose="02020603050405020304" pitchFamily="18" charset="0"/>
                <a:cs typeface="Times New Roman" panose="02020603050405020304" pitchFamily="18" charset="0"/>
              </a:rPr>
              <a:t> 2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láy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Tác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dụng</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3052796" y="3013502"/>
            <a:ext cx="608641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3 stickers</a:t>
            </a:r>
          </a:p>
        </p:txBody>
      </p:sp>
    </p:spTree>
    <p:extLst>
      <p:ext uri="{BB962C8B-B14F-4D97-AF65-F5344CB8AC3E}">
        <p14:creationId xmlns:p14="http://schemas.microsoft.com/office/powerpoint/2010/main" val="294973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2DD4D51A-29B6-4A17-8758-8AC506262D31}"/>
              </a:ext>
            </a:extLst>
          </p:cNvPr>
          <p:cNvPicPr>
            <a:picLocks noChangeAspect="1"/>
          </p:cNvPicPr>
          <p:nvPr/>
        </p:nvPicPr>
        <p:blipFill>
          <a:blip r:embed="rId2"/>
          <a:stretch>
            <a:fillRect/>
          </a:stretch>
        </p:blipFill>
        <p:spPr>
          <a:xfrm>
            <a:off x="238760" y="195176"/>
            <a:ext cx="11715115" cy="6412865"/>
          </a:xfrm>
          <a:prstGeom prst="rect">
            <a:avLst/>
          </a:prstGeom>
        </p:spPr>
      </p:pic>
      <p:sp>
        <p:nvSpPr>
          <p:cNvPr id="4" name="Hexagon 3">
            <a:extLst>
              <a:ext uri="{FF2B5EF4-FFF2-40B4-BE49-F238E27FC236}">
                <a16:creationId xmlns:a16="http://schemas.microsoft.com/office/drawing/2014/main" id="{1F252FCD-BB09-4D7B-9DB2-24F15B032107}"/>
              </a:ext>
            </a:extLst>
          </p:cNvPr>
          <p:cNvSpPr/>
          <p:nvPr/>
        </p:nvSpPr>
        <p:spPr>
          <a:xfrm>
            <a:off x="3563848" y="539750"/>
            <a:ext cx="5154122" cy="1028700"/>
          </a:xfrm>
          <a:prstGeom prst="hexagon">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a:latin typeface="Times New Roman" panose="02020603050405020304" pitchFamily="18" charset="0"/>
                <a:cs typeface="Times New Roman" panose="02020603050405020304" pitchFamily="18" charset="0"/>
              </a:rPr>
              <a:t>BÀI TẬP VỀ NHÀ</a:t>
            </a:r>
          </a:p>
        </p:txBody>
      </p:sp>
      <p:pic>
        <p:nvPicPr>
          <p:cNvPr id="5" name="图片 1">
            <a:extLst>
              <a:ext uri="{FF2B5EF4-FFF2-40B4-BE49-F238E27FC236}">
                <a16:creationId xmlns:a16="http://schemas.microsoft.com/office/drawing/2014/main" id="{ABB5BE79-2B04-4CA8-A780-DDC6271821F1}"/>
              </a:ext>
            </a:extLst>
          </p:cNvPr>
          <p:cNvPicPr>
            <a:picLocks noChangeAspect="1"/>
          </p:cNvPicPr>
          <p:nvPr/>
        </p:nvPicPr>
        <p:blipFill rotWithShape="1">
          <a:blip r:embed="rId3">
            <a:extLst>
              <a:ext uri="{28A0092B-C50C-407E-A947-70E740481C1C}">
                <a14:useLocalDpi xmlns:a14="http://schemas.microsoft.com/office/drawing/2010/main" val="0"/>
              </a:ext>
            </a:extLst>
          </a:blip>
          <a:srcRect l="6027" t="45612" r="46939" b="16614"/>
          <a:stretch>
            <a:fillRect/>
          </a:stretch>
        </p:blipFill>
        <p:spPr>
          <a:xfrm>
            <a:off x="599440" y="1981836"/>
            <a:ext cx="10737042" cy="4101869"/>
          </a:xfrm>
          <a:prstGeom prst="rect">
            <a:avLst/>
          </a:prstGeom>
          <a:effectLst>
            <a:outerShdw blurRad="50800" dist="63500" dir="5400000" sx="102000" sy="102000" algn="ctr" rotWithShape="0">
              <a:srgbClr val="000000">
                <a:alpha val="43137"/>
              </a:srgbClr>
            </a:outerShdw>
          </a:effectLst>
        </p:spPr>
      </p:pic>
      <p:pic>
        <p:nvPicPr>
          <p:cNvPr id="6" name="图片 2">
            <a:extLst>
              <a:ext uri="{FF2B5EF4-FFF2-40B4-BE49-F238E27FC236}">
                <a16:creationId xmlns:a16="http://schemas.microsoft.com/office/drawing/2014/main" id="{2063714A-992C-4BD4-AC51-A9A1F517B3FC}"/>
              </a:ext>
            </a:extLst>
          </p:cNvPr>
          <p:cNvPicPr>
            <a:picLocks noChangeAspect="1"/>
          </p:cNvPicPr>
          <p:nvPr/>
        </p:nvPicPr>
        <p:blipFill rotWithShape="1">
          <a:blip r:embed="rId4">
            <a:extLst>
              <a:ext uri="{28A0092B-C50C-407E-A947-70E740481C1C}">
                <a14:useLocalDpi xmlns:a14="http://schemas.microsoft.com/office/drawing/2010/main" val="0"/>
              </a:ext>
            </a:extLst>
          </a:blip>
          <a:srcRect l="39523" t="22571" r="24106" b="28666"/>
          <a:stretch>
            <a:fillRect/>
          </a:stretch>
        </p:blipFill>
        <p:spPr>
          <a:xfrm>
            <a:off x="7961089" y="2150566"/>
            <a:ext cx="3799927" cy="4128316"/>
          </a:xfrm>
          <a:prstGeom prst="rect">
            <a:avLst/>
          </a:prstGeom>
        </p:spPr>
      </p:pic>
      <p:sp>
        <p:nvSpPr>
          <p:cNvPr id="9" name="矩形 39">
            <a:extLst>
              <a:ext uri="{FF2B5EF4-FFF2-40B4-BE49-F238E27FC236}">
                <a16:creationId xmlns:a16="http://schemas.microsoft.com/office/drawing/2014/main" id="{4E3423E4-8B1E-459A-8820-7A8669B31C60}"/>
              </a:ext>
            </a:extLst>
          </p:cNvPr>
          <p:cNvSpPr>
            <a:spLocks noChangeArrowheads="1"/>
          </p:cNvSpPr>
          <p:nvPr/>
        </p:nvSpPr>
        <p:spPr bwMode="auto">
          <a:xfrm>
            <a:off x="2234046" y="2847514"/>
            <a:ext cx="5850082" cy="24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8565">
              <a:lnSpc>
                <a:spcPct val="120000"/>
              </a:lnSpc>
              <a:spcBef>
                <a:spcPts val="1000"/>
              </a:spcBef>
              <a:defRPr/>
            </a:pP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Xây</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dựng</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đoạn</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hội</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thoại</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có</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 1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câu</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nghi</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vấn</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dùng</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để</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hỏi</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và</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1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câu</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có</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hình</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thức</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là</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câu</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nghi</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vấn</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nhưng</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không</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để</a:t>
            </a:r>
            <a:r>
              <a:rPr lang="en-US" altLang="zh-CN"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rPr>
              <a:t>hỏi</a:t>
            </a:r>
            <a:endParaRPr lang="zh-CN" altLang="en-US" sz="3200" b="1" dirty="0">
              <a:solidFill>
                <a:srgbClr val="5D6D31"/>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490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D10A30-AF4C-410F-AAC7-363A0C7556DE}"/>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2" name="Picture 19" descr="Cover">
            <a:extLst>
              <a:ext uri="{FF2B5EF4-FFF2-40B4-BE49-F238E27FC236}">
                <a16:creationId xmlns:a16="http://schemas.microsoft.com/office/drawing/2014/main" id="{B22F22BF-16DC-4F77-B835-BACE14A0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87" y="5231478"/>
            <a:ext cx="3552826" cy="133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Cover">
            <a:extLst>
              <a:ext uri="{FF2B5EF4-FFF2-40B4-BE49-F238E27FC236}">
                <a16:creationId xmlns:a16="http://schemas.microsoft.com/office/drawing/2014/main" id="{AB966099-A787-40A7-9F87-F77ED6878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683" y="4572348"/>
            <a:ext cx="3790950" cy="98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Cover">
            <a:extLst>
              <a:ext uri="{FF2B5EF4-FFF2-40B4-BE49-F238E27FC236}">
                <a16:creationId xmlns:a16="http://schemas.microsoft.com/office/drawing/2014/main" id="{6D5CA623-F98F-4AA9-A8B9-C573B0D2C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960" y="3334357"/>
            <a:ext cx="1468756" cy="233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Cover">
            <a:extLst>
              <a:ext uri="{FF2B5EF4-FFF2-40B4-BE49-F238E27FC236}">
                <a16:creationId xmlns:a16="http://schemas.microsoft.com/office/drawing/2014/main" id="{0BF230FB-A307-4641-94D5-875A8A903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43" y="2074200"/>
            <a:ext cx="3480436" cy="216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Cover">
            <a:extLst>
              <a:ext uri="{FF2B5EF4-FFF2-40B4-BE49-F238E27FC236}">
                <a16:creationId xmlns:a16="http://schemas.microsoft.com/office/drawing/2014/main" id="{5323217D-1590-4581-B6D0-266225E9A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63" y="1512224"/>
            <a:ext cx="3510916"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descr="Cover">
            <a:extLst>
              <a:ext uri="{FF2B5EF4-FFF2-40B4-BE49-F238E27FC236}">
                <a16:creationId xmlns:a16="http://schemas.microsoft.com/office/drawing/2014/main" id="{82F5C188-4897-4A2A-9B2E-00314A6B2E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603" y="361605"/>
            <a:ext cx="2735580" cy="190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Cover">
            <a:extLst>
              <a:ext uri="{FF2B5EF4-FFF2-40B4-BE49-F238E27FC236}">
                <a16:creationId xmlns:a16="http://schemas.microsoft.com/office/drawing/2014/main" id="{A7FDC9E9-5417-49D3-A780-58FF44C47C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0016" y="1921800"/>
            <a:ext cx="2274570" cy="201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Cover">
            <a:extLst>
              <a:ext uri="{FF2B5EF4-FFF2-40B4-BE49-F238E27FC236}">
                <a16:creationId xmlns:a16="http://schemas.microsoft.com/office/drawing/2014/main" id="{85A6630A-D59A-4789-8714-4AF57819B7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2546" y="5299365"/>
            <a:ext cx="341757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descr="Cover">
            <a:extLst>
              <a:ext uri="{FF2B5EF4-FFF2-40B4-BE49-F238E27FC236}">
                <a16:creationId xmlns:a16="http://schemas.microsoft.com/office/drawing/2014/main" id="{E8E2B2AF-A5E2-479D-84A1-CB3F303EB8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2546" y="4975515"/>
            <a:ext cx="3299460" cy="96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Cover">
            <a:extLst>
              <a:ext uri="{FF2B5EF4-FFF2-40B4-BE49-F238E27FC236}">
                <a16:creationId xmlns:a16="http://schemas.microsoft.com/office/drawing/2014/main" id="{F19F1253-6964-4F65-BCCE-278669E5CD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0141" y="3562004"/>
            <a:ext cx="3646170" cy="188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ver">
            <a:extLst>
              <a:ext uri="{FF2B5EF4-FFF2-40B4-BE49-F238E27FC236}">
                <a16:creationId xmlns:a16="http://schemas.microsoft.com/office/drawing/2014/main" id="{4D737FCF-287B-4C42-ADC4-90A1A3EBE0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5501" y="3285780"/>
            <a:ext cx="2404110" cy="247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over">
            <a:extLst>
              <a:ext uri="{FF2B5EF4-FFF2-40B4-BE49-F238E27FC236}">
                <a16:creationId xmlns:a16="http://schemas.microsoft.com/office/drawing/2014/main" id="{5DA0E3EF-C765-4C8C-BC98-EA0F246BEA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0446" y="1251412"/>
            <a:ext cx="3495676"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 descr="Cover">
            <a:extLst>
              <a:ext uri="{FF2B5EF4-FFF2-40B4-BE49-F238E27FC236}">
                <a16:creationId xmlns:a16="http://schemas.microsoft.com/office/drawing/2014/main" id="{E5A78D05-1DA8-4C92-9CCF-1EA0210F18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0446" y="1143000"/>
            <a:ext cx="3878580" cy="142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Cover">
            <a:extLst>
              <a:ext uri="{FF2B5EF4-FFF2-40B4-BE49-F238E27FC236}">
                <a16:creationId xmlns:a16="http://schemas.microsoft.com/office/drawing/2014/main" id="{6ECB03F5-0852-4001-AF4B-6B19DB94CC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33756" y="178724"/>
            <a:ext cx="3537586" cy="137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over">
            <a:extLst>
              <a:ext uri="{FF2B5EF4-FFF2-40B4-BE49-F238E27FC236}">
                <a16:creationId xmlns:a16="http://schemas.microsoft.com/office/drawing/2014/main" id="{C5192794-CD87-48E1-8661-D2526BC878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63590" y="1093124"/>
            <a:ext cx="1975486" cy="262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Cover">
            <a:extLst>
              <a:ext uri="{FF2B5EF4-FFF2-40B4-BE49-F238E27FC236}">
                <a16:creationId xmlns:a16="http://schemas.microsoft.com/office/drawing/2014/main" id="{D8C8068A-CF10-44EB-9165-D4F5AFFB42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17796" y="2910494"/>
            <a:ext cx="1649730" cy="114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1" descr="Kết quả hình ảnh cho Chị dậu và cái tý">
            <a:extLst>
              <a:ext uri="{FF2B5EF4-FFF2-40B4-BE49-F238E27FC236}">
                <a16:creationId xmlns:a16="http://schemas.microsoft.com/office/drawing/2014/main" id="{36302303-66A6-443A-BA93-1AE11993347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96869" y="62808"/>
            <a:ext cx="2172460" cy="135054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9" name="Picture 23" descr="Hình ảnh có liên quan">
            <a:extLst>
              <a:ext uri="{FF2B5EF4-FFF2-40B4-BE49-F238E27FC236}">
                <a16:creationId xmlns:a16="http://schemas.microsoft.com/office/drawing/2014/main" id="{07132E09-49BC-4CB4-AD35-2BE7396719E6}"/>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452" t="6458" r="49616" b="13757"/>
          <a:stretch/>
        </p:blipFill>
        <p:spPr bwMode="auto">
          <a:xfrm>
            <a:off x="6918960" y="3485021"/>
            <a:ext cx="1297024" cy="128889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0" name="Picture 25" descr="Kết quả hình ảnh cho nào đâu những đêm vàng bên bờ suối">
            <a:extLst>
              <a:ext uri="{FF2B5EF4-FFF2-40B4-BE49-F238E27FC236}">
                <a16:creationId xmlns:a16="http://schemas.microsoft.com/office/drawing/2014/main" id="{08A52306-EE57-4CBB-9714-4DA91A5FF90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76829" y="2754025"/>
            <a:ext cx="1287780" cy="97336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ox(ou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right)">
                                      <p:cBhvr>
                                        <p:cTn id="52" dur="500"/>
                                        <p:tgtEl>
                                          <p:spTgt spid="28"/>
                                        </p:tgtEl>
                                      </p:cBhvr>
                                    </p:animEffect>
                                  </p:childTnLst>
                                </p:cTn>
                              </p:par>
                              <p:par>
                                <p:cTn id="53" presetID="16" presetClass="entr" presetSubtype="21"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par>
                          <p:cTn id="56" fill="hold">
                            <p:stCondLst>
                              <p:cond delay="500"/>
                            </p:stCondLst>
                            <p:childTnLst>
                              <p:par>
                                <p:cTn id="57" presetID="22" presetClass="entr" presetSubtype="2"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right)">
                                      <p:cBhvr>
                                        <p:cTn id="59" dur="500"/>
                                        <p:tgtEl>
                                          <p:spTgt spid="27"/>
                                        </p:tgtEl>
                                      </p:cBhvr>
                                    </p:animEffect>
                                  </p:childTnLst>
                                </p:cTn>
                              </p:par>
                            </p:childTnLst>
                          </p:cTn>
                        </p:par>
                        <p:par>
                          <p:cTn id="60" fill="hold">
                            <p:stCondLst>
                              <p:cond delay="1000"/>
                            </p:stCondLst>
                            <p:childTnLst>
                              <p:par>
                                <p:cTn id="61" presetID="22" presetClass="entr" presetSubtype="2"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childTnLst>
                          </p:cTn>
                        </p:par>
                        <p:par>
                          <p:cTn id="64" fill="hold">
                            <p:stCondLst>
                              <p:cond delay="1500"/>
                            </p:stCondLst>
                            <p:childTnLst>
                              <p:par>
                                <p:cTn id="65" presetID="22" presetClass="entr" presetSubtype="2"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500"/>
                                        <p:tgtEl>
                                          <p:spTgt spid="24"/>
                                        </p:tgtEl>
                                      </p:cBhvr>
                                    </p:animEffect>
                                  </p:childTnLst>
                                </p:cTn>
                              </p:par>
                            </p:childTnLst>
                          </p:cTn>
                        </p:par>
                        <p:par>
                          <p:cTn id="73" fill="hold">
                            <p:stCondLst>
                              <p:cond delay="500"/>
                            </p:stCondLst>
                            <p:childTnLst>
                              <p:par>
                                <p:cTn id="74" presetID="22" presetClass="entr" presetSubtype="2"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right)">
                                      <p:cBhvr>
                                        <p:cTn id="76" dur="500"/>
                                        <p:tgtEl>
                                          <p:spTgt spid="23"/>
                                        </p:tgtEl>
                                      </p:cBhvr>
                                    </p:animEffect>
                                  </p:childTnLst>
                                </p:cTn>
                              </p:par>
                            </p:childTnLst>
                          </p:cTn>
                        </p:par>
                        <p:par>
                          <p:cTn id="77" fill="hold">
                            <p:stCondLst>
                              <p:cond delay="1000"/>
                            </p:stCondLst>
                            <p:childTnLst>
                              <p:par>
                                <p:cTn id="78" presetID="22" presetClass="entr" presetSubtype="2"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right)">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2DD4D51A-29B6-4A17-8758-8AC506262D31}"/>
              </a:ext>
            </a:extLst>
          </p:cNvPr>
          <p:cNvPicPr>
            <a:picLocks noChangeAspect="1"/>
          </p:cNvPicPr>
          <p:nvPr/>
        </p:nvPicPr>
        <p:blipFill>
          <a:blip r:embed="rId2"/>
          <a:stretch>
            <a:fillRect/>
          </a:stretch>
        </p:blipFill>
        <p:spPr>
          <a:xfrm>
            <a:off x="238760" y="195176"/>
            <a:ext cx="11715115" cy="6412865"/>
          </a:xfrm>
          <a:prstGeom prst="rect">
            <a:avLst/>
          </a:prstGeom>
        </p:spPr>
      </p:pic>
      <p:sp>
        <p:nvSpPr>
          <p:cNvPr id="10" name="Freeform 34">
            <a:extLst>
              <a:ext uri="{FF2B5EF4-FFF2-40B4-BE49-F238E27FC236}">
                <a16:creationId xmlns:a16="http://schemas.microsoft.com/office/drawing/2014/main" id="{04E247FD-968B-44AA-A324-9CDF4E2E822E}"/>
              </a:ext>
            </a:extLst>
          </p:cNvPr>
          <p:cNvSpPr>
            <a:spLocks noEditPoints="1"/>
          </p:cNvSpPr>
          <p:nvPr/>
        </p:nvSpPr>
        <p:spPr bwMode="auto">
          <a:xfrm>
            <a:off x="10221035" y="1406693"/>
            <a:ext cx="789337" cy="46284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accent1"/>
              </a:solidFill>
              <a:latin typeface="Times New Roman" panose="02020603050405020304" pitchFamily="18" charset="0"/>
              <a:cs typeface="Times New Roman" panose="02020603050405020304" pitchFamily="18" charset="0"/>
            </a:endParaRPr>
          </a:p>
        </p:txBody>
      </p:sp>
      <p:sp>
        <p:nvSpPr>
          <p:cNvPr id="11" name="任意多边形 18">
            <a:extLst>
              <a:ext uri="{FF2B5EF4-FFF2-40B4-BE49-F238E27FC236}">
                <a16:creationId xmlns:a16="http://schemas.microsoft.com/office/drawing/2014/main" id="{83D8D25C-6017-4EA7-9BB8-2C98CE229312}"/>
              </a:ext>
            </a:extLst>
          </p:cNvPr>
          <p:cNvSpPr/>
          <p:nvPr/>
        </p:nvSpPr>
        <p:spPr>
          <a:xfrm>
            <a:off x="6192894" y="1589945"/>
            <a:ext cx="3954885" cy="31978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Times New Roman" panose="02020603050405020304" pitchFamily="18" charset="0"/>
              <a:cs typeface="Times New Roman" panose="02020603050405020304" pitchFamily="18" charset="0"/>
            </a:endParaRPr>
          </a:p>
        </p:txBody>
      </p:sp>
      <p:sp>
        <p:nvSpPr>
          <p:cNvPr id="12" name="文本框 5">
            <a:extLst>
              <a:ext uri="{FF2B5EF4-FFF2-40B4-BE49-F238E27FC236}">
                <a16:creationId xmlns:a16="http://schemas.microsoft.com/office/drawing/2014/main" id="{28625275-554C-4688-BCF5-D562FF4BD0AF}"/>
              </a:ext>
            </a:extLst>
          </p:cNvPr>
          <p:cNvSpPr txBox="1"/>
          <p:nvPr/>
        </p:nvSpPr>
        <p:spPr>
          <a:xfrm>
            <a:off x="6725044" y="1323511"/>
            <a:ext cx="3118745" cy="961335"/>
          </a:xfrm>
          <a:prstGeom prst="rect">
            <a:avLst/>
          </a:prstGeom>
          <a:noFill/>
        </p:spPr>
        <p:txBody>
          <a:bodyPr wrap="square" rtlCol="0">
            <a:spAutoFit/>
          </a:bodyPr>
          <a:lstStyle/>
          <a:p>
            <a:pPr algn="dist"/>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Ôn</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lại</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bài</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cũ</a:t>
            </a:r>
            <a:endParaRPr lang="zh-CN" altLang="en-US" sz="2800" spc="300" dirty="0">
              <a:latin typeface="Times New Roman" panose="02020603050405020304" pitchFamily="18" charset="0"/>
              <a:cs typeface="Times New Roman" panose="02020603050405020304" pitchFamily="18" charset="0"/>
            </a:endParaRPr>
          </a:p>
          <a:p>
            <a:pPr algn="dist"/>
            <a:endParaRPr lang="zh-CN" altLang="en-US" sz="2800"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Freeform 34">
            <a:extLst>
              <a:ext uri="{FF2B5EF4-FFF2-40B4-BE49-F238E27FC236}">
                <a16:creationId xmlns:a16="http://schemas.microsoft.com/office/drawing/2014/main" id="{6D402674-E88A-4F0E-8847-028A0B32EE75}"/>
              </a:ext>
            </a:extLst>
          </p:cNvPr>
          <p:cNvSpPr>
            <a:spLocks noEditPoints="1"/>
          </p:cNvSpPr>
          <p:nvPr/>
        </p:nvSpPr>
        <p:spPr bwMode="auto">
          <a:xfrm>
            <a:off x="10252072" y="2835953"/>
            <a:ext cx="789337" cy="46284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accent1"/>
              </a:solidFill>
              <a:latin typeface="Times New Roman" panose="02020603050405020304" pitchFamily="18" charset="0"/>
              <a:cs typeface="Times New Roman" panose="02020603050405020304" pitchFamily="18" charset="0"/>
            </a:endParaRPr>
          </a:p>
        </p:txBody>
      </p:sp>
      <p:sp>
        <p:nvSpPr>
          <p:cNvPr id="14" name="任意多边形 21">
            <a:extLst>
              <a:ext uri="{FF2B5EF4-FFF2-40B4-BE49-F238E27FC236}">
                <a16:creationId xmlns:a16="http://schemas.microsoft.com/office/drawing/2014/main" id="{21DE48E9-C7C2-465A-B7B1-1B39E2FDBD7A}"/>
              </a:ext>
            </a:extLst>
          </p:cNvPr>
          <p:cNvSpPr/>
          <p:nvPr/>
        </p:nvSpPr>
        <p:spPr>
          <a:xfrm>
            <a:off x="6223931" y="3019205"/>
            <a:ext cx="3954885" cy="31978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Times New Roman" panose="02020603050405020304" pitchFamily="18" charset="0"/>
              <a:cs typeface="Times New Roman" panose="02020603050405020304" pitchFamily="18" charset="0"/>
            </a:endParaRPr>
          </a:p>
        </p:txBody>
      </p:sp>
      <p:sp>
        <p:nvSpPr>
          <p:cNvPr id="15" name="文本框 8">
            <a:extLst>
              <a:ext uri="{FF2B5EF4-FFF2-40B4-BE49-F238E27FC236}">
                <a16:creationId xmlns:a16="http://schemas.microsoft.com/office/drawing/2014/main" id="{C60624E2-79EA-4284-9F63-25DFB0772901}"/>
              </a:ext>
            </a:extLst>
          </p:cNvPr>
          <p:cNvSpPr txBox="1"/>
          <p:nvPr/>
        </p:nvSpPr>
        <p:spPr>
          <a:xfrm>
            <a:off x="6756081" y="2756035"/>
            <a:ext cx="3118745" cy="527184"/>
          </a:xfrm>
          <a:prstGeom prst="rect">
            <a:avLst/>
          </a:prstGeom>
          <a:noFill/>
        </p:spPr>
        <p:txBody>
          <a:bodyPr wrap="square" rtlCol="0">
            <a:spAutoFit/>
          </a:bodyPr>
          <a:lstStyle/>
          <a:p>
            <a:pPr algn="dist"/>
            <a:r>
              <a:rPr lang="en-US" altLang="zh-CN" sz="2800" dirty="0" err="1">
                <a:latin typeface="Times New Roman" panose="02020603050405020304" pitchFamily="18" charset="0"/>
                <a:ea typeface="等线" panose="02010600030101010101" pitchFamily="2" charset="-122"/>
                <a:cs typeface="Times New Roman" panose="02020603050405020304" pitchFamily="18" charset="0"/>
              </a:rPr>
              <a:t>Hoàn</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dirty="0" err="1">
                <a:latin typeface="Times New Roman" panose="02020603050405020304" pitchFamily="18" charset="0"/>
                <a:ea typeface="等线" panose="02010600030101010101" pitchFamily="2" charset="-122"/>
                <a:cs typeface="Times New Roman" panose="02020603050405020304" pitchFamily="18" charset="0"/>
              </a:rPr>
              <a:t>thiện</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  BTVN</a:t>
            </a:r>
            <a:endParaRPr lang="zh-CN" altLang="en-US" sz="2800"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Freeform 34">
            <a:extLst>
              <a:ext uri="{FF2B5EF4-FFF2-40B4-BE49-F238E27FC236}">
                <a16:creationId xmlns:a16="http://schemas.microsoft.com/office/drawing/2014/main" id="{C6972077-F95E-473D-89F3-9456BC2A1124}"/>
              </a:ext>
            </a:extLst>
          </p:cNvPr>
          <p:cNvSpPr>
            <a:spLocks noEditPoints="1"/>
          </p:cNvSpPr>
          <p:nvPr/>
        </p:nvSpPr>
        <p:spPr bwMode="auto">
          <a:xfrm>
            <a:off x="10241083" y="4254588"/>
            <a:ext cx="789337" cy="46284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accent1"/>
              </a:solidFill>
              <a:latin typeface="Times New Roman" panose="02020603050405020304" pitchFamily="18" charset="0"/>
              <a:cs typeface="Times New Roman" panose="02020603050405020304" pitchFamily="18" charset="0"/>
            </a:endParaRPr>
          </a:p>
        </p:txBody>
      </p:sp>
      <p:sp>
        <p:nvSpPr>
          <p:cNvPr id="17" name="任意多边形 24">
            <a:extLst>
              <a:ext uri="{FF2B5EF4-FFF2-40B4-BE49-F238E27FC236}">
                <a16:creationId xmlns:a16="http://schemas.microsoft.com/office/drawing/2014/main" id="{D09BB81A-F3A1-42A2-9009-D46BBAE11A5B}"/>
              </a:ext>
            </a:extLst>
          </p:cNvPr>
          <p:cNvSpPr/>
          <p:nvPr/>
        </p:nvSpPr>
        <p:spPr>
          <a:xfrm>
            <a:off x="6212942" y="4437840"/>
            <a:ext cx="3954885" cy="31978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Times New Roman" panose="02020603050405020304" pitchFamily="18" charset="0"/>
              <a:cs typeface="Times New Roman" panose="02020603050405020304" pitchFamily="18" charset="0"/>
            </a:endParaRPr>
          </a:p>
        </p:txBody>
      </p:sp>
      <p:sp>
        <p:nvSpPr>
          <p:cNvPr id="18" name="文本框 11">
            <a:extLst>
              <a:ext uri="{FF2B5EF4-FFF2-40B4-BE49-F238E27FC236}">
                <a16:creationId xmlns:a16="http://schemas.microsoft.com/office/drawing/2014/main" id="{DF3552C8-7F52-469F-8A35-BB9CF13238F5}"/>
              </a:ext>
            </a:extLst>
          </p:cNvPr>
          <p:cNvSpPr txBox="1"/>
          <p:nvPr/>
        </p:nvSpPr>
        <p:spPr>
          <a:xfrm>
            <a:off x="6833868" y="4207600"/>
            <a:ext cx="3118745" cy="2437451"/>
          </a:xfrm>
          <a:prstGeom prst="rect">
            <a:avLst/>
          </a:prstGeom>
          <a:noFill/>
        </p:spPr>
        <p:txBody>
          <a:bodyPr wrap="square" rtlCol="0">
            <a:spAutoFit/>
          </a:bodyPr>
          <a:lstStyle/>
          <a:p>
            <a:pPr algn="dist">
              <a:lnSpc>
                <a:spcPct val="70000"/>
              </a:lnSpc>
            </a:pP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Soạn</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bài</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Viết</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đoạn</a:t>
            </a:r>
            <a:endParaRPr lang="en-SG" altLang="zh-CN" sz="2800" dirty="0">
              <a:latin typeface="Times New Roman" panose="02020603050405020304" pitchFamily="18" charset="0"/>
              <a:ea typeface="等线" panose="02010600030101010101" pitchFamily="2" charset="-122"/>
              <a:cs typeface="Times New Roman" panose="02020603050405020304" pitchFamily="18" charset="0"/>
            </a:endParaRPr>
          </a:p>
          <a:p>
            <a:pPr algn="dist">
              <a:lnSpc>
                <a:spcPct val="70000"/>
              </a:lnSpc>
            </a:pPr>
            <a:endParaRPr lang="en-SG" altLang="zh-CN" sz="2800" dirty="0">
              <a:latin typeface="Times New Roman" panose="02020603050405020304" pitchFamily="18" charset="0"/>
              <a:ea typeface="等线" panose="02010600030101010101" pitchFamily="2" charset="-122"/>
              <a:cs typeface="Times New Roman" panose="02020603050405020304" pitchFamily="18" charset="0"/>
            </a:endParaRPr>
          </a:p>
          <a:p>
            <a:pPr algn="dist">
              <a:lnSpc>
                <a:spcPct val="150000"/>
              </a:lnSpc>
            </a:pP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văn</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trong</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văn</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bản</a:t>
            </a:r>
            <a:endParaRPr lang="en-SG" altLang="zh-CN" sz="2800" dirty="0">
              <a:latin typeface="Times New Roman" panose="02020603050405020304" pitchFamily="18" charset="0"/>
              <a:ea typeface="等线" panose="02010600030101010101" pitchFamily="2" charset="-122"/>
              <a:cs typeface="Times New Roman" panose="02020603050405020304" pitchFamily="18" charset="0"/>
            </a:endParaRPr>
          </a:p>
          <a:p>
            <a:pPr algn="dist">
              <a:lnSpc>
                <a:spcPct val="150000"/>
              </a:lnSpc>
            </a:pP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thuyết</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 </a:t>
            </a:r>
            <a:r>
              <a:rPr lang="en-SG" altLang="zh-CN" sz="2800" dirty="0" err="1">
                <a:latin typeface="Times New Roman" panose="02020603050405020304" pitchFamily="18" charset="0"/>
                <a:ea typeface="等线" panose="02010600030101010101" pitchFamily="2" charset="-122"/>
                <a:cs typeface="Times New Roman" panose="02020603050405020304" pitchFamily="18" charset="0"/>
              </a:rPr>
              <a:t>minh</a:t>
            </a:r>
            <a:r>
              <a:rPr lang="en-SG" altLang="zh-CN" sz="2800" dirty="0">
                <a:latin typeface="Times New Roman" panose="02020603050405020304" pitchFamily="18" charset="0"/>
                <a:ea typeface="等线" panose="02010600030101010101" pitchFamily="2" charset="-122"/>
                <a:cs typeface="Times New Roman" panose="02020603050405020304" pitchFamily="18" charset="0"/>
              </a:rPr>
              <a:t>”</a:t>
            </a:r>
            <a:endParaRPr lang="zh-CN" altLang="en-US" sz="2800" spc="300" dirty="0">
              <a:latin typeface="Times New Roman" panose="02020603050405020304" pitchFamily="18" charset="0"/>
              <a:cs typeface="Times New Roman" panose="02020603050405020304" pitchFamily="18" charset="0"/>
            </a:endParaRPr>
          </a:p>
          <a:p>
            <a:pPr algn="dist"/>
            <a:endParaRPr lang="zh-CN" altLang="en-US" sz="2800"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Freeform 197">
            <a:extLst>
              <a:ext uri="{FF2B5EF4-FFF2-40B4-BE49-F238E27FC236}">
                <a16:creationId xmlns:a16="http://schemas.microsoft.com/office/drawing/2014/main" id="{D0CD5B63-F19C-45C4-B8FB-F6F3D49FF4B0}"/>
              </a:ext>
            </a:extLst>
          </p:cNvPr>
          <p:cNvSpPr>
            <a:spLocks noEditPoints="1"/>
          </p:cNvSpPr>
          <p:nvPr/>
        </p:nvSpPr>
        <p:spPr bwMode="auto">
          <a:xfrm>
            <a:off x="910422" y="2338868"/>
            <a:ext cx="4378191" cy="2186339"/>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0" name="文本框 16">
            <a:extLst>
              <a:ext uri="{FF2B5EF4-FFF2-40B4-BE49-F238E27FC236}">
                <a16:creationId xmlns:a16="http://schemas.microsoft.com/office/drawing/2014/main" id="{73B7E649-4C39-416C-8A70-682AA20807F0}"/>
              </a:ext>
            </a:extLst>
          </p:cNvPr>
          <p:cNvSpPr txBox="1"/>
          <p:nvPr/>
        </p:nvSpPr>
        <p:spPr>
          <a:xfrm>
            <a:off x="1213499" y="3476686"/>
            <a:ext cx="3788807" cy="651227"/>
          </a:xfrm>
          <a:prstGeom prst="rect">
            <a:avLst/>
          </a:prstGeom>
          <a:noFill/>
        </p:spPr>
        <p:txBody>
          <a:bodyPr wrap="square" rtlCol="0">
            <a:spAutoFit/>
          </a:bodyPr>
          <a:lstStyle/>
          <a:p>
            <a:r>
              <a:rPr lang="en-US" altLang="zh-CN" sz="3600" b="1" dirty="0" err="1">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Hướng</a:t>
            </a:r>
            <a:r>
              <a:rPr lang="en-US" altLang="zh-CN" sz="3600" b="1"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dẫn</a:t>
            </a:r>
            <a:r>
              <a:rPr lang="en-US" altLang="zh-CN" sz="3600" b="1"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tự</a:t>
            </a:r>
            <a:r>
              <a:rPr lang="en-US" altLang="zh-CN" sz="3600" b="1"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học</a:t>
            </a:r>
            <a:endParaRPr lang="zh-CN" altLang="en-US" sz="3600" b="1"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endParaRPr>
          </a:p>
        </p:txBody>
      </p:sp>
      <p:grpSp>
        <p:nvGrpSpPr>
          <p:cNvPr id="21" name="Group 4">
            <a:extLst>
              <a:ext uri="{FF2B5EF4-FFF2-40B4-BE49-F238E27FC236}">
                <a16:creationId xmlns:a16="http://schemas.microsoft.com/office/drawing/2014/main" id="{69FE531C-F0D7-4299-BA41-76ADFDB6831C}"/>
              </a:ext>
            </a:extLst>
          </p:cNvPr>
          <p:cNvGrpSpPr>
            <a:grpSpLocks noChangeAspect="1"/>
          </p:cNvGrpSpPr>
          <p:nvPr/>
        </p:nvGrpSpPr>
        <p:grpSpPr bwMode="auto">
          <a:xfrm flipV="1">
            <a:off x="6104798" y="2239138"/>
            <a:ext cx="745535" cy="769368"/>
            <a:chOff x="1308" y="1009"/>
            <a:chExt cx="1001" cy="1033"/>
          </a:xfrm>
          <a:solidFill>
            <a:schemeClr val="accent1"/>
          </a:solidFill>
        </p:grpSpPr>
        <p:sp>
          <p:nvSpPr>
            <p:cNvPr id="22" name="Freeform 5">
              <a:extLst>
                <a:ext uri="{FF2B5EF4-FFF2-40B4-BE49-F238E27FC236}">
                  <a16:creationId xmlns:a16="http://schemas.microsoft.com/office/drawing/2014/main" id="{1B5CA5D2-0568-4BB9-BC2E-692A6AC2661E}"/>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3" name="Freeform 6">
              <a:extLst>
                <a:ext uri="{FF2B5EF4-FFF2-40B4-BE49-F238E27FC236}">
                  <a16:creationId xmlns:a16="http://schemas.microsoft.com/office/drawing/2014/main" id="{F3CFCD22-AF1C-49E5-AE89-DD83F4839153}"/>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4" name="Freeform 7">
              <a:extLst>
                <a:ext uri="{FF2B5EF4-FFF2-40B4-BE49-F238E27FC236}">
                  <a16:creationId xmlns:a16="http://schemas.microsoft.com/office/drawing/2014/main" id="{3FCA3FB0-4FC6-414F-9A5A-610F5ECA06A8}"/>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5" name="Freeform 8">
              <a:extLst>
                <a:ext uri="{FF2B5EF4-FFF2-40B4-BE49-F238E27FC236}">
                  <a16:creationId xmlns:a16="http://schemas.microsoft.com/office/drawing/2014/main" id="{FDEE76AB-4745-41C6-ADAB-030DE033F758}"/>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6" name="Freeform 9">
              <a:extLst>
                <a:ext uri="{FF2B5EF4-FFF2-40B4-BE49-F238E27FC236}">
                  <a16:creationId xmlns:a16="http://schemas.microsoft.com/office/drawing/2014/main" id="{9D052A28-5A87-4A41-84CB-700C239645CD}"/>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7" name="Freeform 10">
              <a:extLst>
                <a:ext uri="{FF2B5EF4-FFF2-40B4-BE49-F238E27FC236}">
                  <a16:creationId xmlns:a16="http://schemas.microsoft.com/office/drawing/2014/main" id="{467144D0-427E-49B5-952F-563419ED4AFB}"/>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8" name="Freeform 11">
              <a:extLst>
                <a:ext uri="{FF2B5EF4-FFF2-40B4-BE49-F238E27FC236}">
                  <a16:creationId xmlns:a16="http://schemas.microsoft.com/office/drawing/2014/main" id="{542568E5-6520-483F-9BC3-45B6D923DC81}"/>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29" name="Freeform 12">
              <a:extLst>
                <a:ext uri="{FF2B5EF4-FFF2-40B4-BE49-F238E27FC236}">
                  <a16:creationId xmlns:a16="http://schemas.microsoft.com/office/drawing/2014/main" id="{F9A97B42-385C-45CA-943F-C510D1DAB37D}"/>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0" name="Freeform 13">
              <a:extLst>
                <a:ext uri="{FF2B5EF4-FFF2-40B4-BE49-F238E27FC236}">
                  <a16:creationId xmlns:a16="http://schemas.microsoft.com/office/drawing/2014/main" id="{6FBE577E-6277-4E2C-8D09-96423D171297}"/>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grpSp>
      <p:grpSp>
        <p:nvGrpSpPr>
          <p:cNvPr id="31" name="Group 4">
            <a:extLst>
              <a:ext uri="{FF2B5EF4-FFF2-40B4-BE49-F238E27FC236}">
                <a16:creationId xmlns:a16="http://schemas.microsoft.com/office/drawing/2014/main" id="{245CFBE6-9C2C-4742-88AD-31C30B40330E}"/>
              </a:ext>
            </a:extLst>
          </p:cNvPr>
          <p:cNvGrpSpPr>
            <a:grpSpLocks noChangeAspect="1"/>
          </p:cNvGrpSpPr>
          <p:nvPr/>
        </p:nvGrpSpPr>
        <p:grpSpPr bwMode="auto">
          <a:xfrm flipV="1">
            <a:off x="6117808" y="3663902"/>
            <a:ext cx="745535" cy="769368"/>
            <a:chOff x="1308" y="1009"/>
            <a:chExt cx="1001" cy="1033"/>
          </a:xfrm>
          <a:solidFill>
            <a:schemeClr val="accent1"/>
          </a:solidFill>
        </p:grpSpPr>
        <p:sp>
          <p:nvSpPr>
            <p:cNvPr id="32" name="Freeform 5">
              <a:extLst>
                <a:ext uri="{FF2B5EF4-FFF2-40B4-BE49-F238E27FC236}">
                  <a16:creationId xmlns:a16="http://schemas.microsoft.com/office/drawing/2014/main" id="{541E3AA9-385A-4AA7-98B9-2AF9EE6C674F}"/>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3" name="Freeform 6">
              <a:extLst>
                <a:ext uri="{FF2B5EF4-FFF2-40B4-BE49-F238E27FC236}">
                  <a16:creationId xmlns:a16="http://schemas.microsoft.com/office/drawing/2014/main" id="{97215123-AAE2-4555-A49C-8258C61B3FE3}"/>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4" name="Freeform 7">
              <a:extLst>
                <a:ext uri="{FF2B5EF4-FFF2-40B4-BE49-F238E27FC236}">
                  <a16:creationId xmlns:a16="http://schemas.microsoft.com/office/drawing/2014/main" id="{39C65769-D94D-46D6-97E6-257AC9FF42D3}"/>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5" name="Freeform 8">
              <a:extLst>
                <a:ext uri="{FF2B5EF4-FFF2-40B4-BE49-F238E27FC236}">
                  <a16:creationId xmlns:a16="http://schemas.microsoft.com/office/drawing/2014/main" id="{EE387118-36F9-4763-8B06-7BF670F88ECE}"/>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6" name="Freeform 9">
              <a:extLst>
                <a:ext uri="{FF2B5EF4-FFF2-40B4-BE49-F238E27FC236}">
                  <a16:creationId xmlns:a16="http://schemas.microsoft.com/office/drawing/2014/main" id="{A46D5A7A-5B67-427E-8932-752BBE4E9B7B}"/>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7" name="Freeform 10">
              <a:extLst>
                <a:ext uri="{FF2B5EF4-FFF2-40B4-BE49-F238E27FC236}">
                  <a16:creationId xmlns:a16="http://schemas.microsoft.com/office/drawing/2014/main" id="{BC041D3E-1571-4B89-8D44-2C2E5A66D21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8" name="Freeform 11">
              <a:extLst>
                <a:ext uri="{FF2B5EF4-FFF2-40B4-BE49-F238E27FC236}">
                  <a16:creationId xmlns:a16="http://schemas.microsoft.com/office/drawing/2014/main" id="{A7854262-A871-42D7-8EB3-3EE51E76D751}"/>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39" name="Freeform 12">
              <a:extLst>
                <a:ext uri="{FF2B5EF4-FFF2-40B4-BE49-F238E27FC236}">
                  <a16:creationId xmlns:a16="http://schemas.microsoft.com/office/drawing/2014/main" id="{CDD553D7-467F-4294-B2F7-CC00B17C1869}"/>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0" name="Freeform 13">
              <a:extLst>
                <a:ext uri="{FF2B5EF4-FFF2-40B4-BE49-F238E27FC236}">
                  <a16:creationId xmlns:a16="http://schemas.microsoft.com/office/drawing/2014/main" id="{1EB12E11-5C5E-4C73-82D3-F271BA80E482}"/>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grpSp>
      <p:grpSp>
        <p:nvGrpSpPr>
          <p:cNvPr id="41" name="Group 4">
            <a:extLst>
              <a:ext uri="{FF2B5EF4-FFF2-40B4-BE49-F238E27FC236}">
                <a16:creationId xmlns:a16="http://schemas.microsoft.com/office/drawing/2014/main" id="{358900A3-6977-4CD6-AEEE-209D9FFDBB19}"/>
              </a:ext>
            </a:extLst>
          </p:cNvPr>
          <p:cNvGrpSpPr>
            <a:grpSpLocks noChangeAspect="1"/>
          </p:cNvGrpSpPr>
          <p:nvPr/>
        </p:nvGrpSpPr>
        <p:grpSpPr bwMode="auto">
          <a:xfrm flipV="1">
            <a:off x="6065042" y="814985"/>
            <a:ext cx="745535" cy="769368"/>
            <a:chOff x="1308" y="1009"/>
            <a:chExt cx="1001" cy="1033"/>
          </a:xfrm>
          <a:solidFill>
            <a:schemeClr val="accent1"/>
          </a:solidFill>
        </p:grpSpPr>
        <p:sp>
          <p:nvSpPr>
            <p:cNvPr id="42" name="Freeform 5">
              <a:extLst>
                <a:ext uri="{FF2B5EF4-FFF2-40B4-BE49-F238E27FC236}">
                  <a16:creationId xmlns:a16="http://schemas.microsoft.com/office/drawing/2014/main" id="{C4F2841D-8E84-4056-AD00-9246609EC362}"/>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3" name="Freeform 6">
              <a:extLst>
                <a:ext uri="{FF2B5EF4-FFF2-40B4-BE49-F238E27FC236}">
                  <a16:creationId xmlns:a16="http://schemas.microsoft.com/office/drawing/2014/main" id="{878F7FF7-27A9-402E-8E1B-4DD8FB922E03}"/>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4" name="Freeform 7">
              <a:extLst>
                <a:ext uri="{FF2B5EF4-FFF2-40B4-BE49-F238E27FC236}">
                  <a16:creationId xmlns:a16="http://schemas.microsoft.com/office/drawing/2014/main" id="{7168C472-0277-4DCF-B716-48F43602EE1C}"/>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5" name="Freeform 8">
              <a:extLst>
                <a:ext uri="{FF2B5EF4-FFF2-40B4-BE49-F238E27FC236}">
                  <a16:creationId xmlns:a16="http://schemas.microsoft.com/office/drawing/2014/main" id="{4D59AE72-9D97-4E9F-B727-D12D7AF8724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6" name="Freeform 9">
              <a:extLst>
                <a:ext uri="{FF2B5EF4-FFF2-40B4-BE49-F238E27FC236}">
                  <a16:creationId xmlns:a16="http://schemas.microsoft.com/office/drawing/2014/main" id="{FF3ABBA1-7825-443A-80F1-5769762EC130}"/>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7" name="Freeform 10">
              <a:extLst>
                <a:ext uri="{FF2B5EF4-FFF2-40B4-BE49-F238E27FC236}">
                  <a16:creationId xmlns:a16="http://schemas.microsoft.com/office/drawing/2014/main" id="{53F017BB-0B1B-42DC-B995-0C2411636798}"/>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8" name="Freeform 11">
              <a:extLst>
                <a:ext uri="{FF2B5EF4-FFF2-40B4-BE49-F238E27FC236}">
                  <a16:creationId xmlns:a16="http://schemas.microsoft.com/office/drawing/2014/main" id="{478FF0BA-991F-4AB8-9C95-4FD85A569555}"/>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49" name="Freeform 12">
              <a:extLst>
                <a:ext uri="{FF2B5EF4-FFF2-40B4-BE49-F238E27FC236}">
                  <a16:creationId xmlns:a16="http://schemas.microsoft.com/office/drawing/2014/main" id="{07D7854F-01A1-40C2-8A73-67AB60D4854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sp>
          <p:nvSpPr>
            <p:cNvPr id="50" name="Freeform 13">
              <a:extLst>
                <a:ext uri="{FF2B5EF4-FFF2-40B4-BE49-F238E27FC236}">
                  <a16:creationId xmlns:a16="http://schemas.microsoft.com/office/drawing/2014/main" id="{F2DB593B-461F-4298-A434-A947F00024A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accent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619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0-#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5"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9" dur="1000" fill="hold"/>
                                        <p:tgtEl>
                                          <p:spTgt spid="20"/>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0"/>
                                        </p:tgtEl>
                                      </p:cBhvr>
                                    </p:animEffect>
                                  </p:childTnLst>
                                </p:cTn>
                              </p:par>
                            </p:childTnLst>
                          </p:cTn>
                        </p:par>
                        <p:par>
                          <p:cTn id="24" fill="hold">
                            <p:stCondLst>
                              <p:cond delay="1750"/>
                            </p:stCondLst>
                            <p:childTnLst>
                              <p:par>
                                <p:cTn id="25" presetID="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0-#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000" fill="hold"/>
                                        <p:tgtEl>
                                          <p:spTgt spid="16"/>
                                        </p:tgtEl>
                                        <p:attrNameLst>
                                          <p:attrName>ppt_x</p:attrName>
                                        </p:attrNameLst>
                                      </p:cBhvr>
                                      <p:tavLst>
                                        <p:tav tm="0">
                                          <p:val>
                                            <p:strVal val="0-#ppt_w/2"/>
                                          </p:val>
                                        </p:tav>
                                        <p:tav tm="100000">
                                          <p:val>
                                            <p:strVal val="#ppt_x"/>
                                          </p:val>
                                        </p:tav>
                                      </p:tavLst>
                                    </p:anim>
                                    <p:anim calcmode="lin" valueType="num">
                                      <p:cBhvr additive="base">
                                        <p:cTn id="36" dur="1000" fill="hold"/>
                                        <p:tgtEl>
                                          <p:spTgt spid="16"/>
                                        </p:tgtEl>
                                        <p:attrNameLst>
                                          <p:attrName>ppt_y</p:attrName>
                                        </p:attrNameLst>
                                      </p:cBhvr>
                                      <p:tavLst>
                                        <p:tav tm="0">
                                          <p:val>
                                            <p:strVal val="#ppt_y"/>
                                          </p:val>
                                        </p:tav>
                                        <p:tav tm="100000">
                                          <p:val>
                                            <p:strVal val="#ppt_y"/>
                                          </p:val>
                                        </p:tav>
                                      </p:tavLst>
                                    </p:anim>
                                  </p:childTnLst>
                                </p:cTn>
                              </p:par>
                              <p:par>
                                <p:cTn id="37" presetID="22" presetClass="entr" presetSubtype="8" fill="hold" grpId="0" nodeType="with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2750"/>
                            </p:stCondLst>
                            <p:childTnLst>
                              <p:par>
                                <p:cTn id="47" presetID="10"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nodeType="withEffect">
                                  <p:stCondLst>
                                    <p:cond delay="2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5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3750"/>
                            </p:stCondLst>
                            <p:childTnLst>
                              <p:par>
                                <p:cTn id="57" presetID="50" presetClass="entr" presetSubtype="0" decel="10000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strVal val="#ppt_w+.3"/>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Effect transition="in" filter="fade">
                                      <p:cBhvr>
                                        <p:cTn id="61" dur="1000"/>
                                        <p:tgtEl>
                                          <p:spTgt spid="12"/>
                                        </p:tgtEl>
                                      </p:cBhvr>
                                    </p:animEffect>
                                  </p:childTnLst>
                                </p:cTn>
                              </p:par>
                              <p:par>
                                <p:cTn id="62" presetID="50" presetClass="entr" presetSubtype="0" decel="100000" fill="hold" grpId="0" nodeType="withEffect">
                                  <p:stCondLst>
                                    <p:cond delay="250"/>
                                  </p:stCondLst>
                                  <p:childTnLst>
                                    <p:set>
                                      <p:cBhvr>
                                        <p:cTn id="63" dur="1" fill="hold">
                                          <p:stCondLst>
                                            <p:cond delay="0"/>
                                          </p:stCondLst>
                                        </p:cTn>
                                        <p:tgtEl>
                                          <p:spTgt spid="15"/>
                                        </p:tgtEl>
                                        <p:attrNameLst>
                                          <p:attrName>style.visibility</p:attrName>
                                        </p:attrNameLst>
                                      </p:cBhvr>
                                      <p:to>
                                        <p:strVal val="visible"/>
                                      </p:to>
                                    </p:set>
                                    <p:anim calcmode="lin" valueType="num">
                                      <p:cBhvr>
                                        <p:cTn id="64" dur="1000" fill="hold"/>
                                        <p:tgtEl>
                                          <p:spTgt spid="15"/>
                                        </p:tgtEl>
                                        <p:attrNameLst>
                                          <p:attrName>ppt_w</p:attrName>
                                        </p:attrNameLst>
                                      </p:cBhvr>
                                      <p:tavLst>
                                        <p:tav tm="0">
                                          <p:val>
                                            <p:strVal val="#ppt_w+.3"/>
                                          </p:val>
                                        </p:tav>
                                        <p:tav tm="100000">
                                          <p:val>
                                            <p:strVal val="#ppt_w"/>
                                          </p:val>
                                        </p:tav>
                                      </p:tavLst>
                                    </p:anim>
                                    <p:anim calcmode="lin" valueType="num">
                                      <p:cBhvr>
                                        <p:cTn id="65" dur="1000" fill="hold"/>
                                        <p:tgtEl>
                                          <p:spTgt spid="15"/>
                                        </p:tgtEl>
                                        <p:attrNameLst>
                                          <p:attrName>ppt_h</p:attrName>
                                        </p:attrNameLst>
                                      </p:cBhvr>
                                      <p:tavLst>
                                        <p:tav tm="0">
                                          <p:val>
                                            <p:strVal val="#ppt_h"/>
                                          </p:val>
                                        </p:tav>
                                        <p:tav tm="100000">
                                          <p:val>
                                            <p:strVal val="#ppt_h"/>
                                          </p:val>
                                        </p:tav>
                                      </p:tavLst>
                                    </p:anim>
                                    <p:animEffect transition="in" filter="fade">
                                      <p:cBhvr>
                                        <p:cTn id="66" dur="1000"/>
                                        <p:tgtEl>
                                          <p:spTgt spid="15"/>
                                        </p:tgtEl>
                                      </p:cBhvr>
                                    </p:animEffect>
                                  </p:childTnLst>
                                </p:cTn>
                              </p:par>
                              <p:par>
                                <p:cTn id="67" presetID="50" presetClass="entr" presetSubtype="0" decel="100000" fill="hold" grpId="0" nodeType="withEffect">
                                  <p:stCondLst>
                                    <p:cond delay="5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1000" fill="hold"/>
                                        <p:tgtEl>
                                          <p:spTgt spid="18"/>
                                        </p:tgtEl>
                                        <p:attrNameLst>
                                          <p:attrName>ppt_w</p:attrName>
                                        </p:attrNameLst>
                                      </p:cBhvr>
                                      <p:tavLst>
                                        <p:tav tm="0">
                                          <p:val>
                                            <p:strVal val="#ppt_w+.3"/>
                                          </p:val>
                                        </p:tav>
                                        <p:tav tm="100000">
                                          <p:val>
                                            <p:strVal val="#ppt_w"/>
                                          </p:val>
                                        </p:tav>
                                      </p:tavLst>
                                    </p:anim>
                                    <p:anim calcmode="lin" valueType="num">
                                      <p:cBhvr>
                                        <p:cTn id="70" dur="1000" fill="hold"/>
                                        <p:tgtEl>
                                          <p:spTgt spid="18"/>
                                        </p:tgtEl>
                                        <p:attrNameLst>
                                          <p:attrName>ppt_h</p:attrName>
                                        </p:attrNameLst>
                                      </p:cBhvr>
                                      <p:tavLst>
                                        <p:tav tm="0">
                                          <p:val>
                                            <p:strVal val="#ppt_h"/>
                                          </p:val>
                                        </p:tav>
                                        <p:tav tm="100000">
                                          <p:val>
                                            <p:strVal val="#ppt_h"/>
                                          </p:val>
                                        </p:tav>
                                      </p:tavLst>
                                    </p:anim>
                                    <p:animEffect transition="in" filter="fade">
                                      <p:cBhvr>
                                        <p:cTn id="7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p:bldP spid="16" grpId="0" animBg="1"/>
      <p:bldP spid="17" grpId="0" animBg="1"/>
      <p:bldP spid="18" grpId="0"/>
      <p:bldP spid="19"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2DD4D51A-29B6-4A17-8758-8AC506262D31}"/>
              </a:ext>
            </a:extLst>
          </p:cNvPr>
          <p:cNvPicPr>
            <a:picLocks noChangeAspect="1"/>
          </p:cNvPicPr>
          <p:nvPr/>
        </p:nvPicPr>
        <p:blipFill>
          <a:blip r:embed="rId2"/>
          <a:stretch>
            <a:fillRect/>
          </a:stretch>
        </p:blipFill>
        <p:spPr>
          <a:xfrm>
            <a:off x="202247" y="178253"/>
            <a:ext cx="11715115" cy="6412865"/>
          </a:xfrm>
          <a:prstGeom prst="rect">
            <a:avLst/>
          </a:prstGeom>
        </p:spPr>
      </p:pic>
      <p:pic>
        <p:nvPicPr>
          <p:cNvPr id="4" name="图片 4" descr="树枝">
            <a:extLst>
              <a:ext uri="{FF2B5EF4-FFF2-40B4-BE49-F238E27FC236}">
                <a16:creationId xmlns:a16="http://schemas.microsoft.com/office/drawing/2014/main" id="{511983AB-CF4A-4F43-9A2B-1BE4578419E9}"/>
              </a:ext>
            </a:extLst>
          </p:cNvPr>
          <p:cNvPicPr>
            <a:picLocks noChangeAspect="1"/>
          </p:cNvPicPr>
          <p:nvPr/>
        </p:nvPicPr>
        <p:blipFill>
          <a:blip r:embed="rId3"/>
          <a:stretch>
            <a:fillRect/>
          </a:stretch>
        </p:blipFill>
        <p:spPr>
          <a:xfrm>
            <a:off x="8966200" y="-3810"/>
            <a:ext cx="3236595" cy="4255135"/>
          </a:xfrm>
          <a:prstGeom prst="rect">
            <a:avLst/>
          </a:prstGeom>
        </p:spPr>
      </p:pic>
      <p:pic>
        <p:nvPicPr>
          <p:cNvPr id="5" name="图片 5" descr="毛线团">
            <a:extLst>
              <a:ext uri="{FF2B5EF4-FFF2-40B4-BE49-F238E27FC236}">
                <a16:creationId xmlns:a16="http://schemas.microsoft.com/office/drawing/2014/main" id="{A968DF7D-EAA6-40F8-A766-2F54C2FE3FAB}"/>
              </a:ext>
            </a:extLst>
          </p:cNvPr>
          <p:cNvPicPr>
            <a:picLocks noChangeAspect="1"/>
          </p:cNvPicPr>
          <p:nvPr/>
        </p:nvPicPr>
        <p:blipFill>
          <a:blip r:embed="rId4"/>
          <a:stretch>
            <a:fillRect/>
          </a:stretch>
        </p:blipFill>
        <p:spPr>
          <a:xfrm>
            <a:off x="-23495" y="2976245"/>
            <a:ext cx="2830830" cy="3887470"/>
          </a:xfrm>
          <a:prstGeom prst="rect">
            <a:avLst/>
          </a:prstGeom>
        </p:spPr>
      </p:pic>
      <p:pic>
        <p:nvPicPr>
          <p:cNvPr id="6" name="图片 6" descr="花">
            <a:extLst>
              <a:ext uri="{FF2B5EF4-FFF2-40B4-BE49-F238E27FC236}">
                <a16:creationId xmlns:a16="http://schemas.microsoft.com/office/drawing/2014/main" id="{00F1A04D-6FD1-44DF-BC4E-803352A21181}"/>
              </a:ext>
            </a:extLst>
          </p:cNvPr>
          <p:cNvPicPr>
            <a:picLocks noChangeAspect="1"/>
          </p:cNvPicPr>
          <p:nvPr/>
        </p:nvPicPr>
        <p:blipFill>
          <a:blip r:embed="rId5"/>
          <a:stretch>
            <a:fillRect/>
          </a:stretch>
        </p:blipFill>
        <p:spPr>
          <a:xfrm>
            <a:off x="2740025" y="5269865"/>
            <a:ext cx="1236345" cy="1166495"/>
          </a:xfrm>
          <a:prstGeom prst="rect">
            <a:avLst/>
          </a:prstGeom>
        </p:spPr>
      </p:pic>
      <p:sp>
        <p:nvSpPr>
          <p:cNvPr id="8" name="文本框 1">
            <a:extLst>
              <a:ext uri="{FF2B5EF4-FFF2-40B4-BE49-F238E27FC236}">
                <a16:creationId xmlns:a16="http://schemas.microsoft.com/office/drawing/2014/main" id="{DD03DC0B-6046-46B1-B20A-8E8428A84BDF}"/>
              </a:ext>
            </a:extLst>
          </p:cNvPr>
          <p:cNvSpPr txBox="1"/>
          <p:nvPr/>
        </p:nvSpPr>
        <p:spPr>
          <a:xfrm>
            <a:off x="1398905" y="2252970"/>
            <a:ext cx="9394190" cy="1446550"/>
          </a:xfrm>
          <a:prstGeom prst="rect">
            <a:avLst/>
          </a:prstGeom>
          <a:noFill/>
        </p:spPr>
        <p:txBody>
          <a:bodyPr wrap="square" rtlCol="0">
            <a:spAutoFit/>
          </a:bodyPr>
          <a:lstStyle/>
          <a:p>
            <a:pPr algn="ctr"/>
            <a:r>
              <a:rPr lang="en-US" altLang="zh-CN" sz="8800" b="1" dirty="0">
                <a:solidFill>
                  <a:srgbClr val="152751"/>
                </a:solidFill>
                <a:latin typeface="Times New Roman" panose="02020603050405020304" pitchFamily="18" charset="0"/>
                <a:ea typeface="微软雅黑" panose="020B0503020204020204" charset="-122"/>
                <a:cs typeface="Times New Roman" panose="02020603050405020304" pitchFamily="18" charset="0"/>
              </a:rPr>
              <a:t>CÁM ƠN !</a:t>
            </a:r>
          </a:p>
        </p:txBody>
      </p:sp>
    </p:spTree>
    <p:extLst>
      <p:ext uri="{BB962C8B-B14F-4D97-AF65-F5344CB8AC3E}">
        <p14:creationId xmlns:p14="http://schemas.microsoft.com/office/powerpoint/2010/main" val="29514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29"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SG" dirty="0">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id="{B74A0736-DCBA-43CF-A81D-F966595D1759}"/>
              </a:ext>
            </a:extLst>
          </p:cNvPr>
          <p:cNvPicPr>
            <a:picLocks noChangeAspect="1"/>
          </p:cNvPicPr>
          <p:nvPr/>
        </p:nvPicPr>
        <p:blipFill>
          <a:blip r:embed="rId2"/>
          <a:stretch>
            <a:fillRect/>
          </a:stretch>
        </p:blipFill>
        <p:spPr>
          <a:xfrm>
            <a:off x="238760" y="195176"/>
            <a:ext cx="11715115" cy="6412865"/>
          </a:xfrm>
          <a:prstGeom prst="rect">
            <a:avLst/>
          </a:prstGeom>
        </p:spPr>
      </p:pic>
      <p:pic>
        <p:nvPicPr>
          <p:cNvPr id="12" name="图片 12" descr="花">
            <a:extLst>
              <a:ext uri="{FF2B5EF4-FFF2-40B4-BE49-F238E27FC236}">
                <a16:creationId xmlns:a16="http://schemas.microsoft.com/office/drawing/2014/main" id="{19965E9F-856D-4C45-A023-F2F035296C01}"/>
              </a:ext>
            </a:extLst>
          </p:cNvPr>
          <p:cNvPicPr>
            <a:picLocks noChangeAspect="1"/>
          </p:cNvPicPr>
          <p:nvPr/>
        </p:nvPicPr>
        <p:blipFill>
          <a:blip r:embed="rId3"/>
          <a:stretch>
            <a:fillRect/>
          </a:stretch>
        </p:blipFill>
        <p:spPr>
          <a:xfrm>
            <a:off x="1635125" y="3785870"/>
            <a:ext cx="672465" cy="635000"/>
          </a:xfrm>
          <a:prstGeom prst="rect">
            <a:avLst/>
          </a:prstGeom>
        </p:spPr>
      </p:pic>
      <p:sp>
        <p:nvSpPr>
          <p:cNvPr id="13" name="六边形 15">
            <a:extLst>
              <a:ext uri="{FF2B5EF4-FFF2-40B4-BE49-F238E27FC236}">
                <a16:creationId xmlns:a16="http://schemas.microsoft.com/office/drawing/2014/main" id="{215532A7-F9DF-41D5-87B0-A8C8D24C0033}"/>
              </a:ext>
            </a:extLst>
          </p:cNvPr>
          <p:cNvSpPr/>
          <p:nvPr/>
        </p:nvSpPr>
        <p:spPr>
          <a:xfrm>
            <a:off x="4588510" y="2162175"/>
            <a:ext cx="749935" cy="647065"/>
          </a:xfrm>
          <a:prstGeom prst="hexagon">
            <a:avLst/>
          </a:prstGeom>
          <a:noFill/>
          <a:ln>
            <a:solidFill>
              <a:srgbClr val="152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I.</a:t>
            </a:r>
          </a:p>
        </p:txBody>
      </p:sp>
      <p:sp>
        <p:nvSpPr>
          <p:cNvPr id="15" name="六边形 17">
            <a:extLst>
              <a:ext uri="{FF2B5EF4-FFF2-40B4-BE49-F238E27FC236}">
                <a16:creationId xmlns:a16="http://schemas.microsoft.com/office/drawing/2014/main" id="{154A1F5F-F6D9-4B3A-8DF6-5466EFE1FF4B}"/>
              </a:ext>
            </a:extLst>
          </p:cNvPr>
          <p:cNvSpPr/>
          <p:nvPr/>
        </p:nvSpPr>
        <p:spPr>
          <a:xfrm>
            <a:off x="4588510" y="4278630"/>
            <a:ext cx="749935" cy="647065"/>
          </a:xfrm>
          <a:prstGeom prst="hexagon">
            <a:avLst/>
          </a:prstGeom>
          <a:noFill/>
          <a:ln>
            <a:solidFill>
              <a:srgbClr val="152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II.</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17" name="文本框 20">
            <a:extLst>
              <a:ext uri="{FF2B5EF4-FFF2-40B4-BE49-F238E27FC236}">
                <a16:creationId xmlns:a16="http://schemas.microsoft.com/office/drawing/2014/main" id="{16B5B4CA-F53A-415E-B7F5-0B2EC59EDE2C}"/>
              </a:ext>
            </a:extLst>
          </p:cNvPr>
          <p:cNvSpPr txBox="1"/>
          <p:nvPr/>
        </p:nvSpPr>
        <p:spPr>
          <a:xfrm>
            <a:off x="5643244" y="1776730"/>
            <a:ext cx="5888349" cy="1505220"/>
          </a:xfrm>
          <a:prstGeom prst="rect">
            <a:avLst/>
          </a:prstGeom>
          <a:noFill/>
        </p:spPr>
        <p:txBody>
          <a:bodyPr wrap="square" rtlCol="0">
            <a:spAutoFit/>
          </a:bodyPr>
          <a:lstStyle/>
          <a:p>
            <a:pPr fontAlgn="auto">
              <a:lnSpc>
                <a:spcPct val="120000"/>
              </a:lnSpc>
            </a:pP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Đặc</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điểm</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hình</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thức</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và</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chức</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năng</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chính</a:t>
            </a:r>
            <a:endParaRPr lang="zh-CN" altLang="en-US" sz="3200"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9" name="文本框 23">
            <a:extLst>
              <a:ext uri="{FF2B5EF4-FFF2-40B4-BE49-F238E27FC236}">
                <a16:creationId xmlns:a16="http://schemas.microsoft.com/office/drawing/2014/main" id="{EA554D15-3B12-4A4F-986B-1A217EE91A69}"/>
              </a:ext>
            </a:extLst>
          </p:cNvPr>
          <p:cNvSpPr txBox="1"/>
          <p:nvPr/>
        </p:nvSpPr>
        <p:spPr>
          <a:xfrm>
            <a:off x="5704205" y="4175903"/>
            <a:ext cx="3145937" cy="766557"/>
          </a:xfrm>
          <a:prstGeom prst="rect">
            <a:avLst/>
          </a:prstGeom>
          <a:noFill/>
        </p:spPr>
        <p:txBody>
          <a:bodyPr wrap="square" rtlCol="0">
            <a:spAutoFit/>
          </a:bodyPr>
          <a:lstStyle/>
          <a:p>
            <a:pPr fontAlgn="auto">
              <a:lnSpc>
                <a:spcPct val="120000"/>
              </a:lnSpc>
            </a:pP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Luyện</a:t>
            </a:r>
            <a:r>
              <a:rPr lang="en-US" altLang="zh-CN" sz="40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0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tập</a:t>
            </a:r>
            <a:endParaRPr lang="zh-CN" altLang="en-US" sz="3200"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14" name="图片 12" descr="花">
            <a:extLst>
              <a:ext uri="{FF2B5EF4-FFF2-40B4-BE49-F238E27FC236}">
                <a16:creationId xmlns:a16="http://schemas.microsoft.com/office/drawing/2014/main" id="{FDD270EA-DD7B-D5B3-4855-5A9965B07170}"/>
              </a:ext>
            </a:extLst>
          </p:cNvPr>
          <p:cNvPicPr>
            <a:picLocks noChangeAspect="1"/>
          </p:cNvPicPr>
          <p:nvPr/>
        </p:nvPicPr>
        <p:blipFill>
          <a:blip r:embed="rId3"/>
          <a:stretch>
            <a:fillRect/>
          </a:stretch>
        </p:blipFill>
        <p:spPr>
          <a:xfrm>
            <a:off x="1971357" y="3150870"/>
            <a:ext cx="672465" cy="635000"/>
          </a:xfrm>
          <a:prstGeom prst="rect">
            <a:avLst/>
          </a:prstGeom>
        </p:spPr>
      </p:pic>
      <p:pic>
        <p:nvPicPr>
          <p:cNvPr id="16" name="图片 12" descr="花">
            <a:extLst>
              <a:ext uri="{FF2B5EF4-FFF2-40B4-BE49-F238E27FC236}">
                <a16:creationId xmlns:a16="http://schemas.microsoft.com/office/drawing/2014/main" id="{7477F3B0-73AA-0105-5A0B-886ED3D36E0F}"/>
              </a:ext>
            </a:extLst>
          </p:cNvPr>
          <p:cNvPicPr>
            <a:picLocks noChangeAspect="1"/>
          </p:cNvPicPr>
          <p:nvPr/>
        </p:nvPicPr>
        <p:blipFill>
          <a:blip r:embed="rId3"/>
          <a:stretch>
            <a:fillRect/>
          </a:stretch>
        </p:blipFill>
        <p:spPr>
          <a:xfrm>
            <a:off x="1130776" y="3111500"/>
            <a:ext cx="672465" cy="635000"/>
          </a:xfrm>
          <a:prstGeom prst="rect">
            <a:avLst/>
          </a:prstGeom>
        </p:spPr>
      </p:pic>
    </p:spTree>
    <p:extLst>
      <p:ext uri="{BB962C8B-B14F-4D97-AF65-F5344CB8AC3E}">
        <p14:creationId xmlns:p14="http://schemas.microsoft.com/office/powerpoint/2010/main" val="17277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53"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E2480DB9-6B9B-4A1E-905D-6D03159FB1EA}"/>
              </a:ext>
            </a:extLst>
          </p:cNvPr>
          <p:cNvPicPr>
            <a:picLocks noChangeAspect="1"/>
          </p:cNvPicPr>
          <p:nvPr/>
        </p:nvPicPr>
        <p:blipFill>
          <a:blip r:embed="rId2"/>
          <a:stretch>
            <a:fillRect/>
          </a:stretch>
        </p:blipFill>
        <p:spPr>
          <a:xfrm>
            <a:off x="238760" y="222885"/>
            <a:ext cx="11715115" cy="6412865"/>
          </a:xfrm>
          <a:prstGeom prst="rect">
            <a:avLst/>
          </a:prstGeom>
        </p:spPr>
      </p:pic>
      <p:pic>
        <p:nvPicPr>
          <p:cNvPr id="4" name="图片 4" descr="树枝">
            <a:extLst>
              <a:ext uri="{FF2B5EF4-FFF2-40B4-BE49-F238E27FC236}">
                <a16:creationId xmlns:a16="http://schemas.microsoft.com/office/drawing/2014/main" id="{39940270-2E3A-43F2-A5C4-E08101F5E256}"/>
              </a:ext>
            </a:extLst>
          </p:cNvPr>
          <p:cNvPicPr>
            <a:picLocks noChangeAspect="1"/>
          </p:cNvPicPr>
          <p:nvPr/>
        </p:nvPicPr>
        <p:blipFill>
          <a:blip r:embed="rId3"/>
          <a:stretch>
            <a:fillRect/>
          </a:stretch>
        </p:blipFill>
        <p:spPr>
          <a:xfrm>
            <a:off x="9469755" y="-3810"/>
            <a:ext cx="2733040" cy="3592830"/>
          </a:xfrm>
          <a:prstGeom prst="rect">
            <a:avLst/>
          </a:prstGeom>
        </p:spPr>
      </p:pic>
      <p:pic>
        <p:nvPicPr>
          <p:cNvPr id="5" name="图片 5" descr="毛线团">
            <a:extLst>
              <a:ext uri="{FF2B5EF4-FFF2-40B4-BE49-F238E27FC236}">
                <a16:creationId xmlns:a16="http://schemas.microsoft.com/office/drawing/2014/main" id="{706EA449-A0C2-4FC2-A809-94CD9CA82F52}"/>
              </a:ext>
            </a:extLst>
          </p:cNvPr>
          <p:cNvPicPr>
            <a:picLocks noChangeAspect="1"/>
          </p:cNvPicPr>
          <p:nvPr/>
        </p:nvPicPr>
        <p:blipFill>
          <a:blip r:embed="rId4"/>
          <a:stretch>
            <a:fillRect/>
          </a:stretch>
        </p:blipFill>
        <p:spPr>
          <a:xfrm>
            <a:off x="-23495" y="3602990"/>
            <a:ext cx="2374265" cy="3260725"/>
          </a:xfrm>
          <a:prstGeom prst="rect">
            <a:avLst/>
          </a:prstGeom>
        </p:spPr>
      </p:pic>
      <p:pic>
        <p:nvPicPr>
          <p:cNvPr id="6" name="图片 6" descr="花">
            <a:extLst>
              <a:ext uri="{FF2B5EF4-FFF2-40B4-BE49-F238E27FC236}">
                <a16:creationId xmlns:a16="http://schemas.microsoft.com/office/drawing/2014/main" id="{C18461EE-6227-4FA4-A437-83894FE29821}"/>
              </a:ext>
            </a:extLst>
          </p:cNvPr>
          <p:cNvPicPr>
            <a:picLocks noChangeAspect="1"/>
          </p:cNvPicPr>
          <p:nvPr/>
        </p:nvPicPr>
        <p:blipFill>
          <a:blip r:embed="rId5"/>
          <a:stretch>
            <a:fillRect/>
          </a:stretch>
        </p:blipFill>
        <p:spPr>
          <a:xfrm>
            <a:off x="2235835" y="5574030"/>
            <a:ext cx="903605" cy="852805"/>
          </a:xfrm>
          <a:prstGeom prst="rect">
            <a:avLst/>
          </a:prstGeom>
        </p:spPr>
      </p:pic>
      <p:grpSp>
        <p:nvGrpSpPr>
          <p:cNvPr id="7" name="组合 10">
            <a:extLst>
              <a:ext uri="{FF2B5EF4-FFF2-40B4-BE49-F238E27FC236}">
                <a16:creationId xmlns:a16="http://schemas.microsoft.com/office/drawing/2014/main" id="{82A86533-8DD1-4AA8-AB8C-A36B838D28CC}"/>
              </a:ext>
            </a:extLst>
          </p:cNvPr>
          <p:cNvGrpSpPr/>
          <p:nvPr/>
        </p:nvGrpSpPr>
        <p:grpSpPr>
          <a:xfrm>
            <a:off x="5170170" y="1183640"/>
            <a:ext cx="1851025" cy="1593215"/>
            <a:chOff x="8308" y="1711"/>
            <a:chExt cx="2585" cy="2225"/>
          </a:xfrm>
        </p:grpSpPr>
        <p:sp>
          <p:nvSpPr>
            <p:cNvPr id="8" name="六边形 1">
              <a:extLst>
                <a:ext uri="{FF2B5EF4-FFF2-40B4-BE49-F238E27FC236}">
                  <a16:creationId xmlns:a16="http://schemas.microsoft.com/office/drawing/2014/main" id="{3F0D8AB8-B736-449A-9079-989E47EF56A1}"/>
                </a:ext>
              </a:extLst>
            </p:cNvPr>
            <p:cNvSpPr/>
            <p:nvPr/>
          </p:nvSpPr>
          <p:spPr>
            <a:xfrm>
              <a:off x="8308" y="1711"/>
              <a:ext cx="2584" cy="2225"/>
            </a:xfrm>
            <a:prstGeom prst="hexagon">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2">
              <a:extLst>
                <a:ext uri="{FF2B5EF4-FFF2-40B4-BE49-F238E27FC236}">
                  <a16:creationId xmlns:a16="http://schemas.microsoft.com/office/drawing/2014/main" id="{6B56F329-2A5F-4E3E-A2DC-A85CF0D7DF9E}"/>
                </a:ext>
              </a:extLst>
            </p:cNvPr>
            <p:cNvSpPr/>
            <p:nvPr/>
          </p:nvSpPr>
          <p:spPr>
            <a:xfrm>
              <a:off x="8309" y="1711"/>
              <a:ext cx="2584" cy="2225"/>
            </a:xfrm>
            <a:prstGeom prst="hexagon">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11">
            <a:extLst>
              <a:ext uri="{FF2B5EF4-FFF2-40B4-BE49-F238E27FC236}">
                <a16:creationId xmlns:a16="http://schemas.microsoft.com/office/drawing/2014/main" id="{307BC69D-546E-4856-BE70-913706414F81}"/>
              </a:ext>
            </a:extLst>
          </p:cNvPr>
          <p:cNvSpPr txBox="1"/>
          <p:nvPr/>
        </p:nvSpPr>
        <p:spPr>
          <a:xfrm>
            <a:off x="5369242" y="1426249"/>
            <a:ext cx="1502410" cy="1107996"/>
          </a:xfrm>
          <a:prstGeom prst="rect">
            <a:avLst/>
          </a:prstGeom>
          <a:noFill/>
        </p:spPr>
        <p:txBody>
          <a:bodyPr wrap="square" rtlCol="0">
            <a:spAutoFit/>
          </a:bodyPr>
          <a:lstStyle/>
          <a:p>
            <a:pPr algn="ctr"/>
            <a:r>
              <a:rPr lang="en-US" altLang="zh-CN" sz="6600" b="1" dirty="0">
                <a:solidFill>
                  <a:srgbClr val="152751"/>
                </a:solidFill>
                <a:latin typeface="Times New Roman" panose="02020603050405020304" pitchFamily="18" charset="0"/>
                <a:cs typeface="Times New Roman" panose="02020603050405020304" pitchFamily="18" charset="0"/>
              </a:rPr>
              <a:t>I.</a:t>
            </a:r>
          </a:p>
        </p:txBody>
      </p:sp>
      <p:sp>
        <p:nvSpPr>
          <p:cNvPr id="11" name="文本框 12">
            <a:extLst>
              <a:ext uri="{FF2B5EF4-FFF2-40B4-BE49-F238E27FC236}">
                <a16:creationId xmlns:a16="http://schemas.microsoft.com/office/drawing/2014/main" id="{67EDF19F-CFBA-4968-B6AF-4577EFE4CC09}"/>
              </a:ext>
            </a:extLst>
          </p:cNvPr>
          <p:cNvSpPr txBox="1"/>
          <p:nvPr/>
        </p:nvSpPr>
        <p:spPr>
          <a:xfrm>
            <a:off x="2058670" y="3181350"/>
            <a:ext cx="8215630" cy="1999715"/>
          </a:xfrm>
          <a:prstGeom prst="rect">
            <a:avLst/>
          </a:prstGeom>
          <a:noFill/>
        </p:spPr>
        <p:txBody>
          <a:bodyPr wrap="square" rtlCol="0">
            <a:spAutoFit/>
          </a:bodyPr>
          <a:lstStyle/>
          <a:p>
            <a:pPr algn="ctr" fontAlgn="auto">
              <a:lnSpc>
                <a:spcPct val="120000"/>
              </a:lnSpc>
            </a:pP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Đặc</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điểm</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hình</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thức</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và</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chức</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năng</a:t>
            </a:r>
            <a:r>
              <a:rPr lang="en-US" altLang="zh-CN" sz="5400" b="1"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5400" b="1" dirty="0" err="1">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rPr>
              <a:t>chính</a:t>
            </a:r>
            <a:endParaRPr lang="zh-CN" altLang="en-US" sz="4400" dirty="0">
              <a:solidFill>
                <a:srgbClr val="15275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extLst>
      <p:ext uri="{BB962C8B-B14F-4D97-AF65-F5344CB8AC3E}">
        <p14:creationId xmlns:p14="http://schemas.microsoft.com/office/powerpoint/2010/main" val="6585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1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1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0"/>
                                        </p:tgtEl>
                                      </p:cBhvr>
                                    </p:animEffect>
                                  </p:childTnLst>
                                </p:cTn>
                              </p:par>
                            </p:childTnLst>
                          </p:cTn>
                        </p:par>
                        <p:par>
                          <p:cTn id="36" fill="hold">
                            <p:stCondLst>
                              <p:cond delay="205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42D80BFC-1D7F-4A8B-989C-E258353FFCCA}"/>
              </a:ext>
            </a:extLst>
          </p:cNvPr>
          <p:cNvPicPr>
            <a:picLocks noChangeAspect="1"/>
          </p:cNvPicPr>
          <p:nvPr/>
        </p:nvPicPr>
        <p:blipFill>
          <a:blip r:embed="rId2"/>
          <a:stretch>
            <a:fillRect/>
          </a:stretch>
        </p:blipFill>
        <p:spPr>
          <a:xfrm>
            <a:off x="238760" y="222885"/>
            <a:ext cx="11715115" cy="6412865"/>
          </a:xfrm>
          <a:prstGeom prst="rect">
            <a:avLst/>
          </a:prstGeom>
        </p:spPr>
      </p:pic>
      <p:pic>
        <p:nvPicPr>
          <p:cNvPr id="4" name="Picture 3">
            <a:extLst>
              <a:ext uri="{FF2B5EF4-FFF2-40B4-BE49-F238E27FC236}">
                <a16:creationId xmlns:a16="http://schemas.microsoft.com/office/drawing/2014/main" id="{D05EBCD0-8DCE-4AAF-8E85-AA3AE1477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622" y="1281355"/>
            <a:ext cx="5060315" cy="5060315"/>
          </a:xfrm>
          <a:prstGeom prst="rect">
            <a:avLst/>
          </a:prstGeom>
        </p:spPr>
      </p:pic>
      <p:pic>
        <p:nvPicPr>
          <p:cNvPr id="5" name="Picture 4">
            <a:extLst>
              <a:ext uri="{FF2B5EF4-FFF2-40B4-BE49-F238E27FC236}">
                <a16:creationId xmlns:a16="http://schemas.microsoft.com/office/drawing/2014/main" id="{170D280A-B6D0-4E00-B9E7-15E9C321543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b="52778"/>
          <a:stretch/>
        </p:blipFill>
        <p:spPr>
          <a:xfrm>
            <a:off x="645564" y="939800"/>
            <a:ext cx="7076036" cy="4636845"/>
          </a:xfrm>
          <a:prstGeom prst="rect">
            <a:avLst/>
          </a:prstGeom>
        </p:spPr>
      </p:pic>
      <p:sp>
        <p:nvSpPr>
          <p:cNvPr id="6" name="TextBox 5">
            <a:extLst>
              <a:ext uri="{FF2B5EF4-FFF2-40B4-BE49-F238E27FC236}">
                <a16:creationId xmlns:a16="http://schemas.microsoft.com/office/drawing/2014/main" id="{C40C5581-C7D1-4F32-BD31-55FD65D1C6A4}"/>
              </a:ext>
            </a:extLst>
          </p:cNvPr>
          <p:cNvSpPr txBox="1"/>
          <p:nvPr/>
        </p:nvSpPr>
        <p:spPr>
          <a:xfrm flipH="1">
            <a:off x="1976119" y="2374900"/>
            <a:ext cx="4119881" cy="2123658"/>
          </a:xfrm>
          <a:prstGeom prst="rect">
            <a:avLst/>
          </a:prstGeom>
          <a:noFill/>
        </p:spPr>
        <p:txBody>
          <a:bodyPr wrap="square" rtlCol="0">
            <a:spAutoFit/>
          </a:bodyPr>
          <a:lstStyle/>
          <a:p>
            <a:pPr algn="ctr"/>
            <a:r>
              <a:rPr lang="en-SG" sz="4400" b="1" dirty="0" err="1">
                <a:latin typeface="Times New Roman" panose="02020603050405020304" pitchFamily="18" charset="0"/>
                <a:cs typeface="Times New Roman" panose="02020603050405020304" pitchFamily="18" charset="0"/>
              </a:rPr>
              <a:t>Đọc</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ví</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dụ</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sau</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và</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hoàn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thiện</a:t>
            </a:r>
            <a:r>
              <a:rPr lang="en-SG" sz="4400" b="1" dirty="0">
                <a:latin typeface="Times New Roman" panose="02020603050405020304" pitchFamily="18" charset="0"/>
                <a:cs typeface="Times New Roman" panose="02020603050405020304" pitchFamily="18" charset="0"/>
              </a:rPr>
              <a:t> PBT </a:t>
            </a:r>
            <a:r>
              <a:rPr lang="en-SG" sz="4400" b="1" dirty="0" err="1">
                <a:latin typeface="Times New Roman" panose="02020603050405020304" pitchFamily="18" charset="0"/>
                <a:cs typeface="Times New Roman" panose="02020603050405020304" pitchFamily="18" charset="0"/>
              </a:rPr>
              <a:t>trong</a:t>
            </a:r>
            <a:r>
              <a:rPr lang="en-SG" sz="4400" b="1"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42141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图片 12">
            <a:extLst>
              <a:ext uri="{FF2B5EF4-FFF2-40B4-BE49-F238E27FC236}">
                <a16:creationId xmlns:a16="http://schemas.microsoft.com/office/drawing/2014/main" id="{1ABABC8B-B09E-4938-9E86-3427FCB30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75780" y="-3083781"/>
            <a:ext cx="6888039" cy="13055600"/>
          </a:xfrm>
          <a:prstGeom prst="rect">
            <a:avLst/>
          </a:prstGeom>
        </p:spPr>
      </p:pic>
      <p:pic>
        <p:nvPicPr>
          <p:cNvPr id="5" name="图片 14">
            <a:extLst>
              <a:ext uri="{FF2B5EF4-FFF2-40B4-BE49-F238E27FC236}">
                <a16:creationId xmlns:a16="http://schemas.microsoft.com/office/drawing/2014/main" id="{2D3C3DF2-5116-4CB5-9B3F-AEF2917D1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65700"/>
            <a:ext cx="1515444" cy="1892300"/>
          </a:xfrm>
          <a:prstGeom prst="rect">
            <a:avLst/>
          </a:prstGeom>
        </p:spPr>
      </p:pic>
      <p:pic>
        <p:nvPicPr>
          <p:cNvPr id="6" name="图片 16">
            <a:extLst>
              <a:ext uri="{FF2B5EF4-FFF2-40B4-BE49-F238E27FC236}">
                <a16:creationId xmlns:a16="http://schemas.microsoft.com/office/drawing/2014/main" id="{21D2BA4F-48F4-4D9C-B958-39373F3DF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5336" y="-14514"/>
            <a:ext cx="1416446" cy="1944914"/>
          </a:xfrm>
          <a:prstGeom prst="rect">
            <a:avLst/>
          </a:prstGeom>
        </p:spPr>
      </p:pic>
      <p:sp>
        <p:nvSpPr>
          <p:cNvPr id="7" name="直接连接符 20">
            <a:extLst>
              <a:ext uri="{FF2B5EF4-FFF2-40B4-BE49-F238E27FC236}">
                <a16:creationId xmlns:a16="http://schemas.microsoft.com/office/drawing/2014/main" id="{21AD9D02-EF63-4AFB-B82C-623849F17EF1}"/>
              </a:ext>
            </a:extLst>
          </p:cNvPr>
          <p:cNvSpPr>
            <a:spLocks noChangeShapeType="1"/>
          </p:cNvSpPr>
          <p:nvPr/>
        </p:nvSpPr>
        <p:spPr bwMode="auto">
          <a:xfrm>
            <a:off x="4411419" y="3891316"/>
            <a:ext cx="5497314" cy="40064"/>
          </a:xfrm>
          <a:prstGeom prst="line">
            <a:avLst/>
          </a:prstGeom>
          <a:noFill/>
          <a:ln w="6350">
            <a:solidFill>
              <a:schemeClr val="bg1"/>
            </a:solidFill>
            <a:prstDash val="lgDash"/>
            <a:bevel/>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tx1">
                  <a:lumMod val="85000"/>
                  <a:lumOff val="15000"/>
                </a:schemeClr>
              </a:solidFill>
              <a:effectLst/>
              <a:uLnTx/>
              <a:uFillTx/>
              <a:latin typeface="汉仪家书简" panose="02010609000101010101" pitchFamily="49" charset="-122"/>
              <a:ea typeface="汉仪家书简" panose="02010609000101010101" pitchFamily="49" charset="-122"/>
            </a:endParaRPr>
          </a:p>
        </p:txBody>
      </p:sp>
      <p:sp>
        <p:nvSpPr>
          <p:cNvPr id="9" name="TextBox 8">
            <a:extLst>
              <a:ext uri="{FF2B5EF4-FFF2-40B4-BE49-F238E27FC236}">
                <a16:creationId xmlns:a16="http://schemas.microsoft.com/office/drawing/2014/main" id="{283B5D35-4C6D-4D74-9F91-84793EBBAA51}"/>
              </a:ext>
            </a:extLst>
          </p:cNvPr>
          <p:cNvSpPr txBox="1"/>
          <p:nvPr/>
        </p:nvSpPr>
        <p:spPr>
          <a:xfrm>
            <a:off x="1276350" y="1085850"/>
            <a:ext cx="9556750" cy="4690515"/>
          </a:xfrm>
          <a:prstGeom prst="rect">
            <a:avLst/>
          </a:prstGeom>
          <a:noFill/>
        </p:spPr>
        <p:txBody>
          <a:bodyPr wrap="square" rtlCol="0">
            <a:spAutoFit/>
          </a:bodyPr>
          <a:lstStyle/>
          <a:p>
            <a:pPr algn="just">
              <a:lnSpc>
                <a:spcPct val="9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Vẻ</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nghi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ngại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hiện</a:t>
            </a:r>
            <a:r>
              <a:rPr lang="en-US" altLang="en-US" sz="3600" dirty="0">
                <a:solidFill>
                  <a:srgbClr val="0000CC"/>
                </a:solidFill>
                <a:latin typeface="Times New Roman" panose="02020603050405020304" pitchFamily="18" charset="0"/>
                <a:cs typeface="Times New Roman" panose="02020603050405020304" pitchFamily="18" charset="0"/>
              </a:rPr>
              <a:t> ra </a:t>
            </a:r>
            <a:r>
              <a:rPr lang="en-US" altLang="en-US" sz="3600" dirty="0" err="1">
                <a:solidFill>
                  <a:srgbClr val="0000CC"/>
                </a:solidFill>
                <a:latin typeface="Times New Roman" panose="02020603050405020304" pitchFamily="18" charset="0"/>
                <a:cs typeface="Times New Roman" panose="02020603050405020304" pitchFamily="18" charset="0"/>
              </a:rPr>
              <a:t>sắc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mặt</a:t>
            </a:r>
            <a:r>
              <a:rPr lang="en-US" altLang="en-US" sz="3600" dirty="0">
                <a:solidFill>
                  <a:srgbClr val="0000CC"/>
                </a:solidFill>
                <a:latin typeface="Times New Roman" panose="02020603050405020304" pitchFamily="18" charset="0"/>
                <a:cs typeface="Times New Roman" panose="02020603050405020304" pitchFamily="18" charset="0"/>
              </a:rPr>
              <a:t>, con </a:t>
            </a:r>
            <a:r>
              <a:rPr lang="en-US" altLang="en-US" sz="3600" dirty="0" err="1">
                <a:solidFill>
                  <a:srgbClr val="0000CC"/>
                </a:solidFill>
                <a:latin typeface="Times New Roman" panose="02020603050405020304" pitchFamily="18" charset="0"/>
                <a:cs typeface="Times New Roman" panose="02020603050405020304" pitchFamily="18" charset="0"/>
              </a:rPr>
              <a:t>bé</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hóm</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hỉnh</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hỏi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mẹ</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một</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cách</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thiết</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tha</a:t>
            </a:r>
            <a:r>
              <a:rPr lang="en-US" altLang="en-US" sz="3600" dirty="0">
                <a:solidFill>
                  <a:srgbClr val="0000CC"/>
                </a:solidFill>
                <a:latin typeface="Times New Roman" panose="02020603050405020304" pitchFamily="18" charset="0"/>
                <a:cs typeface="Times New Roman" panose="02020603050405020304" pitchFamily="18" charset="0"/>
              </a:rPr>
              <a:t>:</a:t>
            </a:r>
          </a:p>
          <a:p>
            <a:pPr algn="just">
              <a:lnSpc>
                <a:spcPct val="9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       - </a:t>
            </a:r>
            <a:r>
              <a:rPr lang="en-US" altLang="en-US" sz="3600" dirty="0" err="1">
                <a:solidFill>
                  <a:srgbClr val="0000CC"/>
                </a:solidFill>
                <a:latin typeface="Times New Roman" panose="02020603050405020304" pitchFamily="18" charset="0"/>
                <a:cs typeface="Times New Roman" panose="02020603050405020304" pitchFamily="18" charset="0"/>
              </a:rPr>
              <a:t>Sáng</a:t>
            </a:r>
            <a:r>
              <a:rPr lang="en-US" altLang="en-US" sz="3600" dirty="0">
                <a:solidFill>
                  <a:srgbClr val="0000CC"/>
                </a:solidFill>
                <a:latin typeface="Times New Roman" panose="02020603050405020304" pitchFamily="18" charset="0"/>
                <a:cs typeface="Times New Roman" panose="02020603050405020304" pitchFamily="18" charset="0"/>
              </a:rPr>
              <a:t> nay ng</a:t>
            </a:r>
            <a:r>
              <a:rPr lang="vi-VN" altLang="en-US" sz="3600" dirty="0">
                <a:solidFill>
                  <a:srgbClr val="0000CC"/>
                </a:solidFill>
                <a:latin typeface="Times New Roman" panose="02020603050405020304" pitchFamily="18" charset="0"/>
                <a:cs typeface="Times New Roman" panose="02020603050405020304" pitchFamily="18" charset="0"/>
              </a:rPr>
              <a:t>ư</a:t>
            </a:r>
            <a:r>
              <a:rPr lang="en-US" altLang="en-US" sz="3600" dirty="0" err="1">
                <a:solidFill>
                  <a:srgbClr val="0000CC"/>
                </a:solidFill>
                <a:latin typeface="Times New Roman" panose="02020603050405020304" pitchFamily="18" charset="0"/>
                <a:cs typeface="Times New Roman" panose="02020603050405020304" pitchFamily="18" charset="0"/>
              </a:rPr>
              <a:t>ời</a:t>
            </a:r>
            <a:r>
              <a:rPr lang="en-US" altLang="en-US" sz="3600" dirty="0">
                <a:solidFill>
                  <a:srgbClr val="0000CC"/>
                </a:solidFill>
                <a:latin typeface="Times New Roman" panose="02020603050405020304" pitchFamily="18" charset="0"/>
                <a:cs typeface="Times New Roman" panose="02020603050405020304" pitchFamily="18" charset="0"/>
              </a:rPr>
              <a:t> ta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err="1">
                <a:solidFill>
                  <a:srgbClr val="0000CC"/>
                </a:solidFill>
                <a:latin typeface="Times New Roman" panose="02020603050405020304" pitchFamily="18" charset="0"/>
                <a:cs typeface="Times New Roman" panose="02020603050405020304" pitchFamily="18" charset="0"/>
              </a:rPr>
              <a:t>ấm</a:t>
            </a:r>
            <a:r>
              <a:rPr lang="en-US" altLang="en-US" sz="3600" dirty="0">
                <a:solidFill>
                  <a:srgbClr val="0000CC"/>
                </a:solidFill>
                <a:latin typeface="Times New Roman" panose="02020603050405020304" pitchFamily="18" charset="0"/>
                <a:cs typeface="Times New Roman" panose="02020603050405020304" pitchFamily="18" charset="0"/>
              </a:rPr>
              <a:t> u </a:t>
            </a:r>
            <a:r>
              <a:rPr lang="en-US" altLang="en-US" sz="3600" dirty="0" err="1">
                <a:solidFill>
                  <a:srgbClr val="0000CC"/>
                </a:solidFill>
                <a:latin typeface="Times New Roman" panose="02020603050405020304" pitchFamily="18" charset="0"/>
                <a:cs typeface="Times New Roman" panose="02020603050405020304" pitchFamily="18" charset="0"/>
              </a:rPr>
              <a:t>có</a:t>
            </a:r>
            <a:r>
              <a:rPr lang="en-US" altLang="en-US" sz="3600" dirty="0">
                <a:solidFill>
                  <a:srgbClr val="0000CC"/>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a:solidFill>
                  <a:srgbClr val="0000CC"/>
                </a:solidFill>
                <a:latin typeface="Times New Roman" panose="02020603050405020304" pitchFamily="18" charset="0"/>
                <a:cs typeface="Times New Roman" panose="02020603050405020304" pitchFamily="18" charset="0"/>
              </a:rPr>
              <a:t>au </a:t>
            </a:r>
            <a:r>
              <a:rPr lang="en-US" altLang="en-US" sz="3600" dirty="0" err="1">
                <a:solidFill>
                  <a:srgbClr val="0000CC"/>
                </a:solidFill>
                <a:latin typeface="Times New Roman" panose="02020603050405020304" pitchFamily="18" charset="0"/>
                <a:cs typeface="Times New Roman" panose="02020603050405020304" pitchFamily="18" charset="0"/>
              </a:rPr>
              <a:t>lắm</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không</a:t>
            </a:r>
            <a:r>
              <a:rPr lang="en-US" altLang="en-US" sz="3600" dirty="0">
                <a:solidFill>
                  <a:srgbClr val="0000CC"/>
                </a:solidFill>
                <a:latin typeface="Times New Roman" panose="02020603050405020304" pitchFamily="18" charset="0"/>
                <a:cs typeface="Times New Roman" panose="02020603050405020304" pitchFamily="18" charset="0"/>
              </a:rPr>
              <a:t>?</a:t>
            </a:r>
          </a:p>
          <a:p>
            <a:pPr algn="just">
              <a:lnSpc>
                <a:spcPct val="9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Chị</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Dậu</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khẽ</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gạt</a:t>
            </a:r>
            <a:r>
              <a:rPr lang="en-US" altLang="en-US" sz="3600" dirty="0">
                <a:solidFill>
                  <a:srgbClr val="0000CC"/>
                </a:solidFill>
                <a:latin typeface="Times New Roman" panose="02020603050405020304" pitchFamily="18" charset="0"/>
                <a:cs typeface="Times New Roman" panose="02020603050405020304" pitchFamily="18" charset="0"/>
              </a:rPr>
              <a:t> n</a:t>
            </a:r>
            <a:r>
              <a:rPr lang="vi-VN" altLang="en-US" sz="3600" dirty="0">
                <a:solidFill>
                  <a:srgbClr val="0000CC"/>
                </a:solidFill>
                <a:latin typeface="Times New Roman" panose="02020603050405020304" pitchFamily="18" charset="0"/>
                <a:cs typeface="Times New Roman" panose="02020603050405020304" pitchFamily="18" charset="0"/>
              </a:rPr>
              <a:t>ư</a:t>
            </a:r>
            <a:r>
              <a:rPr lang="en-US" altLang="en-US" sz="3600" dirty="0" err="1">
                <a:solidFill>
                  <a:srgbClr val="0000CC"/>
                </a:solidFill>
                <a:latin typeface="Times New Roman" panose="02020603050405020304" pitchFamily="18" charset="0"/>
                <a:cs typeface="Times New Roman" panose="02020603050405020304" pitchFamily="18" charset="0"/>
              </a:rPr>
              <a:t>ớc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mắt</a:t>
            </a:r>
            <a:r>
              <a:rPr lang="en-US" altLang="en-US" sz="3600" dirty="0">
                <a:solidFill>
                  <a:srgbClr val="0000CC"/>
                </a:solidFill>
                <a:latin typeface="Times New Roman" panose="02020603050405020304" pitchFamily="18" charset="0"/>
                <a:cs typeface="Times New Roman" panose="02020603050405020304" pitchFamily="18" charset="0"/>
              </a:rPr>
              <a:t>:</a:t>
            </a:r>
          </a:p>
          <a:p>
            <a:pPr algn="just">
              <a:lnSpc>
                <a:spcPct val="9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       - </a:t>
            </a:r>
            <a:r>
              <a:rPr lang="en-US" altLang="en-US" sz="3600" dirty="0" err="1">
                <a:solidFill>
                  <a:srgbClr val="0000CC"/>
                </a:solidFill>
                <a:latin typeface="Times New Roman" panose="02020603050405020304" pitchFamily="18" charset="0"/>
                <a:cs typeface="Times New Roman" panose="02020603050405020304" pitchFamily="18" charset="0"/>
              </a:rPr>
              <a:t>Không</a:t>
            </a:r>
            <a:r>
              <a:rPr lang="en-US" altLang="en-US" sz="3600" dirty="0">
                <a:solidFill>
                  <a:srgbClr val="0000CC"/>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a:solidFill>
                  <a:srgbClr val="0000CC"/>
                </a:solidFill>
                <a:latin typeface="Times New Roman" panose="02020603050405020304" pitchFamily="18" charset="0"/>
                <a:cs typeface="Times New Roman" panose="02020603050405020304" pitchFamily="18" charset="0"/>
              </a:rPr>
              <a:t>au con ạ!</a:t>
            </a:r>
          </a:p>
          <a:p>
            <a:pPr algn="just">
              <a:lnSpc>
                <a:spcPct val="9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       - </a:t>
            </a:r>
            <a:r>
              <a:rPr lang="en-US" altLang="en-US" sz="3600" dirty="0" err="1">
                <a:solidFill>
                  <a:srgbClr val="0000CC"/>
                </a:solidFill>
                <a:latin typeface="Times New Roman" panose="02020603050405020304" pitchFamily="18" charset="0"/>
                <a:cs typeface="Times New Roman" panose="02020603050405020304" pitchFamily="18" charset="0"/>
              </a:rPr>
              <a:t>Thế</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làm</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sao</a:t>
            </a:r>
            <a:r>
              <a:rPr lang="en-US" altLang="en-US" sz="3600" dirty="0">
                <a:solidFill>
                  <a:srgbClr val="0000CC"/>
                </a:solidFill>
                <a:latin typeface="Times New Roman" panose="02020603050405020304" pitchFamily="18" charset="0"/>
                <a:cs typeface="Times New Roman" panose="02020603050405020304" pitchFamily="18" charset="0"/>
              </a:rPr>
              <a:t> u </a:t>
            </a:r>
            <a:r>
              <a:rPr lang="en-US" altLang="en-US" sz="3600" dirty="0" err="1">
                <a:solidFill>
                  <a:srgbClr val="0000CC"/>
                </a:solidFill>
                <a:latin typeface="Times New Roman" panose="02020603050405020304" pitchFamily="18" charset="0"/>
                <a:cs typeface="Times New Roman" panose="02020603050405020304" pitchFamily="18" charset="0"/>
              </a:rPr>
              <a:t>cứ</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khóc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mãi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mà</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không</a:t>
            </a:r>
            <a:r>
              <a:rPr lang="en-US" altLang="en-US" sz="3600" dirty="0">
                <a:solidFill>
                  <a:srgbClr val="0000CC"/>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ă</a:t>
            </a:r>
            <a:r>
              <a:rPr lang="en-US" altLang="en-US" sz="3600" dirty="0">
                <a:solidFill>
                  <a:srgbClr val="0000CC"/>
                </a:solidFill>
                <a:latin typeface="Times New Roman" panose="02020603050405020304" pitchFamily="18" charset="0"/>
                <a:cs typeface="Times New Roman" panose="02020603050405020304" pitchFamily="18" charset="0"/>
              </a:rPr>
              <a:t>n </a:t>
            </a:r>
            <a:r>
              <a:rPr lang="en-US" altLang="en-US" sz="3600" dirty="0" err="1">
                <a:solidFill>
                  <a:srgbClr val="0000CC"/>
                </a:solidFill>
                <a:latin typeface="Times New Roman" panose="02020603050405020304" pitchFamily="18" charset="0"/>
                <a:cs typeface="Times New Roman" panose="02020603050405020304" pitchFamily="18" charset="0"/>
              </a:rPr>
              <a:t>khoai</a:t>
            </a:r>
            <a:r>
              <a:rPr lang="en-US" altLang="en-US" sz="3600" dirty="0">
                <a:solidFill>
                  <a:srgbClr val="0000CC"/>
                </a:solidFill>
                <a:latin typeface="Times New Roman" panose="02020603050405020304" pitchFamily="18" charset="0"/>
                <a:cs typeface="Times New Roman" panose="02020603050405020304" pitchFamily="18" charset="0"/>
              </a:rPr>
              <a:t>? Hay </a:t>
            </a:r>
            <a:r>
              <a:rPr lang="en-US" altLang="en-US" sz="3600" dirty="0" err="1">
                <a:solidFill>
                  <a:srgbClr val="0000CC"/>
                </a:solidFill>
                <a:latin typeface="Times New Roman" panose="02020603050405020304" pitchFamily="18" charset="0"/>
                <a:cs typeface="Times New Roman" panose="02020603050405020304" pitchFamily="18" charset="0"/>
              </a:rPr>
              <a:t>là</a:t>
            </a:r>
            <a:r>
              <a:rPr lang="en-US" altLang="en-US" sz="3600" dirty="0">
                <a:solidFill>
                  <a:srgbClr val="0000CC"/>
                </a:solidFill>
                <a:latin typeface="Times New Roman" panose="02020603050405020304" pitchFamily="18" charset="0"/>
                <a:cs typeface="Times New Roman" panose="02020603050405020304" pitchFamily="18" charset="0"/>
              </a:rPr>
              <a:t> u </a:t>
            </a:r>
            <a:r>
              <a:rPr lang="en-US" altLang="en-US" sz="3600" dirty="0" err="1">
                <a:solidFill>
                  <a:srgbClr val="0000CC"/>
                </a:solidFill>
                <a:latin typeface="Times New Roman" panose="02020603050405020304" pitchFamily="18" charset="0"/>
                <a:cs typeface="Times New Roman" panose="02020603050405020304" pitchFamily="18" charset="0"/>
              </a:rPr>
              <a:t>th</a:t>
            </a:r>
            <a:r>
              <a:rPr lang="vi-VN" altLang="en-US" sz="3600" dirty="0">
                <a:solidFill>
                  <a:srgbClr val="0000CC"/>
                </a:solidFill>
                <a:latin typeface="Times New Roman" panose="02020603050405020304" pitchFamily="18" charset="0"/>
                <a:cs typeface="Times New Roman" panose="02020603050405020304" pitchFamily="18" charset="0"/>
              </a:rPr>
              <a:t>ươ</a:t>
            </a:r>
            <a:r>
              <a:rPr lang="en-US" altLang="en-US" sz="3600" dirty="0">
                <a:solidFill>
                  <a:srgbClr val="0000CC"/>
                </a:solidFill>
                <a:latin typeface="Times New Roman" panose="02020603050405020304" pitchFamily="18" charset="0"/>
                <a:cs typeface="Times New Roman" panose="02020603050405020304" pitchFamily="18" charset="0"/>
              </a:rPr>
              <a:t>ng </a:t>
            </a:r>
            <a:r>
              <a:rPr lang="en-US" altLang="en-US" sz="3600" dirty="0" err="1">
                <a:solidFill>
                  <a:srgbClr val="0000CC"/>
                </a:solidFill>
                <a:latin typeface="Times New Roman" panose="02020603050405020304" pitchFamily="18" charset="0"/>
                <a:cs typeface="Times New Roman" panose="02020603050405020304" pitchFamily="18" charset="0"/>
              </a:rPr>
              <a:t>chúng</a:t>
            </a:r>
            <a:r>
              <a:rPr lang="en-US" altLang="en-US" sz="3600" dirty="0">
                <a:solidFill>
                  <a:srgbClr val="0000CC"/>
                </a:solidFill>
                <a:latin typeface="Times New Roman" panose="02020603050405020304" pitchFamily="18" charset="0"/>
                <a:cs typeface="Times New Roman" panose="02020603050405020304" pitchFamily="18" charset="0"/>
              </a:rPr>
              <a:t> con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err="1">
                <a:solidFill>
                  <a:srgbClr val="0000CC"/>
                </a:solidFill>
                <a:latin typeface="Times New Roman" panose="02020603050405020304" pitchFamily="18" charset="0"/>
                <a:cs typeface="Times New Roman" panose="02020603050405020304" pitchFamily="18" charset="0"/>
              </a:rPr>
              <a:t>ói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quá</a:t>
            </a:r>
            <a:r>
              <a:rPr lang="en-US" altLang="en-US" sz="36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661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图片 3" descr="边框">
            <a:extLst>
              <a:ext uri="{FF2B5EF4-FFF2-40B4-BE49-F238E27FC236}">
                <a16:creationId xmlns:a16="http://schemas.microsoft.com/office/drawing/2014/main" id="{C820BDD9-1C46-44DC-B8E7-38EB4751296A}"/>
              </a:ext>
            </a:extLst>
          </p:cNvPr>
          <p:cNvPicPr>
            <a:picLocks noChangeAspect="1"/>
          </p:cNvPicPr>
          <p:nvPr/>
        </p:nvPicPr>
        <p:blipFill>
          <a:blip r:embed="rId2"/>
          <a:stretch>
            <a:fillRect/>
          </a:stretch>
        </p:blipFill>
        <p:spPr>
          <a:xfrm>
            <a:off x="238760" y="222885"/>
            <a:ext cx="11715115" cy="6412865"/>
          </a:xfrm>
          <a:prstGeom prst="rect">
            <a:avLst/>
          </a:prstGeom>
        </p:spPr>
      </p:pic>
      <p:graphicFrame>
        <p:nvGraphicFramePr>
          <p:cNvPr id="4" name="Table 4">
            <a:extLst>
              <a:ext uri="{FF2B5EF4-FFF2-40B4-BE49-F238E27FC236}">
                <a16:creationId xmlns:a16="http://schemas.microsoft.com/office/drawing/2014/main" id="{84E1CCE5-D16E-4E59-865F-84EDD0F6B242}"/>
              </a:ext>
            </a:extLst>
          </p:cNvPr>
          <p:cNvGraphicFramePr>
            <a:graphicFrameLocks noGrp="1"/>
          </p:cNvGraphicFramePr>
          <p:nvPr>
            <p:extLst>
              <p:ext uri="{D42A27DB-BD31-4B8C-83A1-F6EECF244321}">
                <p14:modId xmlns:p14="http://schemas.microsoft.com/office/powerpoint/2010/main" val="3475331310"/>
              </p:ext>
            </p:extLst>
          </p:nvPr>
        </p:nvGraphicFramePr>
        <p:xfrm>
          <a:off x="574199" y="1742308"/>
          <a:ext cx="11043602" cy="4556892"/>
        </p:xfrm>
        <a:graphic>
          <a:graphicData uri="http://schemas.openxmlformats.org/drawingml/2006/table">
            <a:tbl>
              <a:tblPr firstRow="1" bandRow="1">
                <a:tableStyleId>{5940675A-B579-460E-94D1-54222C63F5DA}</a:tableStyleId>
              </a:tblPr>
              <a:tblGrid>
                <a:gridCol w="4960302">
                  <a:extLst>
                    <a:ext uri="{9D8B030D-6E8A-4147-A177-3AD203B41FA5}">
                      <a16:colId xmlns:a16="http://schemas.microsoft.com/office/drawing/2014/main" val="3752494287"/>
                    </a:ext>
                  </a:extLst>
                </a:gridCol>
                <a:gridCol w="3924300">
                  <a:extLst>
                    <a:ext uri="{9D8B030D-6E8A-4147-A177-3AD203B41FA5}">
                      <a16:colId xmlns:a16="http://schemas.microsoft.com/office/drawing/2014/main" val="1168247531"/>
                    </a:ext>
                  </a:extLst>
                </a:gridCol>
                <a:gridCol w="2159000">
                  <a:extLst>
                    <a:ext uri="{9D8B030D-6E8A-4147-A177-3AD203B41FA5}">
                      <a16:colId xmlns:a16="http://schemas.microsoft.com/office/drawing/2014/main" val="1296222734"/>
                    </a:ext>
                  </a:extLst>
                </a:gridCol>
              </a:tblGrid>
              <a:tr h="776658">
                <a:tc>
                  <a:txBody>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vấn</a:t>
                      </a:r>
                      <a:endParaRPr lang="en-SG"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Dấu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biết</a:t>
                      </a:r>
                      <a:endParaRPr lang="en-SG"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endParaRPr lang="en-SG"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1490301"/>
                  </a:ext>
                </a:extLst>
              </a:tr>
              <a:tr h="1252934">
                <a:tc>
                  <a:txBody>
                    <a:bodyPr/>
                    <a:lstStyle/>
                    <a:p>
                      <a:pPr algn="ctr"/>
                      <a:endParaRPr lang="en-SG" sz="3600" b="1">
                        <a:solidFill>
                          <a:srgbClr val="FF0000"/>
                        </a:solidFill>
                        <a:latin typeface="Times New Roman" panose="02020603050405020304" pitchFamily="18" charset="0"/>
                        <a:cs typeface="Times New Roman" panose="02020603050405020304" pitchFamily="18" charset="0"/>
                      </a:endParaRPr>
                    </a:p>
                  </a:txBody>
                  <a:tcPr/>
                </a:tc>
                <a:tc rowSpan="3">
                  <a:txBody>
                    <a:bodyPr/>
                    <a:lstStyle/>
                    <a:p>
                      <a:pPr algn="ctr"/>
                      <a:endParaRPr lang="en-SG" sz="3600" b="1" dirty="0">
                        <a:solidFill>
                          <a:srgbClr val="FF0000"/>
                        </a:solidFill>
                        <a:latin typeface="Times New Roman" panose="02020603050405020304" pitchFamily="18" charset="0"/>
                        <a:cs typeface="Times New Roman" panose="02020603050405020304" pitchFamily="18" charset="0"/>
                      </a:endParaRPr>
                    </a:p>
                  </a:txBody>
                  <a:tcPr/>
                </a:tc>
                <a:tc rowSpan="3">
                  <a:txBody>
                    <a:bodyPr/>
                    <a:lstStyle/>
                    <a:p>
                      <a:pPr algn="ctr"/>
                      <a:endParaRPr lang="en-SG"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84858395"/>
                  </a:ext>
                </a:extLst>
              </a:tr>
              <a:tr h="1320800">
                <a:tc>
                  <a:txBody>
                    <a:bodyPr/>
                    <a:lstStyle/>
                    <a:p>
                      <a:pPr algn="ctr"/>
                      <a:endParaRPr lang="en-SG" sz="3600" b="1">
                        <a:solidFill>
                          <a:srgbClr val="FF0000"/>
                        </a:solidFill>
                        <a:latin typeface="Times New Roman" panose="02020603050405020304" pitchFamily="18" charset="0"/>
                        <a:cs typeface="Times New Roman" panose="02020603050405020304" pitchFamily="18" charset="0"/>
                      </a:endParaRPr>
                    </a:p>
                  </a:txBody>
                  <a:tcPr/>
                </a:tc>
                <a:tc vMerge="1">
                  <a:txBody>
                    <a:bodyPr/>
                    <a:lstStyle/>
                    <a:p>
                      <a:pPr algn="ctr"/>
                      <a:endParaRPr lang="en-SG" sz="3600" b="1" dirty="0">
                        <a:solidFill>
                          <a:srgbClr val="FF0000"/>
                        </a:solidFill>
                        <a:latin typeface="Times New Roman" panose="02020603050405020304" pitchFamily="18" charset="0"/>
                        <a:cs typeface="Times New Roman" panose="02020603050405020304" pitchFamily="18" charset="0"/>
                      </a:endParaRPr>
                    </a:p>
                  </a:txBody>
                  <a:tcPr/>
                </a:tc>
                <a:tc vMerge="1">
                  <a:txBody>
                    <a:bodyPr/>
                    <a:lstStyle/>
                    <a:p>
                      <a:pPr algn="ctr"/>
                      <a:endParaRPr lang="en-SG" sz="36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4450365"/>
                  </a:ext>
                </a:extLst>
              </a:tr>
              <a:tr h="1206500">
                <a:tc>
                  <a:txBody>
                    <a:bodyPr/>
                    <a:lstStyle/>
                    <a:p>
                      <a:pPr algn="ctr"/>
                      <a:endParaRPr lang="en-SG" sz="3600" b="1">
                        <a:solidFill>
                          <a:srgbClr val="FF0000"/>
                        </a:solidFill>
                        <a:latin typeface="Times New Roman" panose="02020603050405020304" pitchFamily="18" charset="0"/>
                        <a:cs typeface="Times New Roman" panose="02020603050405020304" pitchFamily="18" charset="0"/>
                      </a:endParaRPr>
                    </a:p>
                  </a:txBody>
                  <a:tcPr/>
                </a:tc>
                <a:tc vMerge="1">
                  <a:txBody>
                    <a:bodyPr/>
                    <a:lstStyle/>
                    <a:p>
                      <a:pPr algn="ctr"/>
                      <a:endParaRPr lang="en-SG" sz="3600" b="1" dirty="0">
                        <a:solidFill>
                          <a:srgbClr val="FF0000"/>
                        </a:solidFill>
                        <a:latin typeface="Times New Roman" panose="02020603050405020304" pitchFamily="18" charset="0"/>
                        <a:cs typeface="Times New Roman" panose="02020603050405020304" pitchFamily="18" charset="0"/>
                      </a:endParaRPr>
                    </a:p>
                  </a:txBody>
                  <a:tcPr/>
                </a:tc>
                <a:tc vMerge="1">
                  <a:txBody>
                    <a:bodyPr/>
                    <a:lstStyle/>
                    <a:p>
                      <a:pPr algn="ctr"/>
                      <a:endParaRPr lang="en-SG"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7470589"/>
                  </a:ext>
                </a:extLst>
              </a:tr>
            </a:tbl>
          </a:graphicData>
        </a:graphic>
      </p:graphicFrame>
      <p:sp>
        <p:nvSpPr>
          <p:cNvPr id="7" name="TextBox 6">
            <a:extLst>
              <a:ext uri="{FF2B5EF4-FFF2-40B4-BE49-F238E27FC236}">
                <a16:creationId xmlns:a16="http://schemas.microsoft.com/office/drawing/2014/main" id="{237DB506-508D-4CCF-9038-89C9BD8CF0EE}"/>
              </a:ext>
            </a:extLst>
          </p:cNvPr>
          <p:cNvSpPr txBox="1"/>
          <p:nvPr/>
        </p:nvSpPr>
        <p:spPr>
          <a:xfrm>
            <a:off x="679450" y="2617394"/>
            <a:ext cx="4718050" cy="1089529"/>
          </a:xfrm>
          <a:prstGeom prst="rect">
            <a:avLst/>
          </a:prstGeom>
          <a:noFill/>
        </p:spPr>
        <p:txBody>
          <a:bodyPr wrap="square" rtlCol="0">
            <a:spAutoFit/>
          </a:bodyPr>
          <a:lstStyle/>
          <a:p>
            <a:pPr algn="just">
              <a:lnSpc>
                <a:spcPct val="90000"/>
              </a:lnSpc>
              <a:spcBef>
                <a:spcPct val="50000"/>
              </a:spcBef>
            </a:pPr>
            <a:r>
              <a:rPr lang="en-US" altLang="en-US" sz="3600" dirty="0" err="1">
                <a:solidFill>
                  <a:srgbClr val="0000CC"/>
                </a:solidFill>
                <a:latin typeface="Times New Roman" panose="02020603050405020304" pitchFamily="18" charset="0"/>
                <a:cs typeface="Times New Roman" panose="02020603050405020304" pitchFamily="18" charset="0"/>
              </a:rPr>
              <a:t>Sáng</a:t>
            </a:r>
            <a:r>
              <a:rPr lang="en-US" altLang="en-US" sz="3600" dirty="0">
                <a:solidFill>
                  <a:srgbClr val="0000CC"/>
                </a:solidFill>
                <a:latin typeface="Times New Roman" panose="02020603050405020304" pitchFamily="18" charset="0"/>
                <a:cs typeface="Times New Roman" panose="02020603050405020304" pitchFamily="18" charset="0"/>
              </a:rPr>
              <a:t> nay ng</a:t>
            </a:r>
            <a:r>
              <a:rPr lang="vi-VN" altLang="en-US" sz="3600" dirty="0">
                <a:solidFill>
                  <a:srgbClr val="0000CC"/>
                </a:solidFill>
                <a:latin typeface="Times New Roman" panose="02020603050405020304" pitchFamily="18" charset="0"/>
                <a:cs typeface="Times New Roman" panose="02020603050405020304" pitchFamily="18" charset="0"/>
              </a:rPr>
              <a:t>ư</a:t>
            </a:r>
            <a:r>
              <a:rPr lang="en-US" altLang="en-US" sz="3600" dirty="0" err="1">
                <a:solidFill>
                  <a:srgbClr val="0000CC"/>
                </a:solidFill>
                <a:latin typeface="Times New Roman" panose="02020603050405020304" pitchFamily="18" charset="0"/>
                <a:cs typeface="Times New Roman" panose="02020603050405020304" pitchFamily="18" charset="0"/>
              </a:rPr>
              <a:t>ời</a:t>
            </a:r>
            <a:r>
              <a:rPr lang="en-US" altLang="en-US" sz="3600" dirty="0">
                <a:solidFill>
                  <a:srgbClr val="0000CC"/>
                </a:solidFill>
                <a:latin typeface="Times New Roman" panose="02020603050405020304" pitchFamily="18" charset="0"/>
                <a:cs typeface="Times New Roman" panose="02020603050405020304" pitchFamily="18" charset="0"/>
              </a:rPr>
              <a:t> ta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err="1">
                <a:solidFill>
                  <a:srgbClr val="0000CC"/>
                </a:solidFill>
                <a:latin typeface="Times New Roman" panose="02020603050405020304" pitchFamily="18" charset="0"/>
                <a:cs typeface="Times New Roman" panose="02020603050405020304" pitchFamily="18" charset="0"/>
              </a:rPr>
              <a:t>ấm</a:t>
            </a:r>
            <a:r>
              <a:rPr lang="en-US" altLang="en-US" sz="3600" dirty="0">
                <a:solidFill>
                  <a:srgbClr val="0000CC"/>
                </a:solidFill>
                <a:latin typeface="Times New Roman" panose="02020603050405020304" pitchFamily="18" charset="0"/>
                <a:cs typeface="Times New Roman" panose="02020603050405020304" pitchFamily="18" charset="0"/>
              </a:rPr>
              <a:t> u </a:t>
            </a:r>
            <a:r>
              <a:rPr lang="en-US" altLang="en-US" sz="3600" dirty="0" err="1">
                <a:solidFill>
                  <a:srgbClr val="0000CC"/>
                </a:solidFill>
                <a:latin typeface="Times New Roman" panose="02020603050405020304" pitchFamily="18" charset="0"/>
                <a:cs typeface="Times New Roman" panose="02020603050405020304" pitchFamily="18" charset="0"/>
              </a:rPr>
              <a:t>có</a:t>
            </a:r>
            <a:r>
              <a:rPr lang="en-US" altLang="en-US" sz="3600" dirty="0">
                <a:solidFill>
                  <a:srgbClr val="0000CC"/>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a:solidFill>
                  <a:srgbClr val="0000CC"/>
                </a:solidFill>
                <a:latin typeface="Times New Roman" panose="02020603050405020304" pitchFamily="18" charset="0"/>
                <a:cs typeface="Times New Roman" panose="02020603050405020304" pitchFamily="18" charset="0"/>
              </a:rPr>
              <a:t>au </a:t>
            </a:r>
            <a:r>
              <a:rPr lang="en-US" altLang="en-US" sz="3600" dirty="0" err="1">
                <a:solidFill>
                  <a:srgbClr val="0000CC"/>
                </a:solidFill>
                <a:latin typeface="Times New Roman" panose="02020603050405020304" pitchFamily="18" charset="0"/>
                <a:cs typeface="Times New Roman" panose="02020603050405020304" pitchFamily="18" charset="0"/>
              </a:rPr>
              <a:t>lắm</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không</a:t>
            </a:r>
            <a:r>
              <a:rPr lang="en-US" altLang="en-US" sz="3600" dirty="0">
                <a:solidFill>
                  <a:srgbClr val="0000CC"/>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2C2C5F97-7584-4511-ABD0-438092450314}"/>
              </a:ext>
            </a:extLst>
          </p:cNvPr>
          <p:cNvSpPr txBox="1"/>
          <p:nvPr/>
        </p:nvSpPr>
        <p:spPr>
          <a:xfrm>
            <a:off x="679450" y="3916539"/>
            <a:ext cx="4718050" cy="1089529"/>
          </a:xfrm>
          <a:prstGeom prst="rect">
            <a:avLst/>
          </a:prstGeom>
          <a:noFill/>
        </p:spPr>
        <p:txBody>
          <a:bodyPr wrap="square" rtlCol="0">
            <a:spAutoFit/>
          </a:bodyPr>
          <a:lstStyle/>
          <a:p>
            <a:pPr algn="just">
              <a:lnSpc>
                <a:spcPct val="90000"/>
              </a:lnSpc>
              <a:spcBef>
                <a:spcPct val="50000"/>
              </a:spcBef>
            </a:pPr>
            <a:r>
              <a:rPr lang="en-US" altLang="en-US" sz="3600" dirty="0" err="1">
                <a:solidFill>
                  <a:srgbClr val="0000CC"/>
                </a:solidFill>
                <a:latin typeface="Times New Roman" panose="02020603050405020304" pitchFamily="18" charset="0"/>
                <a:cs typeface="Times New Roman" panose="02020603050405020304" pitchFamily="18" charset="0"/>
              </a:rPr>
              <a:t>Thế</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làm</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sao</a:t>
            </a:r>
            <a:r>
              <a:rPr lang="en-US" altLang="en-US" sz="3600" dirty="0">
                <a:solidFill>
                  <a:srgbClr val="0000CC"/>
                </a:solidFill>
                <a:latin typeface="Times New Roman" panose="02020603050405020304" pitchFamily="18" charset="0"/>
                <a:cs typeface="Times New Roman" panose="02020603050405020304" pitchFamily="18" charset="0"/>
              </a:rPr>
              <a:t> u </a:t>
            </a:r>
            <a:r>
              <a:rPr lang="en-US" altLang="en-US" sz="3600" dirty="0" err="1">
                <a:solidFill>
                  <a:srgbClr val="0000CC"/>
                </a:solidFill>
                <a:latin typeface="Times New Roman" panose="02020603050405020304" pitchFamily="18" charset="0"/>
                <a:cs typeface="Times New Roman" panose="02020603050405020304" pitchFamily="18" charset="0"/>
              </a:rPr>
              <a:t>cứ</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khóc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mãi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mà</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không</a:t>
            </a:r>
            <a:r>
              <a:rPr lang="en-US" altLang="en-US" sz="3600" dirty="0">
                <a:solidFill>
                  <a:srgbClr val="0000CC"/>
                </a:solidFill>
                <a:latin typeface="Times New Roman" panose="02020603050405020304" pitchFamily="18" charset="0"/>
                <a:cs typeface="Times New Roman" panose="02020603050405020304" pitchFamily="18" charset="0"/>
              </a:rPr>
              <a:t> </a:t>
            </a:r>
            <a:r>
              <a:rPr lang="vi-VN" altLang="en-US" sz="3600" dirty="0">
                <a:solidFill>
                  <a:srgbClr val="0000CC"/>
                </a:solidFill>
                <a:latin typeface="Times New Roman" panose="02020603050405020304" pitchFamily="18" charset="0"/>
                <a:cs typeface="Times New Roman" panose="02020603050405020304" pitchFamily="18" charset="0"/>
              </a:rPr>
              <a:t>ă</a:t>
            </a:r>
            <a:r>
              <a:rPr lang="en-US" altLang="en-US" sz="3600" dirty="0">
                <a:solidFill>
                  <a:srgbClr val="0000CC"/>
                </a:solidFill>
                <a:latin typeface="Times New Roman" panose="02020603050405020304" pitchFamily="18" charset="0"/>
                <a:cs typeface="Times New Roman" panose="02020603050405020304" pitchFamily="18" charset="0"/>
              </a:rPr>
              <a:t>n </a:t>
            </a:r>
            <a:r>
              <a:rPr lang="en-US" altLang="en-US" sz="3600" dirty="0" err="1">
                <a:solidFill>
                  <a:srgbClr val="0000CC"/>
                </a:solidFill>
                <a:latin typeface="Times New Roman" panose="02020603050405020304" pitchFamily="18" charset="0"/>
                <a:cs typeface="Times New Roman" panose="02020603050405020304" pitchFamily="18" charset="0"/>
              </a:rPr>
              <a:t>khoai</a:t>
            </a:r>
            <a:r>
              <a:rPr lang="en-US" altLang="en-US" sz="3600" dirty="0">
                <a:solidFill>
                  <a:srgbClr val="0000CC"/>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63B0729-4F1F-4C7C-8AD1-5C6BB5B9AFC7}"/>
              </a:ext>
            </a:extLst>
          </p:cNvPr>
          <p:cNvSpPr txBox="1"/>
          <p:nvPr/>
        </p:nvSpPr>
        <p:spPr>
          <a:xfrm>
            <a:off x="679450" y="5184271"/>
            <a:ext cx="4718050" cy="1089529"/>
          </a:xfrm>
          <a:prstGeom prst="rect">
            <a:avLst/>
          </a:prstGeom>
          <a:noFill/>
        </p:spPr>
        <p:txBody>
          <a:bodyPr wrap="square" rtlCol="0">
            <a:spAutoFit/>
          </a:bodyPr>
          <a:lstStyle/>
          <a:p>
            <a:pPr algn="just">
              <a:lnSpc>
                <a:spcPct val="90000"/>
              </a:lnSpc>
              <a:spcBef>
                <a:spcPct val="50000"/>
              </a:spcBef>
            </a:pPr>
            <a:r>
              <a:rPr lang="en-US" altLang="en-US" sz="3600" dirty="0">
                <a:solidFill>
                  <a:srgbClr val="0000CC"/>
                </a:solidFill>
                <a:latin typeface="Times New Roman" panose="02020603050405020304" pitchFamily="18" charset="0"/>
                <a:cs typeface="Times New Roman" panose="02020603050405020304" pitchFamily="18" charset="0"/>
              </a:rPr>
              <a:t>Hay </a:t>
            </a:r>
            <a:r>
              <a:rPr lang="en-US" altLang="en-US" sz="3600" dirty="0" err="1">
                <a:solidFill>
                  <a:srgbClr val="0000CC"/>
                </a:solidFill>
                <a:latin typeface="Times New Roman" panose="02020603050405020304" pitchFamily="18" charset="0"/>
                <a:cs typeface="Times New Roman" panose="02020603050405020304" pitchFamily="18" charset="0"/>
              </a:rPr>
              <a:t>là</a:t>
            </a:r>
            <a:r>
              <a:rPr lang="en-US" altLang="en-US" sz="3600" dirty="0">
                <a:solidFill>
                  <a:srgbClr val="0000CC"/>
                </a:solidFill>
                <a:latin typeface="Times New Roman" panose="02020603050405020304" pitchFamily="18" charset="0"/>
                <a:cs typeface="Times New Roman" panose="02020603050405020304" pitchFamily="18" charset="0"/>
              </a:rPr>
              <a:t> u </a:t>
            </a:r>
            <a:r>
              <a:rPr lang="en-US" altLang="en-US" sz="3600" dirty="0" err="1">
                <a:solidFill>
                  <a:srgbClr val="0000CC"/>
                </a:solidFill>
                <a:latin typeface="Times New Roman" panose="02020603050405020304" pitchFamily="18" charset="0"/>
                <a:cs typeface="Times New Roman" panose="02020603050405020304" pitchFamily="18" charset="0"/>
              </a:rPr>
              <a:t>th</a:t>
            </a:r>
            <a:r>
              <a:rPr lang="vi-VN" altLang="en-US" sz="3600" dirty="0">
                <a:solidFill>
                  <a:srgbClr val="0000CC"/>
                </a:solidFill>
                <a:latin typeface="Times New Roman" panose="02020603050405020304" pitchFamily="18" charset="0"/>
                <a:cs typeface="Times New Roman" panose="02020603050405020304" pitchFamily="18" charset="0"/>
              </a:rPr>
              <a:t>ươ</a:t>
            </a:r>
            <a:r>
              <a:rPr lang="en-US" altLang="en-US" sz="3600" dirty="0">
                <a:solidFill>
                  <a:srgbClr val="0000CC"/>
                </a:solidFill>
                <a:latin typeface="Times New Roman" panose="02020603050405020304" pitchFamily="18" charset="0"/>
                <a:cs typeface="Times New Roman" panose="02020603050405020304" pitchFamily="18" charset="0"/>
              </a:rPr>
              <a:t>ng </a:t>
            </a:r>
            <a:r>
              <a:rPr lang="en-US" altLang="en-US" sz="3600" dirty="0" err="1">
                <a:solidFill>
                  <a:srgbClr val="0000CC"/>
                </a:solidFill>
                <a:latin typeface="Times New Roman" panose="02020603050405020304" pitchFamily="18" charset="0"/>
                <a:cs typeface="Times New Roman" panose="02020603050405020304" pitchFamily="18" charset="0"/>
              </a:rPr>
              <a:t>chúng</a:t>
            </a:r>
            <a:r>
              <a:rPr lang="en-US" altLang="en-US" sz="3600" dirty="0">
                <a:solidFill>
                  <a:srgbClr val="0000CC"/>
                </a:solidFill>
                <a:latin typeface="Times New Roman" panose="02020603050405020304" pitchFamily="18" charset="0"/>
                <a:cs typeface="Times New Roman" panose="02020603050405020304" pitchFamily="18" charset="0"/>
              </a:rPr>
              <a:t> con </a:t>
            </a:r>
            <a:r>
              <a:rPr lang="vi-VN" altLang="en-US" sz="3600" dirty="0">
                <a:solidFill>
                  <a:srgbClr val="0000CC"/>
                </a:solidFill>
                <a:latin typeface="Times New Roman" panose="02020603050405020304" pitchFamily="18" charset="0"/>
                <a:cs typeface="Times New Roman" panose="02020603050405020304" pitchFamily="18" charset="0"/>
              </a:rPr>
              <a:t>đ</a:t>
            </a:r>
            <a:r>
              <a:rPr lang="en-US" altLang="en-US" sz="3600" dirty="0" err="1">
                <a:solidFill>
                  <a:srgbClr val="0000CC"/>
                </a:solidFill>
                <a:latin typeface="Times New Roman" panose="02020603050405020304" pitchFamily="18" charset="0"/>
                <a:cs typeface="Times New Roman" panose="02020603050405020304" pitchFamily="18" charset="0"/>
              </a:rPr>
              <a:t>ói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quá</a:t>
            </a:r>
            <a:r>
              <a:rPr lang="en-US" altLang="en-US" sz="3600" dirty="0">
                <a:solidFill>
                  <a:srgbClr val="0000CC"/>
                </a:solidFill>
                <a:latin typeface="Times New Roman" panose="02020603050405020304" pitchFamily="18" charset="0"/>
                <a:cs typeface="Times New Roman" panose="02020603050405020304" pitchFamily="18" charset="0"/>
              </a:rPr>
              <a:t>?</a:t>
            </a:r>
          </a:p>
        </p:txBody>
      </p:sp>
      <p:pic>
        <p:nvPicPr>
          <p:cNvPr id="11" name="图片 8">
            <a:extLst>
              <a:ext uri="{FF2B5EF4-FFF2-40B4-BE49-F238E27FC236}">
                <a16:creationId xmlns:a16="http://schemas.microsoft.com/office/drawing/2014/main" id="{FC17A405-673E-4E50-9497-6C8D6A0FF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66" t="7944" r="17281" b="47791"/>
          <a:stretch/>
        </p:blipFill>
        <p:spPr>
          <a:xfrm>
            <a:off x="3556270" y="282801"/>
            <a:ext cx="6781530" cy="1357705"/>
          </a:xfrm>
          <a:prstGeom prst="rect">
            <a:avLst/>
          </a:prstGeom>
        </p:spPr>
      </p:pic>
      <p:sp>
        <p:nvSpPr>
          <p:cNvPr id="12" name="文本框 9">
            <a:extLst>
              <a:ext uri="{FF2B5EF4-FFF2-40B4-BE49-F238E27FC236}">
                <a16:creationId xmlns:a16="http://schemas.microsoft.com/office/drawing/2014/main" id="{F0639D1F-0EDB-4D13-A921-B582F4BB3D91}"/>
              </a:ext>
            </a:extLst>
          </p:cNvPr>
          <p:cNvSpPr txBox="1"/>
          <p:nvPr/>
        </p:nvSpPr>
        <p:spPr>
          <a:xfrm>
            <a:off x="4571999" y="668431"/>
            <a:ext cx="3670301" cy="646331"/>
          </a:xfrm>
          <a:prstGeom prst="rect">
            <a:avLst/>
          </a:prstGeom>
          <a:noFill/>
        </p:spPr>
        <p:txBody>
          <a:bodyPr wrap="square" rtlCol="0">
            <a:spAutoFit/>
          </a:bodyPr>
          <a:lstStyle/>
          <a:p>
            <a:r>
              <a:rPr kumimoji="1" lang="en-US" altLang="zh-CN" sz="3600" b="1" dirty="0">
                <a:solidFill>
                  <a:srgbClr val="CD8754"/>
                </a:solidFill>
                <a:latin typeface="Times New Roman" panose="02020603050405020304" pitchFamily="18" charset="0"/>
                <a:ea typeface="Hannotate SC" panose="03000500000000000000" pitchFamily="66" charset="-122"/>
                <a:cs typeface="Times New Roman" panose="02020603050405020304" pitchFamily="18" charset="0"/>
              </a:rPr>
              <a:t>PHIẾU BÀI TẬP</a:t>
            </a:r>
            <a:endParaRPr kumimoji="1" lang="zh-CN" altLang="en-US" sz="3600" b="1" dirty="0">
              <a:solidFill>
                <a:srgbClr val="CD8754"/>
              </a:solidFill>
              <a:latin typeface="Times New Roman" panose="02020603050405020304" pitchFamily="18" charset="0"/>
              <a:ea typeface="Hannotate SC" panose="03000500000000000000" pitchFamily="66" charset="-122"/>
              <a:cs typeface="Times New Roman" panose="02020603050405020304" pitchFamily="18" charset="0"/>
            </a:endParaRPr>
          </a:p>
        </p:txBody>
      </p:sp>
      <p:sp>
        <p:nvSpPr>
          <p:cNvPr id="13" name="Text Box 7">
            <a:extLst>
              <a:ext uri="{FF2B5EF4-FFF2-40B4-BE49-F238E27FC236}">
                <a16:creationId xmlns:a16="http://schemas.microsoft.com/office/drawing/2014/main" id="{1C9D19C1-17C4-462F-A165-F4D1F013E44A}"/>
              </a:ext>
            </a:extLst>
          </p:cNvPr>
          <p:cNvSpPr txBox="1">
            <a:spLocks noChangeArrowheads="1"/>
          </p:cNvSpPr>
          <p:nvPr/>
        </p:nvSpPr>
        <p:spPr bwMode="auto">
          <a:xfrm>
            <a:off x="5783739" y="3051279"/>
            <a:ext cx="3436461"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80000"/>
              </a:lnSpc>
              <a:spcBef>
                <a:spcPct val="50000"/>
              </a:spcBef>
            </a:pP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Từ</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nghi</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vấn</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không</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sao</a:t>
            </a:r>
            <a:r>
              <a:rPr lang="en-US" altLang="en-US" sz="3600" dirty="0">
                <a:solidFill>
                  <a:srgbClr val="006600"/>
                </a:solidFill>
                <a:latin typeface="Times New Roman" panose="02020603050405020304" pitchFamily="18" charset="0"/>
                <a:cs typeface="Times New Roman" panose="02020603050405020304" pitchFamily="18" charset="0"/>
              </a:rPr>
              <a:t>, hay</a:t>
            </a:r>
          </a:p>
        </p:txBody>
      </p:sp>
      <p:sp>
        <p:nvSpPr>
          <p:cNvPr id="14" name="Text Box 7">
            <a:extLst>
              <a:ext uri="{FF2B5EF4-FFF2-40B4-BE49-F238E27FC236}">
                <a16:creationId xmlns:a16="http://schemas.microsoft.com/office/drawing/2014/main" id="{C0C4E255-FB9C-4C98-851C-FF6127126E86}"/>
              </a:ext>
            </a:extLst>
          </p:cNvPr>
          <p:cNvSpPr txBox="1">
            <a:spLocks noChangeArrowheads="1"/>
          </p:cNvSpPr>
          <p:nvPr/>
        </p:nvSpPr>
        <p:spPr bwMode="auto">
          <a:xfrm>
            <a:off x="9867900" y="2949208"/>
            <a:ext cx="1320800" cy="248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spcBef>
                <a:spcPct val="50000"/>
              </a:spcBef>
            </a:pPr>
            <a:r>
              <a:rPr lang="en-US" altLang="en-US" sz="3600" b="1" dirty="0" err="1">
                <a:latin typeface="Times New Roman" panose="02020603050405020304" pitchFamily="18" charset="0"/>
                <a:cs typeface="Times New Roman" panose="02020603050405020304" pitchFamily="18" charset="0"/>
              </a:rPr>
              <a:t>Dùng</a:t>
            </a: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đ</a:t>
            </a:r>
            <a:r>
              <a:rPr lang="en-US" altLang="en-US" sz="3600" b="1" dirty="0">
                <a:latin typeface="Times New Roman" panose="02020603050405020304" pitchFamily="18" charset="0"/>
                <a:cs typeface="Times New Roman" panose="02020603050405020304" pitchFamily="18" charset="0"/>
              </a:rPr>
              <a:t>ể </a:t>
            </a:r>
            <a:r>
              <a:rPr lang="en-US" altLang="en-US" sz="3600" b="1" dirty="0" err="1">
                <a:latin typeface="Times New Roman" panose="02020603050405020304" pitchFamily="18" charset="0"/>
                <a:cs typeface="Times New Roman" panose="02020603050405020304" pitchFamily="18" charset="0"/>
              </a:rPr>
              <a:t>hỏi</a:t>
            </a:r>
            <a:endParaRPr lang="en-US" altLang="en-US" sz="3600" b="1" dirty="0">
              <a:latin typeface="Times New Roman" panose="02020603050405020304" pitchFamily="18" charset="0"/>
              <a:cs typeface="Times New Roman" panose="02020603050405020304" pitchFamily="18" charset="0"/>
            </a:endParaRPr>
          </a:p>
        </p:txBody>
      </p:sp>
      <p:sp>
        <p:nvSpPr>
          <p:cNvPr id="15" name="Text Box 7">
            <a:extLst>
              <a:ext uri="{FF2B5EF4-FFF2-40B4-BE49-F238E27FC236}">
                <a16:creationId xmlns:a16="http://schemas.microsoft.com/office/drawing/2014/main" id="{88D3F8BB-5C95-4300-B0A0-A120DAC10AF4}"/>
              </a:ext>
            </a:extLst>
          </p:cNvPr>
          <p:cNvSpPr txBox="1">
            <a:spLocks noChangeArrowheads="1"/>
          </p:cNvSpPr>
          <p:nvPr/>
        </p:nvSpPr>
        <p:spPr bwMode="auto">
          <a:xfrm>
            <a:off x="5783739" y="4570702"/>
            <a:ext cx="3436461"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80000"/>
              </a:lnSpc>
              <a:spcBef>
                <a:spcPct val="50000"/>
              </a:spcBef>
            </a:pP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Cuối</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câu</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có</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dấu</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chấm</a:t>
            </a:r>
            <a:r>
              <a:rPr lang="en-US" altLang="en-US" sz="3600" dirty="0">
                <a:solidFill>
                  <a:srgbClr val="006600"/>
                </a:solidFill>
                <a:latin typeface="Times New Roman" panose="02020603050405020304" pitchFamily="18" charset="0"/>
                <a:cs typeface="Times New Roman" panose="02020603050405020304" pitchFamily="18" charset="0"/>
              </a:rPr>
              <a:t> </a:t>
            </a:r>
            <a:r>
              <a:rPr lang="en-US" altLang="en-US" sz="3600" dirty="0" err="1">
                <a:solidFill>
                  <a:srgbClr val="006600"/>
                </a:solidFill>
                <a:latin typeface="Times New Roman" panose="02020603050405020304" pitchFamily="18" charset="0"/>
                <a:cs typeface="Times New Roman" panose="02020603050405020304" pitchFamily="18" charset="0"/>
              </a:rPr>
              <a:t>hỏi</a:t>
            </a:r>
            <a:endParaRPr lang="en-US" altLang="en-US" sz="36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46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ppt_x</p:attrName>
                                        </p:attrNameLst>
                                      </p:cBhvr>
                                      <p:tavLst>
                                        <p:tav tm="0">
                                          <p:val>
                                            <p:strVal val="#ppt_x-.2"/>
                                          </p:val>
                                        </p:tav>
                                        <p:tav tm="100000">
                                          <p:val>
                                            <p:strVal val="#ppt_x"/>
                                          </p:val>
                                        </p:tav>
                                      </p:tavLst>
                                    </p:anim>
                                    <p:anim calcmode="lin" valueType="num">
                                      <p:cBhvr>
                                        <p:cTn id="4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ppt_x</p:attrName>
                                        </p:attrNameLst>
                                      </p:cBhvr>
                                      <p:tavLst>
                                        <p:tav tm="0">
                                          <p:val>
                                            <p:strVal val="#ppt_x-.2"/>
                                          </p:val>
                                        </p:tav>
                                        <p:tav tm="100000">
                                          <p:val>
                                            <p:strVal val="#ppt_x"/>
                                          </p:val>
                                        </p:tav>
                                      </p:tavLst>
                                    </p:anim>
                                    <p:anim calcmode="lin" valueType="num">
                                      <p:cBhvr>
                                        <p:cTn id="5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ppt_x</p:attrName>
                                        </p:attrNameLst>
                                      </p:cBhvr>
                                      <p:tavLst>
                                        <p:tav tm="0">
                                          <p:val>
                                            <p:strVal val="#ppt_x-.2"/>
                                          </p:val>
                                        </p:tav>
                                        <p:tav tm="100000">
                                          <p:val>
                                            <p:strVal val="#ppt_x"/>
                                          </p:val>
                                        </p:tav>
                                      </p:tavLst>
                                    </p:anim>
                                    <p:anim calcmode="lin" valueType="num">
                                      <p:cBhvr>
                                        <p:cTn id="6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图片 3" descr="边框">
            <a:extLst>
              <a:ext uri="{FF2B5EF4-FFF2-40B4-BE49-F238E27FC236}">
                <a16:creationId xmlns:a16="http://schemas.microsoft.com/office/drawing/2014/main" id="{70AF140B-F5B3-4CB2-9E8B-4FBCF60AF313}"/>
              </a:ext>
            </a:extLst>
          </p:cNvPr>
          <p:cNvPicPr>
            <a:picLocks noChangeAspect="1"/>
          </p:cNvPicPr>
          <p:nvPr/>
        </p:nvPicPr>
        <p:blipFill>
          <a:blip r:embed="rId8"/>
          <a:stretch>
            <a:fillRect/>
          </a:stretch>
        </p:blipFill>
        <p:spPr>
          <a:xfrm>
            <a:off x="238760" y="222885"/>
            <a:ext cx="11715115" cy="6412865"/>
          </a:xfrm>
          <a:prstGeom prst="rect">
            <a:avLst/>
          </a:prstGeom>
        </p:spPr>
      </p:pic>
      <p:grpSp>
        <p:nvGrpSpPr>
          <p:cNvPr id="9" name="组合 3">
            <a:extLst>
              <a:ext uri="{FF2B5EF4-FFF2-40B4-BE49-F238E27FC236}">
                <a16:creationId xmlns:a16="http://schemas.microsoft.com/office/drawing/2014/main" id="{40248F69-4156-4E1A-9D19-3203E16EF1C5}"/>
              </a:ext>
            </a:extLst>
          </p:cNvPr>
          <p:cNvGrpSpPr/>
          <p:nvPr/>
        </p:nvGrpSpPr>
        <p:grpSpPr>
          <a:xfrm>
            <a:off x="387928" y="1801091"/>
            <a:ext cx="11536218" cy="4694417"/>
            <a:chOff x="1289525" y="1856918"/>
            <a:chExt cx="7284627" cy="3622591"/>
          </a:xfrm>
        </p:grpSpPr>
        <p:sp>
          <p:nvSpPr>
            <p:cNvPr id="10" name="MH_Other_1">
              <a:extLst>
                <a:ext uri="{FF2B5EF4-FFF2-40B4-BE49-F238E27FC236}">
                  <a16:creationId xmlns:a16="http://schemas.microsoft.com/office/drawing/2014/main" id="{9F564382-3C2D-4A01-B928-770767A3C599}"/>
                </a:ext>
              </a:extLst>
            </p:cNvPr>
            <p:cNvSpPr/>
            <p:nvPr>
              <p:custDataLst>
                <p:tags r:id="rId1"/>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MH_Other_2">
              <a:extLst>
                <a:ext uri="{FF2B5EF4-FFF2-40B4-BE49-F238E27FC236}">
                  <a16:creationId xmlns:a16="http://schemas.microsoft.com/office/drawing/2014/main" id="{2057C813-9130-42B4-882C-49D9AB1B058E}"/>
                </a:ext>
              </a:extLst>
            </p:cNvPr>
            <p:cNvSpPr/>
            <p:nvPr>
              <p:custDataLst>
                <p:tags r:id="rId2"/>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MH_SubTitle_2">
              <a:extLst>
                <a:ext uri="{FF2B5EF4-FFF2-40B4-BE49-F238E27FC236}">
                  <a16:creationId xmlns:a16="http://schemas.microsoft.com/office/drawing/2014/main" id="{DF942D4C-7BBB-4EB3-A843-B9A886CDF547}"/>
                </a:ext>
              </a:extLst>
            </p:cNvPr>
            <p:cNvSpPr/>
            <p:nvPr>
              <p:custDataLst>
                <p:tags r:id="rId3"/>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r>
                <a:rPr lang="zh-CN" altLang="en-US" dirty="0">
                  <a:solidFill>
                    <a:srgbClr val="0070C0"/>
                  </a:solidFill>
                </a:rPr>
                <a:t>     </a:t>
              </a:r>
              <a:endParaRPr lang="en-US" altLang="zh-CN" dirty="0">
                <a:solidFill>
                  <a:srgbClr val="0070C0"/>
                </a:solidFill>
              </a:endParaRPr>
            </a:p>
          </p:txBody>
        </p:sp>
        <p:sp>
          <p:nvSpPr>
            <p:cNvPr id="13" name="MH_Other_3">
              <a:extLst>
                <a:ext uri="{FF2B5EF4-FFF2-40B4-BE49-F238E27FC236}">
                  <a16:creationId xmlns:a16="http://schemas.microsoft.com/office/drawing/2014/main" id="{9E3E18D4-A550-4A7B-BCBF-4702F202C773}"/>
                </a:ext>
              </a:extLst>
            </p:cNvPr>
            <p:cNvSpPr/>
            <p:nvPr>
              <p:custDataLst>
                <p:tags r:id="rId4"/>
              </p:custDataLst>
            </p:nvPr>
          </p:nvSpPr>
          <p:spPr>
            <a:xfrm rot="20923212">
              <a:off x="1289525" y="2523335"/>
              <a:ext cx="3566381" cy="2956174"/>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MH_Other_4">
              <a:extLst>
                <a:ext uri="{FF2B5EF4-FFF2-40B4-BE49-F238E27FC236}">
                  <a16:creationId xmlns:a16="http://schemas.microsoft.com/office/drawing/2014/main" id="{CCB9F086-972E-4CDE-BC04-A4F64457F17A}"/>
                </a:ext>
              </a:extLst>
            </p:cNvPr>
            <p:cNvSpPr/>
            <p:nvPr>
              <p:custDataLst>
                <p:tags r:id="rId5"/>
              </p:custDataLst>
            </p:nvPr>
          </p:nvSpPr>
          <p:spPr>
            <a:xfrm rot="20923212">
              <a:off x="1446212" y="2641600"/>
              <a:ext cx="3249612" cy="2705100"/>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MH_SubTitle_1">
              <a:extLst>
                <a:ext uri="{FF2B5EF4-FFF2-40B4-BE49-F238E27FC236}">
                  <a16:creationId xmlns:a16="http://schemas.microsoft.com/office/drawing/2014/main" id="{FB5DC8A7-4102-44D0-B682-A1388D5B161D}"/>
                </a:ext>
              </a:extLst>
            </p:cNvPr>
            <p:cNvSpPr/>
            <p:nvPr>
              <p:custDataLst>
                <p:tags r:id="rId6"/>
              </p:custDataLst>
            </p:nvPr>
          </p:nvSpPr>
          <p:spPr>
            <a:xfrm rot="20923212">
              <a:off x="1644649" y="2876550"/>
              <a:ext cx="2857500" cy="226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30000"/>
                </a:lnSpc>
                <a:defRPr/>
              </a:pPr>
              <a:endParaRPr lang="en-US" altLang="zh-CN" dirty="0">
                <a:solidFill>
                  <a:srgbClr val="0070C0"/>
                </a:solidFill>
              </a:endParaRPr>
            </a:p>
          </p:txBody>
        </p:sp>
      </p:grpSp>
      <p:sp>
        <p:nvSpPr>
          <p:cNvPr id="16" name="Rectangle 15">
            <a:extLst>
              <a:ext uri="{FF2B5EF4-FFF2-40B4-BE49-F238E27FC236}">
                <a16:creationId xmlns:a16="http://schemas.microsoft.com/office/drawing/2014/main" id="{CB1BAFD0-7FF8-46F2-8D93-A77AD41EACE0}"/>
              </a:ext>
            </a:extLst>
          </p:cNvPr>
          <p:cNvSpPr/>
          <p:nvPr/>
        </p:nvSpPr>
        <p:spPr>
          <a:xfrm rot="21015333">
            <a:off x="565709" y="919731"/>
            <a:ext cx="4717958" cy="707886"/>
          </a:xfrm>
          <a:prstGeom prst="rect">
            <a:avLst/>
          </a:prstGeom>
        </p:spPr>
        <p:txBody>
          <a:bodyPr wrap="none">
            <a:spAutoFit/>
          </a:bodyPr>
          <a:lstStyle/>
          <a:p>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nghi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vấn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a:t>
            </a:r>
            <a:endParaRPr lang="en-SG" sz="40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5CA9AB9-5143-4AC7-9A20-889CBE538246}"/>
              </a:ext>
            </a:extLst>
          </p:cNvPr>
          <p:cNvSpPr/>
          <p:nvPr/>
        </p:nvSpPr>
        <p:spPr>
          <a:xfrm rot="20936692">
            <a:off x="976359" y="3221065"/>
            <a:ext cx="4456008" cy="2677656"/>
          </a:xfrm>
          <a:prstGeom prst="rect">
            <a:avLst/>
          </a:prstGeom>
        </p:spPr>
        <p:txBody>
          <a:bodyPr wrap="square">
            <a:spAutoFit/>
          </a:body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vấn</a:t>
            </a:r>
            <a:r>
              <a:rPr lang="en-US" altLang="en-US" sz="2800" b="1" dirty="0">
                <a:latin typeface="Times New Roman" panose="02020603050405020304" pitchFamily="18" charset="0"/>
                <a:cs typeface="Times New Roman" panose="02020603050405020304" pitchFamily="18" charset="0"/>
              </a:rPr>
              <a:t>: </a:t>
            </a:r>
            <a:r>
              <a:rPr lang="en-US" altLang="en-US" sz="2800" b="1" i="1" dirty="0">
                <a:solidFill>
                  <a:srgbClr val="FF0066"/>
                </a:solidFill>
                <a:latin typeface="Times New Roman" panose="02020603050405020304" pitchFamily="18" charset="0"/>
                <a:cs typeface="Times New Roman" panose="02020603050405020304" pitchFamily="18" charset="0"/>
              </a:rPr>
              <a:t>ai, </a:t>
            </a:r>
            <a:r>
              <a:rPr lang="en-US" altLang="en-US" sz="2800" b="1" i="1" dirty="0" err="1">
                <a:solidFill>
                  <a:srgbClr val="FF0066"/>
                </a:solidFill>
                <a:latin typeface="Times New Roman" panose="02020603050405020304" pitchFamily="18" charset="0"/>
                <a:cs typeface="Times New Roman" panose="02020603050405020304" pitchFamily="18" charset="0"/>
              </a:rPr>
              <a:t>gì</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nào</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tại</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sao</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vi-VN" altLang="en-US" sz="2800" b="1" i="1" dirty="0">
                <a:solidFill>
                  <a:srgbClr val="FF0066"/>
                </a:solidFill>
                <a:latin typeface="Times New Roman" panose="02020603050405020304" pitchFamily="18" charset="0"/>
                <a:cs typeface="Times New Roman" panose="02020603050405020304" pitchFamily="18" charset="0"/>
              </a:rPr>
              <a:t>đ</a:t>
            </a:r>
            <a:r>
              <a:rPr lang="en-US" altLang="en-US" sz="2800" b="1" i="1" dirty="0" err="1">
                <a:solidFill>
                  <a:srgbClr val="FF0066"/>
                </a:solidFill>
                <a:latin typeface="Times New Roman" panose="02020603050405020304" pitchFamily="18" charset="0"/>
                <a:cs typeface="Times New Roman" panose="02020603050405020304" pitchFamily="18" charset="0"/>
              </a:rPr>
              <a:t>âu</a:t>
            </a:r>
            <a:r>
              <a:rPr lang="en-US" altLang="en-US" sz="2800" b="1" i="1" dirty="0">
                <a:solidFill>
                  <a:srgbClr val="FF0066"/>
                </a:solidFill>
                <a:latin typeface="Times New Roman" panose="02020603050405020304" pitchFamily="18" charset="0"/>
                <a:cs typeface="Times New Roman" panose="02020603050405020304" pitchFamily="18" charset="0"/>
              </a:rPr>
              <a:t>, bao </a:t>
            </a:r>
            <a:r>
              <a:rPr lang="en-US" altLang="en-US" sz="2800" b="1" i="1" dirty="0" err="1">
                <a:solidFill>
                  <a:srgbClr val="FF0066"/>
                </a:solidFill>
                <a:latin typeface="Times New Roman" panose="02020603050405020304" pitchFamily="18" charset="0"/>
                <a:cs typeface="Times New Roman" panose="02020603050405020304" pitchFamily="18" charset="0"/>
              </a:rPr>
              <a:t>giờ</a:t>
            </a:r>
            <a:r>
              <a:rPr lang="en-US" altLang="en-US" sz="2800" b="1" i="1" dirty="0">
                <a:solidFill>
                  <a:srgbClr val="FF0066"/>
                </a:solidFill>
                <a:latin typeface="Times New Roman" panose="02020603050405020304" pitchFamily="18" charset="0"/>
                <a:cs typeface="Times New Roman" panose="02020603050405020304" pitchFamily="18" charset="0"/>
              </a:rPr>
              <a:t>, bao </a:t>
            </a:r>
            <a:r>
              <a:rPr lang="en-US" altLang="en-US" sz="2800" b="1" i="1" dirty="0" err="1">
                <a:solidFill>
                  <a:srgbClr val="FF0066"/>
                </a:solidFill>
                <a:latin typeface="Times New Roman" panose="02020603050405020304" pitchFamily="18" charset="0"/>
                <a:cs typeface="Times New Roman" panose="02020603050405020304" pitchFamily="18" charset="0"/>
              </a:rPr>
              <a:t>nhiêu</a:t>
            </a:r>
            <a:r>
              <a:rPr lang="en-US" altLang="en-US" sz="2800" b="1" i="1" dirty="0">
                <a:solidFill>
                  <a:srgbClr val="FF0066"/>
                </a:solidFill>
                <a:latin typeface="Times New Roman" panose="02020603050405020304" pitchFamily="18" charset="0"/>
                <a:cs typeface="Times New Roman" panose="02020603050405020304" pitchFamily="18" charset="0"/>
              </a:rPr>
              <a:t>, à, </a:t>
            </a:r>
            <a:r>
              <a:rPr lang="vi-VN" altLang="en-US" sz="2800" b="1" i="1" dirty="0">
                <a:solidFill>
                  <a:srgbClr val="FF0066"/>
                </a:solidFill>
                <a:latin typeface="Times New Roman" panose="02020603050405020304" pitchFamily="18" charset="0"/>
                <a:cs typeface="Times New Roman" panose="02020603050405020304" pitchFamily="18" charset="0"/>
              </a:rPr>
              <a:t>ư</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hả</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chứ</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có</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không</a:t>
            </a:r>
            <a:r>
              <a:rPr lang="en-US" altLang="en-US" sz="2800" b="1" i="1" dirty="0">
                <a:solidFill>
                  <a:srgbClr val="FF0066"/>
                </a:solidFill>
                <a:latin typeface="Times New Roman" panose="02020603050405020304" pitchFamily="18" charset="0"/>
                <a:cs typeface="Times New Roman" panose="02020603050405020304" pitchFamily="18" charset="0"/>
              </a:rPr>
              <a:t>, (</a:t>
            </a:r>
            <a:r>
              <a:rPr lang="vi-VN" altLang="en-US" sz="2800" b="1" i="1" dirty="0">
                <a:solidFill>
                  <a:srgbClr val="FF0066"/>
                </a:solidFill>
                <a:latin typeface="Times New Roman" panose="02020603050405020304" pitchFamily="18" charset="0"/>
                <a:cs typeface="Times New Roman" panose="02020603050405020304" pitchFamily="18" charset="0"/>
              </a:rPr>
              <a:t>đ</a:t>
            </a:r>
            <a:r>
              <a:rPr lang="en-US" altLang="en-US" sz="2800" b="1" i="1" dirty="0">
                <a:solidFill>
                  <a:srgbClr val="FF0066"/>
                </a:solidFill>
                <a:latin typeface="Times New Roman" panose="02020603050405020304" pitchFamily="18" charset="0"/>
                <a:cs typeface="Times New Roman" panose="02020603050405020304" pitchFamily="18" charset="0"/>
              </a:rPr>
              <a:t>ã)…</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i="1" dirty="0" err="1">
                <a:solidFill>
                  <a:srgbClr val="FF0066"/>
                </a:solidFill>
                <a:latin typeface="Times New Roman" panose="02020603050405020304" pitchFamily="18" charset="0"/>
                <a:cs typeface="Times New Roman" panose="02020603050405020304" pitchFamily="18" charset="0"/>
              </a:rPr>
              <a:t>ch</a:t>
            </a:r>
            <a:r>
              <a:rPr lang="vi-VN" altLang="en-US" sz="2800" b="1" i="1" dirty="0">
                <a:solidFill>
                  <a:srgbClr val="FF0066"/>
                </a:solidFill>
                <a:latin typeface="Times New Roman" panose="02020603050405020304" pitchFamily="18" charset="0"/>
                <a:cs typeface="Times New Roman" panose="02020603050405020304" pitchFamily="18" charset="0"/>
              </a:rPr>
              <a:t>ư</a:t>
            </a:r>
            <a:r>
              <a:rPr lang="en-US" altLang="en-US" sz="2800" b="1" i="1" dirty="0">
                <a:solidFill>
                  <a:srgbClr val="FF0066"/>
                </a:solidFill>
                <a:latin typeface="Times New Roman" panose="02020603050405020304" pitchFamily="18" charset="0"/>
                <a:cs typeface="Times New Roman" panose="02020603050405020304" pitchFamily="18" charset="0"/>
              </a:rPr>
              <a:t>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từ</a:t>
            </a:r>
            <a:r>
              <a:rPr lang="en-US" altLang="en-US" sz="2800" b="1" dirty="0">
                <a:latin typeface="Times New Roman" panose="02020603050405020304" pitchFamily="18" charset="0"/>
                <a:cs typeface="Times New Roman" panose="02020603050405020304" pitchFamily="18" charset="0"/>
              </a:rPr>
              <a:t> </a:t>
            </a:r>
            <a:r>
              <a:rPr lang="en-US" altLang="en-US" sz="2800" b="1" i="1" dirty="0">
                <a:solidFill>
                  <a:srgbClr val="FF0066"/>
                </a:solidFill>
                <a:latin typeface="Times New Roman" panose="02020603050405020304" pitchFamily="18" charset="0"/>
                <a:cs typeface="Times New Roman" panose="02020603050405020304" pitchFamily="18" charset="0"/>
              </a:rPr>
              <a:t>hay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chọn</a:t>
            </a:r>
            <a:r>
              <a:rPr lang="en-US" altLang="en-US" sz="2800" b="1" dirty="0">
                <a:latin typeface="Times New Roman" panose="02020603050405020304" pitchFamily="18" charset="0"/>
                <a:cs typeface="Times New Roman" panose="02020603050405020304" pitchFamily="18" charset="0"/>
              </a:rPr>
              <a:t>)</a:t>
            </a:r>
          </a:p>
        </p:txBody>
      </p:sp>
      <p:sp>
        <p:nvSpPr>
          <p:cNvPr id="18" name="Text Box 6">
            <a:extLst>
              <a:ext uri="{FF2B5EF4-FFF2-40B4-BE49-F238E27FC236}">
                <a16:creationId xmlns:a16="http://schemas.microsoft.com/office/drawing/2014/main" id="{B5AF6D48-828F-4D99-BFEE-6A88578A9C66}"/>
              </a:ext>
            </a:extLst>
          </p:cNvPr>
          <p:cNvSpPr txBox="1">
            <a:spLocks noChangeArrowheads="1"/>
          </p:cNvSpPr>
          <p:nvPr/>
        </p:nvSpPr>
        <p:spPr bwMode="auto">
          <a:xfrm rot="1103607">
            <a:off x="6536133" y="2835972"/>
            <a:ext cx="51021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chức</a:t>
            </a:r>
            <a:r>
              <a:rPr lang="en-US" altLang="en-US" sz="2800" b="1" dirty="0">
                <a:latin typeface="Times New Roman" panose="02020603050405020304" pitchFamily="18" charset="0"/>
                <a:cs typeface="Times New Roman" panose="02020603050405020304" pitchFamily="18" charset="0"/>
              </a:rPr>
              <a:t> n</a:t>
            </a:r>
            <a:r>
              <a:rPr lang="vi-VN" altLang="en-US" sz="2800" b="1" dirty="0">
                <a:latin typeface="Times New Roman" panose="02020603050405020304" pitchFamily="18" charset="0"/>
                <a:cs typeface="Times New Roman" panose="02020603050405020304" pitchFamily="18" charset="0"/>
              </a:rPr>
              <a:t>ă</a:t>
            </a:r>
            <a:r>
              <a:rPr lang="en-US" altLang="en-US" sz="2800" b="1" dirty="0">
                <a:latin typeface="Times New Roman" panose="02020603050405020304" pitchFamily="18" charset="0"/>
                <a:cs typeface="Times New Roman" panose="02020603050405020304" pitchFamily="18" charset="0"/>
              </a:rPr>
              <a:t>ng </a:t>
            </a:r>
            <a:r>
              <a:rPr lang="en-US" altLang="en-US" sz="2800" b="1"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a:t>
            </a:r>
            <a:r>
              <a:rPr lang="en-US" altLang="en-US" sz="2800" b="1" dirty="0">
                <a:latin typeface="Times New Roman" panose="02020603050405020304" pitchFamily="18" charset="0"/>
                <a:cs typeface="Times New Roman" panose="02020603050405020304" pitchFamily="18" charset="0"/>
              </a:rPr>
              <a:t>ể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66"/>
              </a:solidFill>
              <a:latin typeface="Times New Roman" panose="02020603050405020304" pitchFamily="18" charset="0"/>
              <a:cs typeface="Times New Roman" panose="02020603050405020304" pitchFamily="18" charset="0"/>
            </a:endParaRPr>
          </a:p>
        </p:txBody>
      </p:sp>
      <p:sp>
        <p:nvSpPr>
          <p:cNvPr id="19" name="Text Box 6">
            <a:extLst>
              <a:ext uri="{FF2B5EF4-FFF2-40B4-BE49-F238E27FC236}">
                <a16:creationId xmlns:a16="http://schemas.microsoft.com/office/drawing/2014/main" id="{D181E492-C5F8-4C9F-A95F-B18E75D0BC23}"/>
              </a:ext>
            </a:extLst>
          </p:cNvPr>
          <p:cNvSpPr txBox="1">
            <a:spLocks noChangeArrowheads="1"/>
          </p:cNvSpPr>
          <p:nvPr/>
        </p:nvSpPr>
        <p:spPr bwMode="auto">
          <a:xfrm rot="1170009">
            <a:off x="6097935" y="4058970"/>
            <a:ext cx="49619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vấn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thúc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bằng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dấu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solidFill>
                  <a:srgbClr val="FF0066"/>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B91BE003-8749-4E0A-A071-1CB27B9AE3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27978">
            <a:off x="9171134" y="315621"/>
            <a:ext cx="2089733" cy="2089733"/>
          </a:xfrm>
          <a:prstGeom prst="rect">
            <a:avLst/>
          </a:prstGeom>
        </p:spPr>
      </p:pic>
    </p:spTree>
    <p:extLst>
      <p:ext uri="{BB962C8B-B14F-4D97-AF65-F5344CB8AC3E}">
        <p14:creationId xmlns:p14="http://schemas.microsoft.com/office/powerpoint/2010/main" val="32705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1925</Words>
  <Application>Microsoft Office PowerPoint</Application>
  <PresentationFormat>Widescreen</PresentationFormat>
  <Paragraphs>194</Paragraphs>
  <Slides>38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.VnPresent</vt:lpstr>
      <vt:lpstr>Arial</vt:lpstr>
      <vt:lpstr>Calibri</vt:lpstr>
      <vt:lpstr>Calibri Light</vt:lpstr>
      <vt:lpstr>Comic Sans MS</vt:lpstr>
      <vt:lpstr>Times New Roman</vt:lpstr>
      <vt:lpstr>Wingdings</vt:lpstr>
      <vt:lpstr>汉仪家书简</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NV-KH-LÊ TUẤN</cp:lastModifiedBy>
  <cp:revision>51</cp:revision>
  <dcterms:created xsi:type="dcterms:W3CDTF">2018-10-02T13:47:14Z</dcterms:created>
  <dcterms:modified xsi:type="dcterms:W3CDTF">2022-09-06T12:18:18Z</dcterms:modified>
</cp:coreProperties>
</file>