
<file path=[Content_Types].xml><?xml version="1.0" encoding="utf-8"?>
<Types xmlns="http://schemas.openxmlformats.org/package/2006/content-types">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19" r:id="rId1"/>
  </p:sldMasterIdLst>
  <p:notesMasterIdLst>
    <p:notesMasterId r:id="rId14"/>
  </p:notesMasterIdLst>
  <p:sldIdLst>
    <p:sldId id="287" r:id="rId2"/>
    <p:sldId id="288" r:id="rId3"/>
    <p:sldId id="289" r:id="rId4"/>
    <p:sldId id="291" r:id="rId5"/>
    <p:sldId id="333" r:id="rId6"/>
    <p:sldId id="309" r:id="rId7"/>
    <p:sldId id="335" r:id="rId8"/>
    <p:sldId id="336" r:id="rId9"/>
    <p:sldId id="337" r:id="rId10"/>
    <p:sldId id="310" r:id="rId11"/>
    <p:sldId id="312" r:id="rId12"/>
    <p:sldId id="313" r:id="rId13"/>
  </p:sldIdLst>
  <p:sldSz cx="9144000" cy="5143500" type="screen16x9"/>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24630"/>
    <a:srgbClr val="3F8158"/>
    <a:srgbClr val="003300"/>
    <a:srgbClr val="006600"/>
    <a:srgbClr val="1B3527"/>
    <a:srgbClr val="006666"/>
    <a:srgbClr val="2E923A"/>
    <a:srgbClr val="17391D"/>
    <a:srgbClr val="427E5F"/>
    <a:srgbClr val="1CA42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25" autoAdjust="0"/>
    <p:restoredTop sz="94364" autoAdjust="0"/>
  </p:normalViewPr>
  <p:slideViewPr>
    <p:cSldViewPr>
      <p:cViewPr varScale="1">
        <p:scale>
          <a:sx n="130" d="100"/>
          <a:sy n="130" d="100"/>
        </p:scale>
        <p:origin x="138" y="390"/>
      </p:cViewPr>
      <p:guideLst>
        <p:guide orient="horz" pos="162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3848911D-1E3E-4725-91F9-FF94F884CDBF}" type="datetimeFigureOut">
              <a:rPr lang="en-US" smtClean="0"/>
              <a:pPr/>
              <a:t>9/8/2022</a:t>
            </a:fld>
            <a:endParaRPr lang="en-US"/>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4A2C7393-C4C9-40A3-A388-FB24E9905DE8}" type="slidenum">
              <a:rPr lang="en-US" smtClean="0"/>
              <a:pPr/>
              <a:t>‹#›</a:t>
            </a:fld>
            <a:endParaRPr lang="en-US"/>
          </a:p>
        </p:txBody>
      </p:sp>
    </p:spTree>
    <p:extLst>
      <p:ext uri="{BB962C8B-B14F-4D97-AF65-F5344CB8AC3E}">
        <p14:creationId xmlns:p14="http://schemas.microsoft.com/office/powerpoint/2010/main" val="385297045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4A2C7393-C4C9-40A3-A388-FB24E9905DE8}" type="slidenum">
              <a:rPr lang="en-US" smtClean="0"/>
              <a:pPr/>
              <a:t>11</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513159" y="514350"/>
            <a:ext cx="6000750" cy="2228851"/>
          </a:xfrm>
        </p:spPr>
        <p:txBody>
          <a:bodyPr anchor="b">
            <a:normAutofit/>
          </a:bodyPr>
          <a:lstStyle>
            <a:lvl1pPr algn="l">
              <a:defRPr sz="3600">
                <a:effectLst/>
              </a:defRPr>
            </a:lvl1pPr>
          </a:lstStyle>
          <a:p>
            <a:r>
              <a:rPr lang="en-US"/>
              <a:t>Click to edit Master title style</a:t>
            </a:r>
            <a:endParaRPr lang="en-US" dirty="0"/>
          </a:p>
        </p:txBody>
      </p:sp>
      <p:sp>
        <p:nvSpPr>
          <p:cNvPr id="3" name="Subtitle 2"/>
          <p:cNvSpPr>
            <a:spLocks noGrp="1"/>
          </p:cNvSpPr>
          <p:nvPr>
            <p:ph type="subTitle" idx="1"/>
          </p:nvPr>
        </p:nvSpPr>
        <p:spPr>
          <a:xfrm>
            <a:off x="513159" y="2882900"/>
            <a:ext cx="4800600" cy="1460500"/>
          </a:xfrm>
        </p:spPr>
        <p:txBody>
          <a:bodyPr anchor="t">
            <a:normAutofit/>
          </a:bodyPr>
          <a:lstStyle>
            <a:lvl1pPr marL="0" indent="0" algn="l">
              <a:buNone/>
              <a:defRPr sz="1575">
                <a:solidFill>
                  <a:schemeClr val="bg2">
                    <a:lumMod val="75000"/>
                  </a:schemeClr>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cxnSp>
        <p:nvCxnSpPr>
          <p:cNvPr id="16" name="Straight Connector 15"/>
          <p:cNvCxnSpPr/>
          <p:nvPr/>
        </p:nvCxnSpPr>
        <p:spPr>
          <a:xfrm flipH="1">
            <a:off x="6171009" y="6350"/>
            <a:ext cx="2857500" cy="2857500"/>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7" name="Straight Connector 16"/>
          <p:cNvCxnSpPr/>
          <p:nvPr/>
        </p:nvCxnSpPr>
        <p:spPr>
          <a:xfrm flipH="1">
            <a:off x="4581128" y="68659"/>
            <a:ext cx="4560491" cy="4560491"/>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9" name="Straight Connector 18"/>
          <p:cNvCxnSpPr/>
          <p:nvPr/>
        </p:nvCxnSpPr>
        <p:spPr>
          <a:xfrm flipH="1">
            <a:off x="5426869" y="171450"/>
            <a:ext cx="3714750" cy="3714750"/>
          </a:xfrm>
          <a:prstGeom prst="line">
            <a:avLst/>
          </a:prstGeom>
          <a:ln w="1270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5501878" y="24209"/>
            <a:ext cx="3639742" cy="3639742"/>
          </a:xfrm>
          <a:prstGeom prst="line">
            <a:avLst/>
          </a:prstGeom>
          <a:ln w="31750">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3" name="Straight Connector 22"/>
          <p:cNvCxnSpPr/>
          <p:nvPr/>
        </p:nvCxnSpPr>
        <p:spPr>
          <a:xfrm flipH="1">
            <a:off x="5884070" y="457201"/>
            <a:ext cx="3257549" cy="3257549"/>
          </a:xfrm>
          <a:prstGeom prst="line">
            <a:avLst/>
          </a:prstGeom>
          <a:ln w="31750">
            <a:solidFill>
              <a:schemeClr val="tx1"/>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15874076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nchor="ct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69789191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513159" y="1504950"/>
            <a:ext cx="6400801" cy="1711200"/>
          </a:xfrm>
        </p:spPr>
        <p:txBody>
          <a:bodyPr anchor="b">
            <a:normAutofit/>
          </a:bodyPr>
          <a:lstStyle>
            <a:lvl1pPr algn="l">
              <a:defRPr sz="2700" b="0" cap="all"/>
            </a:lvl1pPr>
          </a:lstStyle>
          <a:p>
            <a:r>
              <a:rPr lang="en-US"/>
              <a:t>Click to edit Master title style</a:t>
            </a:r>
            <a:endParaRPr lang="en-US" dirty="0"/>
          </a:p>
        </p:txBody>
      </p:sp>
      <p:sp>
        <p:nvSpPr>
          <p:cNvPr id="3" name="Text Placeholder 2"/>
          <p:cNvSpPr>
            <a:spLocks noGrp="1"/>
          </p:cNvSpPr>
          <p:nvPr>
            <p:ph type="body" idx="1"/>
          </p:nvPr>
        </p:nvSpPr>
        <p:spPr>
          <a:xfrm>
            <a:off x="513160" y="3371850"/>
            <a:ext cx="6400800" cy="1123950"/>
          </a:xfrm>
        </p:spPr>
        <p:txBody>
          <a:bodyPr anchor="t">
            <a:normAutofit/>
          </a:bodyPr>
          <a:lstStyle>
            <a:lvl1pPr marL="0" indent="0" algn="l">
              <a:buNone/>
              <a:defRPr sz="135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2401271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513159" y="514351"/>
            <a:ext cx="3703241" cy="271145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356100" y="514351"/>
            <a:ext cx="3700859" cy="2711450"/>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9/8/2022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73413556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729061" y="514350"/>
            <a:ext cx="3487340" cy="432197"/>
          </a:xfrm>
        </p:spPr>
        <p:txBody>
          <a:bodyPr anchor="b">
            <a:noAutofit/>
          </a:bodyPr>
          <a:lstStyle>
            <a:lvl1pPr marL="0" indent="0">
              <a:buNone/>
              <a:defRPr sz="2100" b="0">
                <a:solidFill>
                  <a:schemeClr val="tx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p:cNvSpPr>
            <a:spLocks noGrp="1"/>
          </p:cNvSpPr>
          <p:nvPr>
            <p:ph sz="half" idx="2"/>
          </p:nvPr>
        </p:nvSpPr>
        <p:spPr>
          <a:xfrm>
            <a:off x="513159" y="952897"/>
            <a:ext cx="3703241" cy="2272904"/>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559299" y="514350"/>
            <a:ext cx="3498851" cy="432197"/>
          </a:xfrm>
        </p:spPr>
        <p:txBody>
          <a:bodyPr anchor="b">
            <a:noAutofit/>
          </a:bodyPr>
          <a:lstStyle>
            <a:lvl1pPr marL="0" indent="0">
              <a:buNone/>
              <a:defRPr sz="2100" b="0">
                <a:solidFill>
                  <a:schemeClr val="tx1"/>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6" name="Content Placeholder 5"/>
          <p:cNvSpPr>
            <a:spLocks noGrp="1"/>
          </p:cNvSpPr>
          <p:nvPr>
            <p:ph sz="quarter" idx="4"/>
          </p:nvPr>
        </p:nvSpPr>
        <p:spPr>
          <a:xfrm>
            <a:off x="4354909" y="946546"/>
            <a:ext cx="3696891" cy="2272904"/>
          </a:xfrm>
        </p:spPr>
        <p:txBody>
          <a:bodyPr anchor="t">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1D8BD707-D9CF-40AE-B4C6-C98DA3205C09}" type="datetimeFigureOut">
              <a:rPr lang="en-US" smtClean="0"/>
              <a:pPr/>
              <a:t>9/8/2022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68878909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1D8BD707-D9CF-40AE-B4C6-C98DA3205C09}" type="datetimeFigureOut">
              <a:rPr lang="en-US" smtClean="0"/>
              <a:pPr/>
              <a:t>9/8/2022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87433842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9/8/2022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9775130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313759" y="514350"/>
            <a:ext cx="2743200" cy="1028700"/>
          </a:xfrm>
        </p:spPr>
        <p:txBody>
          <a:bodyPr anchor="b">
            <a:normAutofit/>
          </a:bodyPr>
          <a:lstStyle>
            <a:lvl1pPr algn="l">
              <a:defRPr sz="1800" b="0"/>
            </a:lvl1pPr>
          </a:lstStyle>
          <a:p>
            <a:r>
              <a:rPr lang="en-US"/>
              <a:t>Click to edit Master title style</a:t>
            </a:r>
            <a:endParaRPr lang="en-US" dirty="0"/>
          </a:p>
        </p:txBody>
      </p:sp>
      <p:sp>
        <p:nvSpPr>
          <p:cNvPr id="3" name="Content Placeholder 2"/>
          <p:cNvSpPr>
            <a:spLocks noGrp="1"/>
          </p:cNvSpPr>
          <p:nvPr>
            <p:ph idx="1"/>
          </p:nvPr>
        </p:nvSpPr>
        <p:spPr>
          <a:xfrm>
            <a:off x="513159" y="514350"/>
            <a:ext cx="4457701" cy="3981450"/>
          </a:xfrm>
        </p:spPr>
        <p:txBody>
          <a:bodyPr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5313759" y="1657350"/>
            <a:ext cx="2743200" cy="1568450"/>
          </a:xfrm>
        </p:spPr>
        <p:txBody>
          <a:bodyPr anchor="t">
            <a:normAutofit/>
          </a:bodyPr>
          <a:lstStyle>
            <a:lvl1pPr marL="0" indent="0">
              <a:buNone/>
              <a:defRPr sz="120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61099840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3542109" y="1085850"/>
            <a:ext cx="4514850" cy="857250"/>
          </a:xfrm>
        </p:spPr>
        <p:txBody>
          <a:bodyPr anchor="b">
            <a:normAutofit/>
          </a:bodyPr>
          <a:lstStyle>
            <a:lvl1pPr algn="l">
              <a:defRPr sz="2100" b="0"/>
            </a:lvl1pPr>
          </a:lstStyle>
          <a:p>
            <a:r>
              <a:rPr lang="en-US"/>
              <a:t>Click to edit Master title style</a:t>
            </a:r>
            <a:endParaRPr lang="en-US" dirty="0"/>
          </a:p>
        </p:txBody>
      </p:sp>
      <p:sp>
        <p:nvSpPr>
          <p:cNvPr id="14" name="Picture Placeholder 2"/>
          <p:cNvSpPr>
            <a:spLocks noGrp="1" noChangeAspect="1"/>
          </p:cNvSpPr>
          <p:nvPr>
            <p:ph type="pic" idx="1"/>
          </p:nvPr>
        </p:nvSpPr>
        <p:spPr>
          <a:xfrm>
            <a:off x="741759" y="685800"/>
            <a:ext cx="2460731" cy="342900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en-US"/>
              <a:t>Click icon to add picture</a:t>
            </a:r>
            <a:endParaRPr lang="en-US" dirty="0"/>
          </a:p>
        </p:txBody>
      </p:sp>
      <p:sp>
        <p:nvSpPr>
          <p:cNvPr id="4" name="Text Placeholder 3"/>
          <p:cNvSpPr>
            <a:spLocks noGrp="1"/>
          </p:cNvSpPr>
          <p:nvPr>
            <p:ph type="body" sz="half" idx="2"/>
          </p:nvPr>
        </p:nvSpPr>
        <p:spPr>
          <a:xfrm>
            <a:off x="3542109" y="2082800"/>
            <a:ext cx="4516041" cy="1536700"/>
          </a:xfrm>
        </p:spPr>
        <p:txBody>
          <a:bodyPr anchor="t">
            <a:normAutofit/>
          </a:bodyPr>
          <a:lstStyle>
            <a:lvl1pPr marL="0" indent="0">
              <a:buNone/>
              <a:defRPr sz="1350"/>
            </a:lvl1pPr>
            <a:lvl2pPr marL="342900" indent="0">
              <a:buNone/>
              <a:defRPr sz="900"/>
            </a:lvl2pPr>
            <a:lvl3pPr marL="685800" indent="0">
              <a:buNone/>
              <a:defRPr sz="750"/>
            </a:lvl3pPr>
            <a:lvl4pPr marL="1028700" indent="0">
              <a:buNone/>
              <a:defRPr sz="675"/>
            </a:lvl4pPr>
            <a:lvl5pPr marL="1371600" indent="0">
              <a:buNone/>
              <a:defRPr sz="675"/>
            </a:lvl5pPr>
            <a:lvl6pPr marL="1714500" indent="0">
              <a:buNone/>
              <a:defRPr sz="675"/>
            </a:lvl6pPr>
            <a:lvl7pPr marL="2057400" indent="0">
              <a:buNone/>
              <a:defRPr sz="675"/>
            </a:lvl7pPr>
            <a:lvl8pPr marL="2400300" indent="0">
              <a:buNone/>
              <a:defRPr sz="675"/>
            </a:lvl8pPr>
            <a:lvl9pPr marL="2743200" indent="0">
              <a:buNone/>
              <a:defRPr sz="675"/>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7555138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17" name="Picture Placeholder 2"/>
          <p:cNvSpPr>
            <a:spLocks noGrp="1" noChangeAspect="1"/>
          </p:cNvSpPr>
          <p:nvPr>
            <p:ph type="pic" idx="13"/>
          </p:nvPr>
        </p:nvSpPr>
        <p:spPr>
          <a:xfrm>
            <a:off x="514350" y="400050"/>
            <a:ext cx="8114109" cy="2343150"/>
          </a:xfrm>
          <a:prstGeom prst="snip2DiagRect">
            <a:avLst>
              <a:gd name="adj1" fmla="val 10815"/>
              <a:gd name="adj2" fmla="val 0"/>
            </a:avLst>
          </a:prstGeom>
          <a:ln w="15875">
            <a:solidFill>
              <a:schemeClr val="tx1">
                <a:alpha val="40000"/>
              </a:schemeClr>
            </a:solidFill>
          </a:ln>
          <a:effectLst>
            <a:innerShdw blurRad="57150" dist="38100" dir="14460000">
              <a:srgbClr val="000000">
                <a:alpha val="70000"/>
              </a:srgbClr>
            </a:innerShdw>
          </a:effectLst>
        </p:spPr>
        <p:txBody>
          <a:bodyPr anchor="t">
            <a:normAutofit/>
          </a:bodyPr>
          <a:lstStyle>
            <a:lvl1pPr marL="0" indent="0" algn="ctr">
              <a:buNone/>
              <a:defRPr sz="1200"/>
            </a:lvl1pPr>
            <a:lvl2pPr marL="342900" indent="0">
              <a:buNone/>
              <a:defRPr sz="1200"/>
            </a:lvl2pPr>
            <a:lvl3pPr marL="685800" indent="0">
              <a:buNone/>
              <a:defRPr sz="1200"/>
            </a:lvl3pPr>
            <a:lvl4pPr marL="1028700" indent="0">
              <a:buNone/>
              <a:defRPr sz="1200"/>
            </a:lvl4pPr>
            <a:lvl5pPr marL="1371600" indent="0">
              <a:buNone/>
              <a:defRPr sz="1200"/>
            </a:lvl5pPr>
            <a:lvl6pPr marL="1714500" indent="0">
              <a:buNone/>
              <a:defRPr sz="1200"/>
            </a:lvl6pPr>
            <a:lvl7pPr marL="2057400" indent="0">
              <a:buNone/>
              <a:defRPr sz="1200"/>
            </a:lvl7pPr>
            <a:lvl8pPr marL="2400300" indent="0">
              <a:buNone/>
              <a:defRPr sz="1200"/>
            </a:lvl8pPr>
            <a:lvl9pPr marL="2743200" indent="0">
              <a:buNone/>
              <a:defRPr sz="1200"/>
            </a:lvl9pPr>
          </a:lstStyle>
          <a:p>
            <a:r>
              <a:rPr lang="en-US"/>
              <a:t>Click icon to add picture</a:t>
            </a:r>
            <a:endParaRPr lang="en-US" dirty="0"/>
          </a:p>
        </p:txBody>
      </p:sp>
      <p:sp>
        <p:nvSpPr>
          <p:cNvPr id="16" name="Text Placeholder 9"/>
          <p:cNvSpPr>
            <a:spLocks noGrp="1"/>
          </p:cNvSpPr>
          <p:nvPr>
            <p:ph type="body" sz="quarter" idx="14"/>
          </p:nvPr>
        </p:nvSpPr>
        <p:spPr>
          <a:xfrm>
            <a:off x="685801" y="2882900"/>
            <a:ext cx="6228158" cy="342900"/>
          </a:xfrm>
        </p:spPr>
        <p:txBody>
          <a:bodyPr anchor="t">
            <a:normAutofit/>
          </a:bodyPr>
          <a:lstStyle>
            <a:lvl1pPr marL="0" indent="0">
              <a:buFontTx/>
              <a:buNone/>
              <a:defRPr sz="1200"/>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en-US"/>
              <a:t>Click to edit Master text styles</a:t>
            </a:r>
          </a:p>
        </p:txBody>
      </p:sp>
      <p:sp>
        <p:nvSpPr>
          <p:cNvPr id="3" name="Date Placeholder 2"/>
          <p:cNvSpPr>
            <a:spLocks noGrp="1"/>
          </p:cNvSpPr>
          <p:nvPr>
            <p:ph type="dt" sz="half" idx="10"/>
          </p:nvPr>
        </p:nvSpPr>
        <p:spPr/>
        <p:txBody>
          <a:bodyPr/>
          <a:lstStyle/>
          <a:p>
            <a:fld id="{1D8BD707-D9CF-40AE-B4C6-C98DA3205C09}" type="datetimeFigureOut">
              <a:rPr lang="en-US" smtClean="0"/>
              <a:pPr/>
              <a:t>9/8/2022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74221171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513160" y="514350"/>
            <a:ext cx="7543800" cy="2057400"/>
          </a:xfrm>
        </p:spPr>
        <p:txBody>
          <a:bodyPr anchor="ctr">
            <a:normAutofit/>
          </a:bodyPr>
          <a:lstStyle>
            <a:lvl1pPr algn="l">
              <a:defRPr sz="2400" b="0" cap="all"/>
            </a:lvl1pPr>
          </a:lstStyle>
          <a:p>
            <a:r>
              <a:rPr lang="en-US"/>
              <a:t>Click to edit Master title style</a:t>
            </a:r>
            <a:endParaRPr lang="en-US" dirty="0"/>
          </a:p>
        </p:txBody>
      </p:sp>
      <p:sp>
        <p:nvSpPr>
          <p:cNvPr id="3" name="Text Placeholder 2"/>
          <p:cNvSpPr>
            <a:spLocks noGrp="1"/>
          </p:cNvSpPr>
          <p:nvPr>
            <p:ph type="body" idx="1"/>
          </p:nvPr>
        </p:nvSpPr>
        <p:spPr>
          <a:xfrm>
            <a:off x="513159" y="3086100"/>
            <a:ext cx="6401991" cy="1409700"/>
          </a:xfrm>
        </p:spPr>
        <p:txBody>
          <a:bodyPr anchor="ctr">
            <a:normAutofit/>
          </a:bodyPr>
          <a:lstStyle>
            <a:lvl1pPr marL="0" indent="0" algn="l">
              <a:buNone/>
              <a:defRPr sz="150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08655619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56059" y="514350"/>
            <a:ext cx="6858001" cy="2057400"/>
          </a:xfrm>
        </p:spPr>
        <p:txBody>
          <a:bodyPr anchor="ctr">
            <a:normAutofit/>
          </a:bodyPr>
          <a:lstStyle>
            <a:lvl1pPr algn="l">
              <a:defRPr sz="24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1084659" y="2571750"/>
            <a:ext cx="6400800" cy="285750"/>
          </a:xfrm>
        </p:spPr>
        <p:txBody>
          <a:bodyPr anchor="ctr"/>
          <a:lstStyle>
            <a:lvl1pPr marL="0" indent="0">
              <a:buFontTx/>
              <a:buNone/>
              <a:defRPr/>
            </a:lvl1pPr>
            <a:lvl2pPr marL="342900" indent="0">
              <a:buFontTx/>
              <a:buNone/>
              <a:defRPr/>
            </a:lvl2pPr>
            <a:lvl3pPr marL="685800" indent="0">
              <a:buFontTx/>
              <a:buNone/>
              <a:defRPr/>
            </a:lvl3pPr>
            <a:lvl4pPr marL="1028700" indent="0">
              <a:buFontTx/>
              <a:buNone/>
              <a:defRPr/>
            </a:lvl4pPr>
            <a:lvl5pPr marL="1371600" indent="0">
              <a:buFontTx/>
              <a:buNone/>
              <a:defRPr/>
            </a:lvl5pPr>
          </a:lstStyle>
          <a:p>
            <a:pPr lvl="0"/>
            <a:r>
              <a:rPr lang="en-US"/>
              <a:t>Click to edit Master text styles</a:t>
            </a:r>
          </a:p>
        </p:txBody>
      </p:sp>
      <p:sp>
        <p:nvSpPr>
          <p:cNvPr id="3" name="Text Placeholder 2"/>
          <p:cNvSpPr>
            <a:spLocks noGrp="1"/>
          </p:cNvSpPr>
          <p:nvPr>
            <p:ph type="body" idx="1"/>
          </p:nvPr>
        </p:nvSpPr>
        <p:spPr>
          <a:xfrm>
            <a:off x="513160" y="3225801"/>
            <a:ext cx="6400800" cy="1263649"/>
          </a:xfrm>
        </p:spPr>
        <p:txBody>
          <a:bodyPr anchor="ctr">
            <a:normAutofit/>
          </a:bodyPr>
          <a:lstStyle>
            <a:lvl1pPr marL="0" indent="0" algn="l">
              <a:buNone/>
              <a:defRPr sz="150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14" name="TextBox 13"/>
          <p:cNvSpPr txBox="1"/>
          <p:nvPr/>
        </p:nvSpPr>
        <p:spPr>
          <a:xfrm>
            <a:off x="398859" y="609167"/>
            <a:ext cx="457200" cy="438582"/>
          </a:xfrm>
          <a:prstGeom prst="rect">
            <a:avLst/>
          </a:prstGeom>
        </p:spPr>
        <p:txBody>
          <a:bodyPr vert="horz" lIns="68580" tIns="34290" rIns="68580" bIns="34290" rtlCol="0" anchor="ctr">
            <a:noAutofit/>
          </a:bodyPr>
          <a:lstStyle/>
          <a:p>
            <a:pPr lvl="0"/>
            <a:r>
              <a:rPr lang="en-US" sz="6000" dirty="0">
                <a:solidFill>
                  <a:schemeClr val="tx1"/>
                </a:solidFill>
                <a:effectLst/>
              </a:rPr>
              <a:t>“</a:t>
            </a:r>
          </a:p>
        </p:txBody>
      </p:sp>
      <p:sp>
        <p:nvSpPr>
          <p:cNvPr id="15" name="TextBox 14"/>
          <p:cNvSpPr txBox="1"/>
          <p:nvPr/>
        </p:nvSpPr>
        <p:spPr>
          <a:xfrm>
            <a:off x="7714059" y="2076451"/>
            <a:ext cx="457200" cy="438582"/>
          </a:xfrm>
          <a:prstGeom prst="rect">
            <a:avLst/>
          </a:prstGeom>
        </p:spPr>
        <p:txBody>
          <a:bodyPr vert="horz" lIns="68580" tIns="34290" rIns="68580" bIns="34290" rtlCol="0" anchor="ctr">
            <a:noAutofit/>
          </a:bodyPr>
          <a:lstStyle/>
          <a:p>
            <a:pPr lvl="0" algn="r"/>
            <a:r>
              <a:rPr lang="en-US" sz="6000" dirty="0">
                <a:solidFill>
                  <a:schemeClr val="tx1"/>
                </a:solidFill>
                <a:effectLst/>
              </a:rPr>
              <a:t>”</a:t>
            </a:r>
          </a:p>
        </p:txBody>
      </p:sp>
    </p:spTree>
    <p:extLst>
      <p:ext uri="{BB962C8B-B14F-4D97-AF65-F5344CB8AC3E}">
        <p14:creationId xmlns:p14="http://schemas.microsoft.com/office/powerpoint/2010/main" val="149115091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513159" y="2571750"/>
            <a:ext cx="6400800" cy="1273050"/>
          </a:xfrm>
        </p:spPr>
        <p:txBody>
          <a:bodyPr anchor="b">
            <a:normAutofit/>
          </a:bodyPr>
          <a:lstStyle>
            <a:lvl1pPr algn="l">
              <a:defRPr sz="2400" b="0" cap="all"/>
            </a:lvl1pPr>
          </a:lstStyle>
          <a:p>
            <a:r>
              <a:rPr lang="en-US"/>
              <a:t>Click to edit Master title style</a:t>
            </a:r>
            <a:endParaRPr lang="en-US" dirty="0"/>
          </a:p>
        </p:txBody>
      </p:sp>
      <p:sp>
        <p:nvSpPr>
          <p:cNvPr id="3" name="Text Placeholder 2"/>
          <p:cNvSpPr>
            <a:spLocks noGrp="1"/>
          </p:cNvSpPr>
          <p:nvPr>
            <p:ph type="body" idx="1"/>
          </p:nvPr>
        </p:nvSpPr>
        <p:spPr>
          <a:xfrm>
            <a:off x="513158" y="3849736"/>
            <a:ext cx="6401993" cy="645300"/>
          </a:xfrm>
        </p:spPr>
        <p:txBody>
          <a:bodyPr anchor="t">
            <a:normAutofit/>
          </a:bodyPr>
          <a:lstStyle>
            <a:lvl1pPr marL="0" indent="0" algn="l">
              <a:buNone/>
              <a:defRPr sz="150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93746635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856060" y="514350"/>
            <a:ext cx="6858000" cy="2057400"/>
          </a:xfrm>
        </p:spPr>
        <p:txBody>
          <a:bodyPr anchor="ctr">
            <a:normAutofit/>
          </a:bodyPr>
          <a:lstStyle>
            <a:lvl1pPr algn="l">
              <a:defRPr sz="2400" b="0" cap="all">
                <a:solidFill>
                  <a:schemeClr val="tx1"/>
                </a:solidFill>
              </a:defRPr>
            </a:lvl1pPr>
          </a:lstStyle>
          <a:p>
            <a:r>
              <a:rPr lang="en-US"/>
              <a:t>Click to edit Master title style</a:t>
            </a:r>
            <a:endParaRPr lang="en-US" dirty="0"/>
          </a:p>
        </p:txBody>
      </p:sp>
      <p:sp>
        <p:nvSpPr>
          <p:cNvPr id="10" name="Text Placeholder 9"/>
          <p:cNvSpPr>
            <a:spLocks noGrp="1"/>
          </p:cNvSpPr>
          <p:nvPr>
            <p:ph type="body" sz="quarter" idx="13"/>
          </p:nvPr>
        </p:nvSpPr>
        <p:spPr>
          <a:xfrm>
            <a:off x="513159" y="2946400"/>
            <a:ext cx="6400801" cy="787400"/>
          </a:xfrm>
        </p:spPr>
        <p:txBody>
          <a:bodyPr vert="horz" lIns="91440" tIns="45720" rIns="91440" bIns="45720" rtlCol="0" anchor="b">
            <a:normAutofit/>
          </a:bodyPr>
          <a:lstStyle>
            <a:lvl1pPr>
              <a:buNone/>
              <a:defRPr lang="en-US" sz="1800" b="0" cap="all"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513159" y="3733800"/>
            <a:ext cx="6400801" cy="762000"/>
          </a:xfrm>
        </p:spPr>
        <p:txBody>
          <a:bodyPr anchor="t">
            <a:normAutofit/>
          </a:bodyPr>
          <a:lstStyle>
            <a:lvl1pPr marL="0" indent="0" algn="l">
              <a:buNone/>
              <a:defRPr sz="135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11" name="TextBox 10"/>
          <p:cNvSpPr txBox="1"/>
          <p:nvPr/>
        </p:nvSpPr>
        <p:spPr>
          <a:xfrm>
            <a:off x="398859" y="609167"/>
            <a:ext cx="457200" cy="438582"/>
          </a:xfrm>
          <a:prstGeom prst="rect">
            <a:avLst/>
          </a:prstGeom>
        </p:spPr>
        <p:txBody>
          <a:bodyPr vert="horz" lIns="68580" tIns="34290" rIns="68580" bIns="34290" rtlCol="0" anchor="ctr">
            <a:noAutofit/>
          </a:bodyPr>
          <a:lstStyle/>
          <a:p>
            <a:pPr lvl="0"/>
            <a:r>
              <a:rPr lang="en-US" sz="6000" dirty="0">
                <a:solidFill>
                  <a:schemeClr val="tx1"/>
                </a:solidFill>
                <a:effectLst/>
              </a:rPr>
              <a:t>“</a:t>
            </a:r>
          </a:p>
        </p:txBody>
      </p:sp>
      <p:sp>
        <p:nvSpPr>
          <p:cNvPr id="12" name="TextBox 11"/>
          <p:cNvSpPr txBox="1"/>
          <p:nvPr/>
        </p:nvSpPr>
        <p:spPr>
          <a:xfrm>
            <a:off x="7714059" y="2076451"/>
            <a:ext cx="457200" cy="438582"/>
          </a:xfrm>
          <a:prstGeom prst="rect">
            <a:avLst/>
          </a:prstGeom>
        </p:spPr>
        <p:txBody>
          <a:bodyPr vert="horz" lIns="68580" tIns="34290" rIns="68580" bIns="34290" rtlCol="0" anchor="ctr">
            <a:noAutofit/>
          </a:bodyPr>
          <a:lstStyle/>
          <a:p>
            <a:pPr lvl="0" algn="r"/>
            <a:r>
              <a:rPr lang="en-US" sz="6000" dirty="0">
                <a:solidFill>
                  <a:schemeClr val="tx1"/>
                </a:solidFill>
                <a:effectLst/>
              </a:rPr>
              <a:t>”</a:t>
            </a:r>
          </a:p>
        </p:txBody>
      </p:sp>
    </p:spTree>
    <p:extLst>
      <p:ext uri="{BB962C8B-B14F-4D97-AF65-F5344CB8AC3E}">
        <p14:creationId xmlns:p14="http://schemas.microsoft.com/office/powerpoint/2010/main" val="352945953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513160" y="514350"/>
            <a:ext cx="7543800" cy="2057400"/>
          </a:xfrm>
        </p:spPr>
        <p:txBody>
          <a:bodyPr vert="horz" lIns="91440" tIns="45720" rIns="91440" bIns="45720" rtlCol="0" anchor="ctr">
            <a:normAutofit/>
          </a:bodyPr>
          <a:lstStyle>
            <a:lvl1pPr>
              <a:defRPr lang="en-US" b="0" dirty="0"/>
            </a:lvl1pPr>
          </a:lstStyle>
          <a:p>
            <a:pPr marL="0" lvl="0"/>
            <a:r>
              <a:rPr lang="en-US"/>
              <a:t>Click to edit Master title style</a:t>
            </a:r>
            <a:endParaRPr lang="en-US" dirty="0"/>
          </a:p>
        </p:txBody>
      </p:sp>
      <p:sp>
        <p:nvSpPr>
          <p:cNvPr id="10" name="Text Placeholder 9"/>
          <p:cNvSpPr>
            <a:spLocks noGrp="1"/>
          </p:cNvSpPr>
          <p:nvPr>
            <p:ph type="body" sz="quarter" idx="13"/>
          </p:nvPr>
        </p:nvSpPr>
        <p:spPr>
          <a:xfrm>
            <a:off x="513159" y="2946401"/>
            <a:ext cx="6400800" cy="628650"/>
          </a:xfrm>
        </p:spPr>
        <p:txBody>
          <a:bodyPr vert="horz" lIns="91440" tIns="45720" rIns="91440" bIns="45720" rtlCol="0" anchor="b">
            <a:normAutofit/>
          </a:bodyPr>
          <a:lstStyle>
            <a:lvl1pPr>
              <a:buNone/>
              <a:defRPr lang="en-US" sz="1800" b="0" cap="all" dirty="0">
                <a:ln w="3175" cmpd="sng">
                  <a:noFill/>
                </a:ln>
                <a:solidFill>
                  <a:schemeClr val="tx1"/>
                </a:solidFill>
                <a:effectLst/>
              </a:defRPr>
            </a:lvl1pPr>
          </a:lstStyle>
          <a:p>
            <a:pPr marL="0" lvl="0">
              <a:spcBef>
                <a:spcPct val="0"/>
              </a:spcBef>
              <a:buNone/>
            </a:pPr>
            <a:r>
              <a:rPr lang="en-US"/>
              <a:t>Click to edit Master text styles</a:t>
            </a:r>
          </a:p>
        </p:txBody>
      </p:sp>
      <p:sp>
        <p:nvSpPr>
          <p:cNvPr id="3" name="Text Placeholder 2"/>
          <p:cNvSpPr>
            <a:spLocks noGrp="1"/>
          </p:cNvSpPr>
          <p:nvPr>
            <p:ph type="body" idx="1"/>
          </p:nvPr>
        </p:nvSpPr>
        <p:spPr>
          <a:xfrm>
            <a:off x="513159" y="3575049"/>
            <a:ext cx="6400801" cy="920750"/>
          </a:xfrm>
        </p:spPr>
        <p:txBody>
          <a:bodyPr anchor="t">
            <a:normAutofit/>
          </a:bodyPr>
          <a:lstStyle>
            <a:lvl1pPr marL="0" indent="0" algn="l">
              <a:buNone/>
              <a:defRPr sz="1350">
                <a:solidFill>
                  <a:schemeClr val="bg2">
                    <a:lumMod val="75000"/>
                  </a:schemeClr>
                </a:solidFill>
              </a:defRPr>
            </a:lvl1pPr>
            <a:lvl2pPr marL="342900" indent="0">
              <a:buNone/>
              <a:defRPr sz="1350">
                <a:solidFill>
                  <a:schemeClr val="tx1">
                    <a:tint val="75000"/>
                  </a:schemeClr>
                </a:solidFill>
              </a:defRPr>
            </a:lvl2pPr>
            <a:lvl3pPr marL="685800" indent="0">
              <a:buNone/>
              <a:defRPr sz="1200">
                <a:solidFill>
                  <a:schemeClr val="tx1">
                    <a:tint val="75000"/>
                  </a:schemeClr>
                </a:solidFill>
              </a:defRPr>
            </a:lvl3pPr>
            <a:lvl4pPr marL="1028700" indent="0">
              <a:buNone/>
              <a:defRPr sz="1050">
                <a:solidFill>
                  <a:schemeClr val="tx1">
                    <a:tint val="75000"/>
                  </a:schemeClr>
                </a:solidFill>
              </a:defRPr>
            </a:lvl4pPr>
            <a:lvl5pPr marL="1371600" indent="0">
              <a:buNone/>
              <a:defRPr sz="1050">
                <a:solidFill>
                  <a:schemeClr val="tx1">
                    <a:tint val="75000"/>
                  </a:schemeClr>
                </a:solidFill>
              </a:defRPr>
            </a:lvl5pPr>
            <a:lvl6pPr marL="1714500" indent="0">
              <a:buNone/>
              <a:defRPr sz="1050">
                <a:solidFill>
                  <a:schemeClr val="tx1">
                    <a:tint val="75000"/>
                  </a:schemeClr>
                </a:solidFill>
              </a:defRPr>
            </a:lvl6pPr>
            <a:lvl7pPr marL="2057400" indent="0">
              <a:buNone/>
              <a:defRPr sz="1050">
                <a:solidFill>
                  <a:schemeClr val="tx1">
                    <a:tint val="75000"/>
                  </a:schemeClr>
                </a:solidFill>
              </a:defRPr>
            </a:lvl7pPr>
            <a:lvl8pPr marL="2400300" indent="0">
              <a:buNone/>
              <a:defRPr sz="1050">
                <a:solidFill>
                  <a:schemeClr val="tx1">
                    <a:tint val="75000"/>
                  </a:schemeClr>
                </a:solidFill>
              </a:defRPr>
            </a:lvl8pPr>
            <a:lvl9pPr marL="2743200" indent="0">
              <a:buNone/>
              <a:defRPr sz="105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33136508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gn="l">
              <a:defRPr/>
            </a:lvl1p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54341545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3909" y="514350"/>
            <a:ext cx="1543050" cy="34290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514350" y="514350"/>
            <a:ext cx="5867400" cy="3981450"/>
          </a:xfrm>
        </p:spPr>
        <p:txBody>
          <a:bodyPr vert="eaVert" ancho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50049132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grpSp>
        <p:nvGrpSpPr>
          <p:cNvPr id="7" name="Group 6"/>
          <p:cNvGrpSpPr/>
          <p:nvPr/>
        </p:nvGrpSpPr>
        <p:grpSpPr>
          <a:xfrm>
            <a:off x="6905227" y="2222500"/>
            <a:ext cx="2236394" cy="2406650"/>
            <a:chOff x="9206969" y="2963333"/>
            <a:chExt cx="2981858" cy="3208867"/>
          </a:xfrm>
        </p:grpSpPr>
        <p:cxnSp>
          <p:nvCxnSpPr>
            <p:cNvPr id="8" name="Straight Connector 7"/>
            <p:cNvCxnSpPr/>
            <p:nvPr/>
          </p:nvCxnSpPr>
          <p:spPr>
            <a:xfrm flipH="1">
              <a:off x="11276012" y="2963333"/>
              <a:ext cx="912814" cy="912812"/>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flipH="1">
              <a:off x="9206969" y="3190344"/>
              <a:ext cx="2981857" cy="2981856"/>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flipH="1">
              <a:off x="10292292" y="3285067"/>
              <a:ext cx="1896534" cy="1896533"/>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1" name="Straight Connector 10"/>
            <p:cNvCxnSpPr/>
            <p:nvPr/>
          </p:nvCxnSpPr>
          <p:spPr>
            <a:xfrm flipH="1">
              <a:off x="10443103" y="3131080"/>
              <a:ext cx="1745722" cy="1745720"/>
            </a:xfrm>
            <a:prstGeom prst="line">
              <a:avLst/>
            </a:prstGeom>
            <a:ln w="2857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flipH="1">
              <a:off x="10918826" y="3683001"/>
              <a:ext cx="1270001" cy="1269999"/>
            </a:xfrm>
            <a:prstGeom prst="line">
              <a:avLst/>
            </a:prstGeom>
            <a:ln w="28575">
              <a:solidFill>
                <a:schemeClr val="tx1"/>
              </a:solidFill>
            </a:ln>
          </p:spPr>
          <p:style>
            <a:lnRef idx="2">
              <a:schemeClr val="accent1"/>
            </a:lnRef>
            <a:fillRef idx="0">
              <a:schemeClr val="accent1"/>
            </a:fillRef>
            <a:effectRef idx="1">
              <a:schemeClr val="accent1"/>
            </a:effectRef>
            <a:fontRef idx="minor">
              <a:schemeClr val="tx1"/>
            </a:fontRef>
          </p:style>
        </p:cxnSp>
      </p:grpSp>
      <p:sp>
        <p:nvSpPr>
          <p:cNvPr id="2" name="Title Placeholder 1"/>
          <p:cNvSpPr>
            <a:spLocks noGrp="1"/>
          </p:cNvSpPr>
          <p:nvPr>
            <p:ph type="title"/>
          </p:nvPr>
        </p:nvSpPr>
        <p:spPr>
          <a:xfrm>
            <a:off x="513159" y="3365499"/>
            <a:ext cx="6400800" cy="1130300"/>
          </a:xfrm>
          <a:prstGeom prst="rect">
            <a:avLst/>
          </a:prstGeom>
          <a:effectLst/>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513159" y="514351"/>
            <a:ext cx="6400800" cy="2711450"/>
          </a:xfrm>
          <a:prstGeom prst="rect">
            <a:avLst/>
          </a:prstGeom>
        </p:spPr>
        <p:txBody>
          <a:bodyPr vert="horz" lIns="91440" tIns="45720" rIns="91440" bIns="45720" rtlCol="0" anchor="ct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428309" y="4629150"/>
            <a:ext cx="1200150" cy="273844"/>
          </a:xfrm>
          <a:prstGeom prst="rect">
            <a:avLst/>
          </a:prstGeom>
        </p:spPr>
        <p:txBody>
          <a:bodyPr vert="horz" lIns="91440" tIns="45720" rIns="91440" bIns="45720" rtlCol="0" anchor="t"/>
          <a:lstStyle>
            <a:lvl1pPr algn="r">
              <a:defRPr sz="750" b="0" i="0">
                <a:solidFill>
                  <a:schemeClr val="bg2">
                    <a:lumMod val="50000"/>
                  </a:schemeClr>
                </a:solidFill>
                <a:effectLst/>
                <a:latin typeface="+mn-lt"/>
              </a:defRPr>
            </a:lvl1pPr>
          </a:lstStyle>
          <a:p>
            <a:fld id="{1D8BD707-D9CF-40AE-B4C6-C98DA3205C09}" type="datetimeFigureOut">
              <a:rPr lang="en-US" smtClean="0"/>
              <a:pPr/>
              <a:t>9/8/2022</a:t>
            </a:fld>
            <a:endParaRPr lang="en-US"/>
          </a:p>
        </p:txBody>
      </p:sp>
      <p:sp>
        <p:nvSpPr>
          <p:cNvPr id="5" name="Footer Placeholder 4"/>
          <p:cNvSpPr>
            <a:spLocks noGrp="1"/>
          </p:cNvSpPr>
          <p:nvPr>
            <p:ph type="ftr" sz="quarter" idx="3"/>
          </p:nvPr>
        </p:nvSpPr>
        <p:spPr>
          <a:xfrm>
            <a:off x="513159" y="4629150"/>
            <a:ext cx="5657850" cy="273844"/>
          </a:xfrm>
          <a:prstGeom prst="rect">
            <a:avLst/>
          </a:prstGeom>
        </p:spPr>
        <p:txBody>
          <a:bodyPr vert="horz" lIns="91440" tIns="45720" rIns="91440" bIns="45720" rtlCol="0" anchor="t"/>
          <a:lstStyle>
            <a:lvl1pPr algn="l">
              <a:defRPr sz="750" b="0" i="0">
                <a:solidFill>
                  <a:schemeClr val="bg2">
                    <a:lumMod val="50000"/>
                  </a:schemeClr>
                </a:solidFill>
                <a:effectLst/>
                <a:latin typeface="+mn-lt"/>
              </a:defRPr>
            </a:lvl1pPr>
          </a:lstStyle>
          <a:p>
            <a:endParaRPr lang="en-US"/>
          </a:p>
        </p:txBody>
      </p:sp>
      <p:sp>
        <p:nvSpPr>
          <p:cNvPr id="6" name="Slide Number Placeholder 5"/>
          <p:cNvSpPr>
            <a:spLocks noGrp="1"/>
          </p:cNvSpPr>
          <p:nvPr>
            <p:ph type="sldNum" sz="quarter" idx="4"/>
          </p:nvPr>
        </p:nvSpPr>
        <p:spPr>
          <a:xfrm>
            <a:off x="7772400" y="4183857"/>
            <a:ext cx="856684" cy="502444"/>
          </a:xfrm>
          <a:prstGeom prst="rect">
            <a:avLst/>
          </a:prstGeom>
        </p:spPr>
        <p:txBody>
          <a:bodyPr vert="horz" lIns="91440" tIns="45720" rIns="91440" bIns="45720" rtlCol="0" anchor="b"/>
          <a:lstStyle>
            <a:lvl1pPr algn="r">
              <a:defRPr sz="2400" b="0" i="0">
                <a:solidFill>
                  <a:schemeClr val="bg2">
                    <a:lumMod val="50000"/>
                  </a:schemeClr>
                </a:solidFill>
                <a:effectLst/>
                <a:latin typeface="+mn-lt"/>
              </a:defRPr>
            </a:lvl1pPr>
          </a:lstStyle>
          <a:p>
            <a:fld id="{B6F15528-21DE-4FAA-801E-634DDDAF4B2B}" type="slidenum">
              <a:rPr lang="en-US" smtClean="0"/>
              <a:pPr/>
              <a:t>‹#›</a:t>
            </a:fld>
            <a:endParaRPr lang="en-US"/>
          </a:p>
        </p:txBody>
      </p:sp>
    </p:spTree>
    <p:extLst>
      <p:ext uri="{BB962C8B-B14F-4D97-AF65-F5344CB8AC3E}">
        <p14:creationId xmlns:p14="http://schemas.microsoft.com/office/powerpoint/2010/main" val="2156220864"/>
      </p:ext>
    </p:extLst>
  </p:cSld>
  <p:clrMap bg1="dk1" tx1="lt1" bg2="dk2" tx2="lt2" accent1="accent1" accent2="accent2" accent3="accent3" accent4="accent4" accent5="accent5" accent6="accent6" hlink="hlink" folHlink="folHlink"/>
  <p:sldLayoutIdLst>
    <p:sldLayoutId id="2147483720" r:id="rId1"/>
    <p:sldLayoutId id="2147483721" r:id="rId2"/>
    <p:sldLayoutId id="2147483722" r:id="rId3"/>
    <p:sldLayoutId id="2147483723" r:id="rId4"/>
    <p:sldLayoutId id="2147483724" r:id="rId5"/>
    <p:sldLayoutId id="2147483725" r:id="rId6"/>
    <p:sldLayoutId id="2147483726" r:id="rId7"/>
    <p:sldLayoutId id="2147483727" r:id="rId8"/>
    <p:sldLayoutId id="2147483728" r:id="rId9"/>
    <p:sldLayoutId id="2147483729" r:id="rId10"/>
    <p:sldLayoutId id="2147483730" r:id="rId11"/>
    <p:sldLayoutId id="2147483731" r:id="rId12"/>
    <p:sldLayoutId id="2147483732" r:id="rId13"/>
    <p:sldLayoutId id="2147483733" r:id="rId14"/>
    <p:sldLayoutId id="2147483734" r:id="rId15"/>
    <p:sldLayoutId id="2147483735" r:id="rId16"/>
    <p:sldLayoutId id="2147483736" r:id="rId17"/>
  </p:sldLayoutIdLst>
  <p:txStyles>
    <p:titleStyle>
      <a:lvl1pPr algn="l" defTabSz="342900" rtl="0" eaLnBrk="1" latinLnBrk="0" hangingPunct="1">
        <a:spcBef>
          <a:spcPct val="0"/>
        </a:spcBef>
        <a:buNone/>
        <a:defRPr sz="2700" kern="1200" cap="all">
          <a:ln w="3175" cmpd="sng">
            <a:noFill/>
          </a:ln>
          <a:solidFill>
            <a:schemeClr val="tx1"/>
          </a:solidFill>
          <a:effectLst/>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2143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500" kern="1200" cap="none">
          <a:solidFill>
            <a:schemeClr val="bg2">
              <a:lumMod val="75000"/>
            </a:schemeClr>
          </a:solidFill>
          <a:effectLst/>
          <a:latin typeface="+mn-lt"/>
          <a:ea typeface="+mn-ea"/>
          <a:cs typeface="+mn-cs"/>
        </a:defRPr>
      </a:lvl1pPr>
      <a:lvl2pPr marL="5572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350" kern="1200" cap="none">
          <a:solidFill>
            <a:schemeClr val="bg2">
              <a:lumMod val="75000"/>
            </a:schemeClr>
          </a:solidFill>
          <a:effectLst/>
          <a:latin typeface="+mn-lt"/>
          <a:ea typeface="+mn-ea"/>
          <a:cs typeface="+mn-cs"/>
        </a:defRPr>
      </a:lvl2pPr>
      <a:lvl3pPr marL="900113" indent="-214313" algn="l" defTabSz="342900" rtl="0" eaLnBrk="1" latinLnBrk="0" hangingPunct="1">
        <a:spcBef>
          <a:spcPct val="20000"/>
        </a:spcBef>
        <a:spcAft>
          <a:spcPts val="450"/>
        </a:spcAft>
        <a:buClr>
          <a:schemeClr val="tx1"/>
        </a:buClr>
        <a:buSzPct val="80000"/>
        <a:buFont typeface="Wingdings 3" panose="05040102010807070707" pitchFamily="18" charset="2"/>
        <a:buChar char=""/>
        <a:defRPr sz="1200" kern="1200" cap="none">
          <a:solidFill>
            <a:schemeClr val="bg2">
              <a:lumMod val="75000"/>
            </a:schemeClr>
          </a:solidFill>
          <a:effectLst/>
          <a:latin typeface="+mn-lt"/>
          <a:ea typeface="+mn-ea"/>
          <a:cs typeface="+mn-cs"/>
        </a:defRPr>
      </a:lvl3pPr>
      <a:lvl4pPr marL="1157288" indent="-128588"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4pPr>
      <a:lvl5pPr marL="1500188" indent="-128588"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5pPr>
      <a:lvl6pPr marL="18859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6pPr>
      <a:lvl7pPr marL="22288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7pPr>
      <a:lvl8pPr marL="25717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8pPr>
      <a:lvl9pPr marL="2914650" indent="-171450" algn="l" defTabSz="342900" rtl="0" eaLnBrk="1" latinLnBrk="0" hangingPunct="1">
        <a:spcBef>
          <a:spcPct val="20000"/>
        </a:spcBef>
        <a:spcAft>
          <a:spcPts val="450"/>
        </a:spcAft>
        <a:buClr>
          <a:schemeClr val="tx1"/>
        </a:buClr>
        <a:buSzPct val="80000"/>
        <a:buFont typeface="Wingdings 3" panose="05040102010807070707" pitchFamily="18" charset="2"/>
        <a:buChar char=""/>
        <a:defRPr sz="1050" kern="1200" cap="none">
          <a:solidFill>
            <a:schemeClr val="bg2">
              <a:lumMod val="75000"/>
            </a:schemeClr>
          </a:solidFill>
          <a:effectLst/>
          <a:latin typeface="+mn-lt"/>
          <a:ea typeface="+mn-ea"/>
          <a:cs typeface="+mn-cs"/>
        </a:defRPr>
      </a:lvl9pPr>
    </p:bodyStyle>
    <p:otherStyle>
      <a:defPPr>
        <a:defRPr lang="en-US"/>
      </a:defPPr>
      <a:lvl1pPr marL="0" algn="l" defTabSz="342900" rtl="0" eaLnBrk="1" latinLnBrk="0" hangingPunct="1">
        <a:defRPr sz="1350" kern="1200">
          <a:solidFill>
            <a:schemeClr val="tx1"/>
          </a:solidFill>
          <a:latin typeface="+mn-lt"/>
          <a:ea typeface="+mn-ea"/>
          <a:cs typeface="+mn-cs"/>
        </a:defRPr>
      </a:lvl1pPr>
      <a:lvl2pPr marL="342900" algn="l" defTabSz="342900" rtl="0" eaLnBrk="1" latinLnBrk="0" hangingPunct="1">
        <a:defRPr sz="1350" kern="1200">
          <a:solidFill>
            <a:schemeClr val="tx1"/>
          </a:solidFill>
          <a:latin typeface="+mn-lt"/>
          <a:ea typeface="+mn-ea"/>
          <a:cs typeface="+mn-cs"/>
        </a:defRPr>
      </a:lvl2pPr>
      <a:lvl3pPr marL="685800" algn="l" defTabSz="342900" rtl="0" eaLnBrk="1" latinLnBrk="0" hangingPunct="1">
        <a:defRPr sz="1350" kern="1200">
          <a:solidFill>
            <a:schemeClr val="tx1"/>
          </a:solidFill>
          <a:latin typeface="+mn-lt"/>
          <a:ea typeface="+mn-ea"/>
          <a:cs typeface="+mn-cs"/>
        </a:defRPr>
      </a:lvl3pPr>
      <a:lvl4pPr marL="1028700" algn="l" defTabSz="342900" rtl="0" eaLnBrk="1" latinLnBrk="0" hangingPunct="1">
        <a:defRPr sz="1350" kern="1200">
          <a:solidFill>
            <a:schemeClr val="tx1"/>
          </a:solidFill>
          <a:latin typeface="+mn-lt"/>
          <a:ea typeface="+mn-ea"/>
          <a:cs typeface="+mn-cs"/>
        </a:defRPr>
      </a:lvl4pPr>
      <a:lvl5pPr marL="1371600" algn="l" defTabSz="342900" rtl="0" eaLnBrk="1" latinLnBrk="0" hangingPunct="1">
        <a:defRPr sz="1350" kern="1200">
          <a:solidFill>
            <a:schemeClr val="tx1"/>
          </a:solidFill>
          <a:latin typeface="+mn-lt"/>
          <a:ea typeface="+mn-ea"/>
          <a:cs typeface="+mn-cs"/>
        </a:defRPr>
      </a:lvl5pPr>
      <a:lvl6pPr marL="1714500" algn="l" defTabSz="342900" rtl="0" eaLnBrk="1" latinLnBrk="0" hangingPunct="1">
        <a:defRPr sz="1350" kern="1200">
          <a:solidFill>
            <a:schemeClr val="tx1"/>
          </a:solidFill>
          <a:latin typeface="+mn-lt"/>
          <a:ea typeface="+mn-ea"/>
          <a:cs typeface="+mn-cs"/>
        </a:defRPr>
      </a:lvl6pPr>
      <a:lvl7pPr marL="2057400" algn="l" defTabSz="342900" rtl="0" eaLnBrk="1" latinLnBrk="0" hangingPunct="1">
        <a:defRPr sz="1350" kern="1200">
          <a:solidFill>
            <a:schemeClr val="tx1"/>
          </a:solidFill>
          <a:latin typeface="+mn-lt"/>
          <a:ea typeface="+mn-ea"/>
          <a:cs typeface="+mn-cs"/>
        </a:defRPr>
      </a:lvl7pPr>
      <a:lvl8pPr marL="2400300" algn="l" defTabSz="342900" rtl="0" eaLnBrk="1" latinLnBrk="0" hangingPunct="1">
        <a:defRPr sz="1350" kern="1200">
          <a:solidFill>
            <a:schemeClr val="tx1"/>
          </a:solidFill>
          <a:latin typeface="+mn-lt"/>
          <a:ea typeface="+mn-ea"/>
          <a:cs typeface="+mn-cs"/>
        </a:defRPr>
      </a:lvl8pPr>
      <a:lvl9pPr marL="2743200" algn="l" defTabSz="342900" rtl="0" eaLnBrk="1" latinLnBrk="0" hangingPunct="1">
        <a:defRPr sz="135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72AF3863-8C1C-EBE6-03FE-C4208EF0CE77}"/>
              </a:ext>
            </a:extLst>
          </p:cNvPr>
          <p:cNvSpPr/>
          <p:nvPr/>
        </p:nvSpPr>
        <p:spPr>
          <a:xfrm>
            <a:off x="2133600" y="819150"/>
            <a:ext cx="5216300" cy="992579"/>
          </a:xfrm>
          <a:prstGeom prst="rect">
            <a:avLst/>
          </a:prstGeom>
          <a:noFill/>
        </p:spPr>
        <p:txBody>
          <a:bodyPr wrap="none" lIns="68580" tIns="34290" rIns="68580" bIns="34290">
            <a:spAutoFit/>
          </a:bodyPr>
          <a:lstStyle/>
          <a:p>
            <a:pPr algn="ctr"/>
            <a:r>
              <a:rPr lang="en-US" sz="3000" dirty="0">
                <a:ln w="0"/>
                <a:solidFill>
                  <a:srgbClr val="002060"/>
                </a:solidFill>
                <a:effectLst>
                  <a:outerShdw blurRad="38100" dist="19050" dir="2700000" algn="tl" rotWithShape="0">
                    <a:schemeClr val="dk1">
                      <a:alpha val="40000"/>
                    </a:schemeClr>
                  </a:outerShdw>
                </a:effectLst>
                <a:cs typeface="Arial" panose="020B0604020202020204" pitchFamily="34" charset="0"/>
              </a:rPr>
              <a:t>ỦY BAN NHÂN DÂN QUẬN 4</a:t>
            </a:r>
          </a:p>
          <a:p>
            <a:pPr algn="ctr"/>
            <a:r>
              <a:rPr lang="en-US" sz="3000" dirty="0">
                <a:ln w="0"/>
                <a:solidFill>
                  <a:srgbClr val="002060"/>
                </a:solidFill>
                <a:effectLst>
                  <a:outerShdw blurRad="38100" dist="19050" dir="2700000" algn="tl" rotWithShape="0">
                    <a:schemeClr val="dk1">
                      <a:alpha val="40000"/>
                    </a:schemeClr>
                  </a:outerShdw>
                </a:effectLst>
                <a:cs typeface="Arial" panose="020B0604020202020204" pitchFamily="34" charset="0"/>
              </a:rPr>
              <a:t>TRƯỜNG THCS VÂN ĐỒN</a:t>
            </a:r>
          </a:p>
        </p:txBody>
      </p:sp>
      <p:sp>
        <p:nvSpPr>
          <p:cNvPr id="3" name="Rectangle 2">
            <a:extLst>
              <a:ext uri="{FF2B5EF4-FFF2-40B4-BE49-F238E27FC236}">
                <a16:creationId xmlns:a16="http://schemas.microsoft.com/office/drawing/2014/main" id="{7734283B-2A73-2A05-9DFF-C61FDD081856}"/>
              </a:ext>
            </a:extLst>
          </p:cNvPr>
          <p:cNvSpPr/>
          <p:nvPr/>
        </p:nvSpPr>
        <p:spPr>
          <a:xfrm>
            <a:off x="2391582" y="2034825"/>
            <a:ext cx="4583884" cy="692497"/>
          </a:xfrm>
          <a:prstGeom prst="rect">
            <a:avLst/>
          </a:prstGeom>
          <a:noFill/>
        </p:spPr>
        <p:txBody>
          <a:bodyPr wrap="none" lIns="68580" tIns="34290" rIns="68580" bIns="34290">
            <a:spAutoFit/>
          </a:bodyPr>
          <a:lstStyle/>
          <a:p>
            <a:pPr algn="ctr"/>
            <a:r>
              <a:rPr lang="en-US" sz="4050" dirty="0">
                <a:ln w="0"/>
                <a:solidFill>
                  <a:srgbClr val="FFC000"/>
                </a:solidFill>
                <a:effectLst>
                  <a:outerShdw blurRad="38100" dist="19050" dir="2700000" algn="tl" rotWithShape="0">
                    <a:schemeClr val="dk1">
                      <a:alpha val="40000"/>
                    </a:schemeClr>
                  </a:outerShdw>
                </a:effectLst>
                <a:latin typeface="Arial" panose="020B0604020202020204" pitchFamily="34" charset="0"/>
                <a:cs typeface="Arial" panose="020B0604020202020204" pitchFamily="34" charset="0"/>
              </a:rPr>
              <a:t>GIÁO ÁN ĐIỆN TỬ</a:t>
            </a:r>
          </a:p>
        </p:txBody>
      </p:sp>
      <p:sp>
        <p:nvSpPr>
          <p:cNvPr id="6" name="Rectangle 5">
            <a:extLst>
              <a:ext uri="{FF2B5EF4-FFF2-40B4-BE49-F238E27FC236}">
                <a16:creationId xmlns:a16="http://schemas.microsoft.com/office/drawing/2014/main" id="{70CAFA01-CD67-53C0-931A-ADC160BF0AD3}"/>
              </a:ext>
            </a:extLst>
          </p:cNvPr>
          <p:cNvSpPr/>
          <p:nvPr/>
        </p:nvSpPr>
        <p:spPr>
          <a:xfrm>
            <a:off x="1544240" y="3028054"/>
            <a:ext cx="6395020" cy="992579"/>
          </a:xfrm>
          <a:prstGeom prst="rect">
            <a:avLst/>
          </a:prstGeom>
          <a:noFill/>
        </p:spPr>
        <p:txBody>
          <a:bodyPr wrap="none" lIns="68580" tIns="34290" rIns="68580" bIns="34290">
            <a:spAutoFit/>
          </a:bodyPr>
          <a:lstStyle/>
          <a:p>
            <a:pPr algn="ctr"/>
            <a:r>
              <a:rPr lang="en-US" sz="6000" dirty="0">
                <a:ln w="0"/>
                <a:solidFill>
                  <a:srgbClr val="FF0000"/>
                </a:solidFill>
                <a:effectLst>
                  <a:outerShdw blurRad="38100" dist="19050" dir="2700000" algn="tl" rotWithShape="0">
                    <a:schemeClr val="dk1">
                      <a:alpha val="40000"/>
                    </a:schemeClr>
                  </a:outerShdw>
                </a:effectLst>
                <a:cs typeface="Arial" panose="020B0604020202020204" pitchFamily="34" charset="0"/>
              </a:rPr>
              <a:t>MÔN NGỮ VĂN 8</a:t>
            </a:r>
          </a:p>
        </p:txBody>
      </p:sp>
    </p:spTree>
    <p:extLst>
      <p:ext uri="{BB962C8B-B14F-4D97-AF65-F5344CB8AC3E}">
        <p14:creationId xmlns:p14="http://schemas.microsoft.com/office/powerpoint/2010/main" val="31755755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500" fill="hold"/>
                                        <p:tgtEl>
                                          <p:spTgt spid="2"/>
                                        </p:tgtEl>
                                        <p:attrNameLst>
                                          <p:attrName>ppt_w</p:attrName>
                                        </p:attrNameLst>
                                      </p:cBhvr>
                                      <p:tavLst>
                                        <p:tav tm="0">
                                          <p:val>
                                            <p:fltVal val="0"/>
                                          </p:val>
                                        </p:tav>
                                        <p:tav tm="100000">
                                          <p:val>
                                            <p:strVal val="#ppt_w"/>
                                          </p:val>
                                        </p:tav>
                                      </p:tavLst>
                                    </p:anim>
                                    <p:anim calcmode="lin" valueType="num">
                                      <p:cBhvr>
                                        <p:cTn id="8" dur="500" fill="hold"/>
                                        <p:tgtEl>
                                          <p:spTgt spid="2"/>
                                        </p:tgtEl>
                                        <p:attrNameLst>
                                          <p:attrName>ppt_h</p:attrName>
                                        </p:attrNameLst>
                                      </p:cBhvr>
                                      <p:tavLst>
                                        <p:tav tm="0">
                                          <p:val>
                                            <p:fltVal val="0"/>
                                          </p:val>
                                        </p:tav>
                                        <p:tav tm="100000">
                                          <p:val>
                                            <p:strVal val="#ppt_h"/>
                                          </p:val>
                                        </p:tav>
                                      </p:tavLst>
                                    </p:anim>
                                    <p:animEffect transition="in" filter="fade">
                                      <p:cBhvr>
                                        <p:cTn id="9" dur="500"/>
                                        <p:tgtEl>
                                          <p:spTgt spid="2"/>
                                        </p:tgtEl>
                                      </p:cBhvr>
                                    </p:animEffect>
                                  </p:childTnLst>
                                </p:cTn>
                              </p:par>
                            </p:childTnLst>
                          </p:cTn>
                        </p:par>
                      </p:childTnLst>
                    </p:cTn>
                  </p:par>
                  <p:par>
                    <p:cTn id="10" fill="hold">
                      <p:stCondLst>
                        <p:cond delay="indefinite"/>
                      </p:stCondLst>
                      <p:childTnLst>
                        <p:par>
                          <p:cTn id="11" fill="hold">
                            <p:stCondLst>
                              <p:cond delay="0"/>
                            </p:stCondLst>
                            <p:childTnLst>
                              <p:par>
                                <p:cTn id="12" presetID="16" presetClass="entr" presetSubtype="21"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Effect transition="in" filter="barn(inVertical)">
                                      <p:cBhvr>
                                        <p:cTn id="14" dur="500"/>
                                        <p:tgtEl>
                                          <p:spTgt spid="3"/>
                                        </p:tgtEl>
                                      </p:cBhvr>
                                    </p:animEffect>
                                  </p:childTnLst>
                                </p:cTn>
                              </p:par>
                            </p:childTnLst>
                          </p:cTn>
                        </p:par>
                      </p:childTnLst>
                    </p:cTn>
                  </p:par>
                  <p:par>
                    <p:cTn id="15" fill="hold">
                      <p:stCondLst>
                        <p:cond delay="indefinite"/>
                      </p:stCondLst>
                      <p:childTnLst>
                        <p:par>
                          <p:cTn id="16" fill="hold">
                            <p:stCondLst>
                              <p:cond delay="0"/>
                            </p:stCondLst>
                            <p:childTnLst>
                              <p:par>
                                <p:cTn id="17" presetID="26" presetClass="entr" presetSubtype="0"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animEffect transition="in" filter="wipe(down)">
                                      <p:cBhvr>
                                        <p:cTn id="19" dur="580">
                                          <p:stCondLst>
                                            <p:cond delay="0"/>
                                          </p:stCondLst>
                                        </p:cTn>
                                        <p:tgtEl>
                                          <p:spTgt spid="6"/>
                                        </p:tgtEl>
                                      </p:cBhvr>
                                    </p:animEffect>
                                    <p:anim calcmode="lin" valueType="num">
                                      <p:cBhvr>
                                        <p:cTn id="20" dur="1822" tmFilter="0,0; 0.14,0.36; 0.43,0.73; 0.71,0.91; 1.0,1.0">
                                          <p:stCondLst>
                                            <p:cond delay="0"/>
                                          </p:stCondLst>
                                        </p:cTn>
                                        <p:tgtEl>
                                          <p:spTgt spid="6"/>
                                        </p:tgtEl>
                                        <p:attrNameLst>
                                          <p:attrName>ppt_x</p:attrName>
                                        </p:attrNameLst>
                                      </p:cBhvr>
                                      <p:tavLst>
                                        <p:tav tm="0">
                                          <p:val>
                                            <p:strVal val="#ppt_x-0.25"/>
                                          </p:val>
                                        </p:tav>
                                        <p:tav tm="100000">
                                          <p:val>
                                            <p:strVal val="#ppt_x"/>
                                          </p:val>
                                        </p:tav>
                                      </p:tavLst>
                                    </p:anim>
                                    <p:anim calcmode="lin" valueType="num">
                                      <p:cBhvr>
                                        <p:cTn id="21" dur="664" tmFilter="0.0,0.0; 0.25,0.07; 0.50,0.2; 0.75,0.467; 1.0,1.0">
                                          <p:stCondLst>
                                            <p:cond delay="0"/>
                                          </p:stCondLst>
                                        </p:cTn>
                                        <p:tgtEl>
                                          <p:spTgt spid="6"/>
                                        </p:tgtEl>
                                        <p:attrNameLst>
                                          <p:attrName>ppt_y</p:attrName>
                                        </p:attrNameLst>
                                      </p:cBhvr>
                                      <p:tavLst>
                                        <p:tav tm="0" fmla="#ppt_y-sin(pi*$)/3">
                                          <p:val>
                                            <p:fltVal val="0.5"/>
                                          </p:val>
                                        </p:tav>
                                        <p:tav tm="100000">
                                          <p:val>
                                            <p:fltVal val="1"/>
                                          </p:val>
                                        </p:tav>
                                      </p:tavLst>
                                    </p:anim>
                                    <p:anim calcmode="lin" valueType="num">
                                      <p:cBhvr>
                                        <p:cTn id="22" dur="664" tmFilter="0, 0; 0.125,0.2665; 0.25,0.4; 0.375,0.465; 0.5,0.5;  0.625,0.535; 0.75,0.6; 0.875,0.7335; 1,1">
                                          <p:stCondLst>
                                            <p:cond delay="664"/>
                                          </p:stCondLst>
                                        </p:cTn>
                                        <p:tgtEl>
                                          <p:spTgt spid="6"/>
                                        </p:tgtEl>
                                        <p:attrNameLst>
                                          <p:attrName>ppt_y</p:attrName>
                                        </p:attrNameLst>
                                      </p:cBhvr>
                                      <p:tavLst>
                                        <p:tav tm="0" fmla="#ppt_y-sin(pi*$)/9">
                                          <p:val>
                                            <p:fltVal val="0"/>
                                          </p:val>
                                        </p:tav>
                                        <p:tav tm="100000">
                                          <p:val>
                                            <p:fltVal val="1"/>
                                          </p:val>
                                        </p:tav>
                                      </p:tavLst>
                                    </p:anim>
                                    <p:anim calcmode="lin" valueType="num">
                                      <p:cBhvr>
                                        <p:cTn id="23" dur="332" tmFilter="0, 0; 0.125,0.2665; 0.25,0.4; 0.375,0.465; 0.5,0.5;  0.625,0.535; 0.75,0.6; 0.875,0.7335; 1,1">
                                          <p:stCondLst>
                                            <p:cond delay="1324"/>
                                          </p:stCondLst>
                                        </p:cTn>
                                        <p:tgtEl>
                                          <p:spTgt spid="6"/>
                                        </p:tgtEl>
                                        <p:attrNameLst>
                                          <p:attrName>ppt_y</p:attrName>
                                        </p:attrNameLst>
                                      </p:cBhvr>
                                      <p:tavLst>
                                        <p:tav tm="0" fmla="#ppt_y-sin(pi*$)/27">
                                          <p:val>
                                            <p:fltVal val="0"/>
                                          </p:val>
                                        </p:tav>
                                        <p:tav tm="100000">
                                          <p:val>
                                            <p:fltVal val="1"/>
                                          </p:val>
                                        </p:tav>
                                      </p:tavLst>
                                    </p:anim>
                                    <p:anim calcmode="lin" valueType="num">
                                      <p:cBhvr>
                                        <p:cTn id="24" dur="164" tmFilter="0, 0; 0.125,0.2665; 0.25,0.4; 0.375,0.465; 0.5,0.5;  0.625,0.535; 0.75,0.6; 0.875,0.7335; 1,1">
                                          <p:stCondLst>
                                            <p:cond delay="1656"/>
                                          </p:stCondLst>
                                        </p:cTn>
                                        <p:tgtEl>
                                          <p:spTgt spid="6"/>
                                        </p:tgtEl>
                                        <p:attrNameLst>
                                          <p:attrName>ppt_y</p:attrName>
                                        </p:attrNameLst>
                                      </p:cBhvr>
                                      <p:tavLst>
                                        <p:tav tm="0" fmla="#ppt_y-sin(pi*$)/81">
                                          <p:val>
                                            <p:fltVal val="0"/>
                                          </p:val>
                                        </p:tav>
                                        <p:tav tm="100000">
                                          <p:val>
                                            <p:fltVal val="1"/>
                                          </p:val>
                                        </p:tav>
                                      </p:tavLst>
                                    </p:anim>
                                    <p:animScale>
                                      <p:cBhvr>
                                        <p:cTn id="25" dur="26">
                                          <p:stCondLst>
                                            <p:cond delay="650"/>
                                          </p:stCondLst>
                                        </p:cTn>
                                        <p:tgtEl>
                                          <p:spTgt spid="6"/>
                                        </p:tgtEl>
                                      </p:cBhvr>
                                      <p:to x="100000" y="60000"/>
                                    </p:animScale>
                                    <p:animScale>
                                      <p:cBhvr>
                                        <p:cTn id="26" dur="166" decel="50000">
                                          <p:stCondLst>
                                            <p:cond delay="676"/>
                                          </p:stCondLst>
                                        </p:cTn>
                                        <p:tgtEl>
                                          <p:spTgt spid="6"/>
                                        </p:tgtEl>
                                      </p:cBhvr>
                                      <p:to x="100000" y="100000"/>
                                    </p:animScale>
                                    <p:animScale>
                                      <p:cBhvr>
                                        <p:cTn id="27" dur="26">
                                          <p:stCondLst>
                                            <p:cond delay="1312"/>
                                          </p:stCondLst>
                                        </p:cTn>
                                        <p:tgtEl>
                                          <p:spTgt spid="6"/>
                                        </p:tgtEl>
                                      </p:cBhvr>
                                      <p:to x="100000" y="80000"/>
                                    </p:animScale>
                                    <p:animScale>
                                      <p:cBhvr>
                                        <p:cTn id="28" dur="166" decel="50000">
                                          <p:stCondLst>
                                            <p:cond delay="1338"/>
                                          </p:stCondLst>
                                        </p:cTn>
                                        <p:tgtEl>
                                          <p:spTgt spid="6"/>
                                        </p:tgtEl>
                                      </p:cBhvr>
                                      <p:to x="100000" y="100000"/>
                                    </p:animScale>
                                    <p:animScale>
                                      <p:cBhvr>
                                        <p:cTn id="29" dur="26">
                                          <p:stCondLst>
                                            <p:cond delay="1642"/>
                                          </p:stCondLst>
                                        </p:cTn>
                                        <p:tgtEl>
                                          <p:spTgt spid="6"/>
                                        </p:tgtEl>
                                      </p:cBhvr>
                                      <p:to x="100000" y="90000"/>
                                    </p:animScale>
                                    <p:animScale>
                                      <p:cBhvr>
                                        <p:cTn id="30" dur="166" decel="50000">
                                          <p:stCondLst>
                                            <p:cond delay="1668"/>
                                          </p:stCondLst>
                                        </p:cTn>
                                        <p:tgtEl>
                                          <p:spTgt spid="6"/>
                                        </p:tgtEl>
                                      </p:cBhvr>
                                      <p:to x="100000" y="100000"/>
                                    </p:animScale>
                                    <p:animScale>
                                      <p:cBhvr>
                                        <p:cTn id="31" dur="26">
                                          <p:stCondLst>
                                            <p:cond delay="1808"/>
                                          </p:stCondLst>
                                        </p:cTn>
                                        <p:tgtEl>
                                          <p:spTgt spid="6"/>
                                        </p:tgtEl>
                                      </p:cBhvr>
                                      <p:to x="100000" y="95000"/>
                                    </p:animScale>
                                    <p:animScale>
                                      <p:cBhvr>
                                        <p:cTn id="32" dur="166" decel="50000">
                                          <p:stCondLst>
                                            <p:cond delay="1834"/>
                                          </p:stCondLst>
                                        </p:cTn>
                                        <p:tgtEl>
                                          <p:spTgt spid="6"/>
                                        </p:tgtEl>
                                      </p:cBhvr>
                                      <p:to x="100000" y="100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p:bldP spid="6"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533400" y="438150"/>
            <a:ext cx="8077200" cy="400110"/>
          </a:xfrm>
          <a:prstGeom prst="rect">
            <a:avLst/>
          </a:prstGeom>
        </p:spPr>
        <p:txBody>
          <a:bodyPr wrap="square">
            <a:spAutoFit/>
          </a:bodyPr>
          <a:lstStyle/>
          <a:p>
            <a:pPr lvl="0" algn="ctr" fontAlgn="base">
              <a:spcBef>
                <a:spcPct val="0"/>
              </a:spcBef>
              <a:spcAft>
                <a:spcPct val="0"/>
              </a:spcAft>
              <a:tabLst>
                <a:tab pos="1638300" algn="l"/>
              </a:tabLst>
            </a:pPr>
            <a:r>
              <a:rPr lang="en-US" sz="2000" dirty="0">
                <a:solidFill>
                  <a:schemeClr val="bg1"/>
                </a:solidFill>
                <a:latin typeface="Times New Roman" pitchFamily="18" charset="0"/>
                <a:ea typeface="Times New Roman" pitchFamily="18" charset="0"/>
                <a:cs typeface="Times New Roman" pitchFamily="18" charset="0"/>
              </a:rPr>
              <a:t>KIỂM TRA BÀI CŨ</a:t>
            </a:r>
          </a:p>
        </p:txBody>
      </p:sp>
      <p:sp>
        <p:nvSpPr>
          <p:cNvPr id="5" name="Rectangle 4"/>
          <p:cNvSpPr/>
          <p:nvPr/>
        </p:nvSpPr>
        <p:spPr>
          <a:xfrm>
            <a:off x="457200" y="742950"/>
            <a:ext cx="8382000" cy="400110"/>
          </a:xfrm>
          <a:prstGeom prst="rect">
            <a:avLst/>
          </a:prstGeom>
        </p:spPr>
        <p:txBody>
          <a:bodyPr wrap="square">
            <a:spAutoFit/>
          </a:bodyPr>
          <a:lstStyle/>
          <a:p>
            <a:pPr algn="just"/>
            <a:r>
              <a:rPr lang="en-US" sz="2000" dirty="0">
                <a:solidFill>
                  <a:schemeClr val="bg1"/>
                </a:solidFill>
                <a:latin typeface="Times New Roman" pitchFamily="18" charset="0"/>
                <a:ea typeface="Times New Roman" pitchFamily="18" charset="0"/>
                <a:cs typeface="Times New Roman" pitchFamily="18" charset="0"/>
              </a:rPr>
              <a:t> </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Hãy</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nêu</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đặc</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điểm</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và</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các</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chức</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năng</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của</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câu</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nghi</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vấn</a:t>
            </a:r>
            <a:r>
              <a:rPr lang="en-US" dirty="0">
                <a:solidFill>
                  <a:srgbClr val="FFFF00"/>
                </a:solidFill>
                <a:latin typeface="Times New Roman" pitchFamily="18" charset="0"/>
                <a:ea typeface="Times New Roman" pitchFamily="18" charset="0"/>
                <a:cs typeface="Times New Roman" pitchFamily="18" charset="0"/>
              </a:rPr>
              <a:t> ?</a:t>
            </a:r>
            <a:endParaRPr lang="en-US" dirty="0">
              <a:solidFill>
                <a:srgbClr val="FFFF00"/>
              </a:solidFill>
            </a:endParaRPr>
          </a:p>
        </p:txBody>
      </p:sp>
      <p:sp>
        <p:nvSpPr>
          <p:cNvPr id="6" name="Rectangle 5"/>
          <p:cNvSpPr/>
          <p:nvPr/>
        </p:nvSpPr>
        <p:spPr>
          <a:xfrm>
            <a:off x="457200" y="3028950"/>
            <a:ext cx="8305800" cy="400110"/>
          </a:xfrm>
          <a:prstGeom prst="rect">
            <a:avLst/>
          </a:prstGeom>
        </p:spPr>
        <p:txBody>
          <a:bodyPr wrap="square">
            <a:spAutoFit/>
          </a:bodyPr>
          <a:lstStyle/>
          <a:p>
            <a:pPr lvl="0" algn="just" fontAlgn="base">
              <a:spcBef>
                <a:spcPct val="0"/>
              </a:spcBef>
              <a:spcAft>
                <a:spcPct val="0"/>
              </a:spcAft>
              <a:tabLst>
                <a:tab pos="1638300" algn="l"/>
              </a:tabLst>
            </a:pPr>
            <a:r>
              <a:rPr lang="en-US" sz="2000" dirty="0">
                <a:solidFill>
                  <a:schemeClr val="bg1"/>
                </a:solidFill>
                <a:latin typeface="Times New Roman" pitchFamily="18" charset="0"/>
                <a:ea typeface="Times New Roman" pitchFamily="18" charset="0"/>
                <a:cs typeface="Times New Roman" pitchFamily="18" charset="0"/>
              </a:rPr>
              <a:t> </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Hãy</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lấy</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ví</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dụ</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về</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câu</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nghi</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vấn</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và</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cho</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biết</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chức</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năng</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của</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câu</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nghi</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vấn</a:t>
            </a:r>
            <a:r>
              <a:rPr lang="en-US" dirty="0">
                <a:solidFill>
                  <a:srgbClr val="FFFF00"/>
                </a:solidFill>
                <a:latin typeface="Times New Roman" pitchFamily="18" charset="0"/>
                <a:ea typeface="Times New Roman" pitchFamily="18" charset="0"/>
                <a:cs typeface="Times New Roman" pitchFamily="18" charset="0"/>
              </a:rPr>
              <a:t> </a:t>
            </a:r>
            <a:r>
              <a:rPr lang="en-US" dirty="0" err="1">
                <a:solidFill>
                  <a:srgbClr val="FFFF00"/>
                </a:solidFill>
                <a:latin typeface="Times New Roman" pitchFamily="18" charset="0"/>
                <a:ea typeface="Times New Roman" pitchFamily="18" charset="0"/>
                <a:cs typeface="Times New Roman" pitchFamily="18" charset="0"/>
              </a:rPr>
              <a:t>đó</a:t>
            </a:r>
            <a:r>
              <a:rPr lang="en-US" dirty="0">
                <a:solidFill>
                  <a:srgbClr val="FFFF00"/>
                </a:solidFill>
                <a:latin typeface="Times New Roman" pitchFamily="18" charset="0"/>
                <a:ea typeface="Times New Roman" pitchFamily="18" charset="0"/>
                <a:cs typeface="Times New Roman" pitchFamily="18" charset="0"/>
              </a:rPr>
              <a:t>? </a:t>
            </a:r>
          </a:p>
        </p:txBody>
      </p:sp>
      <p:sp>
        <p:nvSpPr>
          <p:cNvPr id="7" name="TextBox 6"/>
          <p:cNvSpPr txBox="1"/>
          <p:nvPr/>
        </p:nvSpPr>
        <p:spPr>
          <a:xfrm>
            <a:off x="762001" y="3409950"/>
            <a:ext cx="8229599" cy="1477328"/>
          </a:xfrm>
          <a:prstGeom prst="rect">
            <a:avLst/>
          </a:prstGeom>
          <a:noFill/>
        </p:spPr>
        <p:txBody>
          <a:bodyPr wrap="square" rtlCol="0">
            <a:spAutoFit/>
          </a:bodyPr>
          <a:lstStyle/>
          <a:p>
            <a:pPr algn="just"/>
            <a:r>
              <a:rPr lang="en-US" dirty="0" err="1">
                <a:solidFill>
                  <a:srgbClr val="002060"/>
                </a:solidFill>
                <a:latin typeface="Times New Roman" panose="02020603050405020304" pitchFamily="18" charset="0"/>
                <a:cs typeface="Times New Roman" panose="02020603050405020304" pitchFamily="18" charset="0"/>
              </a:rPr>
              <a:t>Ví</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dụ</a:t>
            </a:r>
            <a:r>
              <a:rPr lang="en-US" dirty="0">
                <a:solidFill>
                  <a:srgbClr val="002060"/>
                </a:solidFill>
                <a:latin typeface="Times New Roman" panose="02020603050405020304" pitchFamily="18" charset="0"/>
                <a:cs typeface="Times New Roman" panose="02020603050405020304" pitchFamily="18" charset="0"/>
              </a:rPr>
              <a:t> 1: </a:t>
            </a:r>
            <a:r>
              <a:rPr lang="en-US" i="1" dirty="0" err="1">
                <a:solidFill>
                  <a:srgbClr val="002060"/>
                </a:solidFill>
                <a:latin typeface="Times New Roman" panose="02020603050405020304" pitchFamily="18" charset="0"/>
                <a:cs typeface="Times New Roman" panose="02020603050405020304" pitchFamily="18" charset="0"/>
              </a:rPr>
              <a:t>Bạn</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đã</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làm</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bài</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tập</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cô</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giao</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chưa</a:t>
            </a:r>
            <a:r>
              <a:rPr lang="en-US" dirty="0">
                <a:solidFill>
                  <a:srgbClr val="002060"/>
                </a:solidFill>
                <a:latin typeface="Times New Roman" panose="02020603050405020304" pitchFamily="18" charset="0"/>
                <a:cs typeface="Times New Roman" panose="02020603050405020304" pitchFamily="18" charset="0"/>
              </a:rPr>
              <a:t>? -&gt; </a:t>
            </a:r>
            <a:r>
              <a:rPr lang="en-US" dirty="0" err="1">
                <a:solidFill>
                  <a:srgbClr val="002060"/>
                </a:solidFill>
                <a:latin typeface="Times New Roman" panose="02020603050405020304" pitchFamily="18" charset="0"/>
                <a:cs typeface="Times New Roman" panose="02020603050405020304" pitchFamily="18" charset="0"/>
              </a:rPr>
              <a:t>Câu</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nghi</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vấn</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có</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chứa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từ</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nghi</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vấn</a:t>
            </a:r>
            <a:r>
              <a:rPr lang="en-US"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đã</a:t>
            </a:r>
            <a:r>
              <a:rPr lang="en-US" i="1" dirty="0">
                <a:solidFill>
                  <a:srgbClr val="002060"/>
                </a:solidFill>
                <a:latin typeface="Times New Roman" panose="02020603050405020304" pitchFamily="18" charset="0"/>
                <a:cs typeface="Times New Roman" panose="02020603050405020304" pitchFamily="18" charset="0"/>
              </a:rPr>
              <a:t>….</a:t>
            </a:r>
            <a:r>
              <a:rPr lang="en-US" i="1" dirty="0" err="1">
                <a:solidFill>
                  <a:srgbClr val="002060"/>
                </a:solidFill>
                <a:latin typeface="Times New Roman" panose="02020603050405020304" pitchFamily="18" charset="0"/>
                <a:cs typeface="Times New Roman" panose="02020603050405020304" pitchFamily="18" charset="0"/>
              </a:rPr>
              <a:t>chưa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Chức</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năng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chính</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dùng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để</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hỏi</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yêu</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cầu</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trả</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lời</a:t>
            </a:r>
            <a:r>
              <a:rPr lang="en-US" dirty="0">
                <a:solidFill>
                  <a:srgbClr val="002060"/>
                </a:solidFill>
                <a:latin typeface="Times New Roman" panose="02020603050405020304" pitchFamily="18" charset="0"/>
                <a:cs typeface="Times New Roman" panose="02020603050405020304" pitchFamily="18" charset="0"/>
              </a:rPr>
              <a:t>. </a:t>
            </a:r>
          </a:p>
          <a:p>
            <a:pPr algn="just"/>
            <a:r>
              <a:rPr lang="en-US" dirty="0" err="1">
                <a:solidFill>
                  <a:srgbClr val="002060"/>
                </a:solidFill>
                <a:latin typeface="Times New Roman" panose="02020603050405020304" pitchFamily="18" charset="0"/>
                <a:cs typeface="Times New Roman" panose="02020603050405020304" pitchFamily="18" charset="0"/>
              </a:rPr>
              <a:t>Ví</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dụ</a:t>
            </a:r>
            <a:r>
              <a:rPr lang="en-US" dirty="0">
                <a:solidFill>
                  <a:srgbClr val="002060"/>
                </a:solidFill>
                <a:latin typeface="Times New Roman" panose="02020603050405020304" pitchFamily="18" charset="0"/>
                <a:cs typeface="Times New Roman" panose="02020603050405020304" pitchFamily="18" charset="0"/>
              </a:rPr>
              <a:t> 2: </a:t>
            </a:r>
            <a:r>
              <a:rPr lang="en-US" i="1" dirty="0" err="1">
                <a:solidFill>
                  <a:srgbClr val="002060"/>
                </a:solidFill>
                <a:latin typeface="Times New Roman" panose="02020603050405020304" pitchFamily="18" charset="0"/>
                <a:cs typeface="Times New Roman" panose="02020603050405020304" pitchFamily="18" charset="0"/>
              </a:rPr>
              <a:t>Sớm</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mai</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này</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bà</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nhóm</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bếp</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lên</a:t>
            </a:r>
            <a:r>
              <a:rPr lang="en-US" i="1"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chưa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Câu</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nghi</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vấn</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có</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chứa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từ</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nghi</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vấn</a:t>
            </a:r>
            <a:r>
              <a:rPr lang="en-US" dirty="0">
                <a:solidFill>
                  <a:srgbClr val="002060"/>
                </a:solidFill>
                <a:latin typeface="Times New Roman" panose="02020603050405020304" pitchFamily="18" charset="0"/>
                <a:cs typeface="Times New Roman" panose="02020603050405020304" pitchFamily="18" charset="0"/>
              </a:rPr>
              <a:t> </a:t>
            </a:r>
            <a:r>
              <a:rPr lang="en-US" i="1" dirty="0" err="1">
                <a:solidFill>
                  <a:srgbClr val="002060"/>
                </a:solidFill>
                <a:latin typeface="Times New Roman" panose="02020603050405020304" pitchFamily="18" charset="0"/>
                <a:cs typeface="Times New Roman" panose="02020603050405020304" pitchFamily="18" charset="0"/>
              </a:rPr>
              <a:t>chưa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Chức</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năng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khẳng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định</a:t>
            </a:r>
            <a:r>
              <a:rPr lang="en-US" dirty="0">
                <a:solidFill>
                  <a:srgbClr val="002060"/>
                </a:solidFill>
                <a:latin typeface="Times New Roman" panose="02020603050405020304" pitchFamily="18" charset="0"/>
                <a:cs typeface="Times New Roman" panose="02020603050405020304" pitchFamily="18" charset="0"/>
              </a:rPr>
              <a:t> ( </a:t>
            </a:r>
            <a:r>
              <a:rPr lang="en-US" dirty="0" err="1">
                <a:solidFill>
                  <a:srgbClr val="002060"/>
                </a:solidFill>
                <a:latin typeface="Times New Roman" panose="02020603050405020304" pitchFamily="18" charset="0"/>
                <a:cs typeface="Times New Roman" panose="02020603050405020304" pitchFamily="18" charset="0"/>
              </a:rPr>
              <a:t>giờ</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này</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bà</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đang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nhóm</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bếp</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lửa</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trên</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quê</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hương</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gian</a:t>
            </a:r>
            <a:r>
              <a:rPr lang="en-US" dirty="0">
                <a:solidFill>
                  <a:srgbClr val="002060"/>
                </a:solidFill>
                <a:latin typeface="Times New Roman" panose="02020603050405020304" pitchFamily="18" charset="0"/>
                <a:cs typeface="Times New Roman" panose="02020603050405020304" pitchFamily="18" charset="0"/>
              </a:rPr>
              <a:t> </a:t>
            </a:r>
            <a:r>
              <a:rPr lang="en-US" dirty="0" err="1">
                <a:solidFill>
                  <a:srgbClr val="002060"/>
                </a:solidFill>
                <a:latin typeface="Times New Roman" panose="02020603050405020304" pitchFamily="18" charset="0"/>
                <a:cs typeface="Times New Roman" panose="02020603050405020304" pitchFamily="18" charset="0"/>
              </a:rPr>
              <a:t>khó</a:t>
            </a:r>
            <a:r>
              <a:rPr lang="en-US" dirty="0">
                <a:solidFill>
                  <a:srgbClr val="002060"/>
                </a:solidFill>
                <a:latin typeface="Times New Roman" panose="02020603050405020304" pitchFamily="18" charset="0"/>
                <a:cs typeface="Times New Roman" panose="02020603050405020304" pitchFamily="18" charset="0"/>
              </a:rPr>
              <a:t>).</a:t>
            </a:r>
            <a:endParaRPr lang="en-US" dirty="0">
              <a:solidFill>
                <a:srgbClr val="002060"/>
              </a:solidFill>
            </a:endParaRPr>
          </a:p>
          <a:p>
            <a:pPr marL="285750" indent="-285750" algn="just">
              <a:buFontTx/>
              <a:buChar char="-"/>
            </a:pPr>
            <a:endParaRPr lang="en-US" dirty="0"/>
          </a:p>
        </p:txBody>
      </p:sp>
      <p:sp>
        <p:nvSpPr>
          <p:cNvPr id="2" name="TextBox 1"/>
          <p:cNvSpPr txBox="1"/>
          <p:nvPr/>
        </p:nvSpPr>
        <p:spPr>
          <a:xfrm>
            <a:off x="723900" y="1101626"/>
            <a:ext cx="7696200" cy="2308324"/>
          </a:xfrm>
          <a:prstGeom prst="rect">
            <a:avLst/>
          </a:prstGeom>
          <a:noFill/>
        </p:spPr>
        <p:txBody>
          <a:bodyPr wrap="square" rtlCol="0">
            <a:spAutoFit/>
          </a:bodyPr>
          <a:lstStyle/>
          <a:p>
            <a:pPr algn="just">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Đặc điểm, hình thức:</a:t>
            </a:r>
            <a:endParaRPr lang="en-US" dirty="0">
              <a:solidFill>
                <a:srgbClr val="002060"/>
              </a:solidFill>
              <a:latin typeface=".VnTime" panose="020B7200000000000000" pitchFamily="34" charset="0"/>
              <a:ea typeface="Times New Roman" panose="02020603050405020304" pitchFamily="18" charset="0"/>
              <a:cs typeface="Times New Roman" panose="02020603050405020304" pitchFamily="18" charset="0"/>
            </a:endParaRPr>
          </a:p>
          <a:p>
            <a:pPr>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 Có từ  nghi vấn: </a:t>
            </a:r>
            <a:r>
              <a:rPr lang="de-DE" i="1"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không</a:t>
            </a: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ai, gì, nào, hoặc từ “ </a:t>
            </a:r>
            <a:r>
              <a:rPr lang="de-DE" i="1"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hay</a:t>
            </a: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chỉ quan hệ lựa chọn giữa hai vế.</a:t>
            </a:r>
            <a:endParaRPr lang="en-US" dirty="0">
              <a:solidFill>
                <a:srgbClr val="002060"/>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 Kết thúc bằng dấu chấm hỏi(?).</a:t>
            </a:r>
          </a:p>
          <a:p>
            <a:pPr algn="just">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Chức năng:</a:t>
            </a:r>
            <a:endParaRPr lang="en-US" dirty="0">
              <a:solidFill>
                <a:srgbClr val="002060"/>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 Chức năng chính: Dùng để hỏi.</a:t>
            </a:r>
            <a:endParaRPr lang="en-US" dirty="0">
              <a:solidFill>
                <a:srgbClr val="002060"/>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de-DE" dirty="0">
                <a:solidFill>
                  <a:srgbClr val="002060"/>
                </a:solidFill>
                <a:latin typeface="Times New Roman" panose="02020603050405020304" pitchFamily="18" charset="0"/>
                <a:ea typeface="Times New Roman" panose="02020603050405020304" pitchFamily="18" charset="0"/>
                <a:cs typeface="Times New Roman" panose="02020603050405020304" pitchFamily="18" charset="0"/>
              </a:rPr>
              <a:t> + Ngoài ra còn để yêu cầu, bộc lộ cảm xúc, ...( chức năng khác).</a:t>
            </a:r>
            <a:endParaRPr lang="en-US" dirty="0">
              <a:solidFill>
                <a:srgbClr val="002060"/>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endParaRPr lang="en-US" dirty="0">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714320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linds(horizont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5">
                                            <p:txEl>
                                              <p:pRg st="0" end="0"/>
                                            </p:txEl>
                                          </p:spTgt>
                                        </p:tgtEl>
                                        <p:attrNameLst>
                                          <p:attrName>style.visibility</p:attrName>
                                        </p:attrNameLst>
                                      </p:cBhvr>
                                      <p:to>
                                        <p:strVal val="visible"/>
                                      </p:to>
                                    </p:set>
                                    <p:animEffect transition="in" filter="fade">
                                      <p:cBhvr>
                                        <p:cTn id="12" dur="1000"/>
                                        <p:tgtEl>
                                          <p:spTgt spid="5">
                                            <p:txEl>
                                              <p:pRg st="0" end="0"/>
                                            </p:txEl>
                                          </p:spTgt>
                                        </p:tgtEl>
                                      </p:cBhvr>
                                    </p:animEffect>
                                    <p:anim calcmode="lin" valueType="num">
                                      <p:cBhvr>
                                        <p:cTn id="13" dur="1000" fill="hold"/>
                                        <p:tgtEl>
                                          <p:spTgt spid="5">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5">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2">
                                            <p:txEl>
                                              <p:pRg st="0" end="0"/>
                                            </p:txEl>
                                          </p:spTgt>
                                        </p:tgtEl>
                                        <p:attrNameLst>
                                          <p:attrName>style.visibility</p:attrName>
                                        </p:attrNameLst>
                                      </p:cBhvr>
                                      <p:to>
                                        <p:strVal val="visible"/>
                                      </p:to>
                                    </p:set>
                                    <p:animEffect transition="in" filter="fade">
                                      <p:cBhvr>
                                        <p:cTn id="19" dur="1000"/>
                                        <p:tgtEl>
                                          <p:spTgt spid="2">
                                            <p:txEl>
                                              <p:pRg st="0" end="0"/>
                                            </p:txEl>
                                          </p:spTgt>
                                        </p:tgtEl>
                                      </p:cBhvr>
                                    </p:animEffect>
                                    <p:anim calcmode="lin" valueType="num">
                                      <p:cBhvr>
                                        <p:cTn id="20" dur="1000" fill="hold"/>
                                        <p:tgtEl>
                                          <p:spTgt spid="2">
                                            <p:txEl>
                                              <p:pRg st="0" end="0"/>
                                            </p:txEl>
                                          </p:spTgt>
                                        </p:tgtEl>
                                        <p:attrNameLst>
                                          <p:attrName>ppt_x</p:attrName>
                                        </p:attrNameLst>
                                      </p:cBhvr>
                                      <p:tavLst>
                                        <p:tav tm="0">
                                          <p:val>
                                            <p:strVal val="#ppt_x"/>
                                          </p:val>
                                        </p:tav>
                                        <p:tav tm="100000">
                                          <p:val>
                                            <p:strVal val="#ppt_x"/>
                                          </p:val>
                                        </p:tav>
                                      </p:tavLst>
                                    </p:anim>
                                    <p:anim calcmode="lin" valueType="num">
                                      <p:cBhvr>
                                        <p:cTn id="21" dur="1000" fill="hold"/>
                                        <p:tgtEl>
                                          <p:spTgt spid="2">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nodeType="clickEffect">
                                  <p:stCondLst>
                                    <p:cond delay="0"/>
                                  </p:stCondLst>
                                  <p:childTnLst>
                                    <p:set>
                                      <p:cBhvr>
                                        <p:cTn id="25" dur="1" fill="hold">
                                          <p:stCondLst>
                                            <p:cond delay="0"/>
                                          </p:stCondLst>
                                        </p:cTn>
                                        <p:tgtEl>
                                          <p:spTgt spid="2">
                                            <p:txEl>
                                              <p:pRg st="1" end="1"/>
                                            </p:txEl>
                                          </p:spTgt>
                                        </p:tgtEl>
                                        <p:attrNameLst>
                                          <p:attrName>style.visibility</p:attrName>
                                        </p:attrNameLst>
                                      </p:cBhvr>
                                      <p:to>
                                        <p:strVal val="visible"/>
                                      </p:to>
                                    </p:set>
                                    <p:animEffect transition="in" filter="fade">
                                      <p:cBhvr>
                                        <p:cTn id="26" dur="1000"/>
                                        <p:tgtEl>
                                          <p:spTgt spid="2">
                                            <p:txEl>
                                              <p:pRg st="1" end="1"/>
                                            </p:txEl>
                                          </p:spTgt>
                                        </p:tgtEl>
                                      </p:cBhvr>
                                    </p:animEffect>
                                    <p:anim calcmode="lin" valueType="num">
                                      <p:cBhvr>
                                        <p:cTn id="27" dur="1000" fill="hold"/>
                                        <p:tgtEl>
                                          <p:spTgt spid="2">
                                            <p:txEl>
                                              <p:pRg st="1" end="1"/>
                                            </p:txEl>
                                          </p:spTgt>
                                        </p:tgtEl>
                                        <p:attrNameLst>
                                          <p:attrName>ppt_x</p:attrName>
                                        </p:attrNameLst>
                                      </p:cBhvr>
                                      <p:tavLst>
                                        <p:tav tm="0">
                                          <p:val>
                                            <p:strVal val="#ppt_x"/>
                                          </p:val>
                                        </p:tav>
                                        <p:tav tm="100000">
                                          <p:val>
                                            <p:strVal val="#ppt_x"/>
                                          </p:val>
                                        </p:tav>
                                      </p:tavLst>
                                    </p:anim>
                                    <p:anim calcmode="lin" valueType="num">
                                      <p:cBhvr>
                                        <p:cTn id="28" dur="1000" fill="hold"/>
                                        <p:tgtEl>
                                          <p:spTgt spid="2">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42" presetClass="entr" presetSubtype="0" fill="hold" nodeType="clickEffect">
                                  <p:stCondLst>
                                    <p:cond delay="0"/>
                                  </p:stCondLst>
                                  <p:childTnLst>
                                    <p:set>
                                      <p:cBhvr>
                                        <p:cTn id="32" dur="1" fill="hold">
                                          <p:stCondLst>
                                            <p:cond delay="0"/>
                                          </p:stCondLst>
                                        </p:cTn>
                                        <p:tgtEl>
                                          <p:spTgt spid="2">
                                            <p:txEl>
                                              <p:pRg st="2" end="2"/>
                                            </p:txEl>
                                          </p:spTgt>
                                        </p:tgtEl>
                                        <p:attrNameLst>
                                          <p:attrName>style.visibility</p:attrName>
                                        </p:attrNameLst>
                                      </p:cBhvr>
                                      <p:to>
                                        <p:strVal val="visible"/>
                                      </p:to>
                                    </p:set>
                                    <p:animEffect transition="in" filter="fade">
                                      <p:cBhvr>
                                        <p:cTn id="33" dur="1000"/>
                                        <p:tgtEl>
                                          <p:spTgt spid="2">
                                            <p:txEl>
                                              <p:pRg st="2" end="2"/>
                                            </p:txEl>
                                          </p:spTgt>
                                        </p:tgtEl>
                                      </p:cBhvr>
                                    </p:animEffect>
                                    <p:anim calcmode="lin" valueType="num">
                                      <p:cBhvr>
                                        <p:cTn id="34" dur="1000" fill="hold"/>
                                        <p:tgtEl>
                                          <p:spTgt spid="2">
                                            <p:txEl>
                                              <p:pRg st="2" end="2"/>
                                            </p:txEl>
                                          </p:spTgt>
                                        </p:tgtEl>
                                        <p:attrNameLst>
                                          <p:attrName>ppt_x</p:attrName>
                                        </p:attrNameLst>
                                      </p:cBhvr>
                                      <p:tavLst>
                                        <p:tav tm="0">
                                          <p:val>
                                            <p:strVal val="#ppt_x"/>
                                          </p:val>
                                        </p:tav>
                                        <p:tav tm="100000">
                                          <p:val>
                                            <p:strVal val="#ppt_x"/>
                                          </p:val>
                                        </p:tav>
                                      </p:tavLst>
                                    </p:anim>
                                    <p:anim calcmode="lin" valueType="num">
                                      <p:cBhvr>
                                        <p:cTn id="35" dur="1000" fill="hold"/>
                                        <p:tgtEl>
                                          <p:spTgt spid="2">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36" fill="hold">
                      <p:stCondLst>
                        <p:cond delay="indefinite"/>
                      </p:stCondLst>
                      <p:childTnLst>
                        <p:par>
                          <p:cTn id="37" fill="hold">
                            <p:stCondLst>
                              <p:cond delay="0"/>
                            </p:stCondLst>
                            <p:childTnLst>
                              <p:par>
                                <p:cTn id="38" presetID="42" presetClass="entr" presetSubtype="0" fill="hold" nodeType="clickEffect">
                                  <p:stCondLst>
                                    <p:cond delay="0"/>
                                  </p:stCondLst>
                                  <p:childTnLst>
                                    <p:set>
                                      <p:cBhvr>
                                        <p:cTn id="39" dur="1" fill="hold">
                                          <p:stCondLst>
                                            <p:cond delay="0"/>
                                          </p:stCondLst>
                                        </p:cTn>
                                        <p:tgtEl>
                                          <p:spTgt spid="2">
                                            <p:txEl>
                                              <p:pRg st="3" end="3"/>
                                            </p:txEl>
                                          </p:spTgt>
                                        </p:tgtEl>
                                        <p:attrNameLst>
                                          <p:attrName>style.visibility</p:attrName>
                                        </p:attrNameLst>
                                      </p:cBhvr>
                                      <p:to>
                                        <p:strVal val="visible"/>
                                      </p:to>
                                    </p:set>
                                    <p:animEffect transition="in" filter="fade">
                                      <p:cBhvr>
                                        <p:cTn id="40" dur="1000"/>
                                        <p:tgtEl>
                                          <p:spTgt spid="2">
                                            <p:txEl>
                                              <p:pRg st="3" end="3"/>
                                            </p:txEl>
                                          </p:spTgt>
                                        </p:tgtEl>
                                      </p:cBhvr>
                                    </p:animEffect>
                                    <p:anim calcmode="lin" valueType="num">
                                      <p:cBhvr>
                                        <p:cTn id="41" dur="1000" fill="hold"/>
                                        <p:tgtEl>
                                          <p:spTgt spid="2">
                                            <p:txEl>
                                              <p:pRg st="3" end="3"/>
                                            </p:txEl>
                                          </p:spTgt>
                                        </p:tgtEl>
                                        <p:attrNameLst>
                                          <p:attrName>ppt_x</p:attrName>
                                        </p:attrNameLst>
                                      </p:cBhvr>
                                      <p:tavLst>
                                        <p:tav tm="0">
                                          <p:val>
                                            <p:strVal val="#ppt_x"/>
                                          </p:val>
                                        </p:tav>
                                        <p:tav tm="100000">
                                          <p:val>
                                            <p:strVal val="#ppt_x"/>
                                          </p:val>
                                        </p:tav>
                                      </p:tavLst>
                                    </p:anim>
                                    <p:anim calcmode="lin" valueType="num">
                                      <p:cBhvr>
                                        <p:cTn id="42" dur="1000" fill="hold"/>
                                        <p:tgtEl>
                                          <p:spTgt spid="2">
                                            <p:txEl>
                                              <p:pRg st="3" end="3"/>
                                            </p:txEl>
                                          </p:spTgt>
                                        </p:tgtEl>
                                        <p:attrNameLst>
                                          <p:attrName>ppt_y</p:attrName>
                                        </p:attrNameLst>
                                      </p:cBhvr>
                                      <p:tavLst>
                                        <p:tav tm="0">
                                          <p:val>
                                            <p:strVal val="#ppt_y+.1"/>
                                          </p:val>
                                        </p:tav>
                                        <p:tav tm="100000">
                                          <p:val>
                                            <p:strVal val="#ppt_y"/>
                                          </p:val>
                                        </p:tav>
                                      </p:tavLst>
                                    </p:anim>
                                  </p:childTnLst>
                                </p:cTn>
                              </p:par>
                            </p:childTnLst>
                          </p:cTn>
                        </p:par>
                      </p:childTnLst>
                    </p:cTn>
                  </p:par>
                  <p:par>
                    <p:cTn id="43" fill="hold">
                      <p:stCondLst>
                        <p:cond delay="indefinite"/>
                      </p:stCondLst>
                      <p:childTnLst>
                        <p:par>
                          <p:cTn id="44" fill="hold">
                            <p:stCondLst>
                              <p:cond delay="0"/>
                            </p:stCondLst>
                            <p:childTnLst>
                              <p:par>
                                <p:cTn id="45" presetID="42" presetClass="entr" presetSubtype="0" fill="hold" nodeType="clickEffect">
                                  <p:stCondLst>
                                    <p:cond delay="0"/>
                                  </p:stCondLst>
                                  <p:childTnLst>
                                    <p:set>
                                      <p:cBhvr>
                                        <p:cTn id="46" dur="1" fill="hold">
                                          <p:stCondLst>
                                            <p:cond delay="0"/>
                                          </p:stCondLst>
                                        </p:cTn>
                                        <p:tgtEl>
                                          <p:spTgt spid="2">
                                            <p:txEl>
                                              <p:pRg st="4" end="4"/>
                                            </p:txEl>
                                          </p:spTgt>
                                        </p:tgtEl>
                                        <p:attrNameLst>
                                          <p:attrName>style.visibility</p:attrName>
                                        </p:attrNameLst>
                                      </p:cBhvr>
                                      <p:to>
                                        <p:strVal val="visible"/>
                                      </p:to>
                                    </p:set>
                                    <p:animEffect transition="in" filter="fade">
                                      <p:cBhvr>
                                        <p:cTn id="47" dur="1000"/>
                                        <p:tgtEl>
                                          <p:spTgt spid="2">
                                            <p:txEl>
                                              <p:pRg st="4" end="4"/>
                                            </p:txEl>
                                          </p:spTgt>
                                        </p:tgtEl>
                                      </p:cBhvr>
                                    </p:animEffect>
                                    <p:anim calcmode="lin" valueType="num">
                                      <p:cBhvr>
                                        <p:cTn id="48" dur="1000" fill="hold"/>
                                        <p:tgtEl>
                                          <p:spTgt spid="2">
                                            <p:txEl>
                                              <p:pRg st="4" end="4"/>
                                            </p:txEl>
                                          </p:spTgt>
                                        </p:tgtEl>
                                        <p:attrNameLst>
                                          <p:attrName>ppt_x</p:attrName>
                                        </p:attrNameLst>
                                      </p:cBhvr>
                                      <p:tavLst>
                                        <p:tav tm="0">
                                          <p:val>
                                            <p:strVal val="#ppt_x"/>
                                          </p:val>
                                        </p:tav>
                                        <p:tav tm="100000">
                                          <p:val>
                                            <p:strVal val="#ppt_x"/>
                                          </p:val>
                                        </p:tav>
                                      </p:tavLst>
                                    </p:anim>
                                    <p:anim calcmode="lin" valueType="num">
                                      <p:cBhvr>
                                        <p:cTn id="49" dur="1000" fill="hold"/>
                                        <p:tgtEl>
                                          <p:spTgt spid="2">
                                            <p:txEl>
                                              <p:pRg st="4" end="4"/>
                                            </p:txEl>
                                          </p:spTgt>
                                        </p:tgtEl>
                                        <p:attrNameLst>
                                          <p:attrName>ppt_y</p:attrName>
                                        </p:attrNameLst>
                                      </p:cBhvr>
                                      <p:tavLst>
                                        <p:tav tm="0">
                                          <p:val>
                                            <p:strVal val="#ppt_y+.1"/>
                                          </p:val>
                                        </p:tav>
                                        <p:tav tm="100000">
                                          <p:val>
                                            <p:strVal val="#ppt_y"/>
                                          </p:val>
                                        </p:tav>
                                      </p:tavLst>
                                    </p:anim>
                                  </p:childTnLst>
                                </p:cTn>
                              </p:par>
                            </p:childTnLst>
                          </p:cTn>
                        </p:par>
                      </p:childTnLst>
                    </p:cTn>
                  </p:par>
                  <p:par>
                    <p:cTn id="50" fill="hold">
                      <p:stCondLst>
                        <p:cond delay="indefinite"/>
                      </p:stCondLst>
                      <p:childTnLst>
                        <p:par>
                          <p:cTn id="51" fill="hold">
                            <p:stCondLst>
                              <p:cond delay="0"/>
                            </p:stCondLst>
                            <p:childTnLst>
                              <p:par>
                                <p:cTn id="52" presetID="42" presetClass="entr" presetSubtype="0" fill="hold" nodeType="clickEffect">
                                  <p:stCondLst>
                                    <p:cond delay="0"/>
                                  </p:stCondLst>
                                  <p:childTnLst>
                                    <p:set>
                                      <p:cBhvr>
                                        <p:cTn id="53" dur="1" fill="hold">
                                          <p:stCondLst>
                                            <p:cond delay="0"/>
                                          </p:stCondLst>
                                        </p:cTn>
                                        <p:tgtEl>
                                          <p:spTgt spid="2">
                                            <p:txEl>
                                              <p:pRg st="5" end="5"/>
                                            </p:txEl>
                                          </p:spTgt>
                                        </p:tgtEl>
                                        <p:attrNameLst>
                                          <p:attrName>style.visibility</p:attrName>
                                        </p:attrNameLst>
                                      </p:cBhvr>
                                      <p:to>
                                        <p:strVal val="visible"/>
                                      </p:to>
                                    </p:set>
                                    <p:animEffect transition="in" filter="fade">
                                      <p:cBhvr>
                                        <p:cTn id="54" dur="1000"/>
                                        <p:tgtEl>
                                          <p:spTgt spid="2">
                                            <p:txEl>
                                              <p:pRg st="5" end="5"/>
                                            </p:txEl>
                                          </p:spTgt>
                                        </p:tgtEl>
                                      </p:cBhvr>
                                    </p:animEffect>
                                    <p:anim calcmode="lin" valueType="num">
                                      <p:cBhvr>
                                        <p:cTn id="55" dur="1000" fill="hold"/>
                                        <p:tgtEl>
                                          <p:spTgt spid="2">
                                            <p:txEl>
                                              <p:pRg st="5" end="5"/>
                                            </p:txEl>
                                          </p:spTgt>
                                        </p:tgtEl>
                                        <p:attrNameLst>
                                          <p:attrName>ppt_x</p:attrName>
                                        </p:attrNameLst>
                                      </p:cBhvr>
                                      <p:tavLst>
                                        <p:tav tm="0">
                                          <p:val>
                                            <p:strVal val="#ppt_x"/>
                                          </p:val>
                                        </p:tav>
                                        <p:tav tm="100000">
                                          <p:val>
                                            <p:strVal val="#ppt_x"/>
                                          </p:val>
                                        </p:tav>
                                      </p:tavLst>
                                    </p:anim>
                                    <p:anim calcmode="lin" valueType="num">
                                      <p:cBhvr>
                                        <p:cTn id="56" dur="1000" fill="hold"/>
                                        <p:tgtEl>
                                          <p:spTgt spid="2">
                                            <p:txEl>
                                              <p:pRg st="5" end="5"/>
                                            </p:txEl>
                                          </p:spTgt>
                                        </p:tgtEl>
                                        <p:attrNameLst>
                                          <p:attrName>ppt_y</p:attrName>
                                        </p:attrNameLst>
                                      </p:cBhvr>
                                      <p:tavLst>
                                        <p:tav tm="0">
                                          <p:val>
                                            <p:strVal val="#ppt_y+.1"/>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42" presetClass="entr" presetSubtype="0" fill="hold" nodeType="clickEffect">
                                  <p:stCondLst>
                                    <p:cond delay="0"/>
                                  </p:stCondLst>
                                  <p:childTnLst>
                                    <p:set>
                                      <p:cBhvr>
                                        <p:cTn id="60" dur="1" fill="hold">
                                          <p:stCondLst>
                                            <p:cond delay="0"/>
                                          </p:stCondLst>
                                        </p:cTn>
                                        <p:tgtEl>
                                          <p:spTgt spid="6">
                                            <p:txEl>
                                              <p:pRg st="0" end="0"/>
                                            </p:txEl>
                                          </p:spTgt>
                                        </p:tgtEl>
                                        <p:attrNameLst>
                                          <p:attrName>style.visibility</p:attrName>
                                        </p:attrNameLst>
                                      </p:cBhvr>
                                      <p:to>
                                        <p:strVal val="visible"/>
                                      </p:to>
                                    </p:set>
                                    <p:animEffect transition="in" filter="fade">
                                      <p:cBhvr>
                                        <p:cTn id="61" dur="1000"/>
                                        <p:tgtEl>
                                          <p:spTgt spid="6">
                                            <p:txEl>
                                              <p:pRg st="0" end="0"/>
                                            </p:txEl>
                                          </p:spTgt>
                                        </p:tgtEl>
                                      </p:cBhvr>
                                    </p:animEffect>
                                    <p:anim calcmode="lin" valueType="num">
                                      <p:cBhvr>
                                        <p:cTn id="62" dur="1000" fill="hold"/>
                                        <p:tgtEl>
                                          <p:spTgt spid="6">
                                            <p:txEl>
                                              <p:pRg st="0" end="0"/>
                                            </p:txEl>
                                          </p:spTgt>
                                        </p:tgtEl>
                                        <p:attrNameLst>
                                          <p:attrName>ppt_x</p:attrName>
                                        </p:attrNameLst>
                                      </p:cBhvr>
                                      <p:tavLst>
                                        <p:tav tm="0">
                                          <p:val>
                                            <p:strVal val="#ppt_x"/>
                                          </p:val>
                                        </p:tav>
                                        <p:tav tm="100000">
                                          <p:val>
                                            <p:strVal val="#ppt_x"/>
                                          </p:val>
                                        </p:tav>
                                      </p:tavLst>
                                    </p:anim>
                                    <p:anim calcmode="lin" valueType="num">
                                      <p:cBhvr>
                                        <p:cTn id="63" dur="1000" fill="hold"/>
                                        <p:tgtEl>
                                          <p:spTgt spid="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64" fill="hold">
                      <p:stCondLst>
                        <p:cond delay="indefinite"/>
                      </p:stCondLst>
                      <p:childTnLst>
                        <p:par>
                          <p:cTn id="65" fill="hold">
                            <p:stCondLst>
                              <p:cond delay="0"/>
                            </p:stCondLst>
                            <p:childTnLst>
                              <p:par>
                                <p:cTn id="66" presetID="42" presetClass="entr" presetSubtype="0" fill="hold" nodeType="clickEffect">
                                  <p:stCondLst>
                                    <p:cond delay="0"/>
                                  </p:stCondLst>
                                  <p:childTnLst>
                                    <p:set>
                                      <p:cBhvr>
                                        <p:cTn id="67" dur="1" fill="hold">
                                          <p:stCondLst>
                                            <p:cond delay="0"/>
                                          </p:stCondLst>
                                        </p:cTn>
                                        <p:tgtEl>
                                          <p:spTgt spid="7">
                                            <p:txEl>
                                              <p:pRg st="0" end="0"/>
                                            </p:txEl>
                                          </p:spTgt>
                                        </p:tgtEl>
                                        <p:attrNameLst>
                                          <p:attrName>style.visibility</p:attrName>
                                        </p:attrNameLst>
                                      </p:cBhvr>
                                      <p:to>
                                        <p:strVal val="visible"/>
                                      </p:to>
                                    </p:set>
                                    <p:animEffect transition="in" filter="fade">
                                      <p:cBhvr>
                                        <p:cTn id="68" dur="1000"/>
                                        <p:tgtEl>
                                          <p:spTgt spid="7">
                                            <p:txEl>
                                              <p:pRg st="0" end="0"/>
                                            </p:txEl>
                                          </p:spTgt>
                                        </p:tgtEl>
                                      </p:cBhvr>
                                    </p:animEffect>
                                    <p:anim calcmode="lin" valueType="num">
                                      <p:cBhvr>
                                        <p:cTn id="69" dur="1000" fill="hold"/>
                                        <p:tgtEl>
                                          <p:spTgt spid="7">
                                            <p:txEl>
                                              <p:pRg st="0" end="0"/>
                                            </p:txEl>
                                          </p:spTgt>
                                        </p:tgtEl>
                                        <p:attrNameLst>
                                          <p:attrName>ppt_x</p:attrName>
                                        </p:attrNameLst>
                                      </p:cBhvr>
                                      <p:tavLst>
                                        <p:tav tm="0">
                                          <p:val>
                                            <p:strVal val="#ppt_x"/>
                                          </p:val>
                                        </p:tav>
                                        <p:tav tm="100000">
                                          <p:val>
                                            <p:strVal val="#ppt_x"/>
                                          </p:val>
                                        </p:tav>
                                      </p:tavLst>
                                    </p:anim>
                                    <p:anim calcmode="lin" valueType="num">
                                      <p:cBhvr>
                                        <p:cTn id="70" dur="1000" fill="hold"/>
                                        <p:tgtEl>
                                          <p:spTgt spid="7">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71" fill="hold">
                      <p:stCondLst>
                        <p:cond delay="indefinite"/>
                      </p:stCondLst>
                      <p:childTnLst>
                        <p:par>
                          <p:cTn id="72" fill="hold">
                            <p:stCondLst>
                              <p:cond delay="0"/>
                            </p:stCondLst>
                            <p:childTnLst>
                              <p:par>
                                <p:cTn id="73" presetID="42" presetClass="entr" presetSubtype="0" fill="hold" nodeType="clickEffect">
                                  <p:stCondLst>
                                    <p:cond delay="0"/>
                                  </p:stCondLst>
                                  <p:childTnLst>
                                    <p:set>
                                      <p:cBhvr>
                                        <p:cTn id="74" dur="1" fill="hold">
                                          <p:stCondLst>
                                            <p:cond delay="0"/>
                                          </p:stCondLst>
                                        </p:cTn>
                                        <p:tgtEl>
                                          <p:spTgt spid="7">
                                            <p:txEl>
                                              <p:pRg st="1" end="1"/>
                                            </p:txEl>
                                          </p:spTgt>
                                        </p:tgtEl>
                                        <p:attrNameLst>
                                          <p:attrName>style.visibility</p:attrName>
                                        </p:attrNameLst>
                                      </p:cBhvr>
                                      <p:to>
                                        <p:strVal val="visible"/>
                                      </p:to>
                                    </p:set>
                                    <p:animEffect transition="in" filter="fade">
                                      <p:cBhvr>
                                        <p:cTn id="75" dur="1000"/>
                                        <p:tgtEl>
                                          <p:spTgt spid="7">
                                            <p:txEl>
                                              <p:pRg st="1" end="1"/>
                                            </p:txEl>
                                          </p:spTgt>
                                        </p:tgtEl>
                                      </p:cBhvr>
                                    </p:animEffect>
                                    <p:anim calcmode="lin" valueType="num">
                                      <p:cBhvr>
                                        <p:cTn id="76" dur="1000" fill="hold"/>
                                        <p:tgtEl>
                                          <p:spTgt spid="7">
                                            <p:txEl>
                                              <p:pRg st="1" end="1"/>
                                            </p:txEl>
                                          </p:spTgt>
                                        </p:tgtEl>
                                        <p:attrNameLst>
                                          <p:attrName>ppt_x</p:attrName>
                                        </p:attrNameLst>
                                      </p:cBhvr>
                                      <p:tavLst>
                                        <p:tav tm="0">
                                          <p:val>
                                            <p:strVal val="#ppt_x"/>
                                          </p:val>
                                        </p:tav>
                                        <p:tav tm="100000">
                                          <p:val>
                                            <p:strVal val="#ppt_x"/>
                                          </p:val>
                                        </p:tav>
                                      </p:tavLst>
                                    </p:anim>
                                    <p:anim calcmode="lin" valueType="num">
                                      <p:cBhvr>
                                        <p:cTn id="77" dur="1000" fill="hold"/>
                                        <p:tgtEl>
                                          <p:spTgt spid="7">
                                            <p:txEl>
                                              <p:pRg st="1" end="1"/>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914400" y="1733550"/>
            <a:ext cx="7391400" cy="1311449"/>
          </a:xfrm>
          <a:prstGeom prst="rect">
            <a:avLst/>
          </a:prstGeom>
          <a:noFill/>
        </p:spPr>
        <p:txBody>
          <a:bodyPr wrap="square" rtlCol="0">
            <a:spAutoFit/>
          </a:bodyPr>
          <a:lstStyle/>
          <a:p>
            <a:pPr algn="ctr">
              <a:lnSpc>
                <a:spcPct val="150000"/>
              </a:lnSpc>
            </a:pPr>
            <a:r>
              <a:rPr lang="vi-VN" sz="6000" b="1" dirty="0">
                <a:solidFill>
                  <a:srgbClr val="FFFF00"/>
                </a:solidFill>
                <a:latin typeface="Times New Roman" pitchFamily="18" charset="0"/>
                <a:cs typeface="Times New Roman" pitchFamily="18" charset="0"/>
              </a:rPr>
              <a:t>CÂU CẦU KHIẾN</a:t>
            </a:r>
            <a:endParaRPr lang="en-US" sz="6000" b="1" dirty="0">
              <a:solidFill>
                <a:srgbClr val="FFFF00"/>
              </a:solidFill>
              <a:latin typeface="Times New Roman" pitchFamily="18" charset="0"/>
              <a:cs typeface="Times New Roman" pitchFamily="18" charset="0"/>
            </a:endParaRPr>
          </a:p>
        </p:txBody>
      </p:sp>
    </p:spTree>
    <p:extLst>
      <p:ext uri="{BB962C8B-B14F-4D97-AF65-F5344CB8AC3E}">
        <p14:creationId xmlns:p14="http://schemas.microsoft.com/office/powerpoint/2010/main" val="287143205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228600" y="133350"/>
            <a:ext cx="4267200" cy="707886"/>
          </a:xfrm>
          <a:prstGeom prst="rect">
            <a:avLst/>
          </a:prstGeom>
        </p:spPr>
        <p:txBody>
          <a:bodyPr wrap="square">
            <a:spAutoFit/>
          </a:bodyPr>
          <a:lstStyle/>
          <a:p>
            <a:pPr algn="just">
              <a:spcAft>
                <a:spcPts val="0"/>
              </a:spcAft>
            </a:pPr>
            <a:r>
              <a:rPr lang="pt-BR" sz="2000" b="1" dirty="0">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I -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Đặc</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điểm</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hình</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thức</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và</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chức</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z="2000" b="1" spc="-30" dirty="0" err="1">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năng</a:t>
            </a:r>
            <a:r>
              <a:rPr lang="en-US" sz="2000" b="1" spc="-30" dirty="0">
                <a:solidFill>
                  <a:srgbClr val="FF00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sz="2000" dirty="0">
              <a:solidFill>
                <a:srgbClr val="FF0000"/>
              </a:solidFill>
              <a:latin typeface=".VnTime" panose="020B7200000000000000" pitchFamily="34" charset="0"/>
              <a:ea typeface="Times New Roman" panose="02020603050405020304" pitchFamily="18" charset="0"/>
              <a:cs typeface="Times New Roman" panose="02020603050405020304" pitchFamily="18" charset="0"/>
            </a:endParaRPr>
          </a:p>
          <a:p>
            <a:pPr lvl="0" algn="just" fontAlgn="base">
              <a:spcBef>
                <a:spcPct val="0"/>
              </a:spcBef>
              <a:spcAft>
                <a:spcPct val="0"/>
              </a:spcAft>
            </a:pPr>
            <a:endParaRPr lang="en-US" sz="2000" b="1" dirty="0">
              <a:solidFill>
                <a:srgbClr val="FFFF00"/>
              </a:solidFill>
              <a:latin typeface="Times New Roman" pitchFamily="18" charset="0"/>
              <a:cs typeface="Times New Roman" pitchFamily="18" charset="0"/>
            </a:endParaRPr>
          </a:p>
        </p:txBody>
      </p:sp>
      <p:sp>
        <p:nvSpPr>
          <p:cNvPr id="5" name="Rectangle 4"/>
          <p:cNvSpPr/>
          <p:nvPr/>
        </p:nvSpPr>
        <p:spPr>
          <a:xfrm>
            <a:off x="381000" y="438150"/>
            <a:ext cx="2122889" cy="400110"/>
          </a:xfrm>
          <a:prstGeom prst="rect">
            <a:avLst/>
          </a:prstGeom>
        </p:spPr>
        <p:txBody>
          <a:bodyPr wrap="none">
            <a:spAutoFit/>
          </a:bodyPr>
          <a:lstStyle/>
          <a:p>
            <a:r>
              <a:rPr lang="pt-BR" sz="2000" b="1" dirty="0">
                <a:solidFill>
                  <a:srgbClr val="0070C0"/>
                </a:solidFill>
                <a:latin typeface="Times New Roman" pitchFamily="18" charset="0"/>
                <a:ea typeface="Times New Roman" pitchFamily="18" charset="0"/>
                <a:cs typeface="Times New Roman" pitchFamily="18" charset="0"/>
              </a:rPr>
              <a:t>1. Tìm hiểu ví dụ:</a:t>
            </a:r>
            <a:endParaRPr lang="en-US" sz="2000" dirty="0">
              <a:solidFill>
                <a:srgbClr val="0070C0"/>
              </a:solidFill>
            </a:endParaRPr>
          </a:p>
        </p:txBody>
      </p:sp>
      <p:sp>
        <p:nvSpPr>
          <p:cNvPr id="6" name="Rectangle 5"/>
          <p:cNvSpPr/>
          <p:nvPr/>
        </p:nvSpPr>
        <p:spPr>
          <a:xfrm>
            <a:off x="457200" y="742950"/>
            <a:ext cx="1271451" cy="400110"/>
          </a:xfrm>
          <a:prstGeom prst="rect">
            <a:avLst/>
          </a:prstGeom>
        </p:spPr>
        <p:txBody>
          <a:bodyPr wrap="square">
            <a:spAutoFit/>
          </a:bodyPr>
          <a:lstStyle/>
          <a:p>
            <a:pPr algn="just">
              <a:spcAft>
                <a:spcPts val="0"/>
              </a:spcAft>
            </a:pPr>
            <a:r>
              <a:rPr lang="pt-BR"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Ví dụ 1</a:t>
            </a:r>
            <a:r>
              <a:rPr lang="pt-BR"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sz="2000" dirty="0">
              <a:solidFill>
                <a:srgbClr val="FFFF00"/>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10" name="TextBox 9"/>
          <p:cNvSpPr txBox="1"/>
          <p:nvPr/>
        </p:nvSpPr>
        <p:spPr>
          <a:xfrm>
            <a:off x="457200" y="3543240"/>
            <a:ext cx="2133600" cy="400110"/>
          </a:xfrm>
          <a:prstGeom prst="rect">
            <a:avLst/>
          </a:prstGeom>
          <a:noFill/>
        </p:spPr>
        <p:txBody>
          <a:bodyPr wrap="square" rtlCol="0">
            <a:spAutoFit/>
          </a:bodyPr>
          <a:lstStyle/>
          <a:p>
            <a:pPr lvl="0" algn="just">
              <a:defRPr/>
            </a:pPr>
            <a:r>
              <a:rPr lang="pt-BR"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V</a:t>
            </a:r>
            <a:r>
              <a:rPr lang="vi-VN"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í dụ 2</a:t>
            </a:r>
            <a:r>
              <a:rPr lang="pt-BR" sz="200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sz="2000"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11" name="TextBox 10"/>
          <p:cNvSpPr txBox="1"/>
          <p:nvPr/>
        </p:nvSpPr>
        <p:spPr>
          <a:xfrm>
            <a:off x="609600" y="3867150"/>
            <a:ext cx="8001000" cy="923330"/>
          </a:xfrm>
          <a:prstGeom prst="rect">
            <a:avLst/>
          </a:prstGeom>
          <a:noFill/>
        </p:spPr>
        <p:txBody>
          <a:bodyPr wrap="square" rtlCol="0">
            <a:spAutoFit/>
          </a:bodyPr>
          <a:lstStyle/>
          <a:p>
            <a:pPr algn="just">
              <a:spcAft>
                <a:spcPts val="0"/>
              </a:spcAft>
            </a:pPr>
            <a:r>
              <a:rPr lang="vi-VN"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 </a:t>
            </a:r>
            <a:r>
              <a:rPr lang="it-IT"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Câu “Mở cửa!” trong VD b có ngữ điệu cầu khiến với ý nghĩa yêu cầu, ra lệnh.</a:t>
            </a:r>
            <a:endParaRPr lang="en-US" dirty="0">
              <a:solidFill>
                <a:schemeClr val="bg1">
                  <a:lumMod val="95000"/>
                  <a:lumOff val="5000"/>
                </a:schemeClr>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vi-VN"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 </a:t>
            </a:r>
            <a:r>
              <a:rPr lang="it-IT"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Câu “Mở cửa.” trong VD a là câu trần thuật có ý nghĩa </a:t>
            </a:r>
            <a:r>
              <a:rPr lang="vi-VN"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nêu </a:t>
            </a:r>
            <a:r>
              <a:rPr lang="it-IT"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thông tin  sự kiện</a:t>
            </a:r>
            <a:r>
              <a:rPr lang="vi-VN"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dùng để trả lời</a:t>
            </a:r>
            <a:r>
              <a:rPr lang="it-IT"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lumMod val="95000"/>
                  <a:lumOff val="5000"/>
                </a:schemeClr>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2" name="TextBox 1"/>
          <p:cNvSpPr txBox="1"/>
          <p:nvPr/>
        </p:nvSpPr>
        <p:spPr>
          <a:xfrm>
            <a:off x="609600" y="1042762"/>
            <a:ext cx="6934200" cy="2585323"/>
          </a:xfrm>
          <a:prstGeom prst="rect">
            <a:avLst/>
          </a:prstGeom>
          <a:noFill/>
        </p:spPr>
        <p:txBody>
          <a:bodyPr wrap="square" rtlCol="0">
            <a:spAutoFit/>
          </a:bodyPr>
          <a:lstStyle/>
          <a:p>
            <a:pPr lvl="0" algn="just"/>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a- Thôi,  </a:t>
            </a:r>
            <a:r>
              <a:rPr lang="it-IT" u="sng"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đừng</a:t>
            </a:r>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lo lắng.</a:t>
            </a:r>
            <a:endParaRPr lang="en-US" dirty="0">
              <a:solidFill>
                <a:schemeClr val="bg1">
                  <a:lumMod val="95000"/>
                  <a:lumOff val="5000"/>
                </a:schemeClr>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 Cứ về </a:t>
            </a:r>
            <a:r>
              <a:rPr lang="it-IT" u="sng"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đi.</a:t>
            </a:r>
            <a:endParaRPr lang="en-US" dirty="0">
              <a:solidFill>
                <a:schemeClr val="bg1">
                  <a:lumMod val="95000"/>
                  <a:lumOff val="5000"/>
                </a:schemeClr>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b- Đi </a:t>
            </a:r>
            <a:r>
              <a:rPr lang="it-IT" u="sng"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thôi</a:t>
            </a:r>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con.</a:t>
            </a:r>
            <a:endParaRPr lang="en-US" dirty="0">
              <a:solidFill>
                <a:schemeClr val="bg1">
                  <a:lumMod val="95000"/>
                  <a:lumOff val="5000"/>
                </a:schemeClr>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b="1" i="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Đặc điểm, hình thức: </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   </a:t>
            </a:r>
            <a:r>
              <a:rPr lang="it-IT"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Có từ cầu khiến </a:t>
            </a:r>
            <a:r>
              <a:rPr lang="it-IT"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 </a:t>
            </a:r>
            <a:r>
              <a:rPr lang="it-IT"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đừng, đi, thôi</a:t>
            </a:r>
            <a:r>
              <a:rPr lang="it-IT"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2"/>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b="1" i="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r>
              <a:rPr lang="it-IT"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it-IT" b="1" i="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Chức năng:</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a- Thôi,  đừng lo lắng -&gt; </a:t>
            </a:r>
            <a:r>
              <a:rPr lang="it-IT" spc="-4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khuyên bảo</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spc="-40"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   </a:t>
            </a:r>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 Cứ về đi -&gt; </a:t>
            </a:r>
            <a:r>
              <a:rPr lang="it-IT" spc="-4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yêu cầu</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lvl="0" algn="just"/>
            <a:r>
              <a:rPr lang="it-IT" spc="-40" dirty="0">
                <a:solidFill>
                  <a:schemeClr val="bg1">
                    <a:lumMod val="95000"/>
                    <a:lumOff val="5000"/>
                  </a:schemeClr>
                </a:solidFill>
                <a:latin typeface="Times New Roman" panose="02020603050405020304" pitchFamily="18" charset="0"/>
                <a:ea typeface="Times New Roman" panose="02020603050405020304" pitchFamily="18" charset="0"/>
                <a:cs typeface="Times New Roman" panose="02020603050405020304" pitchFamily="18" charset="0"/>
              </a:rPr>
              <a:t>b- Đi thôi con -&gt; </a:t>
            </a:r>
            <a:r>
              <a:rPr lang="it-IT" spc="-4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yêu cầu</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714320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circle(in)">
                                      <p:cBhvr>
                                        <p:cTn id="7" dur="20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randombar(horizontal)">
                                      <p:cBhvr>
                                        <p:cTn id="12" dur="5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16" presetClass="entr" presetSubtype="21"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arn(inVertical)">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31" presetClass="entr" presetSubtype="0" fill="hold" grpId="0" nodeType="clickEffect">
                                  <p:stCondLst>
                                    <p:cond delay="0"/>
                                  </p:stCondLst>
                                  <p:childTnLst>
                                    <p:set>
                                      <p:cBhvr>
                                        <p:cTn id="21" dur="1" fill="hold">
                                          <p:stCondLst>
                                            <p:cond delay="0"/>
                                          </p:stCondLst>
                                        </p:cTn>
                                        <p:tgtEl>
                                          <p:spTgt spid="2"/>
                                        </p:tgtEl>
                                        <p:attrNameLst>
                                          <p:attrName>style.visibility</p:attrName>
                                        </p:attrNameLst>
                                      </p:cBhvr>
                                      <p:to>
                                        <p:strVal val="visible"/>
                                      </p:to>
                                    </p:set>
                                    <p:anim calcmode="lin" valueType="num">
                                      <p:cBhvr>
                                        <p:cTn id="22" dur="1000" fill="hold"/>
                                        <p:tgtEl>
                                          <p:spTgt spid="2"/>
                                        </p:tgtEl>
                                        <p:attrNameLst>
                                          <p:attrName>ppt_w</p:attrName>
                                        </p:attrNameLst>
                                      </p:cBhvr>
                                      <p:tavLst>
                                        <p:tav tm="0">
                                          <p:val>
                                            <p:fltVal val="0"/>
                                          </p:val>
                                        </p:tav>
                                        <p:tav tm="100000">
                                          <p:val>
                                            <p:strVal val="#ppt_w"/>
                                          </p:val>
                                        </p:tav>
                                      </p:tavLst>
                                    </p:anim>
                                    <p:anim calcmode="lin" valueType="num">
                                      <p:cBhvr>
                                        <p:cTn id="23" dur="1000" fill="hold"/>
                                        <p:tgtEl>
                                          <p:spTgt spid="2"/>
                                        </p:tgtEl>
                                        <p:attrNameLst>
                                          <p:attrName>ppt_h</p:attrName>
                                        </p:attrNameLst>
                                      </p:cBhvr>
                                      <p:tavLst>
                                        <p:tav tm="0">
                                          <p:val>
                                            <p:fltVal val="0"/>
                                          </p:val>
                                        </p:tav>
                                        <p:tav tm="100000">
                                          <p:val>
                                            <p:strVal val="#ppt_h"/>
                                          </p:val>
                                        </p:tav>
                                      </p:tavLst>
                                    </p:anim>
                                    <p:anim calcmode="lin" valueType="num">
                                      <p:cBhvr>
                                        <p:cTn id="24" dur="1000" fill="hold"/>
                                        <p:tgtEl>
                                          <p:spTgt spid="2"/>
                                        </p:tgtEl>
                                        <p:attrNameLst>
                                          <p:attrName>style.rotation</p:attrName>
                                        </p:attrNameLst>
                                      </p:cBhvr>
                                      <p:tavLst>
                                        <p:tav tm="0">
                                          <p:val>
                                            <p:fltVal val="90"/>
                                          </p:val>
                                        </p:tav>
                                        <p:tav tm="100000">
                                          <p:val>
                                            <p:fltVal val="0"/>
                                          </p:val>
                                        </p:tav>
                                      </p:tavLst>
                                    </p:anim>
                                    <p:animEffect transition="in" filter="fade">
                                      <p:cBhvr>
                                        <p:cTn id="25" dur="1000"/>
                                        <p:tgtEl>
                                          <p:spTgt spid="2"/>
                                        </p:tgtEl>
                                      </p:cBhvr>
                                    </p:animEffect>
                                  </p:childTnLst>
                                </p:cTn>
                              </p:par>
                            </p:childTnLst>
                          </p:cTn>
                        </p:par>
                      </p:childTnLst>
                    </p:cTn>
                  </p:par>
                  <p:par>
                    <p:cTn id="26" fill="hold">
                      <p:stCondLst>
                        <p:cond delay="indefinite"/>
                      </p:stCondLst>
                      <p:childTnLst>
                        <p:par>
                          <p:cTn id="27" fill="hold">
                            <p:stCondLst>
                              <p:cond delay="0"/>
                            </p:stCondLst>
                            <p:childTnLst>
                              <p:par>
                                <p:cTn id="28" presetID="42" presetClass="entr" presetSubtype="0" fill="hold" grpId="0" nodeType="clickEffect">
                                  <p:stCondLst>
                                    <p:cond delay="0"/>
                                  </p:stCondLst>
                                  <p:childTnLst>
                                    <p:set>
                                      <p:cBhvr>
                                        <p:cTn id="29" dur="1" fill="hold">
                                          <p:stCondLst>
                                            <p:cond delay="0"/>
                                          </p:stCondLst>
                                        </p:cTn>
                                        <p:tgtEl>
                                          <p:spTgt spid="10"/>
                                        </p:tgtEl>
                                        <p:attrNameLst>
                                          <p:attrName>style.visibility</p:attrName>
                                        </p:attrNameLst>
                                      </p:cBhvr>
                                      <p:to>
                                        <p:strVal val="visible"/>
                                      </p:to>
                                    </p:set>
                                    <p:animEffect transition="in" filter="fade">
                                      <p:cBhvr>
                                        <p:cTn id="30" dur="1000"/>
                                        <p:tgtEl>
                                          <p:spTgt spid="10"/>
                                        </p:tgtEl>
                                      </p:cBhvr>
                                    </p:animEffect>
                                    <p:anim calcmode="lin" valueType="num">
                                      <p:cBhvr>
                                        <p:cTn id="31" dur="1000" fill="hold"/>
                                        <p:tgtEl>
                                          <p:spTgt spid="10"/>
                                        </p:tgtEl>
                                        <p:attrNameLst>
                                          <p:attrName>ppt_x</p:attrName>
                                        </p:attrNameLst>
                                      </p:cBhvr>
                                      <p:tavLst>
                                        <p:tav tm="0">
                                          <p:val>
                                            <p:strVal val="#ppt_x"/>
                                          </p:val>
                                        </p:tav>
                                        <p:tav tm="100000">
                                          <p:val>
                                            <p:strVal val="#ppt_x"/>
                                          </p:val>
                                        </p:tav>
                                      </p:tavLst>
                                    </p:anim>
                                    <p:anim calcmode="lin" valueType="num">
                                      <p:cBhvr>
                                        <p:cTn id="32"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11"/>
                                        </p:tgtEl>
                                        <p:attrNameLst>
                                          <p:attrName>style.visibility</p:attrName>
                                        </p:attrNameLst>
                                      </p:cBhvr>
                                      <p:to>
                                        <p:strVal val="visible"/>
                                      </p:to>
                                    </p:set>
                                    <p:anim calcmode="lin" valueType="num">
                                      <p:cBhvr additive="base">
                                        <p:cTn id="37" dur="500" fill="hold"/>
                                        <p:tgtEl>
                                          <p:spTgt spid="11"/>
                                        </p:tgtEl>
                                        <p:attrNameLst>
                                          <p:attrName>ppt_x</p:attrName>
                                        </p:attrNameLst>
                                      </p:cBhvr>
                                      <p:tavLst>
                                        <p:tav tm="0">
                                          <p:val>
                                            <p:strVal val="#ppt_x"/>
                                          </p:val>
                                        </p:tav>
                                        <p:tav tm="100000">
                                          <p:val>
                                            <p:strVal val="#ppt_x"/>
                                          </p:val>
                                        </p:tav>
                                      </p:tavLst>
                                    </p:anim>
                                    <p:anim calcmode="lin" valueType="num">
                                      <p:cBhvr additive="base">
                                        <p:cTn id="38"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5" grpId="0"/>
      <p:bldP spid="6" grpId="0"/>
      <p:bldP spid="10" grpId="0"/>
      <p:bldP spid="11" grpId="0"/>
      <p:bldP spid="2"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p:cNvSpPr txBox="1"/>
          <p:nvPr/>
        </p:nvSpPr>
        <p:spPr>
          <a:xfrm>
            <a:off x="609600" y="357935"/>
            <a:ext cx="3962400" cy="461665"/>
          </a:xfrm>
          <a:prstGeom prst="rect">
            <a:avLst/>
          </a:prstGeom>
          <a:noFill/>
        </p:spPr>
        <p:txBody>
          <a:bodyPr wrap="square" rtlCol="0">
            <a:spAutoFit/>
          </a:bodyPr>
          <a:lstStyle/>
          <a:p>
            <a:pPr lvl="0" algn="just" fontAlgn="base">
              <a:spcBef>
                <a:spcPct val="0"/>
              </a:spcBef>
              <a:spcAft>
                <a:spcPct val="0"/>
              </a:spcAft>
            </a:pPr>
            <a:r>
              <a:rPr lang="pt-BR" sz="2400" b="1" dirty="0">
                <a:solidFill>
                  <a:srgbClr val="002060"/>
                </a:solidFill>
                <a:latin typeface="Times New Roman" pitchFamily="18" charset="0"/>
                <a:ea typeface="Times New Roman" pitchFamily="18" charset="0"/>
                <a:cs typeface="Times New Roman" pitchFamily="18" charset="0"/>
              </a:rPr>
              <a:t>2</a:t>
            </a:r>
            <a:r>
              <a:rPr lang="vi-VN" sz="2400" b="1" dirty="0">
                <a:solidFill>
                  <a:srgbClr val="002060"/>
                </a:solidFill>
                <a:latin typeface="Times New Roman" pitchFamily="18" charset="0"/>
                <a:ea typeface="Times New Roman" pitchFamily="18" charset="0"/>
                <a:cs typeface="Times New Roman" pitchFamily="18" charset="0"/>
              </a:rPr>
              <a:t>- Kết luận (</a:t>
            </a:r>
            <a:r>
              <a:rPr lang="pt-BR" sz="2400" b="1" dirty="0">
                <a:solidFill>
                  <a:srgbClr val="002060"/>
                </a:solidFill>
                <a:latin typeface="Times New Roman" pitchFamily="18" charset="0"/>
                <a:ea typeface="Times New Roman" pitchFamily="18" charset="0"/>
                <a:cs typeface="Times New Roman" pitchFamily="18" charset="0"/>
              </a:rPr>
              <a:t> </a:t>
            </a:r>
            <a:r>
              <a:rPr lang="vi-VN" sz="2400" b="1" dirty="0">
                <a:solidFill>
                  <a:srgbClr val="002060"/>
                </a:solidFill>
                <a:latin typeface="Times New Roman" pitchFamily="18" charset="0"/>
                <a:ea typeface="Times New Roman" pitchFamily="18" charset="0"/>
                <a:cs typeface="Times New Roman" pitchFamily="18" charset="0"/>
              </a:rPr>
              <a:t>g</a:t>
            </a:r>
            <a:r>
              <a:rPr lang="pt-BR" sz="2400" b="1" dirty="0">
                <a:solidFill>
                  <a:srgbClr val="002060"/>
                </a:solidFill>
                <a:latin typeface="Times New Roman" pitchFamily="18" charset="0"/>
                <a:ea typeface="Times New Roman" pitchFamily="18" charset="0"/>
                <a:cs typeface="Times New Roman" pitchFamily="18" charset="0"/>
              </a:rPr>
              <a:t>hi nhớ</a:t>
            </a:r>
            <a:r>
              <a:rPr lang="vi-VN" sz="2400" b="1" dirty="0">
                <a:solidFill>
                  <a:srgbClr val="002060"/>
                </a:solidFill>
                <a:latin typeface="Times New Roman" pitchFamily="18" charset="0"/>
                <a:ea typeface="Times New Roman" pitchFamily="18" charset="0"/>
                <a:cs typeface="Times New Roman" pitchFamily="18" charset="0"/>
              </a:rPr>
              <a:t> tr 31)</a:t>
            </a:r>
            <a:r>
              <a:rPr lang="pt-BR" sz="2400" b="1" dirty="0">
                <a:solidFill>
                  <a:srgbClr val="002060"/>
                </a:solidFill>
                <a:latin typeface="Times New Roman" pitchFamily="18" charset="0"/>
                <a:ea typeface="Times New Roman" pitchFamily="18" charset="0"/>
                <a:cs typeface="Times New Roman" pitchFamily="18" charset="0"/>
              </a:rPr>
              <a:t>: </a:t>
            </a:r>
            <a:endParaRPr lang="en-US" sz="2400" dirty="0">
              <a:solidFill>
                <a:srgbClr val="002060"/>
              </a:solidFill>
              <a:latin typeface="Times New Roman" pitchFamily="18" charset="0"/>
              <a:cs typeface="Times New Roman" pitchFamily="18" charset="0"/>
            </a:endParaRPr>
          </a:p>
        </p:txBody>
      </p:sp>
      <p:sp>
        <p:nvSpPr>
          <p:cNvPr id="9" name="TextBox 8"/>
          <p:cNvSpPr txBox="1"/>
          <p:nvPr/>
        </p:nvSpPr>
        <p:spPr>
          <a:xfrm>
            <a:off x="641838" y="971550"/>
            <a:ext cx="7860323" cy="1015663"/>
          </a:xfrm>
          <a:prstGeom prst="rect">
            <a:avLst/>
          </a:prstGeom>
          <a:noFill/>
        </p:spPr>
        <p:txBody>
          <a:bodyPr wrap="square" rtlCol="0">
            <a:spAutoFit/>
          </a:bodyPr>
          <a:lstStyle/>
          <a:p>
            <a:pPr lvl="0" algn="just" eaLnBrk="0" fontAlgn="base" hangingPunct="0">
              <a:spcBef>
                <a:spcPct val="0"/>
              </a:spcBef>
              <a:spcAft>
                <a:spcPct val="0"/>
              </a:spcAft>
              <a:buFontTx/>
              <a:buChar char="-"/>
            </a:pPr>
            <a:r>
              <a:rPr lang="pt-BR" sz="2000" dirty="0">
                <a:solidFill>
                  <a:srgbClr val="FF0000"/>
                </a:solidFill>
                <a:latin typeface="Times New Roman" pitchFamily="18" charset="0"/>
                <a:ea typeface="Times New Roman" pitchFamily="18" charset="0"/>
                <a:cs typeface="Times New Roman" pitchFamily="18" charset="0"/>
              </a:rPr>
              <a:t> </a:t>
            </a:r>
            <a:r>
              <a:rPr lang="vi-VN" sz="2000" dirty="0">
                <a:solidFill>
                  <a:srgbClr val="FF0000"/>
                </a:solidFill>
                <a:latin typeface="Times New Roman" pitchFamily="18" charset="0"/>
                <a:ea typeface="Times New Roman" pitchFamily="18" charset="0"/>
                <a:cs typeface="Times New Roman" pitchFamily="18" charset="0"/>
              </a:rPr>
              <a:t>Câu cầu khiến là những câu có chứa từ cầu khiến như: hãy, đừng, chớ,...đi, thôi, nào,...hay ngữ điệu cầu khiến.</a:t>
            </a:r>
            <a:endParaRPr lang="en-US" sz="2000" dirty="0">
              <a:solidFill>
                <a:srgbClr val="FF0000"/>
              </a:solidFill>
              <a:latin typeface="Times New Roman" pitchFamily="18" charset="0"/>
              <a:ea typeface="Times New Roman" pitchFamily="18" charset="0"/>
              <a:cs typeface="Times New Roman" pitchFamily="18" charset="0"/>
            </a:endParaRPr>
          </a:p>
          <a:p>
            <a:pPr lvl="0" algn="just" eaLnBrk="0" fontAlgn="base" hangingPunct="0">
              <a:spcBef>
                <a:spcPct val="0"/>
              </a:spcBef>
              <a:spcAft>
                <a:spcPct val="0"/>
              </a:spcAft>
              <a:buFontTx/>
              <a:buChar char="-"/>
            </a:pPr>
            <a:endParaRPr lang="en-US" sz="2000" dirty="0">
              <a:solidFill>
                <a:srgbClr val="FF0000"/>
              </a:solidFill>
              <a:latin typeface="Times New Roman" pitchFamily="18" charset="0"/>
              <a:cs typeface="Times New Roman" pitchFamily="18" charset="0"/>
            </a:endParaRPr>
          </a:p>
        </p:txBody>
      </p:sp>
      <p:sp>
        <p:nvSpPr>
          <p:cNvPr id="10" name="TextBox 9"/>
          <p:cNvSpPr txBox="1"/>
          <p:nvPr/>
        </p:nvSpPr>
        <p:spPr>
          <a:xfrm>
            <a:off x="685800" y="1809750"/>
            <a:ext cx="7924800" cy="707886"/>
          </a:xfrm>
          <a:prstGeom prst="rect">
            <a:avLst/>
          </a:prstGeom>
          <a:noFill/>
        </p:spPr>
        <p:txBody>
          <a:bodyPr wrap="square" rtlCol="0">
            <a:spAutoFit/>
          </a:bodyPr>
          <a:lstStyle/>
          <a:p>
            <a:pPr lvl="0" algn="just" eaLnBrk="0" fontAlgn="base" hangingPunct="0">
              <a:spcBef>
                <a:spcPct val="0"/>
              </a:spcBef>
              <a:spcAft>
                <a:spcPct val="0"/>
              </a:spcAft>
              <a:buFontTx/>
              <a:buChar char="-"/>
            </a:pPr>
            <a:r>
              <a:rPr lang="pt-BR" sz="2000" dirty="0">
                <a:solidFill>
                  <a:srgbClr val="FF0000"/>
                </a:solidFill>
                <a:latin typeface="Times New Roman" pitchFamily="18" charset="0"/>
                <a:ea typeface="Times New Roman" pitchFamily="18" charset="0"/>
                <a:cs typeface="Times New Roman" pitchFamily="18" charset="0"/>
              </a:rPr>
              <a:t> </a:t>
            </a:r>
            <a:r>
              <a:rPr lang="vi-VN" sz="2000" dirty="0">
                <a:solidFill>
                  <a:srgbClr val="FF0000"/>
                </a:solidFill>
                <a:latin typeface="Times New Roman" pitchFamily="18" charset="0"/>
                <a:ea typeface="Times New Roman" pitchFamily="18" charset="0"/>
                <a:cs typeface="Times New Roman" pitchFamily="18" charset="0"/>
              </a:rPr>
              <a:t>Chức năng của câu cầu khiến là dùng để ra lệnh, yêu cầu, đề nghị, khuyên bảo,..</a:t>
            </a:r>
            <a:r>
              <a:rPr lang="pt-BR" sz="2000" dirty="0">
                <a:solidFill>
                  <a:srgbClr val="FF0000"/>
                </a:solidFill>
                <a:latin typeface="Times New Roman" pitchFamily="18" charset="0"/>
                <a:ea typeface="Times New Roman" pitchFamily="18" charset="0"/>
                <a:cs typeface="Times New Roman" pitchFamily="18" charset="0"/>
              </a:rPr>
              <a:t>.</a:t>
            </a:r>
            <a:endParaRPr lang="pt-BR" sz="2000" dirty="0">
              <a:solidFill>
                <a:srgbClr val="FF0000"/>
              </a:solidFill>
              <a:latin typeface="Times New Roman" pitchFamily="18" charset="0"/>
              <a:cs typeface="Times New Roman" pitchFamily="18" charset="0"/>
            </a:endParaRPr>
          </a:p>
        </p:txBody>
      </p:sp>
      <p:sp>
        <p:nvSpPr>
          <p:cNvPr id="11" name="TextBox 10"/>
          <p:cNvSpPr txBox="1"/>
          <p:nvPr/>
        </p:nvSpPr>
        <p:spPr>
          <a:xfrm>
            <a:off x="609600" y="2647950"/>
            <a:ext cx="8266659" cy="707886"/>
          </a:xfrm>
          <a:prstGeom prst="rect">
            <a:avLst/>
          </a:prstGeom>
          <a:noFill/>
        </p:spPr>
        <p:txBody>
          <a:bodyPr wrap="square" rtlCol="0">
            <a:spAutoFit/>
          </a:bodyPr>
          <a:lstStyle/>
          <a:p>
            <a:pPr lvl="0"/>
            <a:r>
              <a:rPr lang="en-US" sz="2000" dirty="0">
                <a:solidFill>
                  <a:srgbClr val="FF0000"/>
                </a:solidFill>
                <a:latin typeface="Times New Roman" panose="02020603050405020304" pitchFamily="18" charset="0"/>
                <a:cs typeface="Times New Roman" panose="02020603050405020304" pitchFamily="18" charset="0"/>
              </a:rPr>
              <a:t>- </a:t>
            </a:r>
            <a:r>
              <a:rPr lang="vi-VN" sz="2000" dirty="0">
                <a:solidFill>
                  <a:srgbClr val="FF0000"/>
                </a:solidFill>
                <a:latin typeface="Times New Roman" panose="02020603050405020304" pitchFamily="18" charset="0"/>
                <a:cs typeface="Times New Roman" panose="02020603050405020304" pitchFamily="18" charset="0"/>
              </a:rPr>
              <a:t>Khi viết, câu cầu khiến thường kết thúc bằng dấu chấm than, nhưng khi ý cầu khiến không được nhấn mạnh thì có thể kết thúc bằng dấu chấm </a:t>
            </a:r>
            <a:r>
              <a:rPr lang="en-US" sz="2000" dirty="0">
                <a:solidFill>
                  <a:srgbClr val="FF0000"/>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12934380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8">
                                            <p:txEl>
                                              <p:pRg st="0" end="0"/>
                                            </p:txEl>
                                          </p:spTgt>
                                        </p:tgtEl>
                                        <p:attrNameLst>
                                          <p:attrName>style.visibility</p:attrName>
                                        </p:attrNameLst>
                                      </p:cBhvr>
                                      <p:to>
                                        <p:strVal val="visible"/>
                                      </p:to>
                                    </p:set>
                                    <p:animEffect transition="in" filter="fade">
                                      <p:cBhvr>
                                        <p:cTn id="7" dur="1000"/>
                                        <p:tgtEl>
                                          <p:spTgt spid="8">
                                            <p:txEl>
                                              <p:pRg st="0" end="0"/>
                                            </p:txEl>
                                          </p:spTgt>
                                        </p:tgtEl>
                                      </p:cBhvr>
                                    </p:animEffect>
                                    <p:anim calcmode="lin" valueType="num">
                                      <p:cBhvr>
                                        <p:cTn id="8" dur="1000" fill="hold"/>
                                        <p:tgtEl>
                                          <p:spTgt spid="8">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8">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9">
                                            <p:txEl>
                                              <p:pRg st="0" end="0"/>
                                            </p:txEl>
                                          </p:spTgt>
                                        </p:tgtEl>
                                        <p:attrNameLst>
                                          <p:attrName>style.visibility</p:attrName>
                                        </p:attrNameLst>
                                      </p:cBhvr>
                                      <p:to>
                                        <p:strVal val="visible"/>
                                      </p:to>
                                    </p:set>
                                    <p:animEffect transition="in" filter="fade">
                                      <p:cBhvr>
                                        <p:cTn id="14" dur="1000"/>
                                        <p:tgtEl>
                                          <p:spTgt spid="9">
                                            <p:txEl>
                                              <p:pRg st="0" end="0"/>
                                            </p:txEl>
                                          </p:spTgt>
                                        </p:tgtEl>
                                      </p:cBhvr>
                                    </p:animEffect>
                                    <p:anim calcmode="lin" valueType="num">
                                      <p:cBhvr>
                                        <p:cTn id="15" dur="1000" fill="hold"/>
                                        <p:tgtEl>
                                          <p:spTgt spid="9">
                                            <p:txEl>
                                              <p:pRg st="0" end="0"/>
                                            </p:txEl>
                                          </p:spTgt>
                                        </p:tgtEl>
                                        <p:attrNameLst>
                                          <p:attrName>ppt_x</p:attrName>
                                        </p:attrNameLst>
                                      </p:cBhvr>
                                      <p:tavLst>
                                        <p:tav tm="0">
                                          <p:val>
                                            <p:strVal val="#ppt_x"/>
                                          </p:val>
                                        </p:tav>
                                        <p:tav tm="100000">
                                          <p:val>
                                            <p:strVal val="#ppt_x"/>
                                          </p:val>
                                        </p:tav>
                                      </p:tavLst>
                                    </p:anim>
                                    <p:anim calcmode="lin" valueType="num">
                                      <p:cBhvr>
                                        <p:cTn id="16" dur="1000" fill="hold"/>
                                        <p:tgtEl>
                                          <p:spTgt spid="9">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nodeType="clickEffect">
                                  <p:stCondLst>
                                    <p:cond delay="0"/>
                                  </p:stCondLst>
                                  <p:childTnLst>
                                    <p:set>
                                      <p:cBhvr>
                                        <p:cTn id="20" dur="1" fill="hold">
                                          <p:stCondLst>
                                            <p:cond delay="0"/>
                                          </p:stCondLst>
                                        </p:cTn>
                                        <p:tgtEl>
                                          <p:spTgt spid="10">
                                            <p:txEl>
                                              <p:pRg st="0" end="0"/>
                                            </p:txEl>
                                          </p:spTgt>
                                        </p:tgtEl>
                                        <p:attrNameLst>
                                          <p:attrName>style.visibility</p:attrName>
                                        </p:attrNameLst>
                                      </p:cBhvr>
                                      <p:to>
                                        <p:strVal val="visible"/>
                                      </p:to>
                                    </p:set>
                                    <p:animEffect transition="in" filter="fade">
                                      <p:cBhvr>
                                        <p:cTn id="21" dur="1000"/>
                                        <p:tgtEl>
                                          <p:spTgt spid="10">
                                            <p:txEl>
                                              <p:pRg st="0" end="0"/>
                                            </p:txEl>
                                          </p:spTgt>
                                        </p:tgtEl>
                                      </p:cBhvr>
                                    </p:animEffect>
                                    <p:anim calcmode="lin" valueType="num">
                                      <p:cBhvr>
                                        <p:cTn id="22" dur="1000" fill="hold"/>
                                        <p:tgtEl>
                                          <p:spTgt spid="10">
                                            <p:txEl>
                                              <p:pRg st="0" end="0"/>
                                            </p:txEl>
                                          </p:spTgt>
                                        </p:tgtEl>
                                        <p:attrNameLst>
                                          <p:attrName>ppt_x</p:attrName>
                                        </p:attrNameLst>
                                      </p:cBhvr>
                                      <p:tavLst>
                                        <p:tav tm="0">
                                          <p:val>
                                            <p:strVal val="#ppt_x"/>
                                          </p:val>
                                        </p:tav>
                                        <p:tav tm="100000">
                                          <p:val>
                                            <p:strVal val="#ppt_x"/>
                                          </p:val>
                                        </p:tav>
                                      </p:tavLst>
                                    </p:anim>
                                    <p:anim calcmode="lin" valueType="num">
                                      <p:cBhvr>
                                        <p:cTn id="23" dur="1000" fill="hold"/>
                                        <p:tgtEl>
                                          <p:spTgt spid="10">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nodeType="clickEffect">
                                  <p:stCondLst>
                                    <p:cond delay="0"/>
                                  </p:stCondLst>
                                  <p:childTnLst>
                                    <p:set>
                                      <p:cBhvr>
                                        <p:cTn id="27" dur="1" fill="hold">
                                          <p:stCondLst>
                                            <p:cond delay="0"/>
                                          </p:stCondLst>
                                        </p:cTn>
                                        <p:tgtEl>
                                          <p:spTgt spid="11">
                                            <p:txEl>
                                              <p:pRg st="0" end="0"/>
                                            </p:txEl>
                                          </p:spTgt>
                                        </p:tgtEl>
                                        <p:attrNameLst>
                                          <p:attrName>style.visibility</p:attrName>
                                        </p:attrNameLst>
                                      </p:cBhvr>
                                      <p:to>
                                        <p:strVal val="visible"/>
                                      </p:to>
                                    </p:set>
                                    <p:animEffect transition="in" filter="fade">
                                      <p:cBhvr>
                                        <p:cTn id="28" dur="1000"/>
                                        <p:tgtEl>
                                          <p:spTgt spid="11">
                                            <p:txEl>
                                              <p:pRg st="0" end="0"/>
                                            </p:txEl>
                                          </p:spTgt>
                                        </p:tgtEl>
                                      </p:cBhvr>
                                    </p:animEffect>
                                    <p:anim calcmode="lin" valueType="num">
                                      <p:cBhvr>
                                        <p:cTn id="29" dur="1000" fill="hold"/>
                                        <p:tgtEl>
                                          <p:spTgt spid="11">
                                            <p:txEl>
                                              <p:pRg st="0" end="0"/>
                                            </p:txEl>
                                          </p:spTgt>
                                        </p:tgtEl>
                                        <p:attrNameLst>
                                          <p:attrName>ppt_x</p:attrName>
                                        </p:attrNameLst>
                                      </p:cBhvr>
                                      <p:tavLst>
                                        <p:tav tm="0">
                                          <p:val>
                                            <p:strVal val="#ppt_x"/>
                                          </p:val>
                                        </p:tav>
                                        <p:tav tm="100000">
                                          <p:val>
                                            <p:strVal val="#ppt_x"/>
                                          </p:val>
                                        </p:tav>
                                      </p:tavLst>
                                    </p:anim>
                                    <p:anim calcmode="lin" valueType="num">
                                      <p:cBhvr>
                                        <p:cTn id="30" dur="1000" fill="hold"/>
                                        <p:tgtEl>
                                          <p:spTgt spid="11">
                                            <p:txEl>
                                              <p:pRg st="0" end="0"/>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381000" y="76765"/>
            <a:ext cx="1828800" cy="400110"/>
          </a:xfrm>
          <a:prstGeom prst="rect">
            <a:avLst/>
          </a:prstGeom>
          <a:noFill/>
        </p:spPr>
        <p:txBody>
          <a:bodyPr wrap="square" rtlCol="0">
            <a:spAutoFit/>
          </a:bodyPr>
          <a:lstStyle/>
          <a:p>
            <a:pPr algn="just"/>
            <a:r>
              <a:rPr lang="en-US" sz="2000" b="1" dirty="0">
                <a:solidFill>
                  <a:srgbClr val="FF0000"/>
                </a:solidFill>
                <a:latin typeface="Times New Roman" pitchFamily="18" charset="0"/>
                <a:cs typeface="Times New Roman" pitchFamily="18" charset="0"/>
              </a:rPr>
              <a:t>II. </a:t>
            </a:r>
            <a:r>
              <a:rPr lang="en-US" sz="2000" b="1" dirty="0" err="1">
                <a:solidFill>
                  <a:srgbClr val="FF0000"/>
                </a:solidFill>
                <a:latin typeface="Times New Roman" pitchFamily="18" charset="0"/>
                <a:cs typeface="Times New Roman" pitchFamily="18" charset="0"/>
              </a:rPr>
              <a:t>Luyện</a:t>
            </a:r>
            <a:r>
              <a:rPr lang="en-US" sz="2000" b="1" dirty="0">
                <a:solidFill>
                  <a:srgbClr val="FF0000"/>
                </a:solidFill>
                <a:latin typeface="Times New Roman" pitchFamily="18" charset="0"/>
                <a:cs typeface="Times New Roman" pitchFamily="18" charset="0"/>
              </a:rPr>
              <a:t> </a:t>
            </a:r>
            <a:r>
              <a:rPr lang="en-US" sz="2000" b="1" dirty="0" err="1">
                <a:solidFill>
                  <a:srgbClr val="FF0000"/>
                </a:solidFill>
                <a:latin typeface="Times New Roman" pitchFamily="18" charset="0"/>
                <a:cs typeface="Times New Roman" pitchFamily="18" charset="0"/>
              </a:rPr>
              <a:t>tập</a:t>
            </a:r>
            <a:r>
              <a:rPr lang="en-US" sz="2000" b="1" dirty="0">
                <a:solidFill>
                  <a:srgbClr val="FF0000"/>
                </a:solidFill>
                <a:latin typeface="Times New Roman" pitchFamily="18" charset="0"/>
                <a:cs typeface="Times New Roman" pitchFamily="18" charset="0"/>
              </a:rPr>
              <a:t>:</a:t>
            </a:r>
          </a:p>
        </p:txBody>
      </p:sp>
      <p:sp>
        <p:nvSpPr>
          <p:cNvPr id="5" name="TextBox 4"/>
          <p:cNvSpPr txBox="1"/>
          <p:nvPr/>
        </p:nvSpPr>
        <p:spPr>
          <a:xfrm>
            <a:off x="533400" y="471168"/>
            <a:ext cx="914400" cy="400110"/>
          </a:xfrm>
          <a:prstGeom prst="rect">
            <a:avLst/>
          </a:prstGeom>
          <a:noFill/>
        </p:spPr>
        <p:txBody>
          <a:bodyPr wrap="square" rtlCol="0">
            <a:spAutoFit/>
          </a:bodyPr>
          <a:lstStyle/>
          <a:p>
            <a:pPr algn="just">
              <a:spcAft>
                <a:spcPts val="0"/>
              </a:spcAft>
            </a:pPr>
            <a:r>
              <a:rPr lang="en-GB" sz="2000" b="1" dirty="0" err="1">
                <a:solidFill>
                  <a:schemeClr val="accent3">
                    <a:lumMod val="50000"/>
                  </a:schemeClr>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GB" sz="2000" b="1" dirty="0">
                <a:solidFill>
                  <a:schemeClr val="accent3">
                    <a:lumMod val="50000"/>
                  </a:schemeClr>
                </a:solidFill>
                <a:latin typeface="Times New Roman" panose="02020603050405020304" pitchFamily="18" charset="0"/>
                <a:ea typeface="Times New Roman" panose="02020603050405020304" pitchFamily="18" charset="0"/>
                <a:cs typeface="Times New Roman" panose="02020603050405020304" pitchFamily="18" charset="0"/>
              </a:rPr>
              <a:t> 1 :</a:t>
            </a:r>
            <a:endParaRPr lang="en-US" sz="2000" dirty="0">
              <a:solidFill>
                <a:schemeClr val="accent3">
                  <a:lumMod val="50000"/>
                </a:schemeClr>
              </a:solidFill>
              <a:effectLst/>
              <a:latin typeface=".VnTime" panose="020B7200000000000000" pitchFamily="34" charset="0"/>
              <a:ea typeface="Times New Roman" panose="02020603050405020304" pitchFamily="18" charset="0"/>
              <a:cs typeface="Times New Roman" panose="02020603050405020304" pitchFamily="18" charset="0"/>
            </a:endParaRPr>
          </a:p>
        </p:txBody>
      </p:sp>
      <p:sp>
        <p:nvSpPr>
          <p:cNvPr id="24" name="TextBox 23"/>
          <p:cNvSpPr txBox="1"/>
          <p:nvPr/>
        </p:nvSpPr>
        <p:spPr>
          <a:xfrm>
            <a:off x="457200" y="871278"/>
            <a:ext cx="7772400" cy="1200329"/>
          </a:xfrm>
          <a:prstGeom prst="rect">
            <a:avLst/>
          </a:prstGeom>
          <a:noFill/>
        </p:spPr>
        <p:txBody>
          <a:bodyPr wrap="square" rtlCol="0">
            <a:spAutoFit/>
          </a:bodyPr>
          <a:lstStyle/>
          <a:p>
            <a:pPr marL="285750" indent="-285750">
              <a:spcAft>
                <a:spcPts val="0"/>
              </a:spcAft>
              <a:buFont typeface="Arial" panose="020B0604020202020204" pitchFamily="34" charset="0"/>
              <a:buChar char="•"/>
            </a:pPr>
            <a:r>
              <a:rPr lang="en-US"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Đặc</a:t>
            </a:r>
            <a:r>
              <a:rPr lang="en-US"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điểm</a:t>
            </a:r>
            <a:r>
              <a:rPr lang="en-US"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hình</a:t>
            </a:r>
            <a:r>
              <a:rPr lang="en-US"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thứ</a:t>
            </a:r>
            <a:r>
              <a:rPr lang="vi-VN"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a:t>
            </a:r>
            <a:endParaRPr lang="en-US"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endParaRPr>
          </a:p>
          <a:p>
            <a:r>
              <a:rPr lang="vi-VN" dirty="0">
                <a:solidFill>
                  <a:schemeClr val="bg1"/>
                </a:solidFill>
              </a:rPr>
              <a:t>Có chứa những từ ngữ cầu khiến:</a:t>
            </a:r>
            <a:r>
              <a:rPr lang="vi-VN" dirty="0">
                <a:solidFill>
                  <a:schemeClr val="bg2"/>
                </a:solidFill>
              </a:rPr>
              <a:t> </a:t>
            </a:r>
            <a:r>
              <a:rPr lang="vi-VN" i="1" dirty="0">
                <a:solidFill>
                  <a:srgbClr val="FFFF00"/>
                </a:solidFill>
              </a:rPr>
              <a:t>hãy</a:t>
            </a:r>
            <a:r>
              <a:rPr lang="vi-VN" i="1" dirty="0">
                <a:solidFill>
                  <a:schemeClr val="bg1"/>
                </a:solidFill>
              </a:rPr>
              <a:t>(</a:t>
            </a:r>
            <a:r>
              <a:rPr lang="vi-VN" i="1" dirty="0">
                <a:solidFill>
                  <a:srgbClr val="FFFF00"/>
                </a:solidFill>
              </a:rPr>
              <a:t> </a:t>
            </a:r>
            <a:r>
              <a:rPr lang="vi-VN" i="1" dirty="0">
                <a:solidFill>
                  <a:schemeClr val="bg1"/>
                </a:solidFill>
              </a:rPr>
              <a:t>câu a)</a:t>
            </a:r>
            <a:r>
              <a:rPr lang="vi-VN" i="1" dirty="0">
                <a:solidFill>
                  <a:srgbClr val="FFFF00"/>
                </a:solidFill>
              </a:rPr>
              <a:t>, đi</a:t>
            </a:r>
            <a:r>
              <a:rPr lang="vi-VN" i="1" dirty="0">
                <a:solidFill>
                  <a:schemeClr val="bg1"/>
                </a:solidFill>
              </a:rPr>
              <a:t>( câu b), </a:t>
            </a:r>
            <a:r>
              <a:rPr lang="vi-VN" i="1" dirty="0">
                <a:solidFill>
                  <a:srgbClr val="FFFF00"/>
                </a:solidFill>
              </a:rPr>
              <a:t>đừng</a:t>
            </a:r>
            <a:r>
              <a:rPr lang="vi-VN" i="1" dirty="0">
                <a:solidFill>
                  <a:schemeClr val="bg1"/>
                </a:solidFill>
              </a:rPr>
              <a:t>( câu c)</a:t>
            </a:r>
            <a:endParaRPr lang="en-US" i="1" dirty="0">
              <a:solidFill>
                <a:schemeClr val="bg1"/>
              </a:solidFill>
            </a:endParaRPr>
          </a:p>
          <a:p>
            <a:r>
              <a:rPr lang="vi-VN" dirty="0">
                <a:solidFill>
                  <a:srgbClr val="FFFF00"/>
                </a:solidFill>
              </a:rPr>
              <a:t>* Nhận xét về chủ ngữ những câu trên: </a:t>
            </a:r>
            <a:endParaRPr lang="en-US" i="1" dirty="0">
              <a:solidFill>
                <a:schemeClr val="bg1"/>
              </a:solidFill>
            </a:endParaRPr>
          </a:p>
          <a:p>
            <a:pPr marL="285750" indent="-285750">
              <a:spcAft>
                <a:spcPts val="0"/>
              </a:spcAft>
              <a:buFont typeface="Arial" panose="020B0604020202020204" pitchFamily="34" charset="0"/>
              <a:buChar char="•"/>
            </a:pPr>
            <a:endParaRPr lang="en-US" dirty="0">
              <a:solidFill>
                <a:schemeClr val="bg2"/>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25" name="TextBox 24"/>
          <p:cNvSpPr txBox="1"/>
          <p:nvPr/>
        </p:nvSpPr>
        <p:spPr>
          <a:xfrm>
            <a:off x="457200" y="1724620"/>
            <a:ext cx="8153400" cy="923330"/>
          </a:xfrm>
          <a:prstGeom prst="rect">
            <a:avLst/>
          </a:prstGeom>
          <a:noFill/>
        </p:spPr>
        <p:txBody>
          <a:bodyPr wrap="square" rtlCol="0">
            <a:spAutoFit/>
          </a:bodyPr>
          <a:lstStyle/>
          <a:p>
            <a:pPr algn="just">
              <a:spcAft>
                <a:spcPts val="0"/>
              </a:spcAft>
            </a:pP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Vắng</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chủ ngữ </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endPar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endParaRPr>
          </a:p>
          <a:p>
            <a:pPr algn="just">
              <a:spcAft>
                <a:spcPts val="0"/>
              </a:spcAft>
            </a:pP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b- C</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hủ ngữ </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là</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r>
              <a:rPr lang="en-US"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ông</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giáo</a:t>
            </a:r>
            <a:r>
              <a:rPr lang="en-US" spc="-30"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ngôi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thứ</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2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số</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ít</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 C</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hủ ngữ</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là</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a:solidFill>
                  <a:schemeClr val="bg2"/>
                </a:solidFill>
                <a:latin typeface="Times New Roman" panose="02020603050405020304" pitchFamily="18" charset="0"/>
                <a:ea typeface="Times New Roman" panose="02020603050405020304" pitchFamily="18" charset="0"/>
                <a:cs typeface="Times New Roman" panose="02020603050405020304" pitchFamily="18" charset="0"/>
              </a:rPr>
              <a:t>'</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r>
              <a:rPr lang="en-US"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chúng</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ta'' </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ngôi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thứ</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nhất</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số</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nhiều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26" name="TextBox 25"/>
          <p:cNvSpPr txBox="1"/>
          <p:nvPr/>
        </p:nvSpPr>
        <p:spPr>
          <a:xfrm>
            <a:off x="457200" y="2647950"/>
            <a:ext cx="4114800" cy="369332"/>
          </a:xfrm>
          <a:prstGeom prst="rect">
            <a:avLst/>
          </a:prstGeom>
          <a:noFill/>
        </p:spPr>
        <p:txBody>
          <a:bodyPr wrap="square" rtlCol="0">
            <a:spAutoFit/>
          </a:bodyPr>
          <a:lstStyle/>
          <a:p>
            <a:pPr algn="just">
              <a:spcAft>
                <a:spcPts val="0"/>
              </a:spcAft>
            </a:pP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T</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hêm, bớt, t</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hay </a:t>
            </a:r>
            <a:r>
              <a:rPr lang="en-US"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đổi</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chủ ngữ</a:t>
            </a:r>
            <a:r>
              <a:rPr lang="en-US"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27" name="TextBox 26"/>
          <p:cNvSpPr txBox="1"/>
          <p:nvPr/>
        </p:nvSpPr>
        <p:spPr>
          <a:xfrm>
            <a:off x="609600" y="2952750"/>
            <a:ext cx="7924800" cy="2031325"/>
          </a:xfrm>
          <a:prstGeom prst="rect">
            <a:avLst/>
          </a:prstGeom>
          <a:noFill/>
        </p:spPr>
        <p:txBody>
          <a:bodyPr wrap="square" rtlCol="0">
            <a:spAutoFit/>
          </a:bodyPr>
          <a:lstStyle/>
          <a:p>
            <a:pPr algn="just">
              <a:spcAft>
                <a:spcPts val="0"/>
              </a:spcAft>
            </a:pPr>
            <a:r>
              <a:rPr lang="en-US" spc="-30" dirty="0">
                <a:solidFill>
                  <a:schemeClr val="bg1"/>
                </a:solidFill>
                <a:latin typeface="Times New Roman" panose="02020603050405020304" pitchFamily="18" charset="0"/>
                <a:ea typeface="Times New Roman" panose="02020603050405020304" pitchFamily="18" charset="0"/>
              </a:rPr>
              <a:t>a- </a:t>
            </a:r>
            <a:r>
              <a:rPr lang="en-US" spc="-30" dirty="0" err="1">
                <a:solidFill>
                  <a:schemeClr val="bg1"/>
                </a:solidFill>
                <a:latin typeface="Times New Roman" panose="02020603050405020304" pitchFamily="18" charset="0"/>
                <a:ea typeface="Times New Roman" panose="02020603050405020304" pitchFamily="18" charset="0"/>
              </a:rPr>
              <a:t>Thêm</a:t>
            </a:r>
            <a:r>
              <a:rPr lang="en-US" spc="-30" dirty="0">
                <a:solidFill>
                  <a:schemeClr val="bg1"/>
                </a:solidFill>
                <a:latin typeface="Times New Roman" panose="02020603050405020304" pitchFamily="18" charset="0"/>
                <a:ea typeface="Times New Roman" panose="02020603050405020304" pitchFamily="18" charset="0"/>
              </a:rPr>
              <a:t> CN: </a:t>
            </a:r>
            <a:r>
              <a:rPr lang="en-US" i="1" spc="-30" dirty="0">
                <a:solidFill>
                  <a:srgbClr val="FFFF00"/>
                </a:solidFill>
                <a:latin typeface="Times New Roman" panose="02020603050405020304" pitchFamily="18" charset="0"/>
                <a:ea typeface="Times New Roman" panose="02020603050405020304" pitchFamily="18" charset="0"/>
              </a:rPr>
              <a:t>Con</a:t>
            </a:r>
            <a:r>
              <a:rPr lang="en-US" i="1" spc="-30" dirty="0">
                <a:solidFill>
                  <a:schemeClr val="bg1"/>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hãy</a:t>
            </a:r>
            <a:r>
              <a:rPr lang="en-US" i="1" spc="-30" dirty="0">
                <a:solidFill>
                  <a:schemeClr val="bg1"/>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lấy</a:t>
            </a:r>
            <a:r>
              <a:rPr lang="en-US" i="1" spc="-30" dirty="0">
                <a:solidFill>
                  <a:schemeClr val="bg1"/>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gạo</a:t>
            </a:r>
            <a:r>
              <a:rPr lang="vi-VN" i="1" spc="-30" dirty="0">
                <a:solidFill>
                  <a:schemeClr val="bg1"/>
                </a:solidFill>
                <a:latin typeface="Times New Roman" panose="02020603050405020304" pitchFamily="18" charset="0"/>
                <a:ea typeface="Times New Roman" panose="02020603050405020304" pitchFamily="18" charset="0"/>
              </a:rPr>
              <a:t> làm bánh mà lễ Tiên vương</a:t>
            </a:r>
            <a:r>
              <a:rPr lang="vi-VN" spc="-30" dirty="0">
                <a:solidFill>
                  <a:schemeClr val="bg1"/>
                </a:solidFill>
                <a:latin typeface="Times New Roman" panose="02020603050405020304" pitchFamily="18" charset="0"/>
                <a:ea typeface="Times New Roman" panose="02020603050405020304" pitchFamily="18" charset="0"/>
              </a:rPr>
              <a:t>.-&gt; Ý</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nghĩa</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không</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thay</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đổi</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đối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tượng</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tiếp</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nhận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rõ</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hơn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lời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yêu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nhẹ</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hơn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tình</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cảm</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hơn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endParaRPr>
          </a:p>
          <a:p>
            <a:pPr algn="just">
              <a:spcAft>
                <a:spcPts val="0"/>
              </a:spcAft>
            </a:pP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b-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Bớt</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CN: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r>
              <a:rPr lang="en-US" i="1"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Hút</a:t>
            </a:r>
            <a:r>
              <a:rPr lang="en-US" i="1"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trước</a:t>
            </a:r>
            <a:r>
              <a:rPr lang="en-US" i="1"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đi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-&gt; </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Ý</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nghĩa</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khiến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dường</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như</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mạnh</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hơn</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câu</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nói</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kém</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lịch</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sự</a:t>
            </a:r>
            <a:r>
              <a:rPr lang="en-US"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hơn</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en-US" spc="-30" dirty="0">
                <a:solidFill>
                  <a:schemeClr val="bg1"/>
                </a:solidFill>
                <a:latin typeface="Times New Roman" panose="02020603050405020304" pitchFamily="18" charset="0"/>
                <a:ea typeface="Times New Roman" panose="02020603050405020304" pitchFamily="18" charset="0"/>
              </a:rPr>
              <a:t>c- </a:t>
            </a:r>
            <a:r>
              <a:rPr lang="en-US" spc="-30" dirty="0" err="1">
                <a:solidFill>
                  <a:schemeClr val="bg1"/>
                </a:solidFill>
                <a:latin typeface="Times New Roman" panose="02020603050405020304" pitchFamily="18" charset="0"/>
                <a:ea typeface="Times New Roman" panose="02020603050405020304" pitchFamily="18" charset="0"/>
              </a:rPr>
              <a:t>Thay</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đổi</a:t>
            </a:r>
            <a:r>
              <a:rPr lang="en-US" spc="-30" dirty="0">
                <a:solidFill>
                  <a:schemeClr val="bg1"/>
                </a:solidFill>
                <a:latin typeface="Times New Roman" panose="02020603050405020304" pitchFamily="18" charset="0"/>
                <a:ea typeface="Times New Roman" panose="02020603050405020304" pitchFamily="18" charset="0"/>
              </a:rPr>
              <a:t> CN: </a:t>
            </a:r>
            <a:r>
              <a:rPr lang="en-US" i="1" spc="-30" dirty="0">
                <a:solidFill>
                  <a:schemeClr val="bg1"/>
                </a:solidFill>
                <a:latin typeface="Times New Roman" panose="02020603050405020304" pitchFamily="18" charset="0"/>
                <a:ea typeface="Times New Roman" panose="02020603050405020304" pitchFamily="18" charset="0"/>
              </a:rPr>
              <a:t>Nay </a:t>
            </a:r>
            <a:r>
              <a:rPr lang="en-US" i="1" spc="-30" dirty="0" err="1">
                <a:solidFill>
                  <a:srgbClr val="FFFF00"/>
                </a:solidFill>
                <a:latin typeface="Times New Roman" panose="02020603050405020304" pitchFamily="18" charset="0"/>
                <a:ea typeface="Times New Roman" panose="02020603050405020304" pitchFamily="18" charset="0"/>
              </a:rPr>
              <a:t>các</a:t>
            </a:r>
            <a:r>
              <a:rPr lang="en-US" i="1" spc="-30" dirty="0">
                <a:solidFill>
                  <a:srgbClr val="FFFF00"/>
                </a:solidFill>
                <a:latin typeface="Times New Roman" panose="02020603050405020304" pitchFamily="18" charset="0"/>
                <a:ea typeface="Times New Roman" panose="02020603050405020304" pitchFamily="18" charset="0"/>
              </a:rPr>
              <a:t> </a:t>
            </a:r>
            <a:r>
              <a:rPr lang="en-US" i="1" spc="-30" dirty="0" err="1">
                <a:solidFill>
                  <a:srgbClr val="FFFF00"/>
                </a:solidFill>
                <a:latin typeface="Times New Roman" panose="02020603050405020304" pitchFamily="18" charset="0"/>
                <a:ea typeface="Times New Roman" panose="02020603050405020304" pitchFamily="18" charset="0"/>
              </a:rPr>
              <a:t>anh</a:t>
            </a:r>
            <a:r>
              <a:rPr lang="en-US" i="1" spc="-30" dirty="0">
                <a:solidFill>
                  <a:srgbClr val="FFFF00"/>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đừng</a:t>
            </a:r>
            <a:r>
              <a:rPr lang="en-US" i="1" spc="-30" dirty="0">
                <a:solidFill>
                  <a:schemeClr val="bg1"/>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làm</a:t>
            </a:r>
            <a:r>
              <a:rPr lang="en-US" i="1" spc="-30" dirty="0">
                <a:solidFill>
                  <a:schemeClr val="bg1"/>
                </a:solidFill>
                <a:latin typeface="Times New Roman" panose="02020603050405020304" pitchFamily="18" charset="0"/>
                <a:ea typeface="Times New Roman" panose="02020603050405020304" pitchFamily="18" charset="0"/>
              </a:rPr>
              <a:t> </a:t>
            </a:r>
            <a:r>
              <a:rPr lang="vi-VN" i="1" spc="-30" dirty="0">
                <a:solidFill>
                  <a:schemeClr val="bg1"/>
                </a:solidFill>
                <a:latin typeface="Times New Roman" panose="02020603050405020304" pitchFamily="18" charset="0"/>
                <a:ea typeface="Times New Roman" panose="02020603050405020304" pitchFamily="18" charset="0"/>
              </a:rPr>
              <a:t>gì nữa, thử xem lão Miệng có sống được</a:t>
            </a:r>
            <a:r>
              <a:rPr lang="en-US" i="1" spc="-30" dirty="0">
                <a:solidFill>
                  <a:schemeClr val="bg1"/>
                </a:solidFill>
                <a:latin typeface="Times New Roman" panose="02020603050405020304" pitchFamily="18" charset="0"/>
                <a:ea typeface="Times New Roman" panose="02020603050405020304" pitchFamily="18" charset="0"/>
              </a:rPr>
              <a:t> </a:t>
            </a:r>
            <a:r>
              <a:rPr lang="en-US" i="1" spc="-30" dirty="0" err="1">
                <a:solidFill>
                  <a:schemeClr val="bg1"/>
                </a:solidFill>
                <a:latin typeface="Times New Roman" panose="02020603050405020304" pitchFamily="18" charset="0"/>
                <a:ea typeface="Times New Roman" panose="02020603050405020304" pitchFamily="18" charset="0"/>
              </a:rPr>
              <a:t>không</a:t>
            </a:r>
            <a:r>
              <a:rPr lang="vi-VN" i="1" spc="-30" dirty="0">
                <a:solidFill>
                  <a:schemeClr val="bg1"/>
                </a:solidFill>
                <a:latin typeface="Times New Roman" panose="02020603050405020304" pitchFamily="18" charset="0"/>
                <a:ea typeface="Times New Roman" panose="02020603050405020304" pitchFamily="18" charset="0"/>
              </a:rPr>
              <a:t>.</a:t>
            </a:r>
            <a:r>
              <a:rPr lang="en-US" i="1" spc="-30" dirty="0">
                <a:solidFill>
                  <a:schemeClr val="bg1"/>
                </a:solidFill>
                <a:latin typeface="Times New Roman" panose="02020603050405020304" pitchFamily="18" charset="0"/>
                <a:ea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rPr>
              <a:t>-&gt; T</a:t>
            </a:r>
            <a:r>
              <a:rPr lang="en-US" spc="-30" dirty="0">
                <a:solidFill>
                  <a:schemeClr val="bg1"/>
                </a:solidFill>
                <a:latin typeface="Times New Roman" panose="02020603050405020304" pitchFamily="18" charset="0"/>
                <a:ea typeface="Times New Roman" panose="02020603050405020304" pitchFamily="18" charset="0"/>
              </a:rPr>
              <a:t>hay </a:t>
            </a:r>
            <a:r>
              <a:rPr lang="en-US" spc="-30" dirty="0" err="1">
                <a:solidFill>
                  <a:schemeClr val="bg1"/>
                </a:solidFill>
                <a:latin typeface="Times New Roman" panose="02020603050405020304" pitchFamily="18" charset="0"/>
                <a:ea typeface="Times New Roman" panose="02020603050405020304" pitchFamily="18" charset="0"/>
              </a:rPr>
              <a:t>đổi</a:t>
            </a:r>
            <a:r>
              <a:rPr lang="en-US" spc="-30" dirty="0">
                <a:solidFill>
                  <a:schemeClr val="bg1"/>
                </a:solidFill>
                <a:latin typeface="Times New Roman" panose="02020603050405020304" pitchFamily="18" charset="0"/>
                <a:ea typeface="Times New Roman" panose="02020603050405020304" pitchFamily="18" charset="0"/>
              </a:rPr>
              <a:t> ý </a:t>
            </a:r>
            <a:r>
              <a:rPr lang="en-US" spc="-30" dirty="0" err="1">
                <a:solidFill>
                  <a:schemeClr val="bg1"/>
                </a:solidFill>
                <a:latin typeface="Times New Roman" panose="02020603050405020304" pitchFamily="18" charset="0"/>
                <a:ea typeface="Times New Roman" panose="02020603050405020304" pitchFamily="18" charset="0"/>
              </a:rPr>
              <a:t>nghĩa</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cơ</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bản</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không</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có</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người</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nói</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trong</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số</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những</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người</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tiếp</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nhận</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hành</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động</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đừng</a:t>
            </a:r>
            <a:r>
              <a:rPr lang="en-US" spc="-30" dirty="0">
                <a:solidFill>
                  <a:schemeClr val="bg1"/>
                </a:solidFill>
                <a:latin typeface="Times New Roman" panose="02020603050405020304" pitchFamily="18" charset="0"/>
                <a:ea typeface="Times New Roman" panose="02020603050405020304" pitchFamily="18" charset="0"/>
              </a:rPr>
              <a:t> </a:t>
            </a:r>
            <a:r>
              <a:rPr lang="en-US" spc="-30" dirty="0" err="1">
                <a:solidFill>
                  <a:schemeClr val="bg1"/>
                </a:solidFill>
                <a:latin typeface="Times New Roman" panose="02020603050405020304" pitchFamily="18" charset="0"/>
                <a:ea typeface="Times New Roman" panose="02020603050405020304" pitchFamily="18" charset="0"/>
              </a:rPr>
              <a:t>làm</a:t>
            </a:r>
            <a:r>
              <a:rPr lang="en-US" spc="-30" dirty="0">
                <a:solidFill>
                  <a:schemeClr val="bg1"/>
                </a:solidFill>
                <a:latin typeface="Times New Roman" panose="02020603050405020304" pitchFamily="18" charset="0"/>
                <a:ea typeface="Times New Roman" panose="02020603050405020304" pitchFamily="18" charset="0"/>
              </a:rPr>
              <a:t>”</a:t>
            </a:r>
            <a:r>
              <a:rPr lang="vi-VN" spc="-30" dirty="0">
                <a:solidFill>
                  <a:schemeClr val="bg1"/>
                </a:solidFill>
                <a:latin typeface="Times New Roman" panose="02020603050405020304" pitchFamily="18" charset="0"/>
                <a:ea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714320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24">
                                            <p:txEl>
                                              <p:pRg st="0" end="0"/>
                                            </p:txEl>
                                          </p:spTgt>
                                        </p:tgtEl>
                                        <p:attrNameLst>
                                          <p:attrName>style.visibility</p:attrName>
                                        </p:attrNameLst>
                                      </p:cBhvr>
                                      <p:to>
                                        <p:strVal val="visible"/>
                                      </p:to>
                                    </p:set>
                                    <p:animEffect transition="in" filter="fade">
                                      <p:cBhvr>
                                        <p:cTn id="12" dur="1000"/>
                                        <p:tgtEl>
                                          <p:spTgt spid="24">
                                            <p:txEl>
                                              <p:pRg st="0" end="0"/>
                                            </p:txEl>
                                          </p:spTgt>
                                        </p:tgtEl>
                                      </p:cBhvr>
                                    </p:animEffect>
                                    <p:anim calcmode="lin" valueType="num">
                                      <p:cBhvr>
                                        <p:cTn id="13" dur="1000" fill="hold"/>
                                        <p:tgtEl>
                                          <p:spTgt spid="24">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24">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24">
                                            <p:txEl>
                                              <p:pRg st="1" end="1"/>
                                            </p:txEl>
                                          </p:spTgt>
                                        </p:tgtEl>
                                        <p:attrNameLst>
                                          <p:attrName>style.visibility</p:attrName>
                                        </p:attrNameLst>
                                      </p:cBhvr>
                                      <p:to>
                                        <p:strVal val="visible"/>
                                      </p:to>
                                    </p:set>
                                    <p:animEffect transition="in" filter="fade">
                                      <p:cBhvr>
                                        <p:cTn id="19" dur="1000"/>
                                        <p:tgtEl>
                                          <p:spTgt spid="24">
                                            <p:txEl>
                                              <p:pRg st="1" end="1"/>
                                            </p:txEl>
                                          </p:spTgt>
                                        </p:tgtEl>
                                      </p:cBhvr>
                                    </p:animEffect>
                                    <p:anim calcmode="lin" valueType="num">
                                      <p:cBhvr>
                                        <p:cTn id="20" dur="1000" fill="hold"/>
                                        <p:tgtEl>
                                          <p:spTgt spid="24">
                                            <p:txEl>
                                              <p:pRg st="1" end="1"/>
                                            </p:txEl>
                                          </p:spTgt>
                                        </p:tgtEl>
                                        <p:attrNameLst>
                                          <p:attrName>ppt_x</p:attrName>
                                        </p:attrNameLst>
                                      </p:cBhvr>
                                      <p:tavLst>
                                        <p:tav tm="0">
                                          <p:val>
                                            <p:strVal val="#ppt_x"/>
                                          </p:val>
                                        </p:tav>
                                        <p:tav tm="100000">
                                          <p:val>
                                            <p:strVal val="#ppt_x"/>
                                          </p:val>
                                        </p:tav>
                                      </p:tavLst>
                                    </p:anim>
                                    <p:anim calcmode="lin" valueType="num">
                                      <p:cBhvr>
                                        <p:cTn id="21" dur="1000" fill="hold"/>
                                        <p:tgtEl>
                                          <p:spTgt spid="24">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nodeType="clickEffect">
                                  <p:stCondLst>
                                    <p:cond delay="0"/>
                                  </p:stCondLst>
                                  <p:childTnLst>
                                    <p:set>
                                      <p:cBhvr>
                                        <p:cTn id="25" dur="1" fill="hold">
                                          <p:stCondLst>
                                            <p:cond delay="0"/>
                                          </p:stCondLst>
                                        </p:cTn>
                                        <p:tgtEl>
                                          <p:spTgt spid="24">
                                            <p:txEl>
                                              <p:pRg st="2" end="2"/>
                                            </p:txEl>
                                          </p:spTgt>
                                        </p:tgtEl>
                                        <p:attrNameLst>
                                          <p:attrName>style.visibility</p:attrName>
                                        </p:attrNameLst>
                                      </p:cBhvr>
                                      <p:to>
                                        <p:strVal val="visible"/>
                                      </p:to>
                                    </p:set>
                                    <p:animEffect transition="in" filter="fade">
                                      <p:cBhvr>
                                        <p:cTn id="26" dur="1000"/>
                                        <p:tgtEl>
                                          <p:spTgt spid="24">
                                            <p:txEl>
                                              <p:pRg st="2" end="2"/>
                                            </p:txEl>
                                          </p:spTgt>
                                        </p:tgtEl>
                                      </p:cBhvr>
                                    </p:animEffect>
                                    <p:anim calcmode="lin" valueType="num">
                                      <p:cBhvr>
                                        <p:cTn id="27" dur="1000" fill="hold"/>
                                        <p:tgtEl>
                                          <p:spTgt spid="24">
                                            <p:txEl>
                                              <p:pRg st="2" end="2"/>
                                            </p:txEl>
                                          </p:spTgt>
                                        </p:tgtEl>
                                        <p:attrNameLst>
                                          <p:attrName>ppt_x</p:attrName>
                                        </p:attrNameLst>
                                      </p:cBhvr>
                                      <p:tavLst>
                                        <p:tav tm="0">
                                          <p:val>
                                            <p:strVal val="#ppt_x"/>
                                          </p:val>
                                        </p:tav>
                                        <p:tav tm="100000">
                                          <p:val>
                                            <p:strVal val="#ppt_x"/>
                                          </p:val>
                                        </p:tav>
                                      </p:tavLst>
                                    </p:anim>
                                    <p:anim calcmode="lin" valueType="num">
                                      <p:cBhvr>
                                        <p:cTn id="28" dur="1000" fill="hold"/>
                                        <p:tgtEl>
                                          <p:spTgt spid="24">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42" presetClass="entr" presetSubtype="0" fill="hold" nodeType="clickEffect">
                                  <p:stCondLst>
                                    <p:cond delay="0"/>
                                  </p:stCondLst>
                                  <p:childTnLst>
                                    <p:set>
                                      <p:cBhvr>
                                        <p:cTn id="32" dur="1" fill="hold">
                                          <p:stCondLst>
                                            <p:cond delay="0"/>
                                          </p:stCondLst>
                                        </p:cTn>
                                        <p:tgtEl>
                                          <p:spTgt spid="25">
                                            <p:txEl>
                                              <p:pRg st="0" end="0"/>
                                            </p:txEl>
                                          </p:spTgt>
                                        </p:tgtEl>
                                        <p:attrNameLst>
                                          <p:attrName>style.visibility</p:attrName>
                                        </p:attrNameLst>
                                      </p:cBhvr>
                                      <p:to>
                                        <p:strVal val="visible"/>
                                      </p:to>
                                    </p:set>
                                    <p:animEffect transition="in" filter="fade">
                                      <p:cBhvr>
                                        <p:cTn id="33" dur="1000"/>
                                        <p:tgtEl>
                                          <p:spTgt spid="25">
                                            <p:txEl>
                                              <p:pRg st="0" end="0"/>
                                            </p:txEl>
                                          </p:spTgt>
                                        </p:tgtEl>
                                      </p:cBhvr>
                                    </p:animEffect>
                                    <p:anim calcmode="lin" valueType="num">
                                      <p:cBhvr>
                                        <p:cTn id="34" dur="1000" fill="hold"/>
                                        <p:tgtEl>
                                          <p:spTgt spid="25">
                                            <p:txEl>
                                              <p:pRg st="0" end="0"/>
                                            </p:txEl>
                                          </p:spTgt>
                                        </p:tgtEl>
                                        <p:attrNameLst>
                                          <p:attrName>ppt_x</p:attrName>
                                        </p:attrNameLst>
                                      </p:cBhvr>
                                      <p:tavLst>
                                        <p:tav tm="0">
                                          <p:val>
                                            <p:strVal val="#ppt_x"/>
                                          </p:val>
                                        </p:tav>
                                        <p:tav tm="100000">
                                          <p:val>
                                            <p:strVal val="#ppt_x"/>
                                          </p:val>
                                        </p:tav>
                                      </p:tavLst>
                                    </p:anim>
                                    <p:anim calcmode="lin" valueType="num">
                                      <p:cBhvr>
                                        <p:cTn id="35" dur="1000" fill="hold"/>
                                        <p:tgtEl>
                                          <p:spTgt spid="25">
                                            <p:txEl>
                                              <p:pRg st="0" end="0"/>
                                            </p:txEl>
                                          </p:spTgt>
                                        </p:tgtEl>
                                        <p:attrNameLst>
                                          <p:attrName>ppt_y</p:attrName>
                                        </p:attrNameLst>
                                      </p:cBhvr>
                                      <p:tavLst>
                                        <p:tav tm="0">
                                          <p:val>
                                            <p:strVal val="#ppt_y+.1"/>
                                          </p:val>
                                        </p:tav>
                                        <p:tav tm="100000">
                                          <p:val>
                                            <p:strVal val="#ppt_y"/>
                                          </p:val>
                                        </p:tav>
                                      </p:tavLst>
                                    </p:anim>
                                  </p:childTnLst>
                                </p:cTn>
                              </p:par>
                              <p:par>
                                <p:cTn id="36" presetID="42" presetClass="entr" presetSubtype="0" fill="hold" nodeType="withEffect">
                                  <p:stCondLst>
                                    <p:cond delay="0"/>
                                  </p:stCondLst>
                                  <p:childTnLst>
                                    <p:set>
                                      <p:cBhvr>
                                        <p:cTn id="37" dur="1" fill="hold">
                                          <p:stCondLst>
                                            <p:cond delay="0"/>
                                          </p:stCondLst>
                                        </p:cTn>
                                        <p:tgtEl>
                                          <p:spTgt spid="25">
                                            <p:txEl>
                                              <p:pRg st="1" end="1"/>
                                            </p:txEl>
                                          </p:spTgt>
                                        </p:tgtEl>
                                        <p:attrNameLst>
                                          <p:attrName>style.visibility</p:attrName>
                                        </p:attrNameLst>
                                      </p:cBhvr>
                                      <p:to>
                                        <p:strVal val="visible"/>
                                      </p:to>
                                    </p:set>
                                    <p:animEffect transition="in" filter="fade">
                                      <p:cBhvr>
                                        <p:cTn id="38" dur="1000"/>
                                        <p:tgtEl>
                                          <p:spTgt spid="25">
                                            <p:txEl>
                                              <p:pRg st="1" end="1"/>
                                            </p:txEl>
                                          </p:spTgt>
                                        </p:tgtEl>
                                      </p:cBhvr>
                                    </p:animEffect>
                                    <p:anim calcmode="lin" valueType="num">
                                      <p:cBhvr>
                                        <p:cTn id="39" dur="1000" fill="hold"/>
                                        <p:tgtEl>
                                          <p:spTgt spid="25">
                                            <p:txEl>
                                              <p:pRg st="1" end="1"/>
                                            </p:txEl>
                                          </p:spTgt>
                                        </p:tgtEl>
                                        <p:attrNameLst>
                                          <p:attrName>ppt_x</p:attrName>
                                        </p:attrNameLst>
                                      </p:cBhvr>
                                      <p:tavLst>
                                        <p:tav tm="0">
                                          <p:val>
                                            <p:strVal val="#ppt_x"/>
                                          </p:val>
                                        </p:tav>
                                        <p:tav tm="100000">
                                          <p:val>
                                            <p:strVal val="#ppt_x"/>
                                          </p:val>
                                        </p:tav>
                                      </p:tavLst>
                                    </p:anim>
                                    <p:anim calcmode="lin" valueType="num">
                                      <p:cBhvr>
                                        <p:cTn id="40" dur="1000" fill="hold"/>
                                        <p:tgtEl>
                                          <p:spTgt spid="25">
                                            <p:txEl>
                                              <p:pRg st="1" end="1"/>
                                            </p:txEl>
                                          </p:spTgt>
                                        </p:tgtEl>
                                        <p:attrNameLst>
                                          <p:attrName>ppt_y</p:attrName>
                                        </p:attrNameLst>
                                      </p:cBhvr>
                                      <p:tavLst>
                                        <p:tav tm="0">
                                          <p:val>
                                            <p:strVal val="#ppt_y+.1"/>
                                          </p:val>
                                        </p:tav>
                                        <p:tav tm="100000">
                                          <p:val>
                                            <p:strVal val="#ppt_y"/>
                                          </p:val>
                                        </p:tav>
                                      </p:tavLst>
                                    </p:anim>
                                  </p:childTnLst>
                                </p:cTn>
                              </p:par>
                              <p:par>
                                <p:cTn id="41" presetID="42" presetClass="entr" presetSubtype="0" fill="hold" nodeType="withEffect">
                                  <p:stCondLst>
                                    <p:cond delay="0"/>
                                  </p:stCondLst>
                                  <p:childTnLst>
                                    <p:set>
                                      <p:cBhvr>
                                        <p:cTn id="42" dur="1" fill="hold">
                                          <p:stCondLst>
                                            <p:cond delay="0"/>
                                          </p:stCondLst>
                                        </p:cTn>
                                        <p:tgtEl>
                                          <p:spTgt spid="25">
                                            <p:txEl>
                                              <p:pRg st="2" end="2"/>
                                            </p:txEl>
                                          </p:spTgt>
                                        </p:tgtEl>
                                        <p:attrNameLst>
                                          <p:attrName>style.visibility</p:attrName>
                                        </p:attrNameLst>
                                      </p:cBhvr>
                                      <p:to>
                                        <p:strVal val="visible"/>
                                      </p:to>
                                    </p:set>
                                    <p:animEffect transition="in" filter="fade">
                                      <p:cBhvr>
                                        <p:cTn id="43" dur="1000"/>
                                        <p:tgtEl>
                                          <p:spTgt spid="25">
                                            <p:txEl>
                                              <p:pRg st="2" end="2"/>
                                            </p:txEl>
                                          </p:spTgt>
                                        </p:tgtEl>
                                      </p:cBhvr>
                                    </p:animEffect>
                                    <p:anim calcmode="lin" valueType="num">
                                      <p:cBhvr>
                                        <p:cTn id="44" dur="1000" fill="hold"/>
                                        <p:tgtEl>
                                          <p:spTgt spid="25">
                                            <p:txEl>
                                              <p:pRg st="2" end="2"/>
                                            </p:txEl>
                                          </p:spTgt>
                                        </p:tgtEl>
                                        <p:attrNameLst>
                                          <p:attrName>ppt_x</p:attrName>
                                        </p:attrNameLst>
                                      </p:cBhvr>
                                      <p:tavLst>
                                        <p:tav tm="0">
                                          <p:val>
                                            <p:strVal val="#ppt_x"/>
                                          </p:val>
                                        </p:tav>
                                        <p:tav tm="100000">
                                          <p:val>
                                            <p:strVal val="#ppt_x"/>
                                          </p:val>
                                        </p:tav>
                                      </p:tavLst>
                                    </p:anim>
                                    <p:anim calcmode="lin" valueType="num">
                                      <p:cBhvr>
                                        <p:cTn id="45" dur="1000" fill="hold"/>
                                        <p:tgtEl>
                                          <p:spTgt spid="25">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46" fill="hold">
                      <p:stCondLst>
                        <p:cond delay="indefinite"/>
                      </p:stCondLst>
                      <p:childTnLst>
                        <p:par>
                          <p:cTn id="47" fill="hold">
                            <p:stCondLst>
                              <p:cond delay="0"/>
                            </p:stCondLst>
                            <p:childTnLst>
                              <p:par>
                                <p:cTn id="48" presetID="42" presetClass="entr" presetSubtype="0" fill="hold" nodeType="clickEffect">
                                  <p:stCondLst>
                                    <p:cond delay="0"/>
                                  </p:stCondLst>
                                  <p:childTnLst>
                                    <p:set>
                                      <p:cBhvr>
                                        <p:cTn id="49" dur="1" fill="hold">
                                          <p:stCondLst>
                                            <p:cond delay="0"/>
                                          </p:stCondLst>
                                        </p:cTn>
                                        <p:tgtEl>
                                          <p:spTgt spid="26">
                                            <p:txEl>
                                              <p:pRg st="0" end="0"/>
                                            </p:txEl>
                                          </p:spTgt>
                                        </p:tgtEl>
                                        <p:attrNameLst>
                                          <p:attrName>style.visibility</p:attrName>
                                        </p:attrNameLst>
                                      </p:cBhvr>
                                      <p:to>
                                        <p:strVal val="visible"/>
                                      </p:to>
                                    </p:set>
                                    <p:animEffect transition="in" filter="fade">
                                      <p:cBhvr>
                                        <p:cTn id="50" dur="1000"/>
                                        <p:tgtEl>
                                          <p:spTgt spid="26">
                                            <p:txEl>
                                              <p:pRg st="0" end="0"/>
                                            </p:txEl>
                                          </p:spTgt>
                                        </p:tgtEl>
                                      </p:cBhvr>
                                    </p:animEffect>
                                    <p:anim calcmode="lin" valueType="num">
                                      <p:cBhvr>
                                        <p:cTn id="51" dur="1000" fill="hold"/>
                                        <p:tgtEl>
                                          <p:spTgt spid="26">
                                            <p:txEl>
                                              <p:pRg st="0" end="0"/>
                                            </p:txEl>
                                          </p:spTgt>
                                        </p:tgtEl>
                                        <p:attrNameLst>
                                          <p:attrName>ppt_x</p:attrName>
                                        </p:attrNameLst>
                                      </p:cBhvr>
                                      <p:tavLst>
                                        <p:tav tm="0">
                                          <p:val>
                                            <p:strVal val="#ppt_x"/>
                                          </p:val>
                                        </p:tav>
                                        <p:tav tm="100000">
                                          <p:val>
                                            <p:strVal val="#ppt_x"/>
                                          </p:val>
                                        </p:tav>
                                      </p:tavLst>
                                    </p:anim>
                                    <p:anim calcmode="lin" valueType="num">
                                      <p:cBhvr>
                                        <p:cTn id="52" dur="1000" fill="hold"/>
                                        <p:tgtEl>
                                          <p:spTgt spid="2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53" fill="hold">
                      <p:stCondLst>
                        <p:cond delay="indefinite"/>
                      </p:stCondLst>
                      <p:childTnLst>
                        <p:par>
                          <p:cTn id="54" fill="hold">
                            <p:stCondLst>
                              <p:cond delay="0"/>
                            </p:stCondLst>
                            <p:childTnLst>
                              <p:par>
                                <p:cTn id="55" presetID="42" presetClass="entr" presetSubtype="0" fill="hold" nodeType="clickEffect">
                                  <p:stCondLst>
                                    <p:cond delay="0"/>
                                  </p:stCondLst>
                                  <p:childTnLst>
                                    <p:set>
                                      <p:cBhvr>
                                        <p:cTn id="56" dur="1" fill="hold">
                                          <p:stCondLst>
                                            <p:cond delay="0"/>
                                          </p:stCondLst>
                                        </p:cTn>
                                        <p:tgtEl>
                                          <p:spTgt spid="27">
                                            <p:txEl>
                                              <p:pRg st="0" end="0"/>
                                            </p:txEl>
                                          </p:spTgt>
                                        </p:tgtEl>
                                        <p:attrNameLst>
                                          <p:attrName>style.visibility</p:attrName>
                                        </p:attrNameLst>
                                      </p:cBhvr>
                                      <p:to>
                                        <p:strVal val="visible"/>
                                      </p:to>
                                    </p:set>
                                    <p:animEffect transition="in" filter="fade">
                                      <p:cBhvr>
                                        <p:cTn id="57" dur="1000"/>
                                        <p:tgtEl>
                                          <p:spTgt spid="27">
                                            <p:txEl>
                                              <p:pRg st="0" end="0"/>
                                            </p:txEl>
                                          </p:spTgt>
                                        </p:tgtEl>
                                      </p:cBhvr>
                                    </p:animEffect>
                                    <p:anim calcmode="lin" valueType="num">
                                      <p:cBhvr>
                                        <p:cTn id="58" dur="1000" fill="hold"/>
                                        <p:tgtEl>
                                          <p:spTgt spid="27">
                                            <p:txEl>
                                              <p:pRg st="0" end="0"/>
                                            </p:txEl>
                                          </p:spTgt>
                                        </p:tgtEl>
                                        <p:attrNameLst>
                                          <p:attrName>ppt_x</p:attrName>
                                        </p:attrNameLst>
                                      </p:cBhvr>
                                      <p:tavLst>
                                        <p:tav tm="0">
                                          <p:val>
                                            <p:strVal val="#ppt_x"/>
                                          </p:val>
                                        </p:tav>
                                        <p:tav tm="100000">
                                          <p:val>
                                            <p:strVal val="#ppt_x"/>
                                          </p:val>
                                        </p:tav>
                                      </p:tavLst>
                                    </p:anim>
                                    <p:anim calcmode="lin" valueType="num">
                                      <p:cBhvr>
                                        <p:cTn id="59" dur="1000" fill="hold"/>
                                        <p:tgtEl>
                                          <p:spTgt spid="27">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60" fill="hold">
                      <p:stCondLst>
                        <p:cond delay="indefinite"/>
                      </p:stCondLst>
                      <p:childTnLst>
                        <p:par>
                          <p:cTn id="61" fill="hold">
                            <p:stCondLst>
                              <p:cond delay="0"/>
                            </p:stCondLst>
                            <p:childTnLst>
                              <p:par>
                                <p:cTn id="62" presetID="42" presetClass="entr" presetSubtype="0" fill="hold" nodeType="clickEffect">
                                  <p:stCondLst>
                                    <p:cond delay="0"/>
                                  </p:stCondLst>
                                  <p:childTnLst>
                                    <p:set>
                                      <p:cBhvr>
                                        <p:cTn id="63" dur="1" fill="hold">
                                          <p:stCondLst>
                                            <p:cond delay="0"/>
                                          </p:stCondLst>
                                        </p:cTn>
                                        <p:tgtEl>
                                          <p:spTgt spid="27">
                                            <p:txEl>
                                              <p:pRg st="1" end="1"/>
                                            </p:txEl>
                                          </p:spTgt>
                                        </p:tgtEl>
                                        <p:attrNameLst>
                                          <p:attrName>style.visibility</p:attrName>
                                        </p:attrNameLst>
                                      </p:cBhvr>
                                      <p:to>
                                        <p:strVal val="visible"/>
                                      </p:to>
                                    </p:set>
                                    <p:animEffect transition="in" filter="fade">
                                      <p:cBhvr>
                                        <p:cTn id="64" dur="1000"/>
                                        <p:tgtEl>
                                          <p:spTgt spid="27">
                                            <p:txEl>
                                              <p:pRg st="1" end="1"/>
                                            </p:txEl>
                                          </p:spTgt>
                                        </p:tgtEl>
                                      </p:cBhvr>
                                    </p:animEffect>
                                    <p:anim calcmode="lin" valueType="num">
                                      <p:cBhvr>
                                        <p:cTn id="65" dur="1000" fill="hold"/>
                                        <p:tgtEl>
                                          <p:spTgt spid="27">
                                            <p:txEl>
                                              <p:pRg st="1" end="1"/>
                                            </p:txEl>
                                          </p:spTgt>
                                        </p:tgtEl>
                                        <p:attrNameLst>
                                          <p:attrName>ppt_x</p:attrName>
                                        </p:attrNameLst>
                                      </p:cBhvr>
                                      <p:tavLst>
                                        <p:tav tm="0">
                                          <p:val>
                                            <p:strVal val="#ppt_x"/>
                                          </p:val>
                                        </p:tav>
                                        <p:tav tm="100000">
                                          <p:val>
                                            <p:strVal val="#ppt_x"/>
                                          </p:val>
                                        </p:tav>
                                      </p:tavLst>
                                    </p:anim>
                                    <p:anim calcmode="lin" valueType="num">
                                      <p:cBhvr>
                                        <p:cTn id="66" dur="1000" fill="hold"/>
                                        <p:tgtEl>
                                          <p:spTgt spid="27">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67" fill="hold">
                      <p:stCondLst>
                        <p:cond delay="indefinite"/>
                      </p:stCondLst>
                      <p:childTnLst>
                        <p:par>
                          <p:cTn id="68" fill="hold">
                            <p:stCondLst>
                              <p:cond delay="0"/>
                            </p:stCondLst>
                            <p:childTnLst>
                              <p:par>
                                <p:cTn id="69" presetID="42" presetClass="entr" presetSubtype="0" fill="hold" nodeType="clickEffect">
                                  <p:stCondLst>
                                    <p:cond delay="0"/>
                                  </p:stCondLst>
                                  <p:childTnLst>
                                    <p:set>
                                      <p:cBhvr>
                                        <p:cTn id="70" dur="1" fill="hold">
                                          <p:stCondLst>
                                            <p:cond delay="0"/>
                                          </p:stCondLst>
                                        </p:cTn>
                                        <p:tgtEl>
                                          <p:spTgt spid="27">
                                            <p:txEl>
                                              <p:pRg st="2" end="2"/>
                                            </p:txEl>
                                          </p:spTgt>
                                        </p:tgtEl>
                                        <p:attrNameLst>
                                          <p:attrName>style.visibility</p:attrName>
                                        </p:attrNameLst>
                                      </p:cBhvr>
                                      <p:to>
                                        <p:strVal val="visible"/>
                                      </p:to>
                                    </p:set>
                                    <p:animEffect transition="in" filter="fade">
                                      <p:cBhvr>
                                        <p:cTn id="71" dur="1000"/>
                                        <p:tgtEl>
                                          <p:spTgt spid="27">
                                            <p:txEl>
                                              <p:pRg st="2" end="2"/>
                                            </p:txEl>
                                          </p:spTgt>
                                        </p:tgtEl>
                                      </p:cBhvr>
                                    </p:animEffect>
                                    <p:anim calcmode="lin" valueType="num">
                                      <p:cBhvr>
                                        <p:cTn id="72" dur="1000" fill="hold"/>
                                        <p:tgtEl>
                                          <p:spTgt spid="27">
                                            <p:txEl>
                                              <p:pRg st="2" end="2"/>
                                            </p:txEl>
                                          </p:spTgt>
                                        </p:tgtEl>
                                        <p:attrNameLst>
                                          <p:attrName>ppt_x</p:attrName>
                                        </p:attrNameLst>
                                      </p:cBhvr>
                                      <p:tavLst>
                                        <p:tav tm="0">
                                          <p:val>
                                            <p:strVal val="#ppt_x"/>
                                          </p:val>
                                        </p:tav>
                                        <p:tav tm="100000">
                                          <p:val>
                                            <p:strVal val="#ppt_x"/>
                                          </p:val>
                                        </p:tav>
                                      </p:tavLst>
                                    </p:anim>
                                    <p:anim calcmode="lin" valueType="num">
                                      <p:cBhvr>
                                        <p:cTn id="73" dur="1000" fill="hold"/>
                                        <p:tgtEl>
                                          <p:spTgt spid="27">
                                            <p:txEl>
                                              <p:pRg st="2" end="2"/>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533400" y="723840"/>
            <a:ext cx="8382000" cy="400110"/>
          </a:xfrm>
          <a:prstGeom prst="rect">
            <a:avLst/>
          </a:prstGeom>
          <a:noFill/>
        </p:spPr>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err="1">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Bài</a:t>
            </a:r>
            <a:r>
              <a:rPr kumimoji="0" lang="en-GB"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2 :</a:t>
            </a:r>
            <a:endParaRPr kumimoji="0" lang="en-US" sz="2000" b="0" i="0" u="none" strike="noStrike" kern="1200" cap="none" spc="0" normalizeH="0" baseline="0" noProof="0" dirty="0">
              <a:ln>
                <a:noFill/>
              </a:ln>
              <a:solidFill>
                <a:srgbClr val="9BBB59">
                  <a:lumMod val="20000"/>
                  <a:lumOff val="80000"/>
                </a:srgbClr>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6" name="TextBox 5"/>
          <p:cNvSpPr txBox="1"/>
          <p:nvPr/>
        </p:nvSpPr>
        <p:spPr>
          <a:xfrm>
            <a:off x="685800" y="1047750"/>
            <a:ext cx="8077200" cy="3416320"/>
          </a:xfrm>
          <a:prstGeom prst="rect">
            <a:avLst/>
          </a:prstGeom>
          <a:noFill/>
        </p:spPr>
        <p:txBody>
          <a:bodyPr wrap="square" rtlCol="0">
            <a:spAutoFit/>
          </a:bodyPr>
          <a:lstStyle/>
          <a:p>
            <a:pPr algn="just">
              <a:spcAft>
                <a:spcPts val="0"/>
              </a:spcAft>
            </a:pP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Thôi</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im</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cái điệu hát mưa dầm sùi sụt ấy</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đi</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có</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từ</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khiến</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đi</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vắng</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CN )</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b-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Các</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em</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đừng</a:t>
            </a:r>
            <a:r>
              <a:rPr lang="en-GB"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khóc</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có</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từ cầu khiến </a:t>
            </a:r>
            <a:r>
              <a:rPr lang="en-GB" spc="-30"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đừng</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có </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CN -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ngôi</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2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số</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GB" spc="-30"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nhiều</a:t>
            </a:r>
            <a:r>
              <a:rPr lang="en-GB"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 </a:t>
            </a:r>
            <a:r>
              <a:rPr lang="pt-BR"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Đưa tay cho tôi mau!</a:t>
            </a:r>
            <a:endParaRPr lang="en-US"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pt-BR"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Cầm lấy tay tôi này! </a:t>
            </a: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(không có từ ngữ cầu khiến, chỉ có ngữ điệu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 khiến</a:t>
            </a: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vắng CN)</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Nhận xét sự khác nhau về hình thức biểu hiện ý nghĩa cầu khiến:</a:t>
            </a:r>
          </a:p>
          <a:p>
            <a:pPr algn="just">
              <a:spcAft>
                <a:spcPts val="0"/>
              </a:spcAft>
            </a:pP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 Về hình thức: có câu có chứa từ cầu khiến (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câu a,b</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có câu chỉ chứa ngữ điệu cầu khiến(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câu c</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Có câu có chủ ngữ(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câu b</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có câu không có chủ ngữ(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câu a, c</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p>
          <a:p>
            <a:pPr algn="just">
              <a:spcAft>
                <a:spcPts val="0"/>
              </a:spcAft>
            </a:pP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 Về ý nghĩa: T</a:t>
            </a: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rong tình huống cấp bách, gấp gáp, đòi hỏi những người có liên quan phải có hành động nhanh và kịp thời, câu cầu khiến phải rất ngắn gọn, vì vậy CN chỉ người tiếp nhận thường vắng mặt</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spc="-30"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câu c, a</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Độ dài của câu cầu khiến thường tỉ lệ nghịch với sự nhấn mạnh ý nghĩa </a:t>
            </a:r>
            <a:r>
              <a:rPr lang="vi-VN"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 khiến. C</a:t>
            </a:r>
            <a:r>
              <a:rPr lang="pt-BR" spc="-30"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âu càng ngắn thì ý nghĩa cầu khiến càng mạnh.</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p:txBody>
      </p:sp>
      <p:sp>
        <p:nvSpPr>
          <p:cNvPr id="2" name="TextBox 1"/>
          <p:cNvSpPr txBox="1"/>
          <p:nvPr/>
        </p:nvSpPr>
        <p:spPr>
          <a:xfrm>
            <a:off x="1295400" y="762060"/>
            <a:ext cx="3200400" cy="369332"/>
          </a:xfrm>
          <a:prstGeom prst="rect">
            <a:avLst/>
          </a:prstGeom>
          <a:noFill/>
        </p:spPr>
        <p:txBody>
          <a:bodyPr wrap="square" rtlCol="0">
            <a:spAutoFit/>
          </a:bodyPr>
          <a:lstStyle/>
          <a:p>
            <a:r>
              <a:rPr lang="vi-VN" dirty="0">
                <a:solidFill>
                  <a:schemeClr val="bg1"/>
                </a:solidFill>
                <a:latin typeface="+mj-lt"/>
              </a:rPr>
              <a:t>* Những câu cầu khiến:</a:t>
            </a:r>
            <a:endParaRPr lang="en-US" dirty="0">
              <a:solidFill>
                <a:schemeClr val="bg1"/>
              </a:solidFill>
              <a:latin typeface="+mj-lt"/>
            </a:endParaRPr>
          </a:p>
        </p:txBody>
      </p:sp>
    </p:spTree>
    <p:extLst>
      <p:ext uri="{BB962C8B-B14F-4D97-AF65-F5344CB8AC3E}">
        <p14:creationId xmlns:p14="http://schemas.microsoft.com/office/powerpoint/2010/main" val="25523032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2">
                                            <p:txEl>
                                              <p:pRg st="0" end="0"/>
                                            </p:txEl>
                                          </p:spTgt>
                                        </p:tgtEl>
                                        <p:attrNameLst>
                                          <p:attrName>style.visibility</p:attrName>
                                        </p:attrNameLst>
                                      </p:cBhvr>
                                      <p:to>
                                        <p:strVal val="visible"/>
                                      </p:to>
                                    </p:set>
                                    <p:animEffect transition="in" filter="fade">
                                      <p:cBhvr>
                                        <p:cTn id="12" dur="1000"/>
                                        <p:tgtEl>
                                          <p:spTgt spid="2">
                                            <p:txEl>
                                              <p:pRg st="0" end="0"/>
                                            </p:txEl>
                                          </p:spTgt>
                                        </p:tgtEl>
                                      </p:cBhvr>
                                    </p:animEffect>
                                    <p:anim calcmode="lin" valueType="num">
                                      <p:cBhvr>
                                        <p:cTn id="13" dur="1000" fill="hold"/>
                                        <p:tgtEl>
                                          <p:spTgt spid="2">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2">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6">
                                            <p:txEl>
                                              <p:pRg st="0" end="0"/>
                                            </p:txEl>
                                          </p:spTgt>
                                        </p:tgtEl>
                                        <p:attrNameLst>
                                          <p:attrName>style.visibility</p:attrName>
                                        </p:attrNameLst>
                                      </p:cBhvr>
                                      <p:to>
                                        <p:strVal val="visible"/>
                                      </p:to>
                                    </p:set>
                                    <p:animEffect transition="in" filter="fade">
                                      <p:cBhvr>
                                        <p:cTn id="19" dur="1000"/>
                                        <p:tgtEl>
                                          <p:spTgt spid="6">
                                            <p:txEl>
                                              <p:pRg st="0" end="0"/>
                                            </p:txEl>
                                          </p:spTgt>
                                        </p:tgtEl>
                                      </p:cBhvr>
                                    </p:animEffect>
                                    <p:anim calcmode="lin" valueType="num">
                                      <p:cBhvr>
                                        <p:cTn id="20" dur="1000" fill="hold"/>
                                        <p:tgtEl>
                                          <p:spTgt spid="6">
                                            <p:txEl>
                                              <p:pRg st="0" end="0"/>
                                            </p:txEl>
                                          </p:spTgt>
                                        </p:tgtEl>
                                        <p:attrNameLst>
                                          <p:attrName>ppt_x</p:attrName>
                                        </p:attrNameLst>
                                      </p:cBhvr>
                                      <p:tavLst>
                                        <p:tav tm="0">
                                          <p:val>
                                            <p:strVal val="#ppt_x"/>
                                          </p:val>
                                        </p:tav>
                                        <p:tav tm="100000">
                                          <p:val>
                                            <p:strVal val="#ppt_x"/>
                                          </p:val>
                                        </p:tav>
                                      </p:tavLst>
                                    </p:anim>
                                    <p:anim calcmode="lin" valueType="num">
                                      <p:cBhvr>
                                        <p:cTn id="21" dur="1000" fill="hold"/>
                                        <p:tgtEl>
                                          <p:spTgt spid="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22" fill="hold">
                      <p:stCondLst>
                        <p:cond delay="indefinite"/>
                      </p:stCondLst>
                      <p:childTnLst>
                        <p:par>
                          <p:cTn id="23" fill="hold">
                            <p:stCondLst>
                              <p:cond delay="0"/>
                            </p:stCondLst>
                            <p:childTnLst>
                              <p:par>
                                <p:cTn id="24" presetID="42" presetClass="entr" presetSubtype="0" fill="hold" nodeType="clickEffect">
                                  <p:stCondLst>
                                    <p:cond delay="0"/>
                                  </p:stCondLst>
                                  <p:childTnLst>
                                    <p:set>
                                      <p:cBhvr>
                                        <p:cTn id="25" dur="1" fill="hold">
                                          <p:stCondLst>
                                            <p:cond delay="0"/>
                                          </p:stCondLst>
                                        </p:cTn>
                                        <p:tgtEl>
                                          <p:spTgt spid="6">
                                            <p:txEl>
                                              <p:pRg st="1" end="1"/>
                                            </p:txEl>
                                          </p:spTgt>
                                        </p:tgtEl>
                                        <p:attrNameLst>
                                          <p:attrName>style.visibility</p:attrName>
                                        </p:attrNameLst>
                                      </p:cBhvr>
                                      <p:to>
                                        <p:strVal val="visible"/>
                                      </p:to>
                                    </p:set>
                                    <p:animEffect transition="in" filter="fade">
                                      <p:cBhvr>
                                        <p:cTn id="26" dur="1000"/>
                                        <p:tgtEl>
                                          <p:spTgt spid="6">
                                            <p:txEl>
                                              <p:pRg st="1" end="1"/>
                                            </p:txEl>
                                          </p:spTgt>
                                        </p:tgtEl>
                                      </p:cBhvr>
                                    </p:animEffect>
                                    <p:anim calcmode="lin" valueType="num">
                                      <p:cBhvr>
                                        <p:cTn id="27" dur="1000" fill="hold"/>
                                        <p:tgtEl>
                                          <p:spTgt spid="6">
                                            <p:txEl>
                                              <p:pRg st="1" end="1"/>
                                            </p:txEl>
                                          </p:spTgt>
                                        </p:tgtEl>
                                        <p:attrNameLst>
                                          <p:attrName>ppt_x</p:attrName>
                                        </p:attrNameLst>
                                      </p:cBhvr>
                                      <p:tavLst>
                                        <p:tav tm="0">
                                          <p:val>
                                            <p:strVal val="#ppt_x"/>
                                          </p:val>
                                        </p:tav>
                                        <p:tav tm="100000">
                                          <p:val>
                                            <p:strVal val="#ppt_x"/>
                                          </p:val>
                                        </p:tav>
                                      </p:tavLst>
                                    </p:anim>
                                    <p:anim calcmode="lin" valueType="num">
                                      <p:cBhvr>
                                        <p:cTn id="28" dur="1000" fill="hold"/>
                                        <p:tgtEl>
                                          <p:spTgt spid="6">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42" presetClass="entr" presetSubtype="0" fill="hold" nodeType="clickEffect">
                                  <p:stCondLst>
                                    <p:cond delay="0"/>
                                  </p:stCondLst>
                                  <p:childTnLst>
                                    <p:set>
                                      <p:cBhvr>
                                        <p:cTn id="32" dur="1" fill="hold">
                                          <p:stCondLst>
                                            <p:cond delay="0"/>
                                          </p:stCondLst>
                                        </p:cTn>
                                        <p:tgtEl>
                                          <p:spTgt spid="6">
                                            <p:txEl>
                                              <p:pRg st="2" end="2"/>
                                            </p:txEl>
                                          </p:spTgt>
                                        </p:tgtEl>
                                        <p:attrNameLst>
                                          <p:attrName>style.visibility</p:attrName>
                                        </p:attrNameLst>
                                      </p:cBhvr>
                                      <p:to>
                                        <p:strVal val="visible"/>
                                      </p:to>
                                    </p:set>
                                    <p:animEffect transition="in" filter="fade">
                                      <p:cBhvr>
                                        <p:cTn id="33" dur="1000"/>
                                        <p:tgtEl>
                                          <p:spTgt spid="6">
                                            <p:txEl>
                                              <p:pRg st="2" end="2"/>
                                            </p:txEl>
                                          </p:spTgt>
                                        </p:tgtEl>
                                      </p:cBhvr>
                                    </p:animEffect>
                                    <p:anim calcmode="lin" valueType="num">
                                      <p:cBhvr>
                                        <p:cTn id="34" dur="1000" fill="hold"/>
                                        <p:tgtEl>
                                          <p:spTgt spid="6">
                                            <p:txEl>
                                              <p:pRg st="2" end="2"/>
                                            </p:txEl>
                                          </p:spTgt>
                                        </p:tgtEl>
                                        <p:attrNameLst>
                                          <p:attrName>ppt_x</p:attrName>
                                        </p:attrNameLst>
                                      </p:cBhvr>
                                      <p:tavLst>
                                        <p:tav tm="0">
                                          <p:val>
                                            <p:strVal val="#ppt_x"/>
                                          </p:val>
                                        </p:tav>
                                        <p:tav tm="100000">
                                          <p:val>
                                            <p:strVal val="#ppt_x"/>
                                          </p:val>
                                        </p:tav>
                                      </p:tavLst>
                                    </p:anim>
                                    <p:anim calcmode="lin" valueType="num">
                                      <p:cBhvr>
                                        <p:cTn id="35" dur="1000" fill="hold"/>
                                        <p:tgtEl>
                                          <p:spTgt spid="6">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36" fill="hold">
                      <p:stCondLst>
                        <p:cond delay="indefinite"/>
                      </p:stCondLst>
                      <p:childTnLst>
                        <p:par>
                          <p:cTn id="37" fill="hold">
                            <p:stCondLst>
                              <p:cond delay="0"/>
                            </p:stCondLst>
                            <p:childTnLst>
                              <p:par>
                                <p:cTn id="38" presetID="42" presetClass="entr" presetSubtype="0" fill="hold" nodeType="clickEffect">
                                  <p:stCondLst>
                                    <p:cond delay="0"/>
                                  </p:stCondLst>
                                  <p:childTnLst>
                                    <p:set>
                                      <p:cBhvr>
                                        <p:cTn id="39" dur="1" fill="hold">
                                          <p:stCondLst>
                                            <p:cond delay="0"/>
                                          </p:stCondLst>
                                        </p:cTn>
                                        <p:tgtEl>
                                          <p:spTgt spid="6">
                                            <p:txEl>
                                              <p:pRg st="3" end="3"/>
                                            </p:txEl>
                                          </p:spTgt>
                                        </p:tgtEl>
                                        <p:attrNameLst>
                                          <p:attrName>style.visibility</p:attrName>
                                        </p:attrNameLst>
                                      </p:cBhvr>
                                      <p:to>
                                        <p:strVal val="visible"/>
                                      </p:to>
                                    </p:set>
                                    <p:animEffect transition="in" filter="fade">
                                      <p:cBhvr>
                                        <p:cTn id="40" dur="1000"/>
                                        <p:tgtEl>
                                          <p:spTgt spid="6">
                                            <p:txEl>
                                              <p:pRg st="3" end="3"/>
                                            </p:txEl>
                                          </p:spTgt>
                                        </p:tgtEl>
                                      </p:cBhvr>
                                    </p:animEffect>
                                    <p:anim calcmode="lin" valueType="num">
                                      <p:cBhvr>
                                        <p:cTn id="41" dur="1000" fill="hold"/>
                                        <p:tgtEl>
                                          <p:spTgt spid="6">
                                            <p:txEl>
                                              <p:pRg st="3" end="3"/>
                                            </p:txEl>
                                          </p:spTgt>
                                        </p:tgtEl>
                                        <p:attrNameLst>
                                          <p:attrName>ppt_x</p:attrName>
                                        </p:attrNameLst>
                                      </p:cBhvr>
                                      <p:tavLst>
                                        <p:tav tm="0">
                                          <p:val>
                                            <p:strVal val="#ppt_x"/>
                                          </p:val>
                                        </p:tav>
                                        <p:tav tm="100000">
                                          <p:val>
                                            <p:strVal val="#ppt_x"/>
                                          </p:val>
                                        </p:tav>
                                      </p:tavLst>
                                    </p:anim>
                                    <p:anim calcmode="lin" valueType="num">
                                      <p:cBhvr>
                                        <p:cTn id="42" dur="1000" fill="hold"/>
                                        <p:tgtEl>
                                          <p:spTgt spid="6">
                                            <p:txEl>
                                              <p:pRg st="3" end="3"/>
                                            </p:txEl>
                                          </p:spTgt>
                                        </p:tgtEl>
                                        <p:attrNameLst>
                                          <p:attrName>ppt_y</p:attrName>
                                        </p:attrNameLst>
                                      </p:cBhvr>
                                      <p:tavLst>
                                        <p:tav tm="0">
                                          <p:val>
                                            <p:strVal val="#ppt_y+.1"/>
                                          </p:val>
                                        </p:tav>
                                        <p:tav tm="100000">
                                          <p:val>
                                            <p:strVal val="#ppt_y"/>
                                          </p:val>
                                        </p:tav>
                                      </p:tavLst>
                                    </p:anim>
                                  </p:childTnLst>
                                </p:cTn>
                              </p:par>
                            </p:childTnLst>
                          </p:cTn>
                        </p:par>
                      </p:childTnLst>
                    </p:cTn>
                  </p:par>
                  <p:par>
                    <p:cTn id="43" fill="hold">
                      <p:stCondLst>
                        <p:cond delay="indefinite"/>
                      </p:stCondLst>
                      <p:childTnLst>
                        <p:par>
                          <p:cTn id="44" fill="hold">
                            <p:stCondLst>
                              <p:cond delay="0"/>
                            </p:stCondLst>
                            <p:childTnLst>
                              <p:par>
                                <p:cTn id="45" presetID="42" presetClass="entr" presetSubtype="0" fill="hold" nodeType="clickEffect">
                                  <p:stCondLst>
                                    <p:cond delay="0"/>
                                  </p:stCondLst>
                                  <p:childTnLst>
                                    <p:set>
                                      <p:cBhvr>
                                        <p:cTn id="46" dur="1" fill="hold">
                                          <p:stCondLst>
                                            <p:cond delay="0"/>
                                          </p:stCondLst>
                                        </p:cTn>
                                        <p:tgtEl>
                                          <p:spTgt spid="6">
                                            <p:txEl>
                                              <p:pRg st="4" end="4"/>
                                            </p:txEl>
                                          </p:spTgt>
                                        </p:tgtEl>
                                        <p:attrNameLst>
                                          <p:attrName>style.visibility</p:attrName>
                                        </p:attrNameLst>
                                      </p:cBhvr>
                                      <p:to>
                                        <p:strVal val="visible"/>
                                      </p:to>
                                    </p:set>
                                    <p:animEffect transition="in" filter="fade">
                                      <p:cBhvr>
                                        <p:cTn id="47" dur="1000"/>
                                        <p:tgtEl>
                                          <p:spTgt spid="6">
                                            <p:txEl>
                                              <p:pRg st="4" end="4"/>
                                            </p:txEl>
                                          </p:spTgt>
                                        </p:tgtEl>
                                      </p:cBhvr>
                                    </p:animEffect>
                                    <p:anim calcmode="lin" valueType="num">
                                      <p:cBhvr>
                                        <p:cTn id="48" dur="1000" fill="hold"/>
                                        <p:tgtEl>
                                          <p:spTgt spid="6">
                                            <p:txEl>
                                              <p:pRg st="4" end="4"/>
                                            </p:txEl>
                                          </p:spTgt>
                                        </p:tgtEl>
                                        <p:attrNameLst>
                                          <p:attrName>ppt_x</p:attrName>
                                        </p:attrNameLst>
                                      </p:cBhvr>
                                      <p:tavLst>
                                        <p:tav tm="0">
                                          <p:val>
                                            <p:strVal val="#ppt_x"/>
                                          </p:val>
                                        </p:tav>
                                        <p:tav tm="100000">
                                          <p:val>
                                            <p:strVal val="#ppt_x"/>
                                          </p:val>
                                        </p:tav>
                                      </p:tavLst>
                                    </p:anim>
                                    <p:anim calcmode="lin" valueType="num">
                                      <p:cBhvr>
                                        <p:cTn id="49" dur="1000" fill="hold"/>
                                        <p:tgtEl>
                                          <p:spTgt spid="6">
                                            <p:txEl>
                                              <p:pRg st="4" end="4"/>
                                            </p:txEl>
                                          </p:spTgt>
                                        </p:tgtEl>
                                        <p:attrNameLst>
                                          <p:attrName>ppt_y</p:attrName>
                                        </p:attrNameLst>
                                      </p:cBhvr>
                                      <p:tavLst>
                                        <p:tav tm="0">
                                          <p:val>
                                            <p:strVal val="#ppt_y+.1"/>
                                          </p:val>
                                        </p:tav>
                                        <p:tav tm="100000">
                                          <p:val>
                                            <p:strVal val="#ppt_y"/>
                                          </p:val>
                                        </p:tav>
                                      </p:tavLst>
                                    </p:anim>
                                  </p:childTnLst>
                                </p:cTn>
                              </p:par>
                            </p:childTnLst>
                          </p:cTn>
                        </p:par>
                      </p:childTnLst>
                    </p:cTn>
                  </p:par>
                  <p:par>
                    <p:cTn id="50" fill="hold">
                      <p:stCondLst>
                        <p:cond delay="indefinite"/>
                      </p:stCondLst>
                      <p:childTnLst>
                        <p:par>
                          <p:cTn id="51" fill="hold">
                            <p:stCondLst>
                              <p:cond delay="0"/>
                            </p:stCondLst>
                            <p:childTnLst>
                              <p:par>
                                <p:cTn id="52" presetID="42" presetClass="entr" presetSubtype="0" fill="hold" nodeType="clickEffect">
                                  <p:stCondLst>
                                    <p:cond delay="0"/>
                                  </p:stCondLst>
                                  <p:childTnLst>
                                    <p:set>
                                      <p:cBhvr>
                                        <p:cTn id="53" dur="1" fill="hold">
                                          <p:stCondLst>
                                            <p:cond delay="0"/>
                                          </p:stCondLst>
                                        </p:cTn>
                                        <p:tgtEl>
                                          <p:spTgt spid="6">
                                            <p:txEl>
                                              <p:pRg st="5" end="5"/>
                                            </p:txEl>
                                          </p:spTgt>
                                        </p:tgtEl>
                                        <p:attrNameLst>
                                          <p:attrName>style.visibility</p:attrName>
                                        </p:attrNameLst>
                                      </p:cBhvr>
                                      <p:to>
                                        <p:strVal val="visible"/>
                                      </p:to>
                                    </p:set>
                                    <p:animEffect transition="in" filter="fade">
                                      <p:cBhvr>
                                        <p:cTn id="54" dur="1000"/>
                                        <p:tgtEl>
                                          <p:spTgt spid="6">
                                            <p:txEl>
                                              <p:pRg st="5" end="5"/>
                                            </p:txEl>
                                          </p:spTgt>
                                        </p:tgtEl>
                                      </p:cBhvr>
                                    </p:animEffect>
                                    <p:anim calcmode="lin" valueType="num">
                                      <p:cBhvr>
                                        <p:cTn id="55" dur="1000" fill="hold"/>
                                        <p:tgtEl>
                                          <p:spTgt spid="6">
                                            <p:txEl>
                                              <p:pRg st="5" end="5"/>
                                            </p:txEl>
                                          </p:spTgt>
                                        </p:tgtEl>
                                        <p:attrNameLst>
                                          <p:attrName>ppt_x</p:attrName>
                                        </p:attrNameLst>
                                      </p:cBhvr>
                                      <p:tavLst>
                                        <p:tav tm="0">
                                          <p:val>
                                            <p:strVal val="#ppt_x"/>
                                          </p:val>
                                        </p:tav>
                                        <p:tav tm="100000">
                                          <p:val>
                                            <p:strVal val="#ppt_x"/>
                                          </p:val>
                                        </p:tav>
                                      </p:tavLst>
                                    </p:anim>
                                    <p:anim calcmode="lin" valueType="num">
                                      <p:cBhvr>
                                        <p:cTn id="56" dur="1000" fill="hold"/>
                                        <p:tgtEl>
                                          <p:spTgt spid="6">
                                            <p:txEl>
                                              <p:pRg st="5" end="5"/>
                                            </p:txEl>
                                          </p:spTgt>
                                        </p:tgtEl>
                                        <p:attrNameLst>
                                          <p:attrName>ppt_y</p:attrName>
                                        </p:attrNameLst>
                                      </p:cBhvr>
                                      <p:tavLst>
                                        <p:tav tm="0">
                                          <p:val>
                                            <p:strVal val="#ppt_y+.1"/>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42" presetClass="entr" presetSubtype="0" fill="hold" nodeType="clickEffect">
                                  <p:stCondLst>
                                    <p:cond delay="0"/>
                                  </p:stCondLst>
                                  <p:childTnLst>
                                    <p:set>
                                      <p:cBhvr>
                                        <p:cTn id="60" dur="1" fill="hold">
                                          <p:stCondLst>
                                            <p:cond delay="0"/>
                                          </p:stCondLst>
                                        </p:cTn>
                                        <p:tgtEl>
                                          <p:spTgt spid="6">
                                            <p:txEl>
                                              <p:pRg st="6" end="6"/>
                                            </p:txEl>
                                          </p:spTgt>
                                        </p:tgtEl>
                                        <p:attrNameLst>
                                          <p:attrName>style.visibility</p:attrName>
                                        </p:attrNameLst>
                                      </p:cBhvr>
                                      <p:to>
                                        <p:strVal val="visible"/>
                                      </p:to>
                                    </p:set>
                                    <p:animEffect transition="in" filter="fade">
                                      <p:cBhvr>
                                        <p:cTn id="61" dur="1000"/>
                                        <p:tgtEl>
                                          <p:spTgt spid="6">
                                            <p:txEl>
                                              <p:pRg st="6" end="6"/>
                                            </p:txEl>
                                          </p:spTgt>
                                        </p:tgtEl>
                                      </p:cBhvr>
                                    </p:animEffect>
                                    <p:anim calcmode="lin" valueType="num">
                                      <p:cBhvr>
                                        <p:cTn id="62" dur="1000" fill="hold"/>
                                        <p:tgtEl>
                                          <p:spTgt spid="6">
                                            <p:txEl>
                                              <p:pRg st="6" end="6"/>
                                            </p:txEl>
                                          </p:spTgt>
                                        </p:tgtEl>
                                        <p:attrNameLst>
                                          <p:attrName>ppt_x</p:attrName>
                                        </p:attrNameLst>
                                      </p:cBhvr>
                                      <p:tavLst>
                                        <p:tav tm="0">
                                          <p:val>
                                            <p:strVal val="#ppt_x"/>
                                          </p:val>
                                        </p:tav>
                                        <p:tav tm="100000">
                                          <p:val>
                                            <p:strVal val="#ppt_x"/>
                                          </p:val>
                                        </p:tav>
                                      </p:tavLst>
                                    </p:anim>
                                    <p:anim calcmode="lin" valueType="num">
                                      <p:cBhvr>
                                        <p:cTn id="63" dur="1000" fill="hold"/>
                                        <p:tgtEl>
                                          <p:spTgt spid="6">
                                            <p:txEl>
                                              <p:pRg st="6" end="6"/>
                                            </p:txEl>
                                          </p:spTgt>
                                        </p:tgtEl>
                                        <p:attrNameLst>
                                          <p:attrName>ppt_y</p:attrName>
                                        </p:attrNameLst>
                                      </p:cBhvr>
                                      <p:tavLst>
                                        <p:tav tm="0">
                                          <p:val>
                                            <p:strVal val="#ppt_y+.1"/>
                                          </p:val>
                                        </p:tav>
                                        <p:tav tm="100000">
                                          <p:val>
                                            <p:strVal val="#ppt_y"/>
                                          </p:val>
                                        </p:tav>
                                      </p:tavLst>
                                    </p:anim>
                                  </p:childTnLst>
                                </p:cTn>
                              </p:par>
                            </p:childTnLst>
                          </p:cTn>
                        </p:par>
                      </p:childTnLst>
                    </p:cTn>
                  </p:par>
                  <p:par>
                    <p:cTn id="64" fill="hold">
                      <p:stCondLst>
                        <p:cond delay="indefinite"/>
                      </p:stCondLst>
                      <p:childTnLst>
                        <p:par>
                          <p:cTn id="65" fill="hold">
                            <p:stCondLst>
                              <p:cond delay="0"/>
                            </p:stCondLst>
                            <p:childTnLst>
                              <p:par>
                                <p:cTn id="66" presetID="42" presetClass="entr" presetSubtype="0" fill="hold" nodeType="clickEffect">
                                  <p:stCondLst>
                                    <p:cond delay="0"/>
                                  </p:stCondLst>
                                  <p:childTnLst>
                                    <p:set>
                                      <p:cBhvr>
                                        <p:cTn id="67" dur="1" fill="hold">
                                          <p:stCondLst>
                                            <p:cond delay="0"/>
                                          </p:stCondLst>
                                        </p:cTn>
                                        <p:tgtEl>
                                          <p:spTgt spid="6">
                                            <p:txEl>
                                              <p:pRg st="7" end="7"/>
                                            </p:txEl>
                                          </p:spTgt>
                                        </p:tgtEl>
                                        <p:attrNameLst>
                                          <p:attrName>style.visibility</p:attrName>
                                        </p:attrNameLst>
                                      </p:cBhvr>
                                      <p:to>
                                        <p:strVal val="visible"/>
                                      </p:to>
                                    </p:set>
                                    <p:animEffect transition="in" filter="fade">
                                      <p:cBhvr>
                                        <p:cTn id="68" dur="1000"/>
                                        <p:tgtEl>
                                          <p:spTgt spid="6">
                                            <p:txEl>
                                              <p:pRg st="7" end="7"/>
                                            </p:txEl>
                                          </p:spTgt>
                                        </p:tgtEl>
                                      </p:cBhvr>
                                    </p:animEffect>
                                    <p:anim calcmode="lin" valueType="num">
                                      <p:cBhvr>
                                        <p:cTn id="69" dur="1000" fill="hold"/>
                                        <p:tgtEl>
                                          <p:spTgt spid="6">
                                            <p:txEl>
                                              <p:pRg st="7" end="7"/>
                                            </p:txEl>
                                          </p:spTgt>
                                        </p:tgtEl>
                                        <p:attrNameLst>
                                          <p:attrName>ppt_x</p:attrName>
                                        </p:attrNameLst>
                                      </p:cBhvr>
                                      <p:tavLst>
                                        <p:tav tm="0">
                                          <p:val>
                                            <p:strVal val="#ppt_x"/>
                                          </p:val>
                                        </p:tav>
                                        <p:tav tm="100000">
                                          <p:val>
                                            <p:strVal val="#ppt_x"/>
                                          </p:val>
                                        </p:tav>
                                      </p:tavLst>
                                    </p:anim>
                                    <p:anim calcmode="lin" valueType="num">
                                      <p:cBhvr>
                                        <p:cTn id="70" dur="1000" fill="hold"/>
                                        <p:tgtEl>
                                          <p:spTgt spid="6">
                                            <p:txEl>
                                              <p:pRg st="7" end="7"/>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533400" y="723840"/>
            <a:ext cx="8382000" cy="400110"/>
          </a:xfrm>
          <a:prstGeom prst="rect">
            <a:avLst/>
          </a:prstGeom>
          <a:noFill/>
        </p:spPr>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err="1">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Bài</a:t>
            </a:r>
            <a:r>
              <a:rPr kumimoji="0" lang="en-GB"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vi-VN"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3</a:t>
            </a:r>
            <a:r>
              <a:rPr kumimoji="0" lang="en-GB"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endParaRPr kumimoji="0" lang="en-US" sz="2000" b="0" i="0" u="none" strike="noStrike" kern="1200" cap="none" spc="0" normalizeH="0" baseline="0" noProof="0" dirty="0">
              <a:ln>
                <a:noFill/>
              </a:ln>
              <a:solidFill>
                <a:srgbClr val="9BBB59">
                  <a:lumMod val="20000"/>
                  <a:lumOff val="80000"/>
                </a:srgbClr>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6" name="TextBox 5"/>
          <p:cNvSpPr txBox="1"/>
          <p:nvPr/>
        </p:nvSpPr>
        <p:spPr>
          <a:xfrm>
            <a:off x="685800" y="1047750"/>
            <a:ext cx="8077200" cy="1200329"/>
          </a:xfrm>
          <a:prstGeom prst="rect">
            <a:avLst/>
          </a:prstGeom>
          <a:noFill/>
        </p:spPr>
        <p:txBody>
          <a:bodyPr wrap="square" rtlCol="0">
            <a:spAutoFit/>
          </a:bodyPr>
          <a:lstStyle/>
          <a:p>
            <a:pPr>
              <a:spcAft>
                <a:spcPts val="0"/>
              </a:spcAft>
            </a:pP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Giống nhau: Đều là câu cầu khiến có từ ngữ cầu khiến “ hãy”.</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spcAft>
                <a:spcPts val="0"/>
              </a:spcAft>
            </a:pP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Khác nhau: Trong (a) vắng CN, còn (b) có CN (ngôi thứ 2 số ít). Nhờ có CN trong câu (b) ý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cầu khiến</a:t>
            </a: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nhẹ hơn, thể hiện rõ hơn tính chất khích lệ của người nói với người nghe.</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82097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6">
                                            <p:txEl>
                                              <p:pRg st="0" end="0"/>
                                            </p:txEl>
                                          </p:spTgt>
                                        </p:tgtEl>
                                        <p:attrNameLst>
                                          <p:attrName>style.visibility</p:attrName>
                                        </p:attrNameLst>
                                      </p:cBhvr>
                                      <p:to>
                                        <p:strVal val="visible"/>
                                      </p:to>
                                    </p:set>
                                    <p:animEffect transition="in" filter="fade">
                                      <p:cBhvr>
                                        <p:cTn id="12" dur="1000"/>
                                        <p:tgtEl>
                                          <p:spTgt spid="6">
                                            <p:txEl>
                                              <p:pRg st="0" end="0"/>
                                            </p:txEl>
                                          </p:spTgt>
                                        </p:tgtEl>
                                      </p:cBhvr>
                                    </p:animEffect>
                                    <p:anim calcmode="lin" valueType="num">
                                      <p:cBhvr>
                                        <p:cTn id="13" dur="1000" fill="hold"/>
                                        <p:tgtEl>
                                          <p:spTgt spid="6">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6">
                                            <p:txEl>
                                              <p:pRg st="1" end="1"/>
                                            </p:txEl>
                                          </p:spTgt>
                                        </p:tgtEl>
                                        <p:attrNameLst>
                                          <p:attrName>style.visibility</p:attrName>
                                        </p:attrNameLst>
                                      </p:cBhvr>
                                      <p:to>
                                        <p:strVal val="visible"/>
                                      </p:to>
                                    </p:set>
                                    <p:animEffect transition="in" filter="fade">
                                      <p:cBhvr>
                                        <p:cTn id="19" dur="1000"/>
                                        <p:tgtEl>
                                          <p:spTgt spid="6">
                                            <p:txEl>
                                              <p:pRg st="1" end="1"/>
                                            </p:txEl>
                                          </p:spTgt>
                                        </p:tgtEl>
                                      </p:cBhvr>
                                    </p:animEffect>
                                    <p:anim calcmode="lin" valueType="num">
                                      <p:cBhvr>
                                        <p:cTn id="20" dur="1000" fill="hold"/>
                                        <p:tgtEl>
                                          <p:spTgt spid="6">
                                            <p:txEl>
                                              <p:pRg st="1" end="1"/>
                                            </p:txEl>
                                          </p:spTgt>
                                        </p:tgtEl>
                                        <p:attrNameLst>
                                          <p:attrName>ppt_x</p:attrName>
                                        </p:attrNameLst>
                                      </p:cBhvr>
                                      <p:tavLst>
                                        <p:tav tm="0">
                                          <p:val>
                                            <p:strVal val="#ppt_x"/>
                                          </p:val>
                                        </p:tav>
                                        <p:tav tm="100000">
                                          <p:val>
                                            <p:strVal val="#ppt_x"/>
                                          </p:val>
                                        </p:tav>
                                      </p:tavLst>
                                    </p:anim>
                                    <p:anim calcmode="lin" valueType="num">
                                      <p:cBhvr>
                                        <p:cTn id="21" dur="1000" fill="hold"/>
                                        <p:tgtEl>
                                          <p:spTgt spid="6">
                                            <p:txEl>
                                              <p:pRg st="1" end="1"/>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533400" y="723840"/>
            <a:ext cx="8382000" cy="400110"/>
          </a:xfrm>
          <a:prstGeom prst="rect">
            <a:avLst/>
          </a:prstGeom>
          <a:noFill/>
        </p:spPr>
        <p:txBody>
          <a:bodyPr wrap="square" rtlCol="0">
            <a:spAutoFit/>
          </a:bodyPr>
          <a:lstStyle/>
          <a:p>
            <a:pPr marL="0" marR="0" lvl="0" indent="0" algn="just" defTabSz="914400" rtl="0" eaLnBrk="1" fontAlgn="auto" latinLnBrk="0" hangingPunct="1">
              <a:lnSpc>
                <a:spcPct val="100000"/>
              </a:lnSpc>
              <a:spcBef>
                <a:spcPts val="0"/>
              </a:spcBef>
              <a:spcAft>
                <a:spcPts val="0"/>
              </a:spcAft>
              <a:buClrTx/>
              <a:buSzTx/>
              <a:buFontTx/>
              <a:buNone/>
              <a:tabLst/>
              <a:defRPr/>
            </a:pPr>
            <a:r>
              <a:rPr kumimoji="0" lang="en-GB" sz="2000" b="1" i="0" u="none" strike="noStrike" kern="1200" cap="none" spc="0" normalizeH="0" baseline="0" noProof="0" dirty="0" err="1">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Bài</a:t>
            </a:r>
            <a:r>
              <a:rPr kumimoji="0" lang="en-GB"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r>
              <a:rPr kumimoji="0" lang="vi-VN"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4</a:t>
            </a:r>
            <a:r>
              <a:rPr kumimoji="0" lang="en-GB" sz="2000" b="1" i="0" u="none" strike="noStrike" kern="1200" cap="none" spc="0" normalizeH="0" baseline="0" noProof="0" dirty="0">
                <a:ln>
                  <a:noFill/>
                </a:ln>
                <a:solidFill>
                  <a:srgbClr val="9BBB59">
                    <a:lumMod val="20000"/>
                    <a:lumOff val="80000"/>
                  </a:srgbClr>
                </a:solidFill>
                <a:effectLst/>
                <a:uLnTx/>
                <a:uFillTx/>
                <a:latin typeface="Times New Roman" panose="02020603050405020304" pitchFamily="18" charset="0"/>
                <a:ea typeface="Times New Roman" panose="02020603050405020304" pitchFamily="18" charset="0"/>
                <a:cs typeface="Times New Roman" panose="02020603050405020304" pitchFamily="18" charset="0"/>
              </a:rPr>
              <a:t> :</a:t>
            </a:r>
            <a:endParaRPr kumimoji="0" lang="en-US" sz="2000" b="0" i="0" u="none" strike="noStrike" kern="1200" cap="none" spc="0" normalizeH="0" baseline="0" noProof="0" dirty="0">
              <a:ln>
                <a:noFill/>
              </a:ln>
              <a:solidFill>
                <a:srgbClr val="9BBB59">
                  <a:lumMod val="20000"/>
                  <a:lumOff val="80000"/>
                </a:srgbClr>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
        <p:nvSpPr>
          <p:cNvPr id="6" name="TextBox 5"/>
          <p:cNvSpPr txBox="1"/>
          <p:nvPr/>
        </p:nvSpPr>
        <p:spPr>
          <a:xfrm>
            <a:off x="685800" y="1047750"/>
            <a:ext cx="8077200" cy="1477328"/>
          </a:xfrm>
          <a:prstGeom prst="rect">
            <a:avLst/>
          </a:prstGeom>
          <a:noFill/>
        </p:spPr>
        <p:txBody>
          <a:bodyPr wrap="square" rtlCol="0">
            <a:spAutoFit/>
          </a:bodyPr>
          <a:lstStyle/>
          <a:p>
            <a:pPr algn="just">
              <a:spcAft>
                <a:spcPts val="0"/>
              </a:spcAft>
            </a:pP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Dế Choắt nói vậy là muốn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nhờ vả </a:t>
            </a: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Dế Mèn đào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cho </a:t>
            </a: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một cái ngách từ “nhà” của Dế Choắt sang “nhà” của Dế mèn -&gt;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M</a:t>
            </a: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ục đích có cầu khiến.</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r>
              <a:rPr lang="pt-BR" dirty="0">
                <a:solidFill>
                  <a:schemeClr val="bg1"/>
                </a:solidFill>
                <a:latin typeface="Times New Roman" panose="02020603050405020304" pitchFamily="18" charset="0"/>
                <a:ea typeface="Times New Roman" panose="02020603050405020304" pitchFamily="18" charset="0"/>
              </a:rPr>
              <a:t>=&gt; Tô Hoài không dùng câu </a:t>
            </a:r>
            <a:r>
              <a:rPr lang="vi-VN" dirty="0">
                <a:solidFill>
                  <a:schemeClr val="bg1"/>
                </a:solidFill>
                <a:latin typeface="Times New Roman" panose="02020603050405020304" pitchFamily="18" charset="0"/>
                <a:ea typeface="Times New Roman" panose="02020603050405020304" pitchFamily="18" charset="0"/>
              </a:rPr>
              <a:t>cầu khiến</a:t>
            </a:r>
            <a:r>
              <a:rPr lang="pt-BR" dirty="0">
                <a:solidFill>
                  <a:schemeClr val="bg1"/>
                </a:solidFill>
                <a:latin typeface="Times New Roman" panose="02020603050405020304" pitchFamily="18" charset="0"/>
                <a:ea typeface="Times New Roman" panose="02020603050405020304" pitchFamily="18" charset="0"/>
              </a:rPr>
              <a:t> mà dùng câu nghi vấn ( “hay là” )làm cho ý nghĩa cầu khiến nhẹ hơn, có ý đắn đo</a:t>
            </a:r>
            <a:r>
              <a:rPr lang="vi-VN" dirty="0">
                <a:solidFill>
                  <a:schemeClr val="bg1"/>
                </a:solidFill>
                <a:latin typeface="Times New Roman" panose="02020603050405020304" pitchFamily="18" charset="0"/>
                <a:ea typeface="Times New Roman" panose="02020603050405020304" pitchFamily="18" charset="0"/>
              </a:rPr>
              <a:t>,</a:t>
            </a:r>
            <a:r>
              <a:rPr lang="pt-BR" dirty="0">
                <a:solidFill>
                  <a:schemeClr val="bg1"/>
                </a:solidFill>
                <a:latin typeface="Times New Roman" panose="02020603050405020304" pitchFamily="18" charset="0"/>
                <a:ea typeface="Times New Roman" panose="02020603050405020304" pitchFamily="18" charset="0"/>
              </a:rPr>
              <a:t> phù hợp với tính cách của D</a:t>
            </a:r>
            <a:r>
              <a:rPr lang="vi-VN" dirty="0">
                <a:solidFill>
                  <a:schemeClr val="bg1"/>
                </a:solidFill>
                <a:latin typeface="Times New Roman" panose="02020603050405020304" pitchFamily="18" charset="0"/>
                <a:ea typeface="Times New Roman" panose="02020603050405020304" pitchFamily="18" charset="0"/>
              </a:rPr>
              <a:t>ế Choắt</a:t>
            </a:r>
            <a:r>
              <a:rPr lang="pt-BR" dirty="0">
                <a:solidFill>
                  <a:schemeClr val="bg1"/>
                </a:solidFill>
                <a:latin typeface="Times New Roman" panose="02020603050405020304" pitchFamily="18" charset="0"/>
                <a:ea typeface="Times New Roman" panose="02020603050405020304" pitchFamily="18" charset="0"/>
              </a:rPr>
              <a:t> ( nhút nhát, hiền lành ) và vị thế ( yếu đuối, thua kém ) </a:t>
            </a:r>
            <a:r>
              <a:rPr lang="vi-VN" dirty="0">
                <a:solidFill>
                  <a:schemeClr val="bg1"/>
                </a:solidFill>
                <a:latin typeface="Times New Roman" panose="02020603050405020304" pitchFamily="18" charset="0"/>
                <a:ea typeface="Times New Roman" panose="02020603050405020304" pitchFamily="18" charset="0"/>
              </a:rPr>
              <a:t>của Choắt </a:t>
            </a:r>
            <a:r>
              <a:rPr lang="pt-BR" dirty="0">
                <a:solidFill>
                  <a:schemeClr val="bg1"/>
                </a:solidFill>
                <a:latin typeface="Times New Roman" panose="02020603050405020304" pitchFamily="18" charset="0"/>
                <a:ea typeface="Times New Roman" panose="02020603050405020304" pitchFamily="18" charset="0"/>
              </a:rPr>
              <a:t>so với D</a:t>
            </a:r>
            <a:r>
              <a:rPr lang="vi-VN" dirty="0">
                <a:solidFill>
                  <a:schemeClr val="bg1"/>
                </a:solidFill>
                <a:latin typeface="Times New Roman" panose="02020603050405020304" pitchFamily="18" charset="0"/>
                <a:ea typeface="Times New Roman" panose="02020603050405020304" pitchFamily="18" charset="0"/>
              </a:rPr>
              <a:t>ế Mèn</a:t>
            </a:r>
            <a:r>
              <a:rPr lang="pt-BR" dirty="0">
                <a:solidFill>
                  <a:schemeClr val="bg1"/>
                </a:solidFill>
                <a:latin typeface="Times New Roman" panose="02020603050405020304" pitchFamily="18" charset="0"/>
                <a:ea typeface="Times New Roman" panose="02020603050405020304" pitchFamily="18" charset="0"/>
              </a:rPr>
              <a:t>.</a:t>
            </a:r>
            <a:endParaRPr kumimoji="0" lang="en-US" sz="1800" b="0" i="0" u="none" strike="noStrike" kern="1200" cap="none" spc="0" normalizeH="0" baseline="0" noProof="0" dirty="0">
              <a:ln>
                <a:noFill/>
              </a:ln>
              <a:solidFill>
                <a:schemeClr val="bg1"/>
              </a:solidFill>
              <a:effectLst/>
              <a:uLnTx/>
              <a:uFillTx/>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858228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nodeType="clickEffect">
                                  <p:stCondLst>
                                    <p:cond delay="0"/>
                                  </p:stCondLst>
                                  <p:childTnLst>
                                    <p:set>
                                      <p:cBhvr>
                                        <p:cTn id="11" dur="1" fill="hold">
                                          <p:stCondLst>
                                            <p:cond delay="0"/>
                                          </p:stCondLst>
                                        </p:cTn>
                                        <p:tgtEl>
                                          <p:spTgt spid="6">
                                            <p:txEl>
                                              <p:pRg st="0" end="0"/>
                                            </p:txEl>
                                          </p:spTgt>
                                        </p:tgtEl>
                                        <p:attrNameLst>
                                          <p:attrName>style.visibility</p:attrName>
                                        </p:attrNameLst>
                                      </p:cBhvr>
                                      <p:to>
                                        <p:strVal val="visible"/>
                                      </p:to>
                                    </p:set>
                                    <p:animEffect transition="in" filter="fade">
                                      <p:cBhvr>
                                        <p:cTn id="12" dur="1000"/>
                                        <p:tgtEl>
                                          <p:spTgt spid="6">
                                            <p:txEl>
                                              <p:pRg st="0" end="0"/>
                                            </p:txEl>
                                          </p:spTgt>
                                        </p:tgtEl>
                                      </p:cBhvr>
                                    </p:animEffect>
                                    <p:anim calcmode="lin" valueType="num">
                                      <p:cBhvr>
                                        <p:cTn id="13" dur="1000" fill="hold"/>
                                        <p:tgtEl>
                                          <p:spTgt spid="6">
                                            <p:txEl>
                                              <p:pRg st="0" end="0"/>
                                            </p:txEl>
                                          </p:spTgt>
                                        </p:tgtEl>
                                        <p:attrNameLst>
                                          <p:attrName>ppt_x</p:attrName>
                                        </p:attrNameLst>
                                      </p:cBhvr>
                                      <p:tavLst>
                                        <p:tav tm="0">
                                          <p:val>
                                            <p:strVal val="#ppt_x"/>
                                          </p:val>
                                        </p:tav>
                                        <p:tav tm="100000">
                                          <p:val>
                                            <p:strVal val="#ppt_x"/>
                                          </p:val>
                                        </p:tav>
                                      </p:tavLst>
                                    </p:anim>
                                    <p:anim calcmode="lin" valueType="num">
                                      <p:cBhvr>
                                        <p:cTn id="14" dur="1000" fill="hold"/>
                                        <p:tgtEl>
                                          <p:spTgt spid="6">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2" presetClass="entr" presetSubtype="0" fill="hold" nodeType="clickEffect">
                                  <p:stCondLst>
                                    <p:cond delay="0"/>
                                  </p:stCondLst>
                                  <p:childTnLst>
                                    <p:set>
                                      <p:cBhvr>
                                        <p:cTn id="18" dur="1" fill="hold">
                                          <p:stCondLst>
                                            <p:cond delay="0"/>
                                          </p:stCondLst>
                                        </p:cTn>
                                        <p:tgtEl>
                                          <p:spTgt spid="6">
                                            <p:txEl>
                                              <p:pRg st="1" end="1"/>
                                            </p:txEl>
                                          </p:spTgt>
                                        </p:tgtEl>
                                        <p:attrNameLst>
                                          <p:attrName>style.visibility</p:attrName>
                                        </p:attrNameLst>
                                      </p:cBhvr>
                                      <p:to>
                                        <p:strVal val="visible"/>
                                      </p:to>
                                    </p:set>
                                    <p:animEffect transition="in" filter="fade">
                                      <p:cBhvr>
                                        <p:cTn id="19" dur="1000"/>
                                        <p:tgtEl>
                                          <p:spTgt spid="6">
                                            <p:txEl>
                                              <p:pRg st="1" end="1"/>
                                            </p:txEl>
                                          </p:spTgt>
                                        </p:tgtEl>
                                      </p:cBhvr>
                                    </p:animEffect>
                                    <p:anim calcmode="lin" valueType="num">
                                      <p:cBhvr>
                                        <p:cTn id="20" dur="1000" fill="hold"/>
                                        <p:tgtEl>
                                          <p:spTgt spid="6">
                                            <p:txEl>
                                              <p:pRg st="1" end="1"/>
                                            </p:txEl>
                                          </p:spTgt>
                                        </p:tgtEl>
                                        <p:attrNameLst>
                                          <p:attrName>ppt_x</p:attrName>
                                        </p:attrNameLst>
                                      </p:cBhvr>
                                      <p:tavLst>
                                        <p:tav tm="0">
                                          <p:val>
                                            <p:strVal val="#ppt_x"/>
                                          </p:val>
                                        </p:tav>
                                        <p:tav tm="100000">
                                          <p:val>
                                            <p:strVal val="#ppt_x"/>
                                          </p:val>
                                        </p:tav>
                                      </p:tavLst>
                                    </p:anim>
                                    <p:anim calcmode="lin" valueType="num">
                                      <p:cBhvr>
                                        <p:cTn id="21" dur="1000" fill="hold"/>
                                        <p:tgtEl>
                                          <p:spTgt spid="6">
                                            <p:txEl>
                                              <p:pRg st="1" end="1"/>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 name="Table 2"/>
          <p:cNvGraphicFramePr>
            <a:graphicFrameLocks noGrp="1"/>
          </p:cNvGraphicFramePr>
          <p:nvPr>
            <p:extLst>
              <p:ext uri="{D42A27DB-BD31-4B8C-83A1-F6EECF244321}">
                <p14:modId xmlns:p14="http://schemas.microsoft.com/office/powerpoint/2010/main" val="2755833915"/>
              </p:ext>
            </p:extLst>
          </p:nvPr>
        </p:nvGraphicFramePr>
        <p:xfrm>
          <a:off x="990600" y="1200150"/>
          <a:ext cx="7010400" cy="396240"/>
        </p:xfrm>
        <a:graphic>
          <a:graphicData uri="http://schemas.openxmlformats.org/drawingml/2006/table">
            <a:tbl>
              <a:tblPr firstRow="1" bandRow="1">
                <a:tableStyleId>{5C22544A-7EE6-4342-B048-85BDC9FD1C3A}</a:tableStyleId>
              </a:tblPr>
              <a:tblGrid>
                <a:gridCol w="7010400">
                  <a:extLst>
                    <a:ext uri="{9D8B030D-6E8A-4147-A177-3AD203B41FA5}">
                      <a16:colId xmlns:a16="http://schemas.microsoft.com/office/drawing/2014/main" val="20000"/>
                    </a:ext>
                  </a:extLst>
                </a:gridCol>
              </a:tblGrid>
              <a:tr h="37084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vi-VN" sz="2000" b="1" dirty="0">
                          <a:solidFill>
                            <a:srgbClr val="FFFF00"/>
                          </a:solidFill>
                          <a:latin typeface="Times New Roman"/>
                          <a:ea typeface="Calibri"/>
                          <a:cs typeface="Times New Roman"/>
                        </a:rPr>
                        <a:t>Câu</a:t>
                      </a:r>
                      <a:r>
                        <a:rPr lang="vi-VN" sz="2000" b="1" baseline="0" dirty="0">
                          <a:solidFill>
                            <a:srgbClr val="FFFF00"/>
                          </a:solidFill>
                          <a:latin typeface="Times New Roman"/>
                          <a:ea typeface="Calibri"/>
                          <a:cs typeface="Times New Roman"/>
                        </a:rPr>
                        <a:t> cầu khiến</a:t>
                      </a:r>
                      <a:endParaRPr lang="en-US" sz="2000" dirty="0">
                        <a:solidFill>
                          <a:srgbClr val="FFFF00"/>
                        </a:solidFill>
                        <a:latin typeface="Times New Roman"/>
                        <a:ea typeface="Calibri"/>
                        <a:cs typeface="Times New Roman"/>
                      </a:endParaRPr>
                    </a:p>
                  </a:txBody>
                  <a:tcPr/>
                </a:tc>
                <a:extLst>
                  <a:ext uri="{0D108BD9-81ED-4DB2-BD59-A6C34878D82A}">
                    <a16:rowId xmlns:a16="http://schemas.microsoft.com/office/drawing/2014/main" val="10000"/>
                  </a:ext>
                </a:extLst>
              </a:tr>
            </a:tbl>
          </a:graphicData>
        </a:graphic>
      </p:graphicFrame>
      <p:graphicFrame>
        <p:nvGraphicFramePr>
          <p:cNvPr id="5" name="Table 4"/>
          <p:cNvGraphicFramePr>
            <a:graphicFrameLocks noGrp="1"/>
          </p:cNvGraphicFramePr>
          <p:nvPr>
            <p:extLst>
              <p:ext uri="{D42A27DB-BD31-4B8C-83A1-F6EECF244321}">
                <p14:modId xmlns:p14="http://schemas.microsoft.com/office/powerpoint/2010/main" val="1741162444"/>
              </p:ext>
            </p:extLst>
          </p:nvPr>
        </p:nvGraphicFramePr>
        <p:xfrm>
          <a:off x="762000" y="2190750"/>
          <a:ext cx="2667000" cy="370840"/>
        </p:xfrm>
        <a:graphic>
          <a:graphicData uri="http://schemas.openxmlformats.org/drawingml/2006/table">
            <a:tbl>
              <a:tblPr firstRow="1" bandRow="1">
                <a:tableStyleId>{5C22544A-7EE6-4342-B048-85BDC9FD1C3A}</a:tableStyleId>
              </a:tblPr>
              <a:tblGrid>
                <a:gridCol w="2667000">
                  <a:extLst>
                    <a:ext uri="{9D8B030D-6E8A-4147-A177-3AD203B41FA5}">
                      <a16:colId xmlns:a16="http://schemas.microsoft.com/office/drawing/2014/main" val="20000"/>
                    </a:ext>
                  </a:extLst>
                </a:gridCol>
              </a:tblGrid>
              <a:tr h="370840">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1800" b="1" i="0" u="none" strike="noStrike" cap="none" normalizeH="0" baseline="0" dirty="0">
                          <a:ln>
                            <a:noFill/>
                          </a:ln>
                          <a:solidFill>
                            <a:schemeClr val="accent3">
                              <a:lumMod val="40000"/>
                              <a:lumOff val="60000"/>
                            </a:schemeClr>
                          </a:solidFill>
                          <a:effectLst/>
                          <a:latin typeface="Times New Roman" pitchFamily="18" charset="0"/>
                          <a:cs typeface="Times New Roman" pitchFamily="18" charset="0"/>
                        </a:rPr>
                        <a:t>Đặc điểm hình thức</a:t>
                      </a:r>
                      <a:endParaRPr kumimoji="0" lang="en-US" sz="1800" b="1" i="0" u="none" strike="noStrike" cap="none" normalizeH="0" baseline="0" dirty="0">
                        <a:ln>
                          <a:noFill/>
                        </a:ln>
                        <a:solidFill>
                          <a:schemeClr val="accent3">
                            <a:lumMod val="40000"/>
                            <a:lumOff val="60000"/>
                          </a:schemeClr>
                        </a:solidFill>
                        <a:effectLst/>
                        <a:latin typeface="Times New Roman" pitchFamily="18" charset="0"/>
                      </a:endParaRPr>
                    </a:p>
                  </a:txBody>
                  <a:tcPr/>
                </a:tc>
                <a:extLst>
                  <a:ext uri="{0D108BD9-81ED-4DB2-BD59-A6C34878D82A}">
                    <a16:rowId xmlns:a16="http://schemas.microsoft.com/office/drawing/2014/main" val="10000"/>
                  </a:ext>
                </a:extLst>
              </a:tr>
            </a:tbl>
          </a:graphicData>
        </a:graphic>
      </p:graphicFrame>
      <p:graphicFrame>
        <p:nvGraphicFramePr>
          <p:cNvPr id="6" name="Table 5"/>
          <p:cNvGraphicFramePr>
            <a:graphicFrameLocks noGrp="1"/>
          </p:cNvGraphicFramePr>
          <p:nvPr>
            <p:extLst>
              <p:ext uri="{D42A27DB-BD31-4B8C-83A1-F6EECF244321}">
                <p14:modId xmlns:p14="http://schemas.microsoft.com/office/powerpoint/2010/main" val="1759656129"/>
              </p:ext>
            </p:extLst>
          </p:nvPr>
        </p:nvGraphicFramePr>
        <p:xfrm>
          <a:off x="5867400" y="2190750"/>
          <a:ext cx="2743200" cy="381000"/>
        </p:xfrm>
        <a:graphic>
          <a:graphicData uri="http://schemas.openxmlformats.org/drawingml/2006/table">
            <a:tbl>
              <a:tblPr firstRow="1" bandRow="1">
                <a:tableStyleId>{5C22544A-7EE6-4342-B048-85BDC9FD1C3A}</a:tableStyleId>
              </a:tblPr>
              <a:tblGrid>
                <a:gridCol w="2743200">
                  <a:extLst>
                    <a:ext uri="{9D8B030D-6E8A-4147-A177-3AD203B41FA5}">
                      <a16:colId xmlns:a16="http://schemas.microsoft.com/office/drawing/2014/main" val="20000"/>
                    </a:ext>
                  </a:extLst>
                </a:gridCol>
              </a:tblGrid>
              <a:tr h="381000">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1800" b="1" i="0" u="none" strike="noStrike" cap="none" normalizeH="0" baseline="0" dirty="0">
                          <a:ln>
                            <a:noFill/>
                          </a:ln>
                          <a:solidFill>
                            <a:schemeClr val="accent3">
                              <a:lumMod val="40000"/>
                              <a:lumOff val="60000"/>
                            </a:schemeClr>
                          </a:solidFill>
                          <a:effectLst/>
                          <a:latin typeface="Times New Roman" pitchFamily="18" charset="0"/>
                        </a:rPr>
                        <a:t>Chức năng</a:t>
                      </a:r>
                      <a:endParaRPr kumimoji="0" lang="en-US" sz="1800" b="1" i="0" u="none" strike="noStrike" cap="none" normalizeH="0" baseline="0" dirty="0">
                        <a:ln>
                          <a:noFill/>
                        </a:ln>
                        <a:solidFill>
                          <a:schemeClr val="accent3">
                            <a:lumMod val="40000"/>
                            <a:lumOff val="60000"/>
                          </a:schemeClr>
                        </a:solidFill>
                        <a:effectLst/>
                        <a:latin typeface="Times New Roman" pitchFamily="18" charset="0"/>
                      </a:endParaRPr>
                    </a:p>
                  </a:txBody>
                  <a:tcPr/>
                </a:tc>
                <a:extLst>
                  <a:ext uri="{0D108BD9-81ED-4DB2-BD59-A6C34878D82A}">
                    <a16:rowId xmlns:a16="http://schemas.microsoft.com/office/drawing/2014/main" val="10000"/>
                  </a:ext>
                </a:extLst>
              </a:tr>
            </a:tbl>
          </a:graphicData>
        </a:graphic>
      </p:graphicFrame>
      <p:sp>
        <p:nvSpPr>
          <p:cNvPr id="7" name="Line 134"/>
          <p:cNvSpPr>
            <a:spLocks noChangeShapeType="1"/>
          </p:cNvSpPr>
          <p:nvPr/>
        </p:nvSpPr>
        <p:spPr bwMode="auto">
          <a:xfrm>
            <a:off x="4419599" y="1610649"/>
            <a:ext cx="2438401" cy="580102"/>
          </a:xfrm>
          <a:prstGeom prst="line">
            <a:avLst/>
          </a:prstGeom>
          <a:ln>
            <a:solidFill>
              <a:srgbClr val="FFFF00"/>
            </a:solidFill>
            <a:headEnd/>
            <a:tailEnd type="triangle" w="med" len="med"/>
          </a:ln>
        </p:spPr>
        <p:style>
          <a:lnRef idx="3">
            <a:schemeClr val="dk1"/>
          </a:lnRef>
          <a:fillRef idx="0">
            <a:schemeClr val="dk1"/>
          </a:fillRef>
          <a:effectRef idx="2">
            <a:schemeClr val="dk1"/>
          </a:effectRef>
          <a:fontRef idx="minor">
            <a:schemeClr val="tx1"/>
          </a:fontRef>
        </p:style>
        <p:txBody>
          <a:bodyPr/>
          <a:lstStyle/>
          <a:p>
            <a:endParaRPr lang="en-US"/>
          </a:p>
        </p:txBody>
      </p:sp>
      <p:sp>
        <p:nvSpPr>
          <p:cNvPr id="8" name="Line 134"/>
          <p:cNvSpPr>
            <a:spLocks noChangeShapeType="1"/>
          </p:cNvSpPr>
          <p:nvPr/>
        </p:nvSpPr>
        <p:spPr bwMode="auto">
          <a:xfrm flipH="1">
            <a:off x="2057400" y="1601945"/>
            <a:ext cx="2362199" cy="588805"/>
          </a:xfrm>
          <a:prstGeom prst="line">
            <a:avLst/>
          </a:prstGeom>
          <a:ln>
            <a:solidFill>
              <a:srgbClr val="FFFF00"/>
            </a:solidFill>
            <a:headEnd/>
            <a:tailEnd type="triangle" w="med" len="med"/>
          </a:ln>
        </p:spPr>
        <p:style>
          <a:lnRef idx="3">
            <a:schemeClr val="dk1"/>
          </a:lnRef>
          <a:fillRef idx="0">
            <a:schemeClr val="dk1"/>
          </a:fillRef>
          <a:effectRef idx="2">
            <a:schemeClr val="dk1"/>
          </a:effectRef>
          <a:fontRef idx="minor">
            <a:schemeClr val="tx1"/>
          </a:fontRef>
        </p:style>
        <p:txBody>
          <a:bodyPr/>
          <a:lstStyle/>
          <a:p>
            <a:endParaRPr lang="en-US"/>
          </a:p>
        </p:txBody>
      </p:sp>
      <p:sp>
        <p:nvSpPr>
          <p:cNvPr id="9" name="Rectangle 8"/>
          <p:cNvSpPr/>
          <p:nvPr/>
        </p:nvSpPr>
        <p:spPr>
          <a:xfrm>
            <a:off x="533400" y="361950"/>
            <a:ext cx="8077200" cy="707886"/>
          </a:xfrm>
          <a:prstGeom prst="rect">
            <a:avLst/>
          </a:prstGeom>
        </p:spPr>
        <p:txBody>
          <a:bodyPr wrap="square">
            <a:spAutoFit/>
          </a:bodyPr>
          <a:lstStyle/>
          <a:p>
            <a:pPr lvl="0" algn="just" eaLnBrk="0" fontAlgn="base" hangingPunct="0">
              <a:spcBef>
                <a:spcPct val="0"/>
              </a:spcBef>
              <a:spcAft>
                <a:spcPct val="0"/>
              </a:spcAft>
            </a:pPr>
            <a:r>
              <a:rPr lang="pt-BR" sz="2000" b="1" dirty="0">
                <a:solidFill>
                  <a:srgbClr val="FFFF00"/>
                </a:solidFill>
                <a:latin typeface="Times New Roman" pitchFamily="18" charset="0"/>
                <a:ea typeface="Times New Roman" pitchFamily="18" charset="0"/>
                <a:cs typeface="Times New Roman" pitchFamily="18" charset="0"/>
              </a:rPr>
              <a:t>Bài tập 3: Hoàn thiện sơ đồ tư duy cho bài thuyết minh về một phương pháp( cách làm)</a:t>
            </a:r>
            <a:endParaRPr lang="en-US" sz="2000" b="1" dirty="0">
              <a:solidFill>
                <a:schemeClr val="bg1"/>
              </a:solidFill>
              <a:latin typeface="Times New Roman" pitchFamily="18" charset="0"/>
              <a:cs typeface="Times New Roman" pitchFamily="18" charset="0"/>
            </a:endParaRPr>
          </a:p>
        </p:txBody>
      </p:sp>
      <p:graphicFrame>
        <p:nvGraphicFramePr>
          <p:cNvPr id="12" name="Table 11"/>
          <p:cNvGraphicFramePr>
            <a:graphicFrameLocks noGrp="1"/>
          </p:cNvGraphicFramePr>
          <p:nvPr>
            <p:extLst>
              <p:ext uri="{D42A27DB-BD31-4B8C-83A1-F6EECF244321}">
                <p14:modId xmlns:p14="http://schemas.microsoft.com/office/powerpoint/2010/main" val="2906790983"/>
              </p:ext>
            </p:extLst>
          </p:nvPr>
        </p:nvGraphicFramePr>
        <p:xfrm>
          <a:off x="228600" y="3409950"/>
          <a:ext cx="4038600" cy="365760"/>
        </p:xfrm>
        <a:graphic>
          <a:graphicData uri="http://schemas.openxmlformats.org/drawingml/2006/table">
            <a:tbl>
              <a:tblPr firstRow="1" bandRow="1">
                <a:tableStyleId>{5C22544A-7EE6-4342-B048-85BDC9FD1C3A}</a:tableStyleId>
              </a:tblPr>
              <a:tblGrid>
                <a:gridCol w="4038600">
                  <a:extLst>
                    <a:ext uri="{9D8B030D-6E8A-4147-A177-3AD203B41FA5}">
                      <a16:colId xmlns:a16="http://schemas.microsoft.com/office/drawing/2014/main" val="20000"/>
                    </a:ext>
                  </a:extLst>
                </a:gridCol>
              </a:tblGrid>
              <a:tr h="350519">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1800" b="1" u="none" strike="noStrike" cap="none" normalizeH="0" baseline="0" dirty="0">
                          <a:ln>
                            <a:noFill/>
                          </a:ln>
                          <a:solidFill>
                            <a:schemeClr val="accent6">
                              <a:lumMod val="40000"/>
                              <a:lumOff val="60000"/>
                            </a:schemeClr>
                          </a:solidFill>
                          <a:effectLst/>
                          <a:latin typeface="Times New Roman" pitchFamily="18" charset="0"/>
                          <a:ea typeface="Times New Roman" pitchFamily="18" charset="0"/>
                          <a:cs typeface="Times New Roman" pitchFamily="18" charset="0"/>
                        </a:rPr>
                        <a:t>?</a:t>
                      </a:r>
                      <a:endParaRPr kumimoji="0" lang="en-US" sz="1800" b="1" i="0" u="none" strike="noStrike" cap="none" normalizeH="0" baseline="0" dirty="0">
                        <a:ln>
                          <a:noFill/>
                        </a:ln>
                        <a:solidFill>
                          <a:schemeClr val="accent6">
                            <a:lumMod val="40000"/>
                            <a:lumOff val="60000"/>
                          </a:schemeClr>
                        </a:solidFill>
                        <a:effectLst/>
                        <a:latin typeface="Times New Roman" pitchFamily="18" charset="0"/>
                      </a:endParaRPr>
                    </a:p>
                  </a:txBody>
                  <a:tcPr/>
                </a:tc>
                <a:extLst>
                  <a:ext uri="{0D108BD9-81ED-4DB2-BD59-A6C34878D82A}">
                    <a16:rowId xmlns:a16="http://schemas.microsoft.com/office/drawing/2014/main" val="10000"/>
                  </a:ext>
                </a:extLst>
              </a:tr>
            </a:tbl>
          </a:graphicData>
        </a:graphic>
      </p:graphicFrame>
      <p:sp>
        <p:nvSpPr>
          <p:cNvPr id="13" name="Line 134"/>
          <p:cNvSpPr>
            <a:spLocks noChangeShapeType="1"/>
          </p:cNvSpPr>
          <p:nvPr/>
        </p:nvSpPr>
        <p:spPr bwMode="auto">
          <a:xfrm flipH="1">
            <a:off x="2057400" y="2571750"/>
            <a:ext cx="0" cy="838201"/>
          </a:xfrm>
          <a:prstGeom prst="line">
            <a:avLst/>
          </a:prstGeom>
          <a:ln>
            <a:solidFill>
              <a:srgbClr val="FFFF00"/>
            </a:solidFill>
            <a:headEnd/>
            <a:tailEnd type="triangle" w="med" len="med"/>
          </a:ln>
        </p:spPr>
        <p:style>
          <a:lnRef idx="3">
            <a:schemeClr val="dk1"/>
          </a:lnRef>
          <a:fillRef idx="0">
            <a:schemeClr val="dk1"/>
          </a:fillRef>
          <a:effectRef idx="2">
            <a:schemeClr val="dk1"/>
          </a:effectRef>
          <a:fontRef idx="minor">
            <a:schemeClr val="tx1"/>
          </a:fontRef>
        </p:style>
        <p:txBody>
          <a:bodyPr/>
          <a:lstStyle/>
          <a:p>
            <a:endParaRPr lang="en-US"/>
          </a:p>
        </p:txBody>
      </p:sp>
      <p:sp>
        <p:nvSpPr>
          <p:cNvPr id="14" name="Line 134"/>
          <p:cNvSpPr>
            <a:spLocks noChangeShapeType="1"/>
          </p:cNvSpPr>
          <p:nvPr/>
        </p:nvSpPr>
        <p:spPr bwMode="auto">
          <a:xfrm flipH="1">
            <a:off x="6934200" y="2571750"/>
            <a:ext cx="0" cy="838201"/>
          </a:xfrm>
          <a:prstGeom prst="line">
            <a:avLst/>
          </a:prstGeom>
          <a:ln>
            <a:solidFill>
              <a:srgbClr val="FFFF00"/>
            </a:solidFill>
            <a:headEnd/>
            <a:tailEnd type="triangle" w="med" len="med"/>
          </a:ln>
        </p:spPr>
        <p:style>
          <a:lnRef idx="3">
            <a:schemeClr val="dk1"/>
          </a:lnRef>
          <a:fillRef idx="0">
            <a:schemeClr val="dk1"/>
          </a:fillRef>
          <a:effectRef idx="2">
            <a:schemeClr val="dk1"/>
          </a:effectRef>
          <a:fontRef idx="minor">
            <a:schemeClr val="tx1"/>
          </a:fontRef>
        </p:style>
        <p:txBody>
          <a:bodyPr/>
          <a:lstStyle/>
          <a:p>
            <a:endParaRPr lang="en-US"/>
          </a:p>
        </p:txBody>
      </p:sp>
      <p:graphicFrame>
        <p:nvGraphicFramePr>
          <p:cNvPr id="15" name="Table 14"/>
          <p:cNvGraphicFramePr>
            <a:graphicFrameLocks noGrp="1"/>
          </p:cNvGraphicFramePr>
          <p:nvPr>
            <p:extLst>
              <p:ext uri="{D42A27DB-BD31-4B8C-83A1-F6EECF244321}">
                <p14:modId xmlns:p14="http://schemas.microsoft.com/office/powerpoint/2010/main" val="2099137923"/>
              </p:ext>
            </p:extLst>
          </p:nvPr>
        </p:nvGraphicFramePr>
        <p:xfrm>
          <a:off x="4876800" y="3409950"/>
          <a:ext cx="4038599" cy="365760"/>
        </p:xfrm>
        <a:graphic>
          <a:graphicData uri="http://schemas.openxmlformats.org/drawingml/2006/table">
            <a:tbl>
              <a:tblPr firstRow="1" bandRow="1">
                <a:tableStyleId>{5C22544A-7EE6-4342-B048-85BDC9FD1C3A}</a:tableStyleId>
              </a:tblPr>
              <a:tblGrid>
                <a:gridCol w="4038599">
                  <a:extLst>
                    <a:ext uri="{9D8B030D-6E8A-4147-A177-3AD203B41FA5}">
                      <a16:colId xmlns:a16="http://schemas.microsoft.com/office/drawing/2014/main" val="20000"/>
                    </a:ext>
                  </a:extLst>
                </a:gridCol>
              </a:tblGrid>
              <a:tr h="350519">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vi-VN" sz="1800" b="1" i="0" u="none" strike="noStrike" cap="none" normalizeH="0" baseline="0" dirty="0">
                          <a:ln>
                            <a:noFill/>
                          </a:ln>
                          <a:solidFill>
                            <a:schemeClr val="accent6">
                              <a:lumMod val="40000"/>
                              <a:lumOff val="60000"/>
                            </a:schemeClr>
                          </a:solidFill>
                          <a:effectLst/>
                          <a:latin typeface="Times New Roman" pitchFamily="18" charset="0"/>
                          <a:cs typeface="Times New Roman" pitchFamily="18" charset="0"/>
                        </a:rPr>
                        <a:t>?</a:t>
                      </a:r>
                      <a:endParaRPr kumimoji="0" lang="en-US" sz="1800" b="1" i="0" u="none" strike="noStrike" cap="none" normalizeH="0" baseline="0" dirty="0">
                        <a:ln>
                          <a:noFill/>
                        </a:ln>
                        <a:solidFill>
                          <a:schemeClr val="accent6">
                            <a:lumMod val="40000"/>
                            <a:lumOff val="60000"/>
                          </a:schemeClr>
                        </a:solidFill>
                        <a:effectLst/>
                        <a:latin typeface="Times New Roman" pitchFamily="18" charset="0"/>
                      </a:endParaRPr>
                    </a:p>
                  </a:txBody>
                  <a:tcPr/>
                </a:tc>
                <a:extLst>
                  <a:ext uri="{0D108BD9-81ED-4DB2-BD59-A6C34878D82A}">
                    <a16:rowId xmlns:a16="http://schemas.microsoft.com/office/drawing/2014/main" val="10000"/>
                  </a:ext>
                </a:extLst>
              </a:tr>
            </a:tbl>
          </a:graphicData>
        </a:graphic>
      </p:graphicFrame>
    </p:spTree>
    <p:extLst>
      <p:ext uri="{BB962C8B-B14F-4D97-AF65-F5344CB8AC3E}">
        <p14:creationId xmlns:p14="http://schemas.microsoft.com/office/powerpoint/2010/main" val="287143205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blinds(horizont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blinds(horizontal)">
                                      <p:cBhvr>
                                        <p:cTn id="12" dur="500"/>
                                        <p:tgtEl>
                                          <p:spTgt spid="5"/>
                                        </p:tgtEl>
                                      </p:cBhvr>
                                    </p:animEffect>
                                  </p:childTnLst>
                                </p:cTn>
                              </p:par>
                              <p:par>
                                <p:cTn id="13" presetID="3" presetClass="entr" presetSubtype="10"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animEffect transition="in" filter="blinds(horizontal)">
                                      <p:cBhvr>
                                        <p:cTn id="15" dur="500"/>
                                        <p:tgtEl>
                                          <p:spTgt spid="8"/>
                                        </p:tgtEl>
                                      </p:cBhvr>
                                    </p:animEffect>
                                  </p:childTnLst>
                                </p:cTn>
                              </p:par>
                            </p:childTnLst>
                          </p:cTn>
                        </p:par>
                      </p:childTnLst>
                    </p:cTn>
                  </p:par>
                  <p:par>
                    <p:cTn id="16" fill="hold">
                      <p:stCondLst>
                        <p:cond delay="indefinite"/>
                      </p:stCondLst>
                      <p:childTnLst>
                        <p:par>
                          <p:cTn id="17" fill="hold">
                            <p:stCondLst>
                              <p:cond delay="0"/>
                            </p:stCondLst>
                            <p:childTnLst>
                              <p:par>
                                <p:cTn id="18" presetID="53" presetClass="entr" presetSubtype="16" fill="hold" grpId="0" nodeType="clickEffect">
                                  <p:stCondLst>
                                    <p:cond delay="0"/>
                                  </p:stCondLst>
                                  <p:childTnLst>
                                    <p:set>
                                      <p:cBhvr>
                                        <p:cTn id="19" dur="1" fill="hold">
                                          <p:stCondLst>
                                            <p:cond delay="0"/>
                                          </p:stCondLst>
                                        </p:cTn>
                                        <p:tgtEl>
                                          <p:spTgt spid="7"/>
                                        </p:tgtEl>
                                        <p:attrNameLst>
                                          <p:attrName>style.visibility</p:attrName>
                                        </p:attrNameLst>
                                      </p:cBhvr>
                                      <p:to>
                                        <p:strVal val="visible"/>
                                      </p:to>
                                    </p:set>
                                    <p:anim calcmode="lin" valueType="num">
                                      <p:cBhvr>
                                        <p:cTn id="20" dur="500" fill="hold"/>
                                        <p:tgtEl>
                                          <p:spTgt spid="7"/>
                                        </p:tgtEl>
                                        <p:attrNameLst>
                                          <p:attrName>ppt_w</p:attrName>
                                        </p:attrNameLst>
                                      </p:cBhvr>
                                      <p:tavLst>
                                        <p:tav tm="0">
                                          <p:val>
                                            <p:fltVal val="0"/>
                                          </p:val>
                                        </p:tav>
                                        <p:tav tm="100000">
                                          <p:val>
                                            <p:strVal val="#ppt_w"/>
                                          </p:val>
                                        </p:tav>
                                      </p:tavLst>
                                    </p:anim>
                                    <p:anim calcmode="lin" valueType="num">
                                      <p:cBhvr>
                                        <p:cTn id="21" dur="500" fill="hold"/>
                                        <p:tgtEl>
                                          <p:spTgt spid="7"/>
                                        </p:tgtEl>
                                        <p:attrNameLst>
                                          <p:attrName>ppt_h</p:attrName>
                                        </p:attrNameLst>
                                      </p:cBhvr>
                                      <p:tavLst>
                                        <p:tav tm="0">
                                          <p:val>
                                            <p:fltVal val="0"/>
                                          </p:val>
                                        </p:tav>
                                        <p:tav tm="100000">
                                          <p:val>
                                            <p:strVal val="#ppt_h"/>
                                          </p:val>
                                        </p:tav>
                                      </p:tavLst>
                                    </p:anim>
                                    <p:animEffect transition="in" filter="fade">
                                      <p:cBhvr>
                                        <p:cTn id="22" dur="500"/>
                                        <p:tgtEl>
                                          <p:spTgt spid="7"/>
                                        </p:tgtEl>
                                      </p:cBhvr>
                                    </p:animEffect>
                                  </p:childTnLst>
                                </p:cTn>
                              </p:par>
                            </p:childTnLst>
                          </p:cTn>
                        </p:par>
                      </p:childTnLst>
                    </p:cTn>
                  </p:par>
                  <p:par>
                    <p:cTn id="23" fill="hold">
                      <p:stCondLst>
                        <p:cond delay="indefinite"/>
                      </p:stCondLst>
                      <p:childTnLst>
                        <p:par>
                          <p:cTn id="24" fill="hold">
                            <p:stCondLst>
                              <p:cond delay="0"/>
                            </p:stCondLst>
                            <p:childTnLst>
                              <p:par>
                                <p:cTn id="25" presetID="42" presetClass="entr" presetSubtype="0" fill="hold" nodeType="clickEffect">
                                  <p:stCondLst>
                                    <p:cond delay="0"/>
                                  </p:stCondLst>
                                  <p:childTnLst>
                                    <p:set>
                                      <p:cBhvr>
                                        <p:cTn id="26" dur="1" fill="hold">
                                          <p:stCondLst>
                                            <p:cond delay="0"/>
                                          </p:stCondLst>
                                        </p:cTn>
                                        <p:tgtEl>
                                          <p:spTgt spid="6"/>
                                        </p:tgtEl>
                                        <p:attrNameLst>
                                          <p:attrName>style.visibility</p:attrName>
                                        </p:attrNameLst>
                                      </p:cBhvr>
                                      <p:to>
                                        <p:strVal val="visible"/>
                                      </p:to>
                                    </p:set>
                                    <p:animEffect transition="in" filter="fade">
                                      <p:cBhvr>
                                        <p:cTn id="27" dur="1000"/>
                                        <p:tgtEl>
                                          <p:spTgt spid="6"/>
                                        </p:tgtEl>
                                      </p:cBhvr>
                                    </p:animEffect>
                                    <p:anim calcmode="lin" valueType="num">
                                      <p:cBhvr>
                                        <p:cTn id="28" dur="1000" fill="hold"/>
                                        <p:tgtEl>
                                          <p:spTgt spid="6"/>
                                        </p:tgtEl>
                                        <p:attrNameLst>
                                          <p:attrName>ppt_x</p:attrName>
                                        </p:attrNameLst>
                                      </p:cBhvr>
                                      <p:tavLst>
                                        <p:tav tm="0">
                                          <p:val>
                                            <p:strVal val="#ppt_x"/>
                                          </p:val>
                                        </p:tav>
                                        <p:tav tm="100000">
                                          <p:val>
                                            <p:strVal val="#ppt_x"/>
                                          </p:val>
                                        </p:tav>
                                      </p:tavLst>
                                    </p:anim>
                                    <p:anim calcmode="lin" valueType="num">
                                      <p:cBhvr>
                                        <p:cTn id="29"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30" fill="hold">
                      <p:stCondLst>
                        <p:cond delay="indefinite"/>
                      </p:stCondLst>
                      <p:childTnLst>
                        <p:par>
                          <p:cTn id="31" fill="hold">
                            <p:stCondLst>
                              <p:cond delay="0"/>
                            </p:stCondLst>
                            <p:childTnLst>
                              <p:par>
                                <p:cTn id="32" presetID="16" presetClass="entr" presetSubtype="21" fill="hold" grpId="0" nodeType="clickEffect">
                                  <p:stCondLst>
                                    <p:cond delay="0"/>
                                  </p:stCondLst>
                                  <p:childTnLst>
                                    <p:set>
                                      <p:cBhvr>
                                        <p:cTn id="33" dur="1" fill="hold">
                                          <p:stCondLst>
                                            <p:cond delay="0"/>
                                          </p:stCondLst>
                                        </p:cTn>
                                        <p:tgtEl>
                                          <p:spTgt spid="13"/>
                                        </p:tgtEl>
                                        <p:attrNameLst>
                                          <p:attrName>style.visibility</p:attrName>
                                        </p:attrNameLst>
                                      </p:cBhvr>
                                      <p:to>
                                        <p:strVal val="visible"/>
                                      </p:to>
                                    </p:set>
                                    <p:animEffect transition="in" filter="barn(inVertical)">
                                      <p:cBhvr>
                                        <p:cTn id="34" dur="500"/>
                                        <p:tgtEl>
                                          <p:spTgt spid="13"/>
                                        </p:tgtEl>
                                      </p:cBhvr>
                                    </p:animEffect>
                                  </p:childTnLst>
                                </p:cTn>
                              </p:par>
                            </p:childTnLst>
                          </p:cTn>
                        </p:par>
                      </p:childTnLst>
                    </p:cTn>
                  </p:par>
                  <p:par>
                    <p:cTn id="35" fill="hold">
                      <p:stCondLst>
                        <p:cond delay="indefinite"/>
                      </p:stCondLst>
                      <p:childTnLst>
                        <p:par>
                          <p:cTn id="36" fill="hold">
                            <p:stCondLst>
                              <p:cond delay="0"/>
                            </p:stCondLst>
                            <p:childTnLst>
                              <p:par>
                                <p:cTn id="37" presetID="16" presetClass="entr" presetSubtype="21" fill="hold" grpId="0" nodeType="clickEffect">
                                  <p:stCondLst>
                                    <p:cond delay="0"/>
                                  </p:stCondLst>
                                  <p:childTnLst>
                                    <p:set>
                                      <p:cBhvr>
                                        <p:cTn id="38" dur="1" fill="hold">
                                          <p:stCondLst>
                                            <p:cond delay="0"/>
                                          </p:stCondLst>
                                        </p:cTn>
                                        <p:tgtEl>
                                          <p:spTgt spid="14"/>
                                        </p:tgtEl>
                                        <p:attrNameLst>
                                          <p:attrName>style.visibility</p:attrName>
                                        </p:attrNameLst>
                                      </p:cBhvr>
                                      <p:to>
                                        <p:strVal val="visible"/>
                                      </p:to>
                                    </p:set>
                                    <p:animEffect transition="in" filter="barn(inVertical)">
                                      <p:cBhvr>
                                        <p:cTn id="39" dur="500"/>
                                        <p:tgtEl>
                                          <p:spTgt spid="14"/>
                                        </p:tgtEl>
                                      </p:cBhvr>
                                    </p:animEffect>
                                  </p:childTnLst>
                                </p:cTn>
                              </p:par>
                            </p:childTnLst>
                          </p:cTn>
                        </p:par>
                      </p:childTnLst>
                    </p:cTn>
                  </p:par>
                  <p:par>
                    <p:cTn id="40" fill="hold">
                      <p:stCondLst>
                        <p:cond delay="indefinite"/>
                      </p:stCondLst>
                      <p:childTnLst>
                        <p:par>
                          <p:cTn id="41" fill="hold">
                            <p:stCondLst>
                              <p:cond delay="0"/>
                            </p:stCondLst>
                            <p:childTnLst>
                              <p:par>
                                <p:cTn id="42" presetID="42" presetClass="entr" presetSubtype="0" fill="hold" nodeType="clickEffect">
                                  <p:stCondLst>
                                    <p:cond delay="0"/>
                                  </p:stCondLst>
                                  <p:childTnLst>
                                    <p:set>
                                      <p:cBhvr>
                                        <p:cTn id="43" dur="1" fill="hold">
                                          <p:stCondLst>
                                            <p:cond delay="0"/>
                                          </p:stCondLst>
                                        </p:cTn>
                                        <p:tgtEl>
                                          <p:spTgt spid="12"/>
                                        </p:tgtEl>
                                        <p:attrNameLst>
                                          <p:attrName>style.visibility</p:attrName>
                                        </p:attrNameLst>
                                      </p:cBhvr>
                                      <p:to>
                                        <p:strVal val="visible"/>
                                      </p:to>
                                    </p:set>
                                    <p:animEffect transition="in" filter="fade">
                                      <p:cBhvr>
                                        <p:cTn id="44" dur="1000"/>
                                        <p:tgtEl>
                                          <p:spTgt spid="12"/>
                                        </p:tgtEl>
                                      </p:cBhvr>
                                    </p:animEffect>
                                    <p:anim calcmode="lin" valueType="num">
                                      <p:cBhvr>
                                        <p:cTn id="45" dur="1000" fill="hold"/>
                                        <p:tgtEl>
                                          <p:spTgt spid="12"/>
                                        </p:tgtEl>
                                        <p:attrNameLst>
                                          <p:attrName>ppt_x</p:attrName>
                                        </p:attrNameLst>
                                      </p:cBhvr>
                                      <p:tavLst>
                                        <p:tav tm="0">
                                          <p:val>
                                            <p:strVal val="#ppt_x"/>
                                          </p:val>
                                        </p:tav>
                                        <p:tav tm="100000">
                                          <p:val>
                                            <p:strVal val="#ppt_x"/>
                                          </p:val>
                                        </p:tav>
                                      </p:tavLst>
                                    </p:anim>
                                    <p:anim calcmode="lin" valueType="num">
                                      <p:cBhvr>
                                        <p:cTn id="46" dur="1000" fill="hold"/>
                                        <p:tgtEl>
                                          <p:spTgt spid="12"/>
                                        </p:tgtEl>
                                        <p:attrNameLst>
                                          <p:attrName>ppt_y</p:attrName>
                                        </p:attrNameLst>
                                      </p:cBhvr>
                                      <p:tavLst>
                                        <p:tav tm="0">
                                          <p:val>
                                            <p:strVal val="#ppt_y+.1"/>
                                          </p:val>
                                        </p:tav>
                                        <p:tav tm="100000">
                                          <p:val>
                                            <p:strVal val="#ppt_y"/>
                                          </p:val>
                                        </p:tav>
                                      </p:tavLst>
                                    </p:anim>
                                  </p:childTnLst>
                                </p:cTn>
                              </p:par>
                            </p:childTnLst>
                          </p:cTn>
                        </p:par>
                      </p:childTnLst>
                    </p:cTn>
                  </p:par>
                  <p:par>
                    <p:cTn id="47" fill="hold">
                      <p:stCondLst>
                        <p:cond delay="indefinite"/>
                      </p:stCondLst>
                      <p:childTnLst>
                        <p:par>
                          <p:cTn id="48" fill="hold">
                            <p:stCondLst>
                              <p:cond delay="0"/>
                            </p:stCondLst>
                            <p:childTnLst>
                              <p:par>
                                <p:cTn id="49" presetID="42" presetClass="entr" presetSubtype="0" fill="hold" nodeType="clickEffect">
                                  <p:stCondLst>
                                    <p:cond delay="0"/>
                                  </p:stCondLst>
                                  <p:childTnLst>
                                    <p:set>
                                      <p:cBhvr>
                                        <p:cTn id="50" dur="1" fill="hold">
                                          <p:stCondLst>
                                            <p:cond delay="0"/>
                                          </p:stCondLst>
                                        </p:cTn>
                                        <p:tgtEl>
                                          <p:spTgt spid="15"/>
                                        </p:tgtEl>
                                        <p:attrNameLst>
                                          <p:attrName>style.visibility</p:attrName>
                                        </p:attrNameLst>
                                      </p:cBhvr>
                                      <p:to>
                                        <p:strVal val="visible"/>
                                      </p:to>
                                    </p:set>
                                    <p:animEffect transition="in" filter="fade">
                                      <p:cBhvr>
                                        <p:cTn id="51" dur="1000"/>
                                        <p:tgtEl>
                                          <p:spTgt spid="15"/>
                                        </p:tgtEl>
                                      </p:cBhvr>
                                    </p:animEffect>
                                    <p:anim calcmode="lin" valueType="num">
                                      <p:cBhvr>
                                        <p:cTn id="52" dur="1000" fill="hold"/>
                                        <p:tgtEl>
                                          <p:spTgt spid="15"/>
                                        </p:tgtEl>
                                        <p:attrNameLst>
                                          <p:attrName>ppt_x</p:attrName>
                                        </p:attrNameLst>
                                      </p:cBhvr>
                                      <p:tavLst>
                                        <p:tav tm="0">
                                          <p:val>
                                            <p:strVal val="#ppt_x"/>
                                          </p:val>
                                        </p:tav>
                                        <p:tav tm="100000">
                                          <p:val>
                                            <p:strVal val="#ppt_x"/>
                                          </p:val>
                                        </p:tav>
                                      </p:tavLst>
                                    </p:anim>
                                    <p:anim calcmode="lin" valueType="num">
                                      <p:cBhvr>
                                        <p:cTn id="53" dur="1000" fill="hold"/>
                                        <p:tgtEl>
                                          <p:spTgt spid="1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13" grpId="0" animBg="1"/>
      <p:bldP spid="14"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457200" y="361950"/>
            <a:ext cx="8324316" cy="2031325"/>
          </a:xfrm>
          <a:prstGeom prst="rect">
            <a:avLst/>
          </a:prstGeom>
          <a:noFill/>
        </p:spPr>
        <p:txBody>
          <a:bodyPr wrap="square" rtlCol="0">
            <a:spAutoFit/>
          </a:bodyPr>
          <a:lstStyle/>
          <a:p>
            <a:pPr algn="just">
              <a:spcAft>
                <a:spcPts val="0"/>
              </a:spcAft>
            </a:pPr>
            <a:r>
              <a:rPr lang="de-DE"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Hoạt động vận dụng.</a:t>
            </a:r>
            <a:r>
              <a:rPr lang="de-DE" i="1" dirty="0">
                <a:solidFill>
                  <a:schemeClr val="accent3">
                    <a:lumMod val="20000"/>
                    <a:lumOff val="80000"/>
                  </a:schemeClr>
                </a:solidFill>
                <a:latin typeface="Times New Roman" panose="02020603050405020304" pitchFamily="18" charset="0"/>
                <a:ea typeface="Times New Roman" panose="02020603050405020304" pitchFamily="18" charset="0"/>
                <a:cs typeface="Times New Roman" panose="02020603050405020304" pitchFamily="18" charset="0"/>
              </a:rPr>
              <a:t>	</a:t>
            </a:r>
            <a:endParaRPr lang="en-US" dirty="0">
              <a:solidFill>
                <a:schemeClr val="accent3">
                  <a:lumMod val="20000"/>
                  <a:lumOff val="80000"/>
                </a:schemeClr>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de-DE" i="1" dirty="0">
                <a:solidFill>
                  <a:schemeClr val="accent3">
                    <a:lumMod val="20000"/>
                    <a:lumOff val="80000"/>
                  </a:schemeClr>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Làm</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tập</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5 (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sgk</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tr</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32</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a:t>
            </a:r>
          </a:p>
          <a:p>
            <a:pPr algn="just">
              <a:spcAft>
                <a:spcPts val="0"/>
              </a:spcAft>
            </a:pP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pP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Hoạt</a:t>
            </a:r>
            <a:r>
              <a:rPr lang="en-US"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động</a:t>
            </a:r>
            <a:r>
              <a:rPr lang="en-US"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t</a:t>
            </a: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ìm</a:t>
            </a:r>
            <a:r>
              <a:rPr lang="en-US"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tòi</a:t>
            </a:r>
            <a:r>
              <a:rPr lang="en-US"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mở</a:t>
            </a:r>
            <a:r>
              <a:rPr lang="en-US"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b="1" dirty="0" err="1">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rộng</a:t>
            </a:r>
            <a:r>
              <a:rPr lang="vi-VN" b="1" dirty="0">
                <a:solidFill>
                  <a:srgbClr val="FFFF00"/>
                </a:solidFill>
                <a:latin typeface="Times New Roman" panose="02020603050405020304" pitchFamily="18" charset="0"/>
                <a:ea typeface="Times New Roman" panose="02020603050405020304" pitchFamily="18" charset="0"/>
                <a:cs typeface="Times New Roman" panose="02020603050405020304" pitchFamily="18" charset="0"/>
              </a:rPr>
              <a:t>.</a:t>
            </a:r>
            <a:endParaRPr lang="en-US" b="1" dirty="0">
              <a:solidFill>
                <a:srgbClr val="FFFF00"/>
              </a:solidFill>
              <a:latin typeface=".VnTime" panose="020B7200000000000000" pitchFamily="34" charset="0"/>
              <a:ea typeface="Times New Roman" panose="02020603050405020304" pitchFamily="18" charset="0"/>
              <a:cs typeface="Times New Roman" panose="02020603050405020304" pitchFamily="18" charset="0"/>
            </a:endParaRPr>
          </a:p>
          <a:p>
            <a:pPr marL="285750" indent="-285750" algn="just">
              <a:spcAft>
                <a:spcPts val="0"/>
              </a:spcAft>
              <a:buFontTx/>
              <a:buChar char="-"/>
            </a:pP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Học</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kĩ</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hiểu</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nội</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dung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bài</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học</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en-US" dirty="0" err="1">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làm</a:t>
            </a:r>
            <a:r>
              <a:rPr lang="en-US"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a:t>
            </a: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hoàn thiện các bài tập.</a:t>
            </a:r>
          </a:p>
          <a:p>
            <a:pPr marL="285750" indent="-285750" algn="just">
              <a:spcAft>
                <a:spcPts val="0"/>
              </a:spcAft>
              <a:buFontTx/>
              <a:buChar char="-"/>
            </a:pPr>
            <a:r>
              <a:rPr lang="vi-VN"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Chuẩn bị bài</a:t>
            </a:r>
            <a:r>
              <a:rPr lang="pt-BR" dirty="0">
                <a:solidFill>
                  <a:schemeClr val="bg1"/>
                </a:solidFill>
                <a:latin typeface="Times New Roman" panose="02020603050405020304" pitchFamily="18" charset="0"/>
                <a:ea typeface="Times New Roman" panose="02020603050405020304" pitchFamily="18" charset="0"/>
                <a:cs typeface="Times New Roman" panose="02020603050405020304" pitchFamily="18" charset="0"/>
              </a:rPr>
              <a:t>: Câu cảm thán.</a:t>
            </a:r>
            <a:endParaRPr lang="en-US" dirty="0">
              <a:solidFill>
                <a:schemeClr val="bg1"/>
              </a:solidFill>
              <a:latin typeface=".VnTime" panose="020B7200000000000000" pitchFamily="34" charset="0"/>
              <a:ea typeface="Times New Roman" panose="02020603050405020304" pitchFamily="18" charset="0"/>
              <a:cs typeface="Times New Roman" panose="02020603050405020304" pitchFamily="18" charset="0"/>
            </a:endParaRPr>
          </a:p>
          <a:p>
            <a:pPr algn="just">
              <a:spcAft>
                <a:spcPts val="0"/>
              </a:spcAft>
              <a:tabLst>
                <a:tab pos="2219325" algn="l"/>
              </a:tabLst>
            </a:pPr>
            <a:r>
              <a:rPr lang="de-DE" dirty="0">
                <a:solidFill>
                  <a:schemeClr val="accent3">
                    <a:lumMod val="20000"/>
                    <a:lumOff val="80000"/>
                  </a:schemeClr>
                </a:solidFill>
                <a:latin typeface="Times New Roman" panose="02020603050405020304" pitchFamily="18" charset="0"/>
                <a:ea typeface="Times New Roman" panose="02020603050405020304" pitchFamily="18" charset="0"/>
                <a:cs typeface="Times New Roman" panose="02020603050405020304" pitchFamily="18" charset="0"/>
              </a:rPr>
              <a:t>  </a:t>
            </a:r>
            <a:endParaRPr lang="en-US" dirty="0">
              <a:solidFill>
                <a:schemeClr val="accent3">
                  <a:lumMod val="20000"/>
                  <a:lumOff val="80000"/>
                </a:schemeClr>
              </a:solidFill>
              <a:latin typeface=".VnTime" panose="020B7200000000000000" pitchFamily="34" charset="0"/>
              <a:ea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87143205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37ADD370-C4D1-188C-B7F9-97B81512DA74}"/>
              </a:ext>
            </a:extLst>
          </p:cNvPr>
          <p:cNvSpPr/>
          <p:nvPr/>
        </p:nvSpPr>
        <p:spPr>
          <a:xfrm>
            <a:off x="1973371" y="1962150"/>
            <a:ext cx="5197257" cy="923330"/>
          </a:xfrm>
          <a:prstGeom prst="rect">
            <a:avLst/>
          </a:prstGeom>
          <a:noFill/>
        </p:spPr>
        <p:txBody>
          <a:bodyPr wrap="none" lIns="91440" tIns="45720" rIns="91440" bIns="45720">
            <a:spAutoFit/>
          </a:bodyPr>
          <a:lstStyle/>
          <a:p>
            <a:pPr algn="ctr"/>
            <a:r>
              <a:rPr lang="en-US" sz="5400" b="1" cap="none" spc="0" dirty="0" err="1">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Chào</a:t>
            </a:r>
            <a:r>
              <a:rPr lang="en-US" sz="5400" b="1" cap="none" spc="0"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 </a:t>
            </a:r>
            <a:r>
              <a:rPr lang="en-US" sz="5400" b="1" cap="none" spc="0" dirty="0" err="1">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tạm</a:t>
            </a:r>
            <a:r>
              <a:rPr lang="en-US" sz="5400" b="1" cap="none" spc="0"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 </a:t>
            </a:r>
            <a:r>
              <a:rPr lang="en-US" sz="5400" b="1" cap="none" spc="0" dirty="0" err="1">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biệt</a:t>
            </a:r>
            <a:r>
              <a:rPr lang="en-US" sz="5400" b="1" cap="none" spc="0" dirty="0">
                <a:ln w="9525">
                  <a:solidFill>
                    <a:schemeClr val="bg1"/>
                  </a:solidFill>
                  <a:prstDash val="solid"/>
                </a:ln>
                <a:solidFill>
                  <a:schemeClr val="accent5"/>
                </a:solidFill>
                <a:effectLst>
                  <a:outerShdw blurRad="12700" dist="38100" dir="2700000" algn="tl" rotWithShape="0">
                    <a:schemeClr val="accent5">
                      <a:lumMod val="60000"/>
                      <a:lumOff val="40000"/>
                    </a:schemeClr>
                  </a:outerShdw>
                </a:effectLst>
              </a:rPr>
              <a:t> !</a:t>
            </a:r>
          </a:p>
        </p:txBody>
      </p:sp>
    </p:spTree>
    <p:extLst>
      <p:ext uri="{BB962C8B-B14F-4D97-AF65-F5344CB8AC3E}">
        <p14:creationId xmlns:p14="http://schemas.microsoft.com/office/powerpoint/2010/main" val="2871432056"/>
      </p:ext>
    </p:extLst>
  </p:cSld>
  <p:clrMapOvr>
    <a:masterClrMapping/>
  </p:clrMapOvr>
</p:sld>
</file>

<file path=ppt/theme/theme1.xml><?xml version="1.0" encoding="utf-8"?>
<a:theme xmlns:a="http://schemas.openxmlformats.org/drawingml/2006/main" name="Slice">
  <a:themeElements>
    <a:clrScheme name="Slice">
      <a:dk1>
        <a:sysClr val="windowText" lastClr="000000"/>
      </a:dk1>
      <a:lt1>
        <a:sysClr val="window" lastClr="FFFFFF"/>
      </a:lt1>
      <a:dk2>
        <a:srgbClr val="146194"/>
      </a:dk2>
      <a:lt2>
        <a:srgbClr val="76DBF4"/>
      </a:lt2>
      <a:accent1>
        <a:srgbClr val="052F61"/>
      </a:accent1>
      <a:accent2>
        <a:srgbClr val="A50E82"/>
      </a:accent2>
      <a:accent3>
        <a:srgbClr val="14967C"/>
      </a:accent3>
      <a:accent4>
        <a:srgbClr val="6A9E1F"/>
      </a:accent4>
      <a:accent5>
        <a:srgbClr val="E87D37"/>
      </a:accent5>
      <a:accent6>
        <a:srgbClr val="C62324"/>
      </a:accent6>
      <a:hlink>
        <a:srgbClr val="0D2E46"/>
      </a:hlink>
      <a:folHlink>
        <a:srgbClr val="356A95"/>
      </a:folHlink>
    </a:clrScheme>
    <a:fontScheme name="Slice">
      <a:maj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panose="020B0502020202020204"/>
        <a:ea typeface=""/>
        <a:cs typeface=""/>
        <a:font script="Jpan" typeface="メイリオ"/>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Slice">
      <a:fillStyleLst>
        <a:solidFill>
          <a:schemeClr val="phClr"/>
        </a:solidFill>
        <a:gradFill rotWithShape="1">
          <a:gsLst>
            <a:gs pos="0">
              <a:schemeClr val="phClr">
                <a:tint val="62000"/>
                <a:hueMod val="94000"/>
                <a:satMod val="140000"/>
                <a:lumMod val="110000"/>
              </a:schemeClr>
            </a:gs>
            <a:gs pos="100000">
              <a:schemeClr val="phClr">
                <a:tint val="84000"/>
                <a:satMod val="160000"/>
              </a:schemeClr>
            </a:gs>
          </a:gsLst>
          <a:lin ang="5400000" scaled="0"/>
        </a:gradFill>
        <a:gradFill rotWithShape="1">
          <a:gsLst>
            <a:gs pos="0">
              <a:schemeClr val="phClr">
                <a:tint val="98000"/>
                <a:hueMod val="94000"/>
                <a:satMod val="130000"/>
                <a:lumMod val="128000"/>
              </a:schemeClr>
            </a:gs>
            <a:gs pos="100000">
              <a:schemeClr val="phClr">
                <a:shade val="94000"/>
                <a:lumMod val="88000"/>
              </a:schemeClr>
            </a:gs>
          </a:gsLst>
          <a:lin ang="5400000" scaled="0"/>
        </a:gradFill>
      </a:fillStyleLst>
      <a:lnStyleLst>
        <a:ln w="9525" cap="rnd" cmpd="sng" algn="ctr">
          <a:solidFill>
            <a:schemeClr val="phClr">
              <a:tint val="76000"/>
              <a:alpha val="60000"/>
              <a:hueMod val="94000"/>
            </a:schemeClr>
          </a:solidFill>
          <a:prstDash val="solid"/>
        </a:ln>
        <a:ln w="15875" cap="rnd" cmpd="sng" algn="ctr">
          <a:solidFill>
            <a:schemeClr val="phClr">
              <a:hueMod val="94000"/>
            </a:schemeClr>
          </a:solidFill>
          <a:prstDash val="solid"/>
        </a:ln>
        <a:ln w="28575" cap="rnd" cmpd="sng" algn="ctr">
          <a:solidFill>
            <a:schemeClr val="phClr"/>
          </a:solidFill>
          <a:prstDash val="solid"/>
        </a:ln>
      </a:lnStyleLst>
      <a:effectStyleLst>
        <a:effectStyle>
          <a:effectLst/>
        </a:effectStyle>
        <a:effectStyle>
          <a:effectLst>
            <a:innerShdw blurRad="25400" dist="12700" dir="13500000">
              <a:srgbClr val="000000">
                <a:alpha val="45000"/>
              </a:srgbClr>
            </a:innerShdw>
          </a:effectLst>
        </a:effectStyle>
        <a:effectStyle>
          <a:effectLst>
            <a:outerShdw blurRad="50800" dist="38100" dir="5400000" rotWithShape="0">
              <a:srgbClr val="000000">
                <a:alpha val="46000"/>
              </a:srgbClr>
            </a:outerShdw>
          </a:effectLst>
          <a:scene3d>
            <a:camera prst="orthographicFront">
              <a:rot lat="0" lon="0" rev="0"/>
            </a:camera>
            <a:lightRig rig="threePt" dir="t"/>
          </a:scene3d>
          <a:sp3d prstMaterial="plastic">
            <a:bevelT w="25400" h="25400"/>
          </a:sp3d>
        </a:effectStyle>
      </a:effectStyleLst>
      <a:bgFillStyleLst>
        <a:solidFill>
          <a:schemeClr val="phClr"/>
        </a:solidFill>
        <a:gradFill rotWithShape="1">
          <a:gsLst>
            <a:gs pos="10000">
              <a:schemeClr val="phClr">
                <a:tint val="97000"/>
                <a:hueMod val="92000"/>
                <a:satMod val="169000"/>
                <a:lumMod val="164000"/>
              </a:schemeClr>
            </a:gs>
            <a:gs pos="100000">
              <a:schemeClr val="phClr">
                <a:shade val="96000"/>
                <a:satMod val="120000"/>
                <a:lumMod val="90000"/>
              </a:schemeClr>
            </a:gs>
          </a:gsLst>
          <a:lin ang="6120000" scaled="1"/>
        </a:gradFill>
        <a:gradFill rotWithShape="1">
          <a:gsLst>
            <a:gs pos="0">
              <a:schemeClr val="phClr">
                <a:tint val="97000"/>
                <a:hueMod val="92000"/>
                <a:satMod val="169000"/>
                <a:lumMod val="164000"/>
              </a:schemeClr>
            </a:gs>
            <a:gs pos="100000">
              <a:schemeClr val="phClr">
                <a:shade val="96000"/>
                <a:satMod val="120000"/>
                <a:lumMod val="90000"/>
              </a:schemeClr>
            </a:gs>
          </a:gsLst>
          <a:path path="circle">
            <a:fillToRect b="100000"/>
          </a:path>
        </a:gradFill>
      </a:bgFillStyleLst>
    </a:fmtScheme>
  </a:themeElements>
  <a:objectDefaults/>
  <a:extraClrSchemeLst/>
  <a:extLst>
    <a:ext uri="{05A4C25C-085E-4340-85A3-A5531E510DB2}">
      <thm15:themeFamily xmlns:thm15="http://schemas.microsoft.com/office/thememl/2012/main" name="Slice" id="{0507925B-6AC9-4358-8E18-C330545D08F8}" vid="{13FEC7C6-62A9-40C4-99D2-581AACACAA2F}"/>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Slice</Template>
  <TotalTime>1373</TotalTime>
  <Words>1188</Words>
  <Application>Microsoft Office PowerPoint</Application>
  <PresentationFormat>On-screen Show (16:9)</PresentationFormat>
  <Paragraphs>78</Paragraphs>
  <Slides>12</Slides>
  <Notes>1</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12</vt:i4>
      </vt:variant>
    </vt:vector>
  </HeadingPairs>
  <TitlesOfParts>
    <vt:vector size="20" baseType="lpstr">
      <vt:lpstr>.VnTime</vt:lpstr>
      <vt:lpstr>Arial</vt:lpstr>
      <vt:lpstr>Calibri</vt:lpstr>
      <vt:lpstr>Century Gothic</vt:lpstr>
      <vt:lpstr>Tahoma</vt:lpstr>
      <vt:lpstr>Times New Roman</vt:lpstr>
      <vt:lpstr>Wingdings 3</vt:lpstr>
      <vt:lpstr>Slice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Administrator</dc:creator>
  <cp:lastModifiedBy>NV-KH-LÊ TUẤN</cp:lastModifiedBy>
  <cp:revision>148</cp:revision>
  <dcterms:created xsi:type="dcterms:W3CDTF">2006-08-16T00:00:00Z</dcterms:created>
  <dcterms:modified xsi:type="dcterms:W3CDTF">2022-09-08T12:45:26Z</dcterms:modified>
</cp:coreProperties>
</file>