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ags/tag66.xml" ContentType="application/vnd.openxmlformats-officedocument.presentationml.tags+xml"/>
  <Override PartName="/ppt/notesSlides/notesSlide7.xml" ContentType="application/vnd.openxmlformats-officedocument.presentationml.notesSlide+xml"/>
  <Override PartName="/ppt/tags/tag6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46"/>
  </p:notesMasterIdLst>
  <p:sldIdLst>
    <p:sldId id="256" r:id="rId5"/>
    <p:sldId id="258" r:id="rId6"/>
    <p:sldId id="2007577542" r:id="rId7"/>
    <p:sldId id="291" r:id="rId8"/>
    <p:sldId id="2007577543" r:id="rId9"/>
    <p:sldId id="2007577544" r:id="rId10"/>
    <p:sldId id="2007577545" r:id="rId11"/>
    <p:sldId id="2007577546" r:id="rId12"/>
    <p:sldId id="2007577547" r:id="rId13"/>
    <p:sldId id="2007577548" r:id="rId14"/>
    <p:sldId id="2007577552" r:id="rId15"/>
    <p:sldId id="285" r:id="rId16"/>
    <p:sldId id="2007577553" r:id="rId17"/>
    <p:sldId id="2007577554" r:id="rId18"/>
    <p:sldId id="2007577555" r:id="rId19"/>
    <p:sldId id="2007577559" r:id="rId20"/>
    <p:sldId id="2007577556" r:id="rId21"/>
    <p:sldId id="2007577557" r:id="rId22"/>
    <p:sldId id="2007577558" r:id="rId23"/>
    <p:sldId id="2007577560" r:id="rId24"/>
    <p:sldId id="2007577561" r:id="rId25"/>
    <p:sldId id="2007577562" r:id="rId26"/>
    <p:sldId id="289" r:id="rId27"/>
    <p:sldId id="262" r:id="rId28"/>
    <p:sldId id="2007577563" r:id="rId29"/>
    <p:sldId id="2007577539" r:id="rId30"/>
    <p:sldId id="769" r:id="rId31"/>
    <p:sldId id="770" r:id="rId32"/>
    <p:sldId id="771" r:id="rId33"/>
    <p:sldId id="772" r:id="rId34"/>
    <p:sldId id="773" r:id="rId35"/>
    <p:sldId id="774" r:id="rId36"/>
    <p:sldId id="775" r:id="rId37"/>
    <p:sldId id="279" r:id="rId38"/>
    <p:sldId id="776" r:id="rId39"/>
    <p:sldId id="281" r:id="rId40"/>
    <p:sldId id="2007577540" r:id="rId41"/>
    <p:sldId id="2007577549" r:id="rId42"/>
    <p:sldId id="2007577550" r:id="rId43"/>
    <p:sldId id="2007577551" r:id="rId44"/>
    <p:sldId id="2007577538"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BD"/>
    <a:srgbClr val="994B46"/>
    <a:srgbClr val="9284E8"/>
    <a:srgbClr val="FFE7C1"/>
    <a:srgbClr val="CA5455"/>
    <a:srgbClr val="E47069"/>
    <a:srgbClr val="FFB963"/>
    <a:srgbClr val="FED86E"/>
    <a:srgbClr val="634768"/>
    <a:srgbClr val="9B8C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70" d="100"/>
          <a:sy n="70" d="100"/>
        </p:scale>
        <p:origin x="258" y="60"/>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CD00E-CB6B-4AAE-8B41-E5FB842D16AE}"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2A7AA-6C6A-408D-AD31-5451F187D611}" type="slidenum">
              <a:rPr lang="en-US" smtClean="0"/>
              <a:t>‹#›</a:t>
            </a:fld>
            <a:endParaRPr lang="en-US"/>
          </a:p>
        </p:txBody>
      </p:sp>
    </p:spTree>
    <p:extLst>
      <p:ext uri="{BB962C8B-B14F-4D97-AF65-F5344CB8AC3E}">
        <p14:creationId xmlns:p14="http://schemas.microsoft.com/office/powerpoint/2010/main" val="168749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1025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94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300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532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74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628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74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425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123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124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719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26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8292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2022/7/31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8974692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74487970"/>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661086055"/>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524459581"/>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4532652"/>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46535264"/>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576900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15856474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74752096"/>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1239197"/>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995127447"/>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4"/>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21" indent="0" algn="ctr">
              <a:buNone/>
              <a:defRPr>
                <a:solidFill>
                  <a:schemeClr val="tx1">
                    <a:tint val="75000"/>
                  </a:schemeClr>
                </a:solidFill>
              </a:defRPr>
            </a:lvl2pPr>
            <a:lvl3pPr marL="914042" indent="0" algn="ctr">
              <a:buNone/>
              <a:defRPr>
                <a:solidFill>
                  <a:schemeClr val="tx1">
                    <a:tint val="75000"/>
                  </a:schemeClr>
                </a:solidFill>
              </a:defRPr>
            </a:lvl3pPr>
            <a:lvl4pPr marL="1371063" indent="0" algn="ctr">
              <a:buNone/>
              <a:defRPr>
                <a:solidFill>
                  <a:schemeClr val="tx1">
                    <a:tint val="75000"/>
                  </a:schemeClr>
                </a:solidFill>
              </a:defRPr>
            </a:lvl4pPr>
            <a:lvl5pPr marL="1828084" indent="0" algn="ctr">
              <a:buNone/>
              <a:defRPr>
                <a:solidFill>
                  <a:schemeClr val="tx1">
                    <a:tint val="75000"/>
                  </a:schemeClr>
                </a:solidFill>
              </a:defRPr>
            </a:lvl5pPr>
            <a:lvl6pPr marL="2285104" indent="0" algn="ctr">
              <a:buNone/>
              <a:defRPr>
                <a:solidFill>
                  <a:schemeClr val="tx1">
                    <a:tint val="75000"/>
                  </a:schemeClr>
                </a:solidFill>
              </a:defRPr>
            </a:lvl6pPr>
            <a:lvl7pPr marL="2742126" indent="0" algn="ctr">
              <a:buNone/>
              <a:defRPr>
                <a:solidFill>
                  <a:schemeClr val="tx1">
                    <a:tint val="75000"/>
                  </a:schemeClr>
                </a:solidFill>
              </a:defRPr>
            </a:lvl7pPr>
            <a:lvl8pPr marL="3199147" indent="0" algn="ctr">
              <a:buNone/>
              <a:defRPr>
                <a:solidFill>
                  <a:schemeClr val="tx1">
                    <a:tint val="75000"/>
                  </a:schemeClr>
                </a:solidFill>
              </a:defRPr>
            </a:lvl8pPr>
            <a:lvl9pPr marL="36561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171155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36465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021" indent="0">
              <a:buNone/>
              <a:defRPr sz="1800">
                <a:solidFill>
                  <a:schemeClr val="tx1">
                    <a:tint val="75000"/>
                  </a:schemeClr>
                </a:solidFill>
              </a:defRPr>
            </a:lvl2pPr>
            <a:lvl3pPr marL="914042" indent="0">
              <a:buNone/>
              <a:defRPr sz="1600">
                <a:solidFill>
                  <a:schemeClr val="tx1">
                    <a:tint val="75000"/>
                  </a:schemeClr>
                </a:solidFill>
              </a:defRPr>
            </a:lvl3pPr>
            <a:lvl4pPr marL="1371063" indent="0">
              <a:buNone/>
              <a:defRPr sz="1400">
                <a:solidFill>
                  <a:schemeClr val="tx1">
                    <a:tint val="75000"/>
                  </a:schemeClr>
                </a:solidFill>
              </a:defRPr>
            </a:lvl4pPr>
            <a:lvl5pPr marL="1828084" indent="0">
              <a:buNone/>
              <a:defRPr sz="1400">
                <a:solidFill>
                  <a:schemeClr val="tx1">
                    <a:tint val="75000"/>
                  </a:schemeClr>
                </a:solidFill>
              </a:defRPr>
            </a:lvl5pPr>
            <a:lvl6pPr marL="2285104" indent="0">
              <a:buNone/>
              <a:defRPr sz="1400">
                <a:solidFill>
                  <a:schemeClr val="tx1">
                    <a:tint val="75000"/>
                  </a:schemeClr>
                </a:solidFill>
              </a:defRPr>
            </a:lvl6pPr>
            <a:lvl7pPr marL="2742126" indent="0">
              <a:buNone/>
              <a:defRPr sz="1400">
                <a:solidFill>
                  <a:schemeClr val="tx1">
                    <a:tint val="75000"/>
                  </a:schemeClr>
                </a:solidFill>
              </a:defRPr>
            </a:lvl7pPr>
            <a:lvl8pPr marL="3199147" indent="0">
              <a:buNone/>
              <a:defRPr sz="1400">
                <a:solidFill>
                  <a:schemeClr val="tx1">
                    <a:tint val="75000"/>
                  </a:schemeClr>
                </a:solidFill>
              </a:defRPr>
            </a:lvl8pPr>
            <a:lvl9pPr marL="365616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681968"/>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4741228"/>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1"/>
          </a:xfrm>
        </p:spPr>
        <p:txBody>
          <a:bodyPr anchor="b"/>
          <a:lstStyle>
            <a:lvl1pPr marL="0" indent="0">
              <a:buNone/>
              <a:defRPr sz="2400" b="1"/>
            </a:lvl1pPr>
            <a:lvl2pPr marL="457021" indent="0">
              <a:buNone/>
              <a:defRPr sz="2000" b="1"/>
            </a:lvl2pPr>
            <a:lvl3pPr marL="914042" indent="0">
              <a:buNone/>
              <a:defRPr sz="1800" b="1"/>
            </a:lvl3pPr>
            <a:lvl4pPr marL="1371063" indent="0">
              <a:buNone/>
              <a:defRPr sz="1600" b="1"/>
            </a:lvl4pPr>
            <a:lvl5pPr marL="1828084" indent="0">
              <a:buNone/>
              <a:defRPr sz="1600" b="1"/>
            </a:lvl5pPr>
            <a:lvl6pPr marL="2285104" indent="0">
              <a:buNone/>
              <a:defRPr sz="1600" b="1"/>
            </a:lvl6pPr>
            <a:lvl7pPr marL="2742126" indent="0">
              <a:buNone/>
              <a:defRPr sz="1600" b="1"/>
            </a:lvl7pPr>
            <a:lvl8pPr marL="3199147" indent="0">
              <a:buNone/>
              <a:defRPr sz="1600" b="1"/>
            </a:lvl8pPr>
            <a:lvl9pPr marL="36561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1"/>
          </a:xfrm>
        </p:spPr>
        <p:txBody>
          <a:bodyPr anchor="b"/>
          <a:lstStyle>
            <a:lvl1pPr marL="0" indent="0">
              <a:buNone/>
              <a:defRPr sz="2400" b="1"/>
            </a:lvl1pPr>
            <a:lvl2pPr marL="457021" indent="0">
              <a:buNone/>
              <a:defRPr sz="2000" b="1"/>
            </a:lvl2pPr>
            <a:lvl3pPr marL="914042" indent="0">
              <a:buNone/>
              <a:defRPr sz="1800" b="1"/>
            </a:lvl3pPr>
            <a:lvl4pPr marL="1371063" indent="0">
              <a:buNone/>
              <a:defRPr sz="1600" b="1"/>
            </a:lvl4pPr>
            <a:lvl5pPr marL="1828084" indent="0">
              <a:buNone/>
              <a:defRPr sz="1600" b="1"/>
            </a:lvl5pPr>
            <a:lvl6pPr marL="2285104" indent="0">
              <a:buNone/>
              <a:defRPr sz="1600" b="1"/>
            </a:lvl6pPr>
            <a:lvl7pPr marL="2742126" indent="0">
              <a:buNone/>
              <a:defRPr sz="1600" b="1"/>
            </a:lvl7pPr>
            <a:lvl8pPr marL="3199147" indent="0">
              <a:buNone/>
              <a:defRPr sz="1600" b="1"/>
            </a:lvl8pPr>
            <a:lvl9pPr marL="36561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261318"/>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6651983"/>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77631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2"/>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021" indent="0">
              <a:buNone/>
              <a:defRPr sz="1200"/>
            </a:lvl2pPr>
            <a:lvl3pPr marL="914042" indent="0">
              <a:buNone/>
              <a:defRPr sz="1000"/>
            </a:lvl3pPr>
            <a:lvl4pPr marL="1371063" indent="0">
              <a:buNone/>
              <a:defRPr sz="900"/>
            </a:lvl4pPr>
            <a:lvl5pPr marL="1828084" indent="0">
              <a:buNone/>
              <a:defRPr sz="900"/>
            </a:lvl5pPr>
            <a:lvl6pPr marL="2285104" indent="0">
              <a:buNone/>
              <a:defRPr sz="900"/>
            </a:lvl6pPr>
            <a:lvl7pPr marL="2742126" indent="0">
              <a:buNone/>
              <a:defRPr sz="900"/>
            </a:lvl7pPr>
            <a:lvl8pPr marL="3199147" indent="0">
              <a:buNone/>
              <a:defRPr sz="900"/>
            </a:lvl8pPr>
            <a:lvl9pPr marL="36561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0653812"/>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21" indent="0">
              <a:buNone/>
              <a:defRPr sz="2799"/>
            </a:lvl2pPr>
            <a:lvl3pPr marL="914042" indent="0">
              <a:buNone/>
              <a:defRPr sz="2400"/>
            </a:lvl3pPr>
            <a:lvl4pPr marL="1371063" indent="0">
              <a:buNone/>
              <a:defRPr sz="2000"/>
            </a:lvl4pPr>
            <a:lvl5pPr marL="1828084" indent="0">
              <a:buNone/>
              <a:defRPr sz="2000"/>
            </a:lvl5pPr>
            <a:lvl6pPr marL="2285104" indent="0">
              <a:buNone/>
              <a:defRPr sz="2000"/>
            </a:lvl6pPr>
            <a:lvl7pPr marL="2742126" indent="0">
              <a:buNone/>
              <a:defRPr sz="2000"/>
            </a:lvl7pPr>
            <a:lvl8pPr marL="3199147" indent="0">
              <a:buNone/>
              <a:defRPr sz="2000"/>
            </a:lvl8pPr>
            <a:lvl9pPr marL="3656167" indent="0">
              <a:buNone/>
              <a:defRPr sz="2000"/>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400"/>
            </a:lvl1pPr>
            <a:lvl2pPr marL="457021" indent="0">
              <a:buNone/>
              <a:defRPr sz="1200"/>
            </a:lvl2pPr>
            <a:lvl3pPr marL="914042" indent="0">
              <a:buNone/>
              <a:defRPr sz="1000"/>
            </a:lvl3pPr>
            <a:lvl4pPr marL="1371063" indent="0">
              <a:buNone/>
              <a:defRPr sz="900"/>
            </a:lvl4pPr>
            <a:lvl5pPr marL="1828084" indent="0">
              <a:buNone/>
              <a:defRPr sz="900"/>
            </a:lvl5pPr>
            <a:lvl6pPr marL="2285104" indent="0">
              <a:buNone/>
              <a:defRPr sz="900"/>
            </a:lvl6pPr>
            <a:lvl7pPr marL="2742126" indent="0">
              <a:buNone/>
              <a:defRPr sz="900"/>
            </a:lvl7pPr>
            <a:lvl8pPr marL="3199147" indent="0">
              <a:buNone/>
              <a:defRPr sz="900"/>
            </a:lvl8pPr>
            <a:lvl9pPr marL="36561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584777"/>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8486038"/>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524076"/>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9601521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202118223"/>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86528393"/>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2251719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083215566"/>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02111635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2022/7/31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820920977"/>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531934126"/>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607590654"/>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94780264"/>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70812921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2022/7/31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2022/7/31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2022/7/31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2022/7/31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8526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5533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push dir="u"/>
  </p:transition>
  <p:txStyles>
    <p:titleStyle>
      <a:lvl1pPr algn="ctr" defTabSz="914042" rtl="0" eaLnBrk="1" latinLnBrk="0" hangingPunct="1">
        <a:spcBef>
          <a:spcPct val="0"/>
        </a:spcBef>
        <a:buNone/>
        <a:defRPr sz="4399" kern="1200">
          <a:solidFill>
            <a:schemeClr val="tx1"/>
          </a:solidFill>
          <a:latin typeface="+mj-lt"/>
          <a:ea typeface="+mj-ea"/>
          <a:cs typeface="+mj-cs"/>
        </a:defRPr>
      </a:lvl1pPr>
    </p:titleStyle>
    <p:bodyStyle>
      <a:lvl1pPr marL="342766" indent="-342766" algn="l" defTabSz="914042"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659" indent="-285638" algn="l" defTabSz="914042"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553" indent="-228510" algn="l" defTabSz="91404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73"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94"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616"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36"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57"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78" indent="-228510"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2" rtl="0" eaLnBrk="1" latinLnBrk="0" hangingPunct="1">
        <a:defRPr sz="1800" kern="1200">
          <a:solidFill>
            <a:schemeClr val="tx1"/>
          </a:solidFill>
          <a:latin typeface="+mn-lt"/>
          <a:ea typeface="+mn-ea"/>
          <a:cs typeface="+mn-cs"/>
        </a:defRPr>
      </a:lvl1pPr>
      <a:lvl2pPr marL="457021" algn="l" defTabSz="914042" rtl="0" eaLnBrk="1" latinLnBrk="0" hangingPunct="1">
        <a:defRPr sz="1800" kern="1200">
          <a:solidFill>
            <a:schemeClr val="tx1"/>
          </a:solidFill>
          <a:latin typeface="+mn-lt"/>
          <a:ea typeface="+mn-ea"/>
          <a:cs typeface="+mn-cs"/>
        </a:defRPr>
      </a:lvl2pPr>
      <a:lvl3pPr marL="914042" algn="l" defTabSz="914042" rtl="0" eaLnBrk="1" latinLnBrk="0" hangingPunct="1">
        <a:defRPr sz="1800" kern="1200">
          <a:solidFill>
            <a:schemeClr val="tx1"/>
          </a:solidFill>
          <a:latin typeface="+mn-lt"/>
          <a:ea typeface="+mn-ea"/>
          <a:cs typeface="+mn-cs"/>
        </a:defRPr>
      </a:lvl3pPr>
      <a:lvl4pPr marL="1371063" algn="l" defTabSz="914042" rtl="0" eaLnBrk="1" latinLnBrk="0" hangingPunct="1">
        <a:defRPr sz="1800" kern="1200">
          <a:solidFill>
            <a:schemeClr val="tx1"/>
          </a:solidFill>
          <a:latin typeface="+mn-lt"/>
          <a:ea typeface="+mn-ea"/>
          <a:cs typeface="+mn-cs"/>
        </a:defRPr>
      </a:lvl4pPr>
      <a:lvl5pPr marL="1828084" algn="l" defTabSz="914042" rtl="0" eaLnBrk="1" latinLnBrk="0" hangingPunct="1">
        <a:defRPr sz="1800" kern="1200">
          <a:solidFill>
            <a:schemeClr val="tx1"/>
          </a:solidFill>
          <a:latin typeface="+mn-lt"/>
          <a:ea typeface="+mn-ea"/>
          <a:cs typeface="+mn-cs"/>
        </a:defRPr>
      </a:lvl5pPr>
      <a:lvl6pPr marL="2285104" algn="l" defTabSz="914042" rtl="0" eaLnBrk="1" latinLnBrk="0" hangingPunct="1">
        <a:defRPr sz="1800" kern="1200">
          <a:solidFill>
            <a:schemeClr val="tx1"/>
          </a:solidFill>
          <a:latin typeface="+mn-lt"/>
          <a:ea typeface="+mn-ea"/>
          <a:cs typeface="+mn-cs"/>
        </a:defRPr>
      </a:lvl6pPr>
      <a:lvl7pPr marL="2742126" algn="l" defTabSz="914042" rtl="0" eaLnBrk="1" latinLnBrk="0" hangingPunct="1">
        <a:defRPr sz="1800" kern="1200">
          <a:solidFill>
            <a:schemeClr val="tx1"/>
          </a:solidFill>
          <a:latin typeface="+mn-lt"/>
          <a:ea typeface="+mn-ea"/>
          <a:cs typeface="+mn-cs"/>
        </a:defRPr>
      </a:lvl7pPr>
      <a:lvl8pPr marL="3199147" algn="l" defTabSz="914042" rtl="0" eaLnBrk="1" latinLnBrk="0" hangingPunct="1">
        <a:defRPr sz="1800" kern="1200">
          <a:solidFill>
            <a:schemeClr val="tx1"/>
          </a:solidFill>
          <a:latin typeface="+mn-lt"/>
          <a:ea typeface="+mn-ea"/>
          <a:cs typeface="+mn-cs"/>
        </a:defRPr>
      </a:lvl8pPr>
      <a:lvl9pPr marL="3656167" algn="l" defTabSz="914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31/07/2022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385767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18" Type="http://schemas.microsoft.com/office/2007/relationships/hdphoto" Target="../media/hdphoto1.wdp"/><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7.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9.png"/><Relationship Id="rId22"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33.png"/><Relationship Id="rId11" Type="http://schemas.openxmlformats.org/officeDocument/2006/relationships/image" Target="../media/image10.png"/><Relationship Id="rId5" Type="http://schemas.openxmlformats.org/officeDocument/2006/relationships/image" Target="../media/image32.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18" Type="http://schemas.microsoft.com/office/2007/relationships/hdphoto" Target="../media/hdphoto1.wdp"/><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7.pn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9.png"/><Relationship Id="rId22"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18"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8.png"/><Relationship Id="rId2" Type="http://schemas.openxmlformats.org/officeDocument/2006/relationships/notesSlide" Target="../notesSlides/notesSlide9.xml"/><Relationship Id="rId16" Type="http://schemas.microsoft.com/office/2007/relationships/hdphoto" Target="../media/hdphoto1.wdp"/><Relationship Id="rId20"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7.png"/><Relationship Id="rId10" Type="http://schemas.openxmlformats.org/officeDocument/2006/relationships/image" Target="../media/image23.png"/><Relationship Id="rId19"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1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8.png"/><Relationship Id="rId2" Type="http://schemas.openxmlformats.org/officeDocument/2006/relationships/notesSlide" Target="../notesSlides/notesSlide10.xml"/><Relationship Id="rId16" Type="http://schemas.microsoft.com/office/2007/relationships/hdphoto" Target="../media/hdphoto1.wdp"/><Relationship Id="rId20"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7.png"/><Relationship Id="rId10" Type="http://schemas.openxmlformats.org/officeDocument/2006/relationships/image" Target="../media/image23.png"/><Relationship Id="rId19"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18" Type="http://schemas.openxmlformats.org/officeDocument/2006/relationships/image" Target="../media/image8.pn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7.png"/><Relationship Id="rId20"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9.png"/><Relationship Id="rId22"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18" Type="http://schemas.microsoft.com/office/2007/relationships/hdphoto" Target="../media/hdphoto1.wdp"/><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7.png"/><Relationship Id="rId2" Type="http://schemas.openxmlformats.org/officeDocument/2006/relationships/notesSlide" Target="../notesSlides/notesSlide12.xml"/><Relationship Id="rId16" Type="http://schemas.openxmlformats.org/officeDocument/2006/relationships/image" Target="../media/image28.png"/><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9.png"/><Relationship Id="rId22"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25.png"/><Relationship Id="rId26"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41.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39.png"/><Relationship Id="rId25" Type="http://schemas.openxmlformats.org/officeDocument/2006/relationships/image" Target="../media/image8.png"/><Relationship Id="rId2" Type="http://schemas.openxmlformats.org/officeDocument/2006/relationships/notesSlide" Target="../notesSlides/notesSlide13.xml"/><Relationship Id="rId16" Type="http://schemas.openxmlformats.org/officeDocument/2006/relationships/image" Target="../media/image38.png"/><Relationship Id="rId20" Type="http://schemas.microsoft.com/office/2007/relationships/hdphoto" Target="../media/hdphoto3.wdp"/><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24" Type="http://schemas.microsoft.com/office/2007/relationships/hdphoto" Target="../media/hdphoto1.wdp"/><Relationship Id="rId5" Type="http://schemas.openxmlformats.org/officeDocument/2006/relationships/image" Target="../media/image16.png"/><Relationship Id="rId15" Type="http://schemas.openxmlformats.org/officeDocument/2006/relationships/image" Target="../media/image29.png"/><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image" Target="../media/image23.png"/><Relationship Id="rId19"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30.png"/><Relationship Id="rId22" Type="http://schemas.microsoft.com/office/2007/relationships/hdphoto" Target="../media/hdphoto4.wdp"/><Relationship Id="rId27"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7.png"/><Relationship Id="rId17" Type="http://schemas.openxmlformats.org/officeDocument/2006/relationships/image" Target="../media/image9.png"/><Relationship Id="rId2" Type="http://schemas.openxmlformats.org/officeDocument/2006/relationships/notesSlide" Target="../notesSlides/notesSlide14.xml"/><Relationship Id="rId16" Type="http://schemas.openxmlformats.org/officeDocument/2006/relationships/image" Target="../media/image8.png"/><Relationship Id="rId20"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microsoft.com/office/2007/relationships/hdphoto" Target="../media/hdphoto1.wdp"/><Relationship Id="rId10" Type="http://schemas.openxmlformats.org/officeDocument/2006/relationships/image" Target="../media/image23.png"/><Relationship Id="rId19"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18" Type="http://schemas.openxmlformats.org/officeDocument/2006/relationships/image" Target="../media/image47.png"/><Relationship Id="rId3" Type="http://schemas.openxmlformats.org/officeDocument/2006/relationships/slideLayout" Target="../slideLayouts/slideLayout35.xml"/><Relationship Id="rId7" Type="http://schemas.openxmlformats.org/officeDocument/2006/relationships/slide" Target="slide29.xml"/><Relationship Id="rId12" Type="http://schemas.openxmlformats.org/officeDocument/2006/relationships/slide" Target="slide34.xml"/><Relationship Id="rId17" Type="http://schemas.openxmlformats.org/officeDocument/2006/relationships/image" Target="../media/image46.gif"/><Relationship Id="rId2" Type="http://schemas.openxmlformats.org/officeDocument/2006/relationships/audio" Target="../media/media1.wav"/><Relationship Id="rId16" Type="http://schemas.openxmlformats.org/officeDocument/2006/relationships/image" Target="../media/image45.gif"/><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43.png"/><Relationship Id="rId15" Type="http://schemas.openxmlformats.org/officeDocument/2006/relationships/image" Target="../media/image44.gif"/><Relationship Id="rId10" Type="http://schemas.openxmlformats.org/officeDocument/2006/relationships/slide" Target="slide32.xml"/><Relationship Id="rId4" Type="http://schemas.openxmlformats.org/officeDocument/2006/relationships/image" Target="../media/image42.png"/><Relationship Id="rId9" Type="http://schemas.openxmlformats.org/officeDocument/2006/relationships/slide" Target="slide31.xml"/><Relationship Id="rId14"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2.wav"/><Relationship Id="rId7" Type="http://schemas.microsoft.com/office/2007/relationships/hdphoto" Target="../media/hdphoto5.wdp"/><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6.wdp"/><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2.wav"/><Relationship Id="rId7" Type="http://schemas.microsoft.com/office/2007/relationships/hdphoto" Target="../media/hdphoto5.wdp"/><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6.wdp"/><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27.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2.wav"/><Relationship Id="rId7" Type="http://schemas.microsoft.com/office/2007/relationships/hdphoto" Target="../media/hdphoto5.wdp"/><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slide" Target="slide27.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6.wdp"/><Relationship Id="rId1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27.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1.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1.png"/><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2.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3.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4.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5.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notesSlide" Target="../notesSlides/notesSlide6.xml"/><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hemeOverride" Target="../theme/themeOverride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65" name="图片 27">
            <a:extLst>
              <a:ext uri="{FF2B5EF4-FFF2-40B4-BE49-F238E27FC236}">
                <a16:creationId xmlns:a16="http://schemas.microsoft.com/office/drawing/2014/main" id="{41889825-6F6B-565B-24DF-F0C1BF379E16}"/>
              </a:ext>
            </a:extLst>
          </p:cNvPr>
          <p:cNvPicPr>
            <a:picLocks noChangeAspect="1"/>
          </p:cNvPicPr>
          <p:nvPr/>
        </p:nvPicPr>
        <p:blipFill>
          <a:blip r:embed="rId3"/>
          <a:stretch>
            <a:fillRect/>
          </a:stretch>
        </p:blipFill>
        <p:spPr>
          <a:xfrm>
            <a:off x="-39497" y="-46990"/>
            <a:ext cx="12271902" cy="6904990"/>
          </a:xfrm>
          <a:prstGeom prst="rect">
            <a:avLst/>
          </a:prstGeom>
        </p:spPr>
      </p:pic>
      <p:pic>
        <p:nvPicPr>
          <p:cNvPr id="4" name="图片 3" descr="E:\设计\PPT\图片3.png图片3"/>
          <p:cNvPicPr>
            <a:picLocks noChangeAspect="1"/>
          </p:cNvPicPr>
          <p:nvPr/>
        </p:nvPicPr>
        <p:blipFill>
          <a:blip r:embed="rId4"/>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sp>
        <p:nvSpPr>
          <p:cNvPr id="70" name="矩形: 圆角 61"/>
          <p:cNvSpPr/>
          <p:nvPr/>
        </p:nvSpPr>
        <p:spPr>
          <a:xfrm>
            <a:off x="4098271" y="193658"/>
            <a:ext cx="3974617" cy="64802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40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Tiết ...............</a:t>
            </a:r>
            <a:endParaRPr lang="en-US" altLang="zh-CN" sz="40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pic>
        <p:nvPicPr>
          <p:cNvPr id="2" name="图片 1" descr="微信截图_20220503125252"/>
          <p:cNvPicPr>
            <a:picLocks noChangeAspect="1"/>
          </p:cNvPicPr>
          <p:nvPr/>
        </p:nvPicPr>
        <p:blipFill>
          <a:blip r:embed="rId6"/>
          <a:stretch>
            <a:fillRect/>
          </a:stretch>
        </p:blipFill>
        <p:spPr>
          <a:xfrm>
            <a:off x="8316084" y="4740046"/>
            <a:ext cx="3779520" cy="1858010"/>
          </a:xfrm>
          <a:prstGeom prst="rect">
            <a:avLst/>
          </a:prstGeom>
        </p:spPr>
      </p:pic>
      <p:pic>
        <p:nvPicPr>
          <p:cNvPr id="15" name="图片 14" descr="E:\PPT\形状 2.png形状 2"/>
          <p:cNvPicPr>
            <a:picLocks noChangeAspect="1"/>
          </p:cNvPicPr>
          <p:nvPr/>
        </p:nvPicPr>
        <p:blipFill>
          <a:blip r:embed="rId7"/>
          <a:srcRect/>
          <a:stretch>
            <a:fillRect/>
          </a:stretch>
        </p:blipFill>
        <p:spPr>
          <a:xfrm>
            <a:off x="-521970" y="3765237"/>
            <a:ext cx="4397887" cy="3322634"/>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13" name="Picture 12">
            <a:extLst>
              <a:ext uri="{FF2B5EF4-FFF2-40B4-BE49-F238E27FC236}">
                <a16:creationId xmlns:a16="http://schemas.microsoft.com/office/drawing/2014/main" id="{2362A43E-D5D2-F45A-DF6A-BFABA336087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153983" y="423114"/>
            <a:ext cx="2258157" cy="1451782"/>
          </a:xfrm>
          <a:prstGeom prst="rect">
            <a:avLst/>
          </a:prstGeom>
        </p:spPr>
      </p:pic>
      <p:pic>
        <p:nvPicPr>
          <p:cNvPr id="64" name="Picture 63">
            <a:extLst>
              <a:ext uri="{FF2B5EF4-FFF2-40B4-BE49-F238E27FC236}">
                <a16:creationId xmlns:a16="http://schemas.microsoft.com/office/drawing/2014/main" id="{266F9071-FF2D-B815-F82C-DB18356549C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l="49667" t="3262" r="18892" b="54354"/>
          <a:stretch/>
        </p:blipFill>
        <p:spPr>
          <a:xfrm>
            <a:off x="8064567" y="1065286"/>
            <a:ext cx="1915588" cy="1451782"/>
          </a:xfrm>
          <a:prstGeom prst="rect">
            <a:avLst/>
          </a:prstGeom>
        </p:spPr>
      </p:pic>
      <p:pic>
        <p:nvPicPr>
          <p:cNvPr id="16" name="Picture 15">
            <a:extLst>
              <a:ext uri="{FF2B5EF4-FFF2-40B4-BE49-F238E27FC236}">
                <a16:creationId xmlns:a16="http://schemas.microsoft.com/office/drawing/2014/main" id="{93A1B025-988A-0A5C-8874-AF20D54633A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334605" y="-86936"/>
            <a:ext cx="1415857" cy="1639161"/>
          </a:xfrm>
          <a:prstGeom prst="rect">
            <a:avLst/>
          </a:prstGeom>
        </p:spPr>
      </p:pic>
      <p:pic>
        <p:nvPicPr>
          <p:cNvPr id="18" name="Picture 17">
            <a:extLst>
              <a:ext uri="{FF2B5EF4-FFF2-40B4-BE49-F238E27FC236}">
                <a16:creationId xmlns:a16="http://schemas.microsoft.com/office/drawing/2014/main" id="{1552B417-7E4A-7A75-07B7-E9F46DED826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515019" y="2398819"/>
            <a:ext cx="2938022" cy="2065329"/>
          </a:xfrm>
          <a:prstGeom prst="rect">
            <a:avLst/>
          </a:prstGeom>
        </p:spPr>
      </p:pic>
      <p:pic>
        <p:nvPicPr>
          <p:cNvPr id="20" name="Picture 19">
            <a:extLst>
              <a:ext uri="{FF2B5EF4-FFF2-40B4-BE49-F238E27FC236}">
                <a16:creationId xmlns:a16="http://schemas.microsoft.com/office/drawing/2014/main" id="{8F191FF0-58B5-6454-1251-72E65173A40A}"/>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5933491" y="1680265"/>
            <a:ext cx="2073833" cy="2928590"/>
          </a:xfrm>
          <a:prstGeom prst="rect">
            <a:avLst/>
          </a:prstGeom>
        </p:spPr>
      </p:pic>
      <p:pic>
        <p:nvPicPr>
          <p:cNvPr id="22" name="Picture 21">
            <a:extLst>
              <a:ext uri="{FF2B5EF4-FFF2-40B4-BE49-F238E27FC236}">
                <a16:creationId xmlns:a16="http://schemas.microsoft.com/office/drawing/2014/main" id="{AD00BD01-FEAD-141D-2E87-BC8FE74EF126}"/>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9002015" y="2219818"/>
            <a:ext cx="2566750" cy="1639161"/>
          </a:xfrm>
          <a:prstGeom prst="rect">
            <a:avLst/>
          </a:prstGeom>
        </p:spPr>
      </p:pic>
      <p:sp>
        <p:nvSpPr>
          <p:cNvPr id="66" name="TextBox 65">
            <a:extLst>
              <a:ext uri="{FF2B5EF4-FFF2-40B4-BE49-F238E27FC236}">
                <a16:creationId xmlns:a16="http://schemas.microsoft.com/office/drawing/2014/main" id="{A40E7CA9-BBA2-93C9-1305-B4A48356180E}"/>
              </a:ext>
            </a:extLst>
          </p:cNvPr>
          <p:cNvSpPr txBox="1"/>
          <p:nvPr/>
        </p:nvSpPr>
        <p:spPr>
          <a:xfrm>
            <a:off x="2984030" y="1246395"/>
            <a:ext cx="6524624" cy="1754326"/>
          </a:xfrm>
          <a:prstGeom prst="rect">
            <a:avLst/>
          </a:prstGeom>
          <a:noFill/>
        </p:spPr>
        <p:txBody>
          <a:bodyPr wrap="square">
            <a:spAutoFit/>
          </a:bodyPr>
          <a:lstStyle/>
          <a:p>
            <a:pPr algn="ctr">
              <a:tabLst>
                <a:tab pos="90170" algn="l"/>
                <a:tab pos="180340" algn="l"/>
              </a:tabLst>
            </a:pPr>
            <a:r>
              <a:rPr lang="en-US" sz="5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CHÂN, TAY, TAI, MẮT, MIỆNG</a:t>
            </a:r>
            <a:endParaRPr lang="en-US" sz="4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randombar(horizontal)">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42" presetClass="entr" presetSubtype="0" fill="hold" nodeType="afterEffect">
                                  <p:stCondLst>
                                    <p:cond delay="0"/>
                                  </p:stCondLst>
                                  <p:childTnLst>
                                    <p:set>
                                      <p:cBhvr>
                                        <p:cTn id="61" dur="1" fill="hold">
                                          <p:stCondLst>
                                            <p:cond delay="0"/>
                                          </p:stCondLst>
                                        </p:cTn>
                                        <p:tgtEl>
                                          <p:spTgt spid="66">
                                            <p:txEl>
                                              <p:pRg st="0" end="0"/>
                                            </p:txEl>
                                          </p:spTgt>
                                        </p:tgtEl>
                                        <p:attrNameLst>
                                          <p:attrName>style.visibility</p:attrName>
                                        </p:attrNameLst>
                                      </p:cBhvr>
                                      <p:to>
                                        <p:strVal val="visible"/>
                                      </p:to>
                                    </p:set>
                                    <p:animEffect transition="in" filter="fade">
                                      <p:cBhvr>
                                        <p:cTn id="62" dur="1000"/>
                                        <p:tgtEl>
                                          <p:spTgt spid="66">
                                            <p:txEl>
                                              <p:pRg st="0" end="0"/>
                                            </p:txEl>
                                          </p:spTgt>
                                        </p:tgtEl>
                                      </p:cBhvr>
                                    </p:animEffect>
                                    <p:anim calcmode="lin" valueType="num">
                                      <p:cBhvr>
                                        <p:cTn id="63"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02</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Hình thành kiến thức</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extLst>
      <p:ext uri="{BB962C8B-B14F-4D97-AF65-F5344CB8AC3E}">
        <p14:creationId xmlns:p14="http://schemas.microsoft.com/office/powerpoint/2010/main" val="3828941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795747" y="837004"/>
            <a:ext cx="6600508" cy="369043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3"/>
          <a:stretch>
            <a:fillRect/>
          </a:stretch>
        </p:blipFill>
        <p:spPr>
          <a:xfrm>
            <a:off x="7429139" y="3874698"/>
            <a:ext cx="3901779" cy="228416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4"/>
          <a:stretch>
            <a:fillRect/>
          </a:stretch>
        </p:blipFill>
        <p:spPr>
          <a:xfrm>
            <a:off x="9061359" y="3153881"/>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5"/>
          <a:stretch>
            <a:fillRect/>
          </a:stretch>
        </p:blipFill>
        <p:spPr>
          <a:xfrm>
            <a:off x="9031422" y="2682220"/>
            <a:ext cx="1056732" cy="609653"/>
          </a:xfrm>
          <a:prstGeom prst="rect">
            <a:avLst/>
          </a:prstGeom>
        </p:spPr>
      </p:pic>
      <p:pic>
        <p:nvPicPr>
          <p:cNvPr id="19" name="图片 18">
            <a:extLst>
              <a:ext uri="{FF2B5EF4-FFF2-40B4-BE49-F238E27FC236}">
                <a16:creationId xmlns:a16="http://schemas.microsoft.com/office/drawing/2014/main" id="{65F4B390-9B02-46AC-ABC2-4B172A50DB08}"/>
              </a:ext>
            </a:extLst>
          </p:cNvPr>
          <p:cNvPicPr>
            <a:picLocks noChangeAspect="1"/>
          </p:cNvPicPr>
          <p:nvPr/>
        </p:nvPicPr>
        <p:blipFill>
          <a:blip r:embed="rId15"/>
          <a:stretch>
            <a:fillRect/>
          </a:stretch>
        </p:blipFill>
        <p:spPr>
          <a:xfrm>
            <a:off x="1406625" y="3778805"/>
            <a:ext cx="1849772" cy="1081975"/>
          </a:xfrm>
          <a:prstGeom prst="rect">
            <a:avLst/>
          </a:prstGeom>
        </p:spPr>
      </p:pic>
      <p:pic>
        <p:nvPicPr>
          <p:cNvPr id="17" name="图片 16">
            <a:extLst>
              <a:ext uri="{FF2B5EF4-FFF2-40B4-BE49-F238E27FC236}">
                <a16:creationId xmlns:a16="http://schemas.microsoft.com/office/drawing/2014/main" id="{FEB8EC76-9871-4FB7-9E4E-910F9B307CF8}"/>
              </a:ext>
            </a:extLst>
          </p:cNvPr>
          <p:cNvPicPr>
            <a:picLocks noChangeAspect="1"/>
          </p:cNvPicPr>
          <p:nvPr/>
        </p:nvPicPr>
        <p:blipFill>
          <a:blip r:embed="rId16"/>
          <a:stretch>
            <a:fillRect/>
          </a:stretch>
        </p:blipFill>
        <p:spPr>
          <a:xfrm>
            <a:off x="1217950" y="1630579"/>
            <a:ext cx="2586252" cy="2868689"/>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47371" y="308058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34072" y="3263364"/>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476616" y="554988"/>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2">
            <a:extLst>
              <a:ext uri="{BEBA8EAE-BF5A-486C-A8C5-ECC9F3942E4B}">
                <a14:imgProps xmlns:a14="http://schemas.microsoft.com/office/drawing/2010/main">
                  <a14:imgLayer r:embed="rId1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5125333" y="4189237"/>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056633" y="1215357"/>
            <a:ext cx="2102721" cy="646416"/>
            <a:chOff x="8123" y="7865"/>
            <a:chExt cx="5204" cy="953"/>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I.</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3608699" y="2259382"/>
            <a:ext cx="5142547" cy="1107996"/>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Đọc văn bản</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spTree>
    <p:extLst>
      <p:ext uri="{BB962C8B-B14F-4D97-AF65-F5344CB8AC3E}">
        <p14:creationId xmlns:p14="http://schemas.microsoft.com/office/powerpoint/2010/main" val="10430870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8" fill="hold"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1+#ppt_w/2"/>
                                          </p:val>
                                        </p:tav>
                                        <p:tav tm="100000">
                                          <p:val>
                                            <p:strVal val="#ppt_x"/>
                                          </p:val>
                                        </p:tav>
                                      </p:tavLst>
                                    </p:anim>
                                    <p:anim calcmode="lin" valueType="num">
                                      <p:cBhvr additive="base">
                                        <p:cTn id="49" dur="500" fill="hold"/>
                                        <p:tgtEl>
                                          <p:spTgt spid="7"/>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5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4" fill="hold" nodeType="withEffect">
                                  <p:stCondLst>
                                    <p:cond delay="5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50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500"/>
                                        <p:tgtEl>
                                          <p:spTgt spid="30"/>
                                        </p:tgtEl>
                                      </p:cBhvr>
                                    </p:animEffect>
                                  </p:childTnLst>
                                </p:cTn>
                              </p:par>
                              <p:par>
                                <p:cTn id="74" presetID="16" presetClass="entr" presetSubtype="21"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par>
                                <p:cTn id="77" presetID="16" presetClass="entr" presetSubtype="21"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par>
                                <p:cTn id="80" presetID="16" presetClass="entr" presetSubtype="21"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3913505" cy="722630"/>
            <a:chOff x="9469" y="1715"/>
            <a:chExt cx="6163"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r>
                  <a:rPr lang="en-US" altLang="zh-CN" sz="4400" b="1" dirty="0">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4921" cy="921"/>
            </a:xfrm>
            <a:prstGeom prst="rect">
              <a:avLst/>
            </a:prstGeom>
            <a:noFill/>
          </p:spPr>
          <p:txBody>
            <a:bodyPr wrap="square" rtlCol="0">
              <a:spAutoFit/>
            </a:bodyPr>
            <a:lstStyle/>
            <a:p>
              <a:pPr algn="l"/>
              <a:r>
                <a:rPr lang="en-US" altLang="zh-CN" sz="3200" b="1">
                  <a:latin typeface="Times New Roman" panose="02020603050405020304" pitchFamily="18" charset="0"/>
                  <a:ea typeface="字魂189号-星岩乐黑体" panose="00000500000000000000" charset="-122"/>
                  <a:cs typeface="Times New Roman" panose="02020603050405020304" pitchFamily="18" charset="0"/>
                  <a:sym typeface="+mn-ea"/>
                </a:rPr>
                <a:t>Đọc văn bản</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31" name="图片 30" descr="E:\PPT\图层 1.png图层 1"/>
          <p:cNvPicPr>
            <a:picLocks noChangeAspect="1"/>
          </p:cNvPicPr>
          <p:nvPr/>
        </p:nvPicPr>
        <p:blipFill>
          <a:blip r:embed="rId6"/>
          <a:srcRect/>
          <a:stretch>
            <a:fillRect/>
          </a:stretch>
        </p:blipFill>
        <p:spPr>
          <a:xfrm>
            <a:off x="3875939" y="3363723"/>
            <a:ext cx="4109085" cy="3183255"/>
          </a:xfrm>
          <a:prstGeom prst="rect">
            <a:avLst/>
          </a:prstGeom>
        </p:spPr>
      </p:pic>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pic>
        <p:nvPicPr>
          <p:cNvPr id="34" name="图片 2">
            <a:extLst>
              <a:ext uri="{FF2B5EF4-FFF2-40B4-BE49-F238E27FC236}">
                <a16:creationId xmlns:a16="http://schemas.microsoft.com/office/drawing/2014/main" id="{64D678E2-E0D5-7590-0F49-F6EF940B00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562" y="826122"/>
            <a:ext cx="4033255" cy="3768360"/>
          </a:xfrm>
          <a:prstGeom prst="rect">
            <a:avLst/>
          </a:prstGeom>
        </p:spPr>
      </p:pic>
      <p:pic>
        <p:nvPicPr>
          <p:cNvPr id="35" name="图片 24">
            <a:extLst>
              <a:ext uri="{FF2B5EF4-FFF2-40B4-BE49-F238E27FC236}">
                <a16:creationId xmlns:a16="http://schemas.microsoft.com/office/drawing/2014/main" id="{BAF7FC7A-8EC6-9474-C3A6-15E6EFF073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35145" y="478762"/>
            <a:ext cx="3873853" cy="3619427"/>
          </a:xfrm>
          <a:prstGeom prst="rect">
            <a:avLst/>
          </a:prstGeom>
        </p:spPr>
      </p:pic>
      <p:sp>
        <p:nvSpPr>
          <p:cNvPr id="36" name="TextBox 35">
            <a:extLst>
              <a:ext uri="{FF2B5EF4-FFF2-40B4-BE49-F238E27FC236}">
                <a16:creationId xmlns:a16="http://schemas.microsoft.com/office/drawing/2014/main" id="{27AA5124-4F6F-F2D9-9C38-AAA0D62A8D68}"/>
              </a:ext>
            </a:extLst>
          </p:cNvPr>
          <p:cNvSpPr txBox="1"/>
          <p:nvPr/>
        </p:nvSpPr>
        <p:spPr>
          <a:xfrm>
            <a:off x="1422847" y="1998559"/>
            <a:ext cx="2360338" cy="1938992"/>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HS biết cách đọc thầm, biết cách đọc to, trôi chảy, phù hợp về tốc độ đọc</a:t>
            </a:r>
          </a:p>
        </p:txBody>
      </p:sp>
      <p:sp>
        <p:nvSpPr>
          <p:cNvPr id="39" name="TextBox 38">
            <a:extLst>
              <a:ext uri="{FF2B5EF4-FFF2-40B4-BE49-F238E27FC236}">
                <a16:creationId xmlns:a16="http://schemas.microsoft.com/office/drawing/2014/main" id="{87DAC45B-3346-6B2A-4DB7-C4D07A381BC6}"/>
              </a:ext>
            </a:extLst>
          </p:cNvPr>
          <p:cNvSpPr txBox="1"/>
          <p:nvPr/>
        </p:nvSpPr>
        <p:spPr>
          <a:xfrm>
            <a:off x="7914914" y="1838181"/>
            <a:ext cx="2601321" cy="120032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Trả lời được các câu hỏi dự đoán, theo dõi</a:t>
            </a: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par>
                          <p:cTn id="59" fill="hold">
                            <p:stCondLst>
                              <p:cond delay="1250"/>
                            </p:stCondLst>
                            <p:childTnLst>
                              <p:par>
                                <p:cTn id="60" presetID="42"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750"/>
                                        <p:tgtEl>
                                          <p:spTgt spid="35"/>
                                        </p:tgtEl>
                                      </p:cBhvr>
                                    </p:animEffect>
                                    <p:anim calcmode="lin" valueType="num">
                                      <p:cBhvr>
                                        <p:cTn id="63" dur="750" fill="hold"/>
                                        <p:tgtEl>
                                          <p:spTgt spid="35"/>
                                        </p:tgtEl>
                                        <p:attrNameLst>
                                          <p:attrName>ppt_x</p:attrName>
                                        </p:attrNameLst>
                                      </p:cBhvr>
                                      <p:tavLst>
                                        <p:tav tm="0">
                                          <p:val>
                                            <p:strVal val="#ppt_x"/>
                                          </p:val>
                                        </p:tav>
                                        <p:tav tm="100000">
                                          <p:val>
                                            <p:strVal val="#ppt_x"/>
                                          </p:val>
                                        </p:tav>
                                      </p:tavLst>
                                    </p:anim>
                                    <p:anim calcmode="lin" valueType="num">
                                      <p:cBhvr>
                                        <p:cTn id="64" dur="7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inVertical)">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36"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795747" y="837004"/>
            <a:ext cx="6600508" cy="369043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3"/>
          <a:stretch>
            <a:fillRect/>
          </a:stretch>
        </p:blipFill>
        <p:spPr>
          <a:xfrm>
            <a:off x="7429139" y="3874698"/>
            <a:ext cx="3901779" cy="228416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4"/>
          <a:stretch>
            <a:fillRect/>
          </a:stretch>
        </p:blipFill>
        <p:spPr>
          <a:xfrm>
            <a:off x="9061359" y="3153881"/>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5"/>
          <a:stretch>
            <a:fillRect/>
          </a:stretch>
        </p:blipFill>
        <p:spPr>
          <a:xfrm>
            <a:off x="9031422" y="2682220"/>
            <a:ext cx="1056732" cy="609653"/>
          </a:xfrm>
          <a:prstGeom prst="rect">
            <a:avLst/>
          </a:prstGeom>
        </p:spPr>
      </p:pic>
      <p:pic>
        <p:nvPicPr>
          <p:cNvPr id="19" name="图片 18">
            <a:extLst>
              <a:ext uri="{FF2B5EF4-FFF2-40B4-BE49-F238E27FC236}">
                <a16:creationId xmlns:a16="http://schemas.microsoft.com/office/drawing/2014/main" id="{65F4B390-9B02-46AC-ABC2-4B172A50DB08}"/>
              </a:ext>
            </a:extLst>
          </p:cNvPr>
          <p:cNvPicPr>
            <a:picLocks noChangeAspect="1"/>
          </p:cNvPicPr>
          <p:nvPr/>
        </p:nvPicPr>
        <p:blipFill>
          <a:blip r:embed="rId15"/>
          <a:stretch>
            <a:fillRect/>
          </a:stretch>
        </p:blipFill>
        <p:spPr>
          <a:xfrm>
            <a:off x="1406625" y="3778805"/>
            <a:ext cx="1849772" cy="1081975"/>
          </a:xfrm>
          <a:prstGeom prst="rect">
            <a:avLst/>
          </a:prstGeom>
        </p:spPr>
      </p:pic>
      <p:pic>
        <p:nvPicPr>
          <p:cNvPr id="17" name="图片 16">
            <a:extLst>
              <a:ext uri="{FF2B5EF4-FFF2-40B4-BE49-F238E27FC236}">
                <a16:creationId xmlns:a16="http://schemas.microsoft.com/office/drawing/2014/main" id="{FEB8EC76-9871-4FB7-9E4E-910F9B307CF8}"/>
              </a:ext>
            </a:extLst>
          </p:cNvPr>
          <p:cNvPicPr>
            <a:picLocks noChangeAspect="1"/>
          </p:cNvPicPr>
          <p:nvPr/>
        </p:nvPicPr>
        <p:blipFill>
          <a:blip r:embed="rId16"/>
          <a:stretch>
            <a:fillRect/>
          </a:stretch>
        </p:blipFill>
        <p:spPr>
          <a:xfrm>
            <a:off x="1217950" y="1630579"/>
            <a:ext cx="2586252" cy="2868689"/>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47371" y="308058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34072" y="3263364"/>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476616" y="554988"/>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2">
            <a:extLst>
              <a:ext uri="{BEBA8EAE-BF5A-486C-A8C5-ECC9F3942E4B}">
                <a14:imgProps xmlns:a14="http://schemas.microsoft.com/office/drawing/2010/main">
                  <a14:imgLayer r:embed="rId1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5125333" y="4189237"/>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056633" y="1215357"/>
            <a:ext cx="2102721" cy="646416"/>
            <a:chOff x="8123" y="7865"/>
            <a:chExt cx="5204" cy="953"/>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II.</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3568161" y="1972824"/>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Khám phá văn bản</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spTree>
    <p:extLst>
      <p:ext uri="{BB962C8B-B14F-4D97-AF65-F5344CB8AC3E}">
        <p14:creationId xmlns:p14="http://schemas.microsoft.com/office/powerpoint/2010/main" val="37498632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8" fill="hold"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1+#ppt_w/2"/>
                                          </p:val>
                                        </p:tav>
                                        <p:tav tm="100000">
                                          <p:val>
                                            <p:strVal val="#ppt_x"/>
                                          </p:val>
                                        </p:tav>
                                      </p:tavLst>
                                    </p:anim>
                                    <p:anim calcmode="lin" valueType="num">
                                      <p:cBhvr additive="base">
                                        <p:cTn id="49" dur="500" fill="hold"/>
                                        <p:tgtEl>
                                          <p:spTgt spid="7"/>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5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4" fill="hold" nodeType="withEffect">
                                  <p:stCondLst>
                                    <p:cond delay="5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50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500"/>
                                        <p:tgtEl>
                                          <p:spTgt spid="30"/>
                                        </p:tgtEl>
                                      </p:cBhvr>
                                    </p:animEffect>
                                  </p:childTnLst>
                                </p:cTn>
                              </p:par>
                              <p:par>
                                <p:cTn id="74" presetID="16" presetClass="entr" presetSubtype="21"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par>
                                <p:cTn id="77" presetID="16" presetClass="entr" presetSubtype="21"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par>
                                <p:cTn id="80" presetID="16" presetClass="entr" presetSubtype="21"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795747" y="837004"/>
            <a:ext cx="6600508" cy="369043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3"/>
          <a:stretch>
            <a:fillRect/>
          </a:stretch>
        </p:blipFill>
        <p:spPr>
          <a:xfrm>
            <a:off x="9061359" y="3153881"/>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4"/>
          <a:stretch>
            <a:fillRect/>
          </a:stretch>
        </p:blipFill>
        <p:spPr>
          <a:xfrm>
            <a:off x="9031422" y="2682220"/>
            <a:ext cx="1056732" cy="609653"/>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47371" y="308058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7">
            <a:extLst>
              <a:ext uri="{BEBA8EAE-BF5A-486C-A8C5-ECC9F3942E4B}">
                <a14:imgProps xmlns:a14="http://schemas.microsoft.com/office/drawing/2010/main">
                  <a14:imgLayer r:embed="rId16">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3470931" y="3416835"/>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18">
            <a:extLst>
              <a:ext uri="{BEBA8EAE-BF5A-486C-A8C5-ECC9F3942E4B}">
                <a14:imgProps xmlns:a14="http://schemas.microsoft.com/office/drawing/2010/main">
                  <a14:imgLayer r:embed="rId16">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423165" y="1322103"/>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19">
            <a:extLst>
              <a:ext uri="{BEBA8EAE-BF5A-486C-A8C5-ECC9F3942E4B}">
                <a14:imgProps xmlns:a14="http://schemas.microsoft.com/office/drawing/2010/main">
                  <a14:imgLayer r:embed="rId16">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0">
            <a:extLst>
              <a:ext uri="{BEBA8EAE-BF5A-486C-A8C5-ECC9F3942E4B}">
                <a14:imgProps xmlns:a14="http://schemas.microsoft.com/office/drawing/2010/main">
                  <a14:imgLayer r:embed="rId16">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7354214" y="3782106"/>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056633" y="1215356"/>
            <a:ext cx="2102721" cy="584691"/>
            <a:chOff x="8123" y="7865"/>
            <a:chExt cx="5204" cy="862"/>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862"/>
            </a:xfrm>
            <a:prstGeom prst="rect">
              <a:avLst/>
            </a:prstGeom>
            <a:noFill/>
          </p:spPr>
          <p:txBody>
            <a:bodyPr wrap="square" rtlCol="0">
              <a:spAutoFit/>
            </a:bodyPr>
            <a:lstStyle/>
            <a:p>
              <a:pPr algn="ctr"/>
              <a:r>
                <a:rPr lang="en-US" altLang="zh-CN"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Nhiệm vụ</a:t>
              </a:r>
              <a:endParaRPr lang="zh-CN" altLang="en-US"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3608699" y="2292402"/>
            <a:ext cx="5142547" cy="1077218"/>
          </a:xfrm>
          <a:prstGeom prst="rect">
            <a:avLst/>
          </a:prstGeom>
          <a:noFill/>
          <a:ln w="9525">
            <a:noFill/>
          </a:ln>
        </p:spPr>
        <p:txBody>
          <a:bodyPr wrap="square">
            <a:spAutoFit/>
          </a:bodyPr>
          <a:lstStyle/>
          <a:p>
            <a:pPr algn="ctr"/>
            <a:r>
              <a:rPr lang="en-US" sz="3200" i="1">
                <a:latin typeface="Times New Roman" panose="02020603050405020304" pitchFamily="18" charset="0"/>
                <a:cs typeface="Times New Roman" panose="02020603050405020304" pitchFamily="18" charset="0"/>
              </a:rPr>
              <a:t>Hs tóm tắt văn bản bằng đoạn văn hoặc sơ đồ</a:t>
            </a:r>
            <a:endParaRPr lang="en-US" sz="3200">
              <a:latin typeface="Times New Roman" panose="02020603050405020304" pitchFamily="18" charset="0"/>
              <a:cs typeface="Times New Roman" panose="02020603050405020304" pitchFamily="18" charset="0"/>
            </a:endParaRPr>
          </a:p>
        </p:txBody>
      </p:sp>
      <p:grpSp>
        <p:nvGrpSpPr>
          <p:cNvPr id="26" name="Google Shape;2656;p41">
            <a:extLst>
              <a:ext uri="{FF2B5EF4-FFF2-40B4-BE49-F238E27FC236}">
                <a16:creationId xmlns:a16="http://schemas.microsoft.com/office/drawing/2014/main" id="{56AE082A-79A1-78B1-8BDF-8E059A8ECFCF}"/>
              </a:ext>
            </a:extLst>
          </p:cNvPr>
          <p:cNvGrpSpPr/>
          <p:nvPr/>
        </p:nvGrpSpPr>
        <p:grpSpPr>
          <a:xfrm>
            <a:off x="523868" y="2260779"/>
            <a:ext cx="2911238" cy="4543306"/>
            <a:chOff x="75213" y="32163"/>
            <a:chExt cx="2911238" cy="4543306"/>
          </a:xfrm>
        </p:grpSpPr>
        <p:grpSp>
          <p:nvGrpSpPr>
            <p:cNvPr id="27" name="Google Shape;2657;p41">
              <a:extLst>
                <a:ext uri="{FF2B5EF4-FFF2-40B4-BE49-F238E27FC236}">
                  <a16:creationId xmlns:a16="http://schemas.microsoft.com/office/drawing/2014/main" id="{3716980D-8842-A27E-2480-5EC971A19E6F}"/>
                </a:ext>
              </a:extLst>
            </p:cNvPr>
            <p:cNvGrpSpPr/>
            <p:nvPr/>
          </p:nvGrpSpPr>
          <p:grpSpPr>
            <a:xfrm>
              <a:off x="938525" y="646602"/>
              <a:ext cx="2047925" cy="3928867"/>
              <a:chOff x="1987825" y="3106375"/>
              <a:chExt cx="1235625" cy="2370500"/>
            </a:xfrm>
          </p:grpSpPr>
          <p:sp>
            <p:nvSpPr>
              <p:cNvPr id="31" name="Google Shape;2658;p41">
                <a:extLst>
                  <a:ext uri="{FF2B5EF4-FFF2-40B4-BE49-F238E27FC236}">
                    <a16:creationId xmlns:a16="http://schemas.microsoft.com/office/drawing/2014/main" id="{171379E8-0ABC-68BE-D955-41A45F109942}"/>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59;p41">
                <a:extLst>
                  <a:ext uri="{FF2B5EF4-FFF2-40B4-BE49-F238E27FC236}">
                    <a16:creationId xmlns:a16="http://schemas.microsoft.com/office/drawing/2014/main" id="{AA9DB7C2-E3A5-83DD-AA92-B8DD9A79512D}"/>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60;p41">
                <a:extLst>
                  <a:ext uri="{FF2B5EF4-FFF2-40B4-BE49-F238E27FC236}">
                    <a16:creationId xmlns:a16="http://schemas.microsoft.com/office/drawing/2014/main" id="{2DDD81A6-B095-B02B-7550-9830A954D420}"/>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61;p41">
                <a:extLst>
                  <a:ext uri="{FF2B5EF4-FFF2-40B4-BE49-F238E27FC236}">
                    <a16:creationId xmlns:a16="http://schemas.microsoft.com/office/drawing/2014/main" id="{9A8E1ECA-98DD-CF5F-374E-815E2402A05F}"/>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62;p41">
                <a:extLst>
                  <a:ext uri="{FF2B5EF4-FFF2-40B4-BE49-F238E27FC236}">
                    <a16:creationId xmlns:a16="http://schemas.microsoft.com/office/drawing/2014/main" id="{28A4E7C1-DF48-A7D9-8E69-936F91A52687}"/>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63;p41">
                <a:extLst>
                  <a:ext uri="{FF2B5EF4-FFF2-40B4-BE49-F238E27FC236}">
                    <a16:creationId xmlns:a16="http://schemas.microsoft.com/office/drawing/2014/main" id="{0B1FC98E-10D6-4292-D37A-357BF1DC6748}"/>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64;p41">
                <a:extLst>
                  <a:ext uri="{FF2B5EF4-FFF2-40B4-BE49-F238E27FC236}">
                    <a16:creationId xmlns:a16="http://schemas.microsoft.com/office/drawing/2014/main" id="{2841B9D0-E7BF-AD3F-34FF-CB5A92C58BAF}"/>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65;p41">
                <a:extLst>
                  <a:ext uri="{FF2B5EF4-FFF2-40B4-BE49-F238E27FC236}">
                    <a16:creationId xmlns:a16="http://schemas.microsoft.com/office/drawing/2014/main" id="{5E51D762-F338-FFA1-BD9B-4802F74F2CCC}"/>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66;p41">
                <a:extLst>
                  <a:ext uri="{FF2B5EF4-FFF2-40B4-BE49-F238E27FC236}">
                    <a16:creationId xmlns:a16="http://schemas.microsoft.com/office/drawing/2014/main" id="{EBC0D2C8-1B4A-3ACA-4C9F-035A28D245DE}"/>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67;p41">
                <a:extLst>
                  <a:ext uri="{FF2B5EF4-FFF2-40B4-BE49-F238E27FC236}">
                    <a16:creationId xmlns:a16="http://schemas.microsoft.com/office/drawing/2014/main" id="{FD8A230C-4F22-5C55-FAA6-E76022532BF8}"/>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68;p41">
                <a:extLst>
                  <a:ext uri="{FF2B5EF4-FFF2-40B4-BE49-F238E27FC236}">
                    <a16:creationId xmlns:a16="http://schemas.microsoft.com/office/drawing/2014/main" id="{7E4DD68E-3EC7-702C-550C-8F90339975F6}"/>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69;p41">
                <a:extLst>
                  <a:ext uri="{FF2B5EF4-FFF2-40B4-BE49-F238E27FC236}">
                    <a16:creationId xmlns:a16="http://schemas.microsoft.com/office/drawing/2014/main" id="{6717B413-AC67-9B4B-8304-816A432A6F8A}"/>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70;p41">
                <a:extLst>
                  <a:ext uri="{FF2B5EF4-FFF2-40B4-BE49-F238E27FC236}">
                    <a16:creationId xmlns:a16="http://schemas.microsoft.com/office/drawing/2014/main" id="{2278F9E4-7C5C-0EDD-97D1-A41CAC719AB4}"/>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71;p41">
                <a:extLst>
                  <a:ext uri="{FF2B5EF4-FFF2-40B4-BE49-F238E27FC236}">
                    <a16:creationId xmlns:a16="http://schemas.microsoft.com/office/drawing/2014/main" id="{2C6F058B-9804-8C33-8D39-48D502A44A83}"/>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72;p41">
                <a:extLst>
                  <a:ext uri="{FF2B5EF4-FFF2-40B4-BE49-F238E27FC236}">
                    <a16:creationId xmlns:a16="http://schemas.microsoft.com/office/drawing/2014/main" id="{6C76B573-BD54-4D10-F2AD-742A308B3362}"/>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73;p41">
                <a:extLst>
                  <a:ext uri="{FF2B5EF4-FFF2-40B4-BE49-F238E27FC236}">
                    <a16:creationId xmlns:a16="http://schemas.microsoft.com/office/drawing/2014/main" id="{E0DB04A3-8992-B41D-2B02-0CCA870A5E40}"/>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74;p41">
                <a:extLst>
                  <a:ext uri="{FF2B5EF4-FFF2-40B4-BE49-F238E27FC236}">
                    <a16:creationId xmlns:a16="http://schemas.microsoft.com/office/drawing/2014/main" id="{69B42878-BC25-5F28-5B48-0A0B6459F20E}"/>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75;p41">
                <a:extLst>
                  <a:ext uri="{FF2B5EF4-FFF2-40B4-BE49-F238E27FC236}">
                    <a16:creationId xmlns:a16="http://schemas.microsoft.com/office/drawing/2014/main" id="{2667C3D0-620A-865E-F05F-84E5A455DBB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76;p41">
                <a:extLst>
                  <a:ext uri="{FF2B5EF4-FFF2-40B4-BE49-F238E27FC236}">
                    <a16:creationId xmlns:a16="http://schemas.microsoft.com/office/drawing/2014/main" id="{FE76FC57-2EAB-48F4-429D-3E5F4D791F81}"/>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77;p41">
                <a:extLst>
                  <a:ext uri="{FF2B5EF4-FFF2-40B4-BE49-F238E27FC236}">
                    <a16:creationId xmlns:a16="http://schemas.microsoft.com/office/drawing/2014/main" id="{A4789DC8-B7C4-83E4-29E5-4C42AC49525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78;p41">
                <a:extLst>
                  <a:ext uri="{FF2B5EF4-FFF2-40B4-BE49-F238E27FC236}">
                    <a16:creationId xmlns:a16="http://schemas.microsoft.com/office/drawing/2014/main" id="{9968C586-A407-C27D-6BC0-1D81755EBD37}"/>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79;p41">
                <a:extLst>
                  <a:ext uri="{FF2B5EF4-FFF2-40B4-BE49-F238E27FC236}">
                    <a16:creationId xmlns:a16="http://schemas.microsoft.com/office/drawing/2014/main" id="{40F99F68-1C8D-258B-785E-5423536A7AE7}"/>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80;p41">
                <a:extLst>
                  <a:ext uri="{FF2B5EF4-FFF2-40B4-BE49-F238E27FC236}">
                    <a16:creationId xmlns:a16="http://schemas.microsoft.com/office/drawing/2014/main" id="{E546B7AB-0BA1-A566-2A82-CEE16B84A1BA}"/>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81;p41">
                <a:extLst>
                  <a:ext uri="{FF2B5EF4-FFF2-40B4-BE49-F238E27FC236}">
                    <a16:creationId xmlns:a16="http://schemas.microsoft.com/office/drawing/2014/main" id="{BE1ACA54-D596-D748-10BF-626CA0C2D635}"/>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82;p41">
                <a:extLst>
                  <a:ext uri="{FF2B5EF4-FFF2-40B4-BE49-F238E27FC236}">
                    <a16:creationId xmlns:a16="http://schemas.microsoft.com/office/drawing/2014/main" id="{0F96E6EE-22CC-E187-F080-1652CA759825}"/>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83;p41">
                <a:extLst>
                  <a:ext uri="{FF2B5EF4-FFF2-40B4-BE49-F238E27FC236}">
                    <a16:creationId xmlns:a16="http://schemas.microsoft.com/office/drawing/2014/main" id="{1D64AF52-6082-BED7-1045-2010CBFA48DD}"/>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684;p41">
                <a:extLst>
                  <a:ext uri="{FF2B5EF4-FFF2-40B4-BE49-F238E27FC236}">
                    <a16:creationId xmlns:a16="http://schemas.microsoft.com/office/drawing/2014/main" id="{56954023-DACA-C642-5BA5-040A1036354E}"/>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685;p41">
                <a:extLst>
                  <a:ext uri="{FF2B5EF4-FFF2-40B4-BE49-F238E27FC236}">
                    <a16:creationId xmlns:a16="http://schemas.microsoft.com/office/drawing/2014/main" id="{8313F32C-6FBE-6D46-F54D-E57D483D07F9}"/>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686;p41">
                <a:extLst>
                  <a:ext uri="{FF2B5EF4-FFF2-40B4-BE49-F238E27FC236}">
                    <a16:creationId xmlns:a16="http://schemas.microsoft.com/office/drawing/2014/main" id="{7794F7A3-3703-B283-F7A0-761D09317B99}"/>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687;p41">
                <a:extLst>
                  <a:ext uri="{FF2B5EF4-FFF2-40B4-BE49-F238E27FC236}">
                    <a16:creationId xmlns:a16="http://schemas.microsoft.com/office/drawing/2014/main" id="{A08BCCAD-4BF9-3C19-1838-67086F095AD4}"/>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688;p41">
                <a:extLst>
                  <a:ext uri="{FF2B5EF4-FFF2-40B4-BE49-F238E27FC236}">
                    <a16:creationId xmlns:a16="http://schemas.microsoft.com/office/drawing/2014/main" id="{ACD16903-D0ED-9486-DE5C-D7AECF47CDB7}"/>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689;p41">
                <a:extLst>
                  <a:ext uri="{FF2B5EF4-FFF2-40B4-BE49-F238E27FC236}">
                    <a16:creationId xmlns:a16="http://schemas.microsoft.com/office/drawing/2014/main" id="{6A87DF25-4349-E966-633C-ACE67295C223}"/>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690;p41">
                <a:extLst>
                  <a:ext uri="{FF2B5EF4-FFF2-40B4-BE49-F238E27FC236}">
                    <a16:creationId xmlns:a16="http://schemas.microsoft.com/office/drawing/2014/main" id="{2DC6EA08-55FF-8C53-E484-D7E580D0561D}"/>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691;p41">
                <a:extLst>
                  <a:ext uri="{FF2B5EF4-FFF2-40B4-BE49-F238E27FC236}">
                    <a16:creationId xmlns:a16="http://schemas.microsoft.com/office/drawing/2014/main" id="{56E1CB8C-7192-A073-EEBD-D7FFE994697B}"/>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692;p41">
                <a:extLst>
                  <a:ext uri="{FF2B5EF4-FFF2-40B4-BE49-F238E27FC236}">
                    <a16:creationId xmlns:a16="http://schemas.microsoft.com/office/drawing/2014/main" id="{3FB4F73D-7490-550B-4733-96E0518719E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693;p41">
                <a:extLst>
                  <a:ext uri="{FF2B5EF4-FFF2-40B4-BE49-F238E27FC236}">
                    <a16:creationId xmlns:a16="http://schemas.microsoft.com/office/drawing/2014/main" id="{4A43AD02-8188-8321-C8B2-79C1A83881DA}"/>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694;p41">
                <a:extLst>
                  <a:ext uri="{FF2B5EF4-FFF2-40B4-BE49-F238E27FC236}">
                    <a16:creationId xmlns:a16="http://schemas.microsoft.com/office/drawing/2014/main" id="{E8B810FB-9F07-C5E8-A421-0AFBDD80E1E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695;p41">
                <a:extLst>
                  <a:ext uri="{FF2B5EF4-FFF2-40B4-BE49-F238E27FC236}">
                    <a16:creationId xmlns:a16="http://schemas.microsoft.com/office/drawing/2014/main" id="{E74B4265-4B34-C88E-7B33-F986123C8906}"/>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696;p41">
                <a:extLst>
                  <a:ext uri="{FF2B5EF4-FFF2-40B4-BE49-F238E27FC236}">
                    <a16:creationId xmlns:a16="http://schemas.microsoft.com/office/drawing/2014/main" id="{E648DA8D-3F37-B3BE-5E73-FAA10CBE2215}"/>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697;p41">
                <a:extLst>
                  <a:ext uri="{FF2B5EF4-FFF2-40B4-BE49-F238E27FC236}">
                    <a16:creationId xmlns:a16="http://schemas.microsoft.com/office/drawing/2014/main" id="{76D646EE-56C5-6BAC-608C-D7B93D819355}"/>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698;p41">
                <a:extLst>
                  <a:ext uri="{FF2B5EF4-FFF2-40B4-BE49-F238E27FC236}">
                    <a16:creationId xmlns:a16="http://schemas.microsoft.com/office/drawing/2014/main" id="{FE8C5F18-1DF1-9B56-992C-8B2B684F34C5}"/>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699;p41">
                <a:extLst>
                  <a:ext uri="{FF2B5EF4-FFF2-40B4-BE49-F238E27FC236}">
                    <a16:creationId xmlns:a16="http://schemas.microsoft.com/office/drawing/2014/main" id="{EA919BA6-E65D-E34C-7521-B133435026DE}"/>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00;p41">
                <a:extLst>
                  <a:ext uri="{FF2B5EF4-FFF2-40B4-BE49-F238E27FC236}">
                    <a16:creationId xmlns:a16="http://schemas.microsoft.com/office/drawing/2014/main" id="{8ED4927E-4EE1-EE78-1001-01A5D94FCEAB}"/>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01;p41">
                <a:extLst>
                  <a:ext uri="{FF2B5EF4-FFF2-40B4-BE49-F238E27FC236}">
                    <a16:creationId xmlns:a16="http://schemas.microsoft.com/office/drawing/2014/main" id="{DCABE0CC-EFFF-0C4C-2607-A91F321A116A}"/>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02;p41">
                <a:extLst>
                  <a:ext uri="{FF2B5EF4-FFF2-40B4-BE49-F238E27FC236}">
                    <a16:creationId xmlns:a16="http://schemas.microsoft.com/office/drawing/2014/main" id="{AE311DB7-86AE-97E3-0DFF-FB286ACEAEDA}"/>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03;p41">
                <a:extLst>
                  <a:ext uri="{FF2B5EF4-FFF2-40B4-BE49-F238E27FC236}">
                    <a16:creationId xmlns:a16="http://schemas.microsoft.com/office/drawing/2014/main" id="{5E31B016-6FBC-1D9A-59D1-88D594710A86}"/>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04;p41">
                <a:extLst>
                  <a:ext uri="{FF2B5EF4-FFF2-40B4-BE49-F238E27FC236}">
                    <a16:creationId xmlns:a16="http://schemas.microsoft.com/office/drawing/2014/main" id="{5BECCEB4-E477-EDD5-0A9E-F1396F15A00E}"/>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05;p41">
                <a:extLst>
                  <a:ext uri="{FF2B5EF4-FFF2-40B4-BE49-F238E27FC236}">
                    <a16:creationId xmlns:a16="http://schemas.microsoft.com/office/drawing/2014/main" id="{C782C6EE-B2D0-02FA-7198-96D4A39F5C12}"/>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06;p41">
                <a:extLst>
                  <a:ext uri="{FF2B5EF4-FFF2-40B4-BE49-F238E27FC236}">
                    <a16:creationId xmlns:a16="http://schemas.microsoft.com/office/drawing/2014/main" id="{03767C3F-74DD-C959-8DE5-735C99D8FC49}"/>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07;p41">
                <a:extLst>
                  <a:ext uri="{FF2B5EF4-FFF2-40B4-BE49-F238E27FC236}">
                    <a16:creationId xmlns:a16="http://schemas.microsoft.com/office/drawing/2014/main" id="{1C7BE1DE-DA92-4859-12A0-806B7A4FCDD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08;p41">
                <a:extLst>
                  <a:ext uri="{FF2B5EF4-FFF2-40B4-BE49-F238E27FC236}">
                    <a16:creationId xmlns:a16="http://schemas.microsoft.com/office/drawing/2014/main" id="{4891CE7A-A814-E39C-4B4F-65062E1226E1}"/>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09;p41">
                <a:extLst>
                  <a:ext uri="{FF2B5EF4-FFF2-40B4-BE49-F238E27FC236}">
                    <a16:creationId xmlns:a16="http://schemas.microsoft.com/office/drawing/2014/main" id="{EE748CC0-00D2-FF79-0F2A-3D5837F65A1E}"/>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10;p41">
                <a:extLst>
                  <a:ext uri="{FF2B5EF4-FFF2-40B4-BE49-F238E27FC236}">
                    <a16:creationId xmlns:a16="http://schemas.microsoft.com/office/drawing/2014/main" id="{9179AF99-ED67-AC3F-072C-4912E1DB583F}"/>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11;p41">
                <a:extLst>
                  <a:ext uri="{FF2B5EF4-FFF2-40B4-BE49-F238E27FC236}">
                    <a16:creationId xmlns:a16="http://schemas.microsoft.com/office/drawing/2014/main" id="{4BDE1EC7-BB25-CB8A-5A2D-C874C4BAEB69}"/>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12;p41">
                <a:extLst>
                  <a:ext uri="{FF2B5EF4-FFF2-40B4-BE49-F238E27FC236}">
                    <a16:creationId xmlns:a16="http://schemas.microsoft.com/office/drawing/2014/main" id="{27EE3D66-7378-97C2-BEB2-403D2DF298E5}"/>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13;p41">
                <a:extLst>
                  <a:ext uri="{FF2B5EF4-FFF2-40B4-BE49-F238E27FC236}">
                    <a16:creationId xmlns:a16="http://schemas.microsoft.com/office/drawing/2014/main" id="{A1D228FE-BC73-F753-CB75-19DD468C9E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14;p41">
                <a:extLst>
                  <a:ext uri="{FF2B5EF4-FFF2-40B4-BE49-F238E27FC236}">
                    <a16:creationId xmlns:a16="http://schemas.microsoft.com/office/drawing/2014/main" id="{6318935D-22FE-F85F-0777-6F2C864FFB79}"/>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15;p41">
                <a:extLst>
                  <a:ext uri="{FF2B5EF4-FFF2-40B4-BE49-F238E27FC236}">
                    <a16:creationId xmlns:a16="http://schemas.microsoft.com/office/drawing/2014/main" id="{DE08D45B-1E67-9BDA-5E74-88A2DFFE5562}"/>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716;p41">
                <a:extLst>
                  <a:ext uri="{FF2B5EF4-FFF2-40B4-BE49-F238E27FC236}">
                    <a16:creationId xmlns:a16="http://schemas.microsoft.com/office/drawing/2014/main" id="{10467E5D-84F5-125F-1009-09CB54BA3476}"/>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717;p41">
                <a:extLst>
                  <a:ext uri="{FF2B5EF4-FFF2-40B4-BE49-F238E27FC236}">
                    <a16:creationId xmlns:a16="http://schemas.microsoft.com/office/drawing/2014/main" id="{3770BE56-E97C-D469-FF9C-73940CC6D898}"/>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718;p41">
                <a:extLst>
                  <a:ext uri="{FF2B5EF4-FFF2-40B4-BE49-F238E27FC236}">
                    <a16:creationId xmlns:a16="http://schemas.microsoft.com/office/drawing/2014/main" id="{044237BC-9E8C-2E12-0849-5198DA20436A}"/>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719;p41">
                <a:extLst>
                  <a:ext uri="{FF2B5EF4-FFF2-40B4-BE49-F238E27FC236}">
                    <a16:creationId xmlns:a16="http://schemas.microsoft.com/office/drawing/2014/main" id="{5C7D5561-BAFA-9935-9BB8-7B555BE4C0C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720;p41">
                <a:extLst>
                  <a:ext uri="{FF2B5EF4-FFF2-40B4-BE49-F238E27FC236}">
                    <a16:creationId xmlns:a16="http://schemas.microsoft.com/office/drawing/2014/main" id="{2B214911-3236-D992-B36D-F70585004470}"/>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721;p41">
                <a:extLst>
                  <a:ext uri="{FF2B5EF4-FFF2-40B4-BE49-F238E27FC236}">
                    <a16:creationId xmlns:a16="http://schemas.microsoft.com/office/drawing/2014/main" id="{74C978AB-5141-6CCF-FF3C-5CCC49559C07}"/>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722;p41">
                <a:extLst>
                  <a:ext uri="{FF2B5EF4-FFF2-40B4-BE49-F238E27FC236}">
                    <a16:creationId xmlns:a16="http://schemas.microsoft.com/office/drawing/2014/main" id="{E3B1EDDE-D8E9-7C03-AB69-7CF5A748D51F}"/>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723;p41">
                <a:extLst>
                  <a:ext uri="{FF2B5EF4-FFF2-40B4-BE49-F238E27FC236}">
                    <a16:creationId xmlns:a16="http://schemas.microsoft.com/office/drawing/2014/main" id="{FB94AC6B-9E8D-60C9-A5E0-EBAAFA9D945D}"/>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724;p41">
                <a:extLst>
                  <a:ext uri="{FF2B5EF4-FFF2-40B4-BE49-F238E27FC236}">
                    <a16:creationId xmlns:a16="http://schemas.microsoft.com/office/drawing/2014/main" id="{6B626041-ED3D-51C3-9D12-189B0CD99A60}"/>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725;p41">
                <a:extLst>
                  <a:ext uri="{FF2B5EF4-FFF2-40B4-BE49-F238E27FC236}">
                    <a16:creationId xmlns:a16="http://schemas.microsoft.com/office/drawing/2014/main" id="{3B96AD05-5725-3CA9-1012-660FC30E2790}"/>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26;p41">
                <a:extLst>
                  <a:ext uri="{FF2B5EF4-FFF2-40B4-BE49-F238E27FC236}">
                    <a16:creationId xmlns:a16="http://schemas.microsoft.com/office/drawing/2014/main" id="{0789EB49-AFE4-C54C-3581-845C3AC6583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727;p41">
                <a:extLst>
                  <a:ext uri="{FF2B5EF4-FFF2-40B4-BE49-F238E27FC236}">
                    <a16:creationId xmlns:a16="http://schemas.microsoft.com/office/drawing/2014/main" id="{0526C6AE-CF5E-2B57-0DE7-6DF5E15CCECC}"/>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28;p41">
                <a:extLst>
                  <a:ext uri="{FF2B5EF4-FFF2-40B4-BE49-F238E27FC236}">
                    <a16:creationId xmlns:a16="http://schemas.microsoft.com/office/drawing/2014/main" id="{C7A3F6D9-CA4C-67D1-03F1-BB07DB95EDC5}"/>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729;p41">
                <a:extLst>
                  <a:ext uri="{FF2B5EF4-FFF2-40B4-BE49-F238E27FC236}">
                    <a16:creationId xmlns:a16="http://schemas.microsoft.com/office/drawing/2014/main" id="{5BA2D8BB-452D-E187-34C2-C3148442423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30;p41">
                <a:extLst>
                  <a:ext uri="{FF2B5EF4-FFF2-40B4-BE49-F238E27FC236}">
                    <a16:creationId xmlns:a16="http://schemas.microsoft.com/office/drawing/2014/main" id="{05B5E0F2-BE69-6AD3-8F75-6688D4B37D4E}"/>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731;p41">
                <a:extLst>
                  <a:ext uri="{FF2B5EF4-FFF2-40B4-BE49-F238E27FC236}">
                    <a16:creationId xmlns:a16="http://schemas.microsoft.com/office/drawing/2014/main" id="{07157264-7632-D56E-CD52-2F85BEC2B11D}"/>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2732;p41">
              <a:extLst>
                <a:ext uri="{FF2B5EF4-FFF2-40B4-BE49-F238E27FC236}">
                  <a16:creationId xmlns:a16="http://schemas.microsoft.com/office/drawing/2014/main" id="{FCFE4491-F32E-2223-9F97-5162A9BA5FCF}"/>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2" name="图片 117" descr="E:\PPT\形状 2.png形状 2">
            <a:extLst>
              <a:ext uri="{FF2B5EF4-FFF2-40B4-BE49-F238E27FC236}">
                <a16:creationId xmlns:a16="http://schemas.microsoft.com/office/drawing/2014/main" id="{6C03B4BB-C4C8-A0DC-4EDC-790682D938E5}"/>
              </a:ext>
            </a:extLst>
          </p:cNvPr>
          <p:cNvPicPr>
            <a:picLocks noChangeAspect="1"/>
          </p:cNvPicPr>
          <p:nvPr/>
        </p:nvPicPr>
        <p:blipFill>
          <a:blip r:embed="rId21"/>
          <a:srcRect/>
          <a:stretch>
            <a:fillRect/>
          </a:stretch>
        </p:blipFill>
        <p:spPr>
          <a:xfrm>
            <a:off x="8000289" y="3688060"/>
            <a:ext cx="3780790" cy="3562350"/>
          </a:xfrm>
          <a:prstGeom prst="rect">
            <a:avLst/>
          </a:prstGeom>
        </p:spPr>
      </p:pic>
    </p:spTree>
    <p:extLst>
      <p:ext uri="{BB962C8B-B14F-4D97-AF65-F5344CB8AC3E}">
        <p14:creationId xmlns:p14="http://schemas.microsoft.com/office/powerpoint/2010/main" val="8833890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 presetClass="entr" presetSubtype="8" fill="hold"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50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5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50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par>
                                <p:cTn id="55" presetID="2" presetClass="entr" presetSubtype="4" fill="hold" nodeType="withEffect">
                                  <p:stCondLst>
                                    <p:cond delay="50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par>
                                <p:cTn id="67" presetID="16" presetClass="entr" presetSubtype="21"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par>
                                <p:cTn id="70" presetID="16" presetClass="entr" presetSubtype="21"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par>
                                <p:cTn id="73" presetID="16" presetClass="entr" presetSubtype="21"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500" fill="hold"/>
                                        <p:tgtEl>
                                          <p:spTgt spid="38"/>
                                        </p:tgtEl>
                                        <p:attrNameLst>
                                          <p:attrName>ppt_w</p:attrName>
                                        </p:attrNameLst>
                                      </p:cBhvr>
                                      <p:tavLst>
                                        <p:tav tm="0">
                                          <p:val>
                                            <p:fltVal val="0"/>
                                          </p:val>
                                        </p:tav>
                                        <p:tav tm="100000">
                                          <p:val>
                                            <p:strVal val="#ppt_w"/>
                                          </p:val>
                                        </p:tav>
                                      </p:tavLst>
                                    </p:anim>
                                    <p:anim calcmode="lin" valueType="num">
                                      <p:cBhvr>
                                        <p:cTn id="86" dur="500" fill="hold"/>
                                        <p:tgtEl>
                                          <p:spTgt spid="38"/>
                                        </p:tgtEl>
                                        <p:attrNameLst>
                                          <p:attrName>ppt_h</p:attrName>
                                        </p:attrNameLst>
                                      </p:cBhvr>
                                      <p:tavLst>
                                        <p:tav tm="0">
                                          <p:val>
                                            <p:fltVal val="0"/>
                                          </p:val>
                                        </p:tav>
                                        <p:tav tm="100000">
                                          <p:val>
                                            <p:strVal val="#ppt_h"/>
                                          </p:val>
                                        </p:tav>
                                      </p:tavLst>
                                    </p:anim>
                                    <p:animEffect transition="in" filter="fad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39133" y="837003"/>
            <a:ext cx="9286676" cy="4384913"/>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3"/>
          <a:stretch>
            <a:fillRect/>
          </a:stretch>
        </p:blipFill>
        <p:spPr>
          <a:xfrm>
            <a:off x="8479954" y="5817189"/>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4"/>
          <a:stretch>
            <a:fillRect/>
          </a:stretch>
        </p:blipFill>
        <p:spPr>
          <a:xfrm>
            <a:off x="8450017" y="5345528"/>
            <a:ext cx="1056732" cy="609653"/>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91733" y="4747481"/>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7">
            <a:extLst>
              <a:ext uri="{BEBA8EAE-BF5A-486C-A8C5-ECC9F3942E4B}">
                <a14:imgProps xmlns:a14="http://schemas.microsoft.com/office/drawing/2010/main">
                  <a14:imgLayer r:embed="rId16">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2503864" y="138648"/>
            <a:ext cx="918494" cy="1063356"/>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18">
            <a:extLst>
              <a:ext uri="{BEBA8EAE-BF5A-486C-A8C5-ECC9F3942E4B}">
                <a14:imgProps xmlns:a14="http://schemas.microsoft.com/office/drawing/2010/main">
                  <a14:imgLayer r:embed="rId16">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44871" y="262260"/>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19">
            <a:extLst>
              <a:ext uri="{BEBA8EAE-BF5A-486C-A8C5-ECC9F3942E4B}">
                <a14:imgProps xmlns:a14="http://schemas.microsoft.com/office/drawing/2010/main">
                  <a14:imgLayer r:embed="rId16">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507391" y="-549052"/>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0">
            <a:extLst>
              <a:ext uri="{BEBA8EAE-BF5A-486C-A8C5-ECC9F3942E4B}">
                <a14:imgProps xmlns:a14="http://schemas.microsoft.com/office/drawing/2010/main">
                  <a14:imgLayer r:embed="rId16">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8041222" y="269404"/>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118804" y="557607"/>
            <a:ext cx="2102721" cy="584691"/>
            <a:chOff x="8123" y="7865"/>
            <a:chExt cx="5204" cy="862"/>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862"/>
            </a:xfrm>
            <a:prstGeom prst="rect">
              <a:avLst/>
            </a:prstGeom>
            <a:noFill/>
          </p:spPr>
          <p:txBody>
            <a:bodyPr wrap="square" rtlCol="0">
              <a:spAutoFit/>
            </a:bodyPr>
            <a:lstStyle/>
            <a:p>
              <a:pPr algn="ctr"/>
              <a:r>
                <a:rPr lang="en-US" altLang="zh-CN"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Tóm tắt </a:t>
              </a:r>
              <a:endParaRPr lang="zh-CN" altLang="en-US"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1959746" y="1366676"/>
            <a:ext cx="8851830" cy="3785652"/>
          </a:xfrm>
          <a:prstGeom prst="rect">
            <a:avLst/>
          </a:prstGeom>
          <a:noFill/>
          <a:ln w="9525">
            <a:noFill/>
          </a:ln>
        </p:spPr>
        <p:txBody>
          <a:bodyPr wrap="square">
            <a:spAutoFit/>
          </a:bodyPr>
          <a:lstStyle/>
          <a:p>
            <a:pPr algn="just"/>
            <a:r>
              <a:rPr lang="en-US" sz="2000">
                <a:latin typeface="Times New Roman" panose="02020603050405020304" pitchFamily="18" charset="0"/>
                <a:cs typeface="Times New Roman" panose="02020603050405020304" pitchFamily="18" charset="0"/>
              </a:rPr>
              <a:t>Cô Mắt, cậu Chân, cậu Tay và bác Tai vì ghen tị với lão Miệng chỉ ăn mà không làm gì cả nên bàn nhau để mặc lão Miệng, không cho lão ăn gì nữa. Mặc lão Miệng tha hồ ngạc nhiên, sửng sốt, sau khi thông báo cho lão Miêng biết, cả bọn kéo nhau ra về. </a:t>
            </a:r>
          </a:p>
          <a:p>
            <a:pPr algn="just"/>
            <a:r>
              <a:rPr lang="en-US" sz="2000">
                <a:latin typeface="Times New Roman" panose="02020603050405020304" pitchFamily="18" charset="0"/>
                <a:cs typeface="Times New Roman" panose="02020603050405020304" pitchFamily="18" charset="0"/>
              </a:rPr>
              <a:t> Một ngày, hai ngày, ba ngày… cả bọn đã thấy mệt mỏi rã rời. Không ai làm nổi việc gì nữa. Đến ngày thứ bảy thì không ai còn chịu nổi. Bác Tai là người nhận ra sai lầm đầu tiên, bèn nói rõ phải trái, rủ cả bọn đến xin lỗi lão Miệng và lại cho lão ăn như xưa. Ăn xong ai nấy đều khoẻ trở lại. Chúng hiểu rằng lão Miệng tuy thế nhưng cũng có công việc của lão, một công việc rất quan trọng, liên quan đến tính mạng của cả bọn. </a:t>
            </a:r>
          </a:p>
          <a:p>
            <a:pPr algn="just"/>
            <a:r>
              <a:rPr lang="en-US" sz="2000">
                <a:latin typeface="Times New Roman" panose="02020603050405020304" pitchFamily="18" charset="0"/>
                <a:cs typeface="Times New Roman" panose="02020603050405020304" pitchFamily="18" charset="0"/>
              </a:rPr>
              <a:t> Từ đó lão Miệng, cô Mắt, cậu Chân, cậu Tay và bác Tai lại sống hoà thuận, ai làm việc nấy, không ai còn ghen tị với ai nữa. </a:t>
            </a:r>
          </a:p>
        </p:txBody>
      </p:sp>
      <p:grpSp>
        <p:nvGrpSpPr>
          <p:cNvPr id="27" name="Google Shape;2657;p41">
            <a:extLst>
              <a:ext uri="{FF2B5EF4-FFF2-40B4-BE49-F238E27FC236}">
                <a16:creationId xmlns:a16="http://schemas.microsoft.com/office/drawing/2014/main" id="{3716980D-8842-A27E-2480-5EC971A19E6F}"/>
              </a:ext>
            </a:extLst>
          </p:cNvPr>
          <p:cNvGrpSpPr/>
          <p:nvPr/>
        </p:nvGrpSpPr>
        <p:grpSpPr>
          <a:xfrm>
            <a:off x="-31798" y="2906841"/>
            <a:ext cx="2047925" cy="3928867"/>
            <a:chOff x="1987825" y="3106375"/>
            <a:chExt cx="1235625" cy="2370500"/>
          </a:xfrm>
        </p:grpSpPr>
        <p:sp>
          <p:nvSpPr>
            <p:cNvPr id="31" name="Google Shape;2658;p41">
              <a:extLst>
                <a:ext uri="{FF2B5EF4-FFF2-40B4-BE49-F238E27FC236}">
                  <a16:creationId xmlns:a16="http://schemas.microsoft.com/office/drawing/2014/main" id="{171379E8-0ABC-68BE-D955-41A45F109942}"/>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59;p41">
              <a:extLst>
                <a:ext uri="{FF2B5EF4-FFF2-40B4-BE49-F238E27FC236}">
                  <a16:creationId xmlns:a16="http://schemas.microsoft.com/office/drawing/2014/main" id="{AA9DB7C2-E3A5-83DD-AA92-B8DD9A79512D}"/>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60;p41">
              <a:extLst>
                <a:ext uri="{FF2B5EF4-FFF2-40B4-BE49-F238E27FC236}">
                  <a16:creationId xmlns:a16="http://schemas.microsoft.com/office/drawing/2014/main" id="{2DDD81A6-B095-B02B-7550-9830A954D420}"/>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61;p41">
              <a:extLst>
                <a:ext uri="{FF2B5EF4-FFF2-40B4-BE49-F238E27FC236}">
                  <a16:creationId xmlns:a16="http://schemas.microsoft.com/office/drawing/2014/main" id="{9A8E1ECA-98DD-CF5F-374E-815E2402A05F}"/>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62;p41">
              <a:extLst>
                <a:ext uri="{FF2B5EF4-FFF2-40B4-BE49-F238E27FC236}">
                  <a16:creationId xmlns:a16="http://schemas.microsoft.com/office/drawing/2014/main" id="{28A4E7C1-DF48-A7D9-8E69-936F91A52687}"/>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63;p41">
              <a:extLst>
                <a:ext uri="{FF2B5EF4-FFF2-40B4-BE49-F238E27FC236}">
                  <a16:creationId xmlns:a16="http://schemas.microsoft.com/office/drawing/2014/main" id="{0B1FC98E-10D6-4292-D37A-357BF1DC6748}"/>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64;p41">
              <a:extLst>
                <a:ext uri="{FF2B5EF4-FFF2-40B4-BE49-F238E27FC236}">
                  <a16:creationId xmlns:a16="http://schemas.microsoft.com/office/drawing/2014/main" id="{2841B9D0-E7BF-AD3F-34FF-CB5A92C58BAF}"/>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65;p41">
              <a:extLst>
                <a:ext uri="{FF2B5EF4-FFF2-40B4-BE49-F238E27FC236}">
                  <a16:creationId xmlns:a16="http://schemas.microsoft.com/office/drawing/2014/main" id="{5E51D762-F338-FFA1-BD9B-4802F74F2CCC}"/>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66;p41">
              <a:extLst>
                <a:ext uri="{FF2B5EF4-FFF2-40B4-BE49-F238E27FC236}">
                  <a16:creationId xmlns:a16="http://schemas.microsoft.com/office/drawing/2014/main" id="{EBC0D2C8-1B4A-3ACA-4C9F-035A28D245DE}"/>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67;p41">
              <a:extLst>
                <a:ext uri="{FF2B5EF4-FFF2-40B4-BE49-F238E27FC236}">
                  <a16:creationId xmlns:a16="http://schemas.microsoft.com/office/drawing/2014/main" id="{FD8A230C-4F22-5C55-FAA6-E76022532BF8}"/>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68;p41">
              <a:extLst>
                <a:ext uri="{FF2B5EF4-FFF2-40B4-BE49-F238E27FC236}">
                  <a16:creationId xmlns:a16="http://schemas.microsoft.com/office/drawing/2014/main" id="{7E4DD68E-3EC7-702C-550C-8F90339975F6}"/>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69;p41">
              <a:extLst>
                <a:ext uri="{FF2B5EF4-FFF2-40B4-BE49-F238E27FC236}">
                  <a16:creationId xmlns:a16="http://schemas.microsoft.com/office/drawing/2014/main" id="{6717B413-AC67-9B4B-8304-816A432A6F8A}"/>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70;p41">
              <a:extLst>
                <a:ext uri="{FF2B5EF4-FFF2-40B4-BE49-F238E27FC236}">
                  <a16:creationId xmlns:a16="http://schemas.microsoft.com/office/drawing/2014/main" id="{2278F9E4-7C5C-0EDD-97D1-A41CAC719AB4}"/>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71;p41">
              <a:extLst>
                <a:ext uri="{FF2B5EF4-FFF2-40B4-BE49-F238E27FC236}">
                  <a16:creationId xmlns:a16="http://schemas.microsoft.com/office/drawing/2014/main" id="{2C6F058B-9804-8C33-8D39-48D502A44A83}"/>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72;p41">
              <a:extLst>
                <a:ext uri="{FF2B5EF4-FFF2-40B4-BE49-F238E27FC236}">
                  <a16:creationId xmlns:a16="http://schemas.microsoft.com/office/drawing/2014/main" id="{6C76B573-BD54-4D10-F2AD-742A308B3362}"/>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73;p41">
              <a:extLst>
                <a:ext uri="{FF2B5EF4-FFF2-40B4-BE49-F238E27FC236}">
                  <a16:creationId xmlns:a16="http://schemas.microsoft.com/office/drawing/2014/main" id="{E0DB04A3-8992-B41D-2B02-0CCA870A5E40}"/>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74;p41">
              <a:extLst>
                <a:ext uri="{FF2B5EF4-FFF2-40B4-BE49-F238E27FC236}">
                  <a16:creationId xmlns:a16="http://schemas.microsoft.com/office/drawing/2014/main" id="{69B42878-BC25-5F28-5B48-0A0B6459F20E}"/>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75;p41">
              <a:extLst>
                <a:ext uri="{FF2B5EF4-FFF2-40B4-BE49-F238E27FC236}">
                  <a16:creationId xmlns:a16="http://schemas.microsoft.com/office/drawing/2014/main" id="{2667C3D0-620A-865E-F05F-84E5A455DBB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76;p41">
              <a:extLst>
                <a:ext uri="{FF2B5EF4-FFF2-40B4-BE49-F238E27FC236}">
                  <a16:creationId xmlns:a16="http://schemas.microsoft.com/office/drawing/2014/main" id="{FE76FC57-2EAB-48F4-429D-3E5F4D791F81}"/>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77;p41">
              <a:extLst>
                <a:ext uri="{FF2B5EF4-FFF2-40B4-BE49-F238E27FC236}">
                  <a16:creationId xmlns:a16="http://schemas.microsoft.com/office/drawing/2014/main" id="{A4789DC8-B7C4-83E4-29E5-4C42AC49525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78;p41">
              <a:extLst>
                <a:ext uri="{FF2B5EF4-FFF2-40B4-BE49-F238E27FC236}">
                  <a16:creationId xmlns:a16="http://schemas.microsoft.com/office/drawing/2014/main" id="{9968C586-A407-C27D-6BC0-1D81755EBD37}"/>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79;p41">
              <a:extLst>
                <a:ext uri="{FF2B5EF4-FFF2-40B4-BE49-F238E27FC236}">
                  <a16:creationId xmlns:a16="http://schemas.microsoft.com/office/drawing/2014/main" id="{40F99F68-1C8D-258B-785E-5423536A7AE7}"/>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80;p41">
              <a:extLst>
                <a:ext uri="{FF2B5EF4-FFF2-40B4-BE49-F238E27FC236}">
                  <a16:creationId xmlns:a16="http://schemas.microsoft.com/office/drawing/2014/main" id="{E546B7AB-0BA1-A566-2A82-CEE16B84A1BA}"/>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81;p41">
              <a:extLst>
                <a:ext uri="{FF2B5EF4-FFF2-40B4-BE49-F238E27FC236}">
                  <a16:creationId xmlns:a16="http://schemas.microsoft.com/office/drawing/2014/main" id="{BE1ACA54-D596-D748-10BF-626CA0C2D635}"/>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82;p41">
              <a:extLst>
                <a:ext uri="{FF2B5EF4-FFF2-40B4-BE49-F238E27FC236}">
                  <a16:creationId xmlns:a16="http://schemas.microsoft.com/office/drawing/2014/main" id="{0F96E6EE-22CC-E187-F080-1652CA759825}"/>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83;p41">
              <a:extLst>
                <a:ext uri="{FF2B5EF4-FFF2-40B4-BE49-F238E27FC236}">
                  <a16:creationId xmlns:a16="http://schemas.microsoft.com/office/drawing/2014/main" id="{1D64AF52-6082-BED7-1045-2010CBFA48DD}"/>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684;p41">
              <a:extLst>
                <a:ext uri="{FF2B5EF4-FFF2-40B4-BE49-F238E27FC236}">
                  <a16:creationId xmlns:a16="http://schemas.microsoft.com/office/drawing/2014/main" id="{56954023-DACA-C642-5BA5-040A1036354E}"/>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685;p41">
              <a:extLst>
                <a:ext uri="{FF2B5EF4-FFF2-40B4-BE49-F238E27FC236}">
                  <a16:creationId xmlns:a16="http://schemas.microsoft.com/office/drawing/2014/main" id="{8313F32C-6FBE-6D46-F54D-E57D483D07F9}"/>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686;p41">
              <a:extLst>
                <a:ext uri="{FF2B5EF4-FFF2-40B4-BE49-F238E27FC236}">
                  <a16:creationId xmlns:a16="http://schemas.microsoft.com/office/drawing/2014/main" id="{7794F7A3-3703-B283-F7A0-761D09317B99}"/>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687;p41">
              <a:extLst>
                <a:ext uri="{FF2B5EF4-FFF2-40B4-BE49-F238E27FC236}">
                  <a16:creationId xmlns:a16="http://schemas.microsoft.com/office/drawing/2014/main" id="{A08BCCAD-4BF9-3C19-1838-67086F095AD4}"/>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688;p41">
              <a:extLst>
                <a:ext uri="{FF2B5EF4-FFF2-40B4-BE49-F238E27FC236}">
                  <a16:creationId xmlns:a16="http://schemas.microsoft.com/office/drawing/2014/main" id="{ACD16903-D0ED-9486-DE5C-D7AECF47CDB7}"/>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689;p41">
              <a:extLst>
                <a:ext uri="{FF2B5EF4-FFF2-40B4-BE49-F238E27FC236}">
                  <a16:creationId xmlns:a16="http://schemas.microsoft.com/office/drawing/2014/main" id="{6A87DF25-4349-E966-633C-ACE67295C223}"/>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690;p41">
              <a:extLst>
                <a:ext uri="{FF2B5EF4-FFF2-40B4-BE49-F238E27FC236}">
                  <a16:creationId xmlns:a16="http://schemas.microsoft.com/office/drawing/2014/main" id="{2DC6EA08-55FF-8C53-E484-D7E580D0561D}"/>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691;p41">
              <a:extLst>
                <a:ext uri="{FF2B5EF4-FFF2-40B4-BE49-F238E27FC236}">
                  <a16:creationId xmlns:a16="http://schemas.microsoft.com/office/drawing/2014/main" id="{56E1CB8C-7192-A073-EEBD-D7FFE994697B}"/>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692;p41">
              <a:extLst>
                <a:ext uri="{FF2B5EF4-FFF2-40B4-BE49-F238E27FC236}">
                  <a16:creationId xmlns:a16="http://schemas.microsoft.com/office/drawing/2014/main" id="{3FB4F73D-7490-550B-4733-96E0518719E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693;p41">
              <a:extLst>
                <a:ext uri="{FF2B5EF4-FFF2-40B4-BE49-F238E27FC236}">
                  <a16:creationId xmlns:a16="http://schemas.microsoft.com/office/drawing/2014/main" id="{4A43AD02-8188-8321-C8B2-79C1A83881DA}"/>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694;p41">
              <a:extLst>
                <a:ext uri="{FF2B5EF4-FFF2-40B4-BE49-F238E27FC236}">
                  <a16:creationId xmlns:a16="http://schemas.microsoft.com/office/drawing/2014/main" id="{E8B810FB-9F07-C5E8-A421-0AFBDD80E1E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695;p41">
              <a:extLst>
                <a:ext uri="{FF2B5EF4-FFF2-40B4-BE49-F238E27FC236}">
                  <a16:creationId xmlns:a16="http://schemas.microsoft.com/office/drawing/2014/main" id="{E74B4265-4B34-C88E-7B33-F986123C8906}"/>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696;p41">
              <a:extLst>
                <a:ext uri="{FF2B5EF4-FFF2-40B4-BE49-F238E27FC236}">
                  <a16:creationId xmlns:a16="http://schemas.microsoft.com/office/drawing/2014/main" id="{E648DA8D-3F37-B3BE-5E73-FAA10CBE2215}"/>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697;p41">
              <a:extLst>
                <a:ext uri="{FF2B5EF4-FFF2-40B4-BE49-F238E27FC236}">
                  <a16:creationId xmlns:a16="http://schemas.microsoft.com/office/drawing/2014/main" id="{76D646EE-56C5-6BAC-608C-D7B93D819355}"/>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698;p41">
              <a:extLst>
                <a:ext uri="{FF2B5EF4-FFF2-40B4-BE49-F238E27FC236}">
                  <a16:creationId xmlns:a16="http://schemas.microsoft.com/office/drawing/2014/main" id="{FE8C5F18-1DF1-9B56-992C-8B2B684F34C5}"/>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699;p41">
              <a:extLst>
                <a:ext uri="{FF2B5EF4-FFF2-40B4-BE49-F238E27FC236}">
                  <a16:creationId xmlns:a16="http://schemas.microsoft.com/office/drawing/2014/main" id="{EA919BA6-E65D-E34C-7521-B133435026DE}"/>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00;p41">
              <a:extLst>
                <a:ext uri="{FF2B5EF4-FFF2-40B4-BE49-F238E27FC236}">
                  <a16:creationId xmlns:a16="http://schemas.microsoft.com/office/drawing/2014/main" id="{8ED4927E-4EE1-EE78-1001-01A5D94FCEAB}"/>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01;p41">
              <a:extLst>
                <a:ext uri="{FF2B5EF4-FFF2-40B4-BE49-F238E27FC236}">
                  <a16:creationId xmlns:a16="http://schemas.microsoft.com/office/drawing/2014/main" id="{DCABE0CC-EFFF-0C4C-2607-A91F321A116A}"/>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02;p41">
              <a:extLst>
                <a:ext uri="{FF2B5EF4-FFF2-40B4-BE49-F238E27FC236}">
                  <a16:creationId xmlns:a16="http://schemas.microsoft.com/office/drawing/2014/main" id="{AE311DB7-86AE-97E3-0DFF-FB286ACEAEDA}"/>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03;p41">
              <a:extLst>
                <a:ext uri="{FF2B5EF4-FFF2-40B4-BE49-F238E27FC236}">
                  <a16:creationId xmlns:a16="http://schemas.microsoft.com/office/drawing/2014/main" id="{5E31B016-6FBC-1D9A-59D1-88D594710A86}"/>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04;p41">
              <a:extLst>
                <a:ext uri="{FF2B5EF4-FFF2-40B4-BE49-F238E27FC236}">
                  <a16:creationId xmlns:a16="http://schemas.microsoft.com/office/drawing/2014/main" id="{5BECCEB4-E477-EDD5-0A9E-F1396F15A00E}"/>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05;p41">
              <a:extLst>
                <a:ext uri="{FF2B5EF4-FFF2-40B4-BE49-F238E27FC236}">
                  <a16:creationId xmlns:a16="http://schemas.microsoft.com/office/drawing/2014/main" id="{C782C6EE-B2D0-02FA-7198-96D4A39F5C12}"/>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06;p41">
              <a:extLst>
                <a:ext uri="{FF2B5EF4-FFF2-40B4-BE49-F238E27FC236}">
                  <a16:creationId xmlns:a16="http://schemas.microsoft.com/office/drawing/2014/main" id="{03767C3F-74DD-C959-8DE5-735C99D8FC49}"/>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07;p41">
              <a:extLst>
                <a:ext uri="{FF2B5EF4-FFF2-40B4-BE49-F238E27FC236}">
                  <a16:creationId xmlns:a16="http://schemas.microsoft.com/office/drawing/2014/main" id="{1C7BE1DE-DA92-4859-12A0-806B7A4FCDD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08;p41">
              <a:extLst>
                <a:ext uri="{FF2B5EF4-FFF2-40B4-BE49-F238E27FC236}">
                  <a16:creationId xmlns:a16="http://schemas.microsoft.com/office/drawing/2014/main" id="{4891CE7A-A814-E39C-4B4F-65062E1226E1}"/>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09;p41">
              <a:extLst>
                <a:ext uri="{FF2B5EF4-FFF2-40B4-BE49-F238E27FC236}">
                  <a16:creationId xmlns:a16="http://schemas.microsoft.com/office/drawing/2014/main" id="{EE748CC0-00D2-FF79-0F2A-3D5837F65A1E}"/>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10;p41">
              <a:extLst>
                <a:ext uri="{FF2B5EF4-FFF2-40B4-BE49-F238E27FC236}">
                  <a16:creationId xmlns:a16="http://schemas.microsoft.com/office/drawing/2014/main" id="{9179AF99-ED67-AC3F-072C-4912E1DB583F}"/>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11;p41">
              <a:extLst>
                <a:ext uri="{FF2B5EF4-FFF2-40B4-BE49-F238E27FC236}">
                  <a16:creationId xmlns:a16="http://schemas.microsoft.com/office/drawing/2014/main" id="{4BDE1EC7-BB25-CB8A-5A2D-C874C4BAEB69}"/>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12;p41">
              <a:extLst>
                <a:ext uri="{FF2B5EF4-FFF2-40B4-BE49-F238E27FC236}">
                  <a16:creationId xmlns:a16="http://schemas.microsoft.com/office/drawing/2014/main" id="{27EE3D66-7378-97C2-BEB2-403D2DF298E5}"/>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13;p41">
              <a:extLst>
                <a:ext uri="{FF2B5EF4-FFF2-40B4-BE49-F238E27FC236}">
                  <a16:creationId xmlns:a16="http://schemas.microsoft.com/office/drawing/2014/main" id="{A1D228FE-BC73-F753-CB75-19DD468C9E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14;p41">
              <a:extLst>
                <a:ext uri="{FF2B5EF4-FFF2-40B4-BE49-F238E27FC236}">
                  <a16:creationId xmlns:a16="http://schemas.microsoft.com/office/drawing/2014/main" id="{6318935D-22FE-F85F-0777-6F2C864FFB79}"/>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15;p41">
              <a:extLst>
                <a:ext uri="{FF2B5EF4-FFF2-40B4-BE49-F238E27FC236}">
                  <a16:creationId xmlns:a16="http://schemas.microsoft.com/office/drawing/2014/main" id="{DE08D45B-1E67-9BDA-5E74-88A2DFFE5562}"/>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716;p41">
              <a:extLst>
                <a:ext uri="{FF2B5EF4-FFF2-40B4-BE49-F238E27FC236}">
                  <a16:creationId xmlns:a16="http://schemas.microsoft.com/office/drawing/2014/main" id="{10467E5D-84F5-125F-1009-09CB54BA3476}"/>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717;p41">
              <a:extLst>
                <a:ext uri="{FF2B5EF4-FFF2-40B4-BE49-F238E27FC236}">
                  <a16:creationId xmlns:a16="http://schemas.microsoft.com/office/drawing/2014/main" id="{3770BE56-E97C-D469-FF9C-73940CC6D898}"/>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718;p41">
              <a:extLst>
                <a:ext uri="{FF2B5EF4-FFF2-40B4-BE49-F238E27FC236}">
                  <a16:creationId xmlns:a16="http://schemas.microsoft.com/office/drawing/2014/main" id="{044237BC-9E8C-2E12-0849-5198DA20436A}"/>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719;p41">
              <a:extLst>
                <a:ext uri="{FF2B5EF4-FFF2-40B4-BE49-F238E27FC236}">
                  <a16:creationId xmlns:a16="http://schemas.microsoft.com/office/drawing/2014/main" id="{5C7D5561-BAFA-9935-9BB8-7B555BE4C0C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720;p41">
              <a:extLst>
                <a:ext uri="{FF2B5EF4-FFF2-40B4-BE49-F238E27FC236}">
                  <a16:creationId xmlns:a16="http://schemas.microsoft.com/office/drawing/2014/main" id="{2B214911-3236-D992-B36D-F70585004470}"/>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721;p41">
              <a:extLst>
                <a:ext uri="{FF2B5EF4-FFF2-40B4-BE49-F238E27FC236}">
                  <a16:creationId xmlns:a16="http://schemas.microsoft.com/office/drawing/2014/main" id="{74C978AB-5141-6CCF-FF3C-5CCC49559C07}"/>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722;p41">
              <a:extLst>
                <a:ext uri="{FF2B5EF4-FFF2-40B4-BE49-F238E27FC236}">
                  <a16:creationId xmlns:a16="http://schemas.microsoft.com/office/drawing/2014/main" id="{E3B1EDDE-D8E9-7C03-AB69-7CF5A748D51F}"/>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723;p41">
              <a:extLst>
                <a:ext uri="{FF2B5EF4-FFF2-40B4-BE49-F238E27FC236}">
                  <a16:creationId xmlns:a16="http://schemas.microsoft.com/office/drawing/2014/main" id="{FB94AC6B-9E8D-60C9-A5E0-EBAAFA9D945D}"/>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724;p41">
              <a:extLst>
                <a:ext uri="{FF2B5EF4-FFF2-40B4-BE49-F238E27FC236}">
                  <a16:creationId xmlns:a16="http://schemas.microsoft.com/office/drawing/2014/main" id="{6B626041-ED3D-51C3-9D12-189B0CD99A60}"/>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725;p41">
              <a:extLst>
                <a:ext uri="{FF2B5EF4-FFF2-40B4-BE49-F238E27FC236}">
                  <a16:creationId xmlns:a16="http://schemas.microsoft.com/office/drawing/2014/main" id="{3B96AD05-5725-3CA9-1012-660FC30E2790}"/>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26;p41">
              <a:extLst>
                <a:ext uri="{FF2B5EF4-FFF2-40B4-BE49-F238E27FC236}">
                  <a16:creationId xmlns:a16="http://schemas.microsoft.com/office/drawing/2014/main" id="{0789EB49-AFE4-C54C-3581-845C3AC6583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727;p41">
              <a:extLst>
                <a:ext uri="{FF2B5EF4-FFF2-40B4-BE49-F238E27FC236}">
                  <a16:creationId xmlns:a16="http://schemas.microsoft.com/office/drawing/2014/main" id="{0526C6AE-CF5E-2B57-0DE7-6DF5E15CCECC}"/>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28;p41">
              <a:extLst>
                <a:ext uri="{FF2B5EF4-FFF2-40B4-BE49-F238E27FC236}">
                  <a16:creationId xmlns:a16="http://schemas.microsoft.com/office/drawing/2014/main" id="{C7A3F6D9-CA4C-67D1-03F1-BB07DB95EDC5}"/>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729;p41">
              <a:extLst>
                <a:ext uri="{FF2B5EF4-FFF2-40B4-BE49-F238E27FC236}">
                  <a16:creationId xmlns:a16="http://schemas.microsoft.com/office/drawing/2014/main" id="{5BA2D8BB-452D-E187-34C2-C3148442423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30;p41">
              <a:extLst>
                <a:ext uri="{FF2B5EF4-FFF2-40B4-BE49-F238E27FC236}">
                  <a16:creationId xmlns:a16="http://schemas.microsoft.com/office/drawing/2014/main" id="{05B5E0F2-BE69-6AD3-8F75-6688D4B37D4E}"/>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731;p41">
              <a:extLst>
                <a:ext uri="{FF2B5EF4-FFF2-40B4-BE49-F238E27FC236}">
                  <a16:creationId xmlns:a16="http://schemas.microsoft.com/office/drawing/2014/main" id="{07157264-7632-D56E-CD52-2F85BEC2B11D}"/>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38202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1+#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50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par>
                                <p:cTn id="59" presetID="16" presetClass="entr" presetSubtype="21"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arn(inVertical)">
                                      <p:cBhvr>
                                        <p:cTn id="61" dur="500"/>
                                        <p:tgtEl>
                                          <p:spTgt spid="30"/>
                                        </p:tgtEl>
                                      </p:cBhvr>
                                    </p:animEffect>
                                  </p:childTnLst>
                                </p:cTn>
                              </p:par>
                              <p:par>
                                <p:cTn id="62" presetID="16" presetClass="entr" presetSubtype="21"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arn(inVertical)">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500" fill="hold"/>
                                        <p:tgtEl>
                                          <p:spTgt spid="38"/>
                                        </p:tgtEl>
                                        <p:attrNameLst>
                                          <p:attrName>ppt_w</p:attrName>
                                        </p:attrNameLst>
                                      </p:cBhvr>
                                      <p:tavLst>
                                        <p:tav tm="0">
                                          <p:val>
                                            <p:fltVal val="0"/>
                                          </p:val>
                                        </p:tav>
                                        <p:tav tm="100000">
                                          <p:val>
                                            <p:strVal val="#ppt_w"/>
                                          </p:val>
                                        </p:tav>
                                      </p:tavLst>
                                    </p:anim>
                                    <p:anim calcmode="lin" valueType="num">
                                      <p:cBhvr>
                                        <p:cTn id="81" dur="500" fill="hold"/>
                                        <p:tgtEl>
                                          <p:spTgt spid="38"/>
                                        </p:tgtEl>
                                        <p:attrNameLst>
                                          <p:attrName>ppt_h</p:attrName>
                                        </p:attrNameLst>
                                      </p:cBhvr>
                                      <p:tavLst>
                                        <p:tav tm="0">
                                          <p:val>
                                            <p:fltVal val="0"/>
                                          </p:val>
                                        </p:tav>
                                        <p:tav tm="100000">
                                          <p:val>
                                            <p:strVal val="#ppt_h"/>
                                          </p:val>
                                        </p:tav>
                                      </p:tavLst>
                                    </p:anim>
                                    <p:animEffect transition="in" filter="fade">
                                      <p:cBhvr>
                                        <p:cTn id="8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795746" y="823547"/>
            <a:ext cx="6600508" cy="369043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3"/>
          <a:stretch>
            <a:fillRect/>
          </a:stretch>
        </p:blipFill>
        <p:spPr>
          <a:xfrm>
            <a:off x="8217535" y="4336238"/>
            <a:ext cx="3113383" cy="182262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4"/>
          <a:stretch>
            <a:fillRect/>
          </a:stretch>
        </p:blipFill>
        <p:spPr>
          <a:xfrm>
            <a:off x="9061359" y="3153881"/>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5"/>
          <a:stretch>
            <a:fillRect/>
          </a:stretch>
        </p:blipFill>
        <p:spPr>
          <a:xfrm>
            <a:off x="9031422" y="2682220"/>
            <a:ext cx="1056732" cy="609653"/>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47371" y="308058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8">
            <a:extLst>
              <a:ext uri="{BEBA8EAE-BF5A-486C-A8C5-ECC9F3942E4B}">
                <a14:imgProps xmlns:a14="http://schemas.microsoft.com/office/drawing/2010/main">
                  <a14:imgLayer r:embed="rId1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320267" y="96276"/>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19">
            <a:extLst>
              <a:ext uri="{BEBA8EAE-BF5A-486C-A8C5-ECC9F3942E4B}">
                <a14:imgProps xmlns:a14="http://schemas.microsoft.com/office/drawing/2010/main">
                  <a14:imgLayer r:embed="rId1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476616" y="554988"/>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20">
            <a:extLst>
              <a:ext uri="{BEBA8EAE-BF5A-486C-A8C5-ECC9F3942E4B}">
                <a14:imgProps xmlns:a14="http://schemas.microsoft.com/office/drawing/2010/main">
                  <a14:imgLayer r:embed="rId1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1">
            <a:extLst>
              <a:ext uri="{BEBA8EAE-BF5A-486C-A8C5-ECC9F3942E4B}">
                <a14:imgProps xmlns:a14="http://schemas.microsoft.com/office/drawing/2010/main">
                  <a14:imgLayer r:embed="rId1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86264" y="1816142"/>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4573103" y="1227222"/>
            <a:ext cx="2586252" cy="1200584"/>
            <a:chOff x="8123" y="7865"/>
            <a:chExt cx="5204" cy="1770"/>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1770"/>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Nhiệm vụ</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3608699" y="2292146"/>
            <a:ext cx="5142547" cy="1200329"/>
          </a:xfrm>
          <a:prstGeom prst="rect">
            <a:avLst/>
          </a:prstGeom>
          <a:noFill/>
          <a:ln w="9525">
            <a:noFill/>
          </a:ln>
        </p:spPr>
        <p:txBody>
          <a:bodyPr wrap="square">
            <a:spAutoFit/>
          </a:bodyPr>
          <a:lstStyle/>
          <a:p>
            <a:pPr algn="ctr"/>
            <a:r>
              <a:rPr lang="en-US" altLang="zh-CN" sz="3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HS thảo luận nhóm 4 – 5 và điền vào PHT</a:t>
            </a:r>
            <a:endParaRPr lang="zh-CN" altLang="en-US" sz="3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pic>
        <p:nvPicPr>
          <p:cNvPr id="26" name="图片 1" descr="D:\资料\图片1.png图片1">
            <a:extLst>
              <a:ext uri="{FF2B5EF4-FFF2-40B4-BE49-F238E27FC236}">
                <a16:creationId xmlns:a16="http://schemas.microsoft.com/office/drawing/2014/main" id="{868F2AFF-F90F-8417-B359-2F28370036BA}"/>
              </a:ext>
            </a:extLst>
          </p:cNvPr>
          <p:cNvPicPr>
            <a:picLocks noChangeAspect="1"/>
          </p:cNvPicPr>
          <p:nvPr/>
        </p:nvPicPr>
        <p:blipFill>
          <a:blip r:embed="rId22"/>
          <a:srcRect/>
          <a:stretch>
            <a:fillRect/>
          </a:stretch>
        </p:blipFill>
        <p:spPr>
          <a:xfrm>
            <a:off x="95288" y="3843338"/>
            <a:ext cx="5988025" cy="2942785"/>
          </a:xfrm>
          <a:prstGeom prst="rect">
            <a:avLst/>
          </a:prstGeom>
          <a:effectLst/>
        </p:spPr>
      </p:pic>
    </p:spTree>
    <p:extLst>
      <p:ext uri="{BB962C8B-B14F-4D97-AF65-F5344CB8AC3E}">
        <p14:creationId xmlns:p14="http://schemas.microsoft.com/office/powerpoint/2010/main" val="34513440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1+#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50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5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par>
                                <p:cTn id="63" presetID="16" presetClass="entr" presetSubtype="21"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par>
                                <p:cTn id="66" presetID="16" presetClass="entr" presetSubtype="21"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arn(inVertical)">
                                      <p:cBhvr>
                                        <p:cTn id="68" dur="500"/>
                                        <p:tgtEl>
                                          <p:spTgt spid="34"/>
                                        </p:tgtEl>
                                      </p:cBhvr>
                                    </p:animEffect>
                                  </p:childTnLst>
                                </p:cTn>
                              </p:par>
                              <p:par>
                                <p:cTn id="69" presetID="16" presetClass="entr" presetSubtype="21"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par>
                                <p:cTn id="72" presetID="16" presetClass="entr" presetSubtype="21"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8391525" cy="722630"/>
            <a:chOff x="9469" y="1715"/>
            <a:chExt cx="13215"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2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11973" cy="921"/>
            </a:xfrm>
            <a:prstGeom prst="rect">
              <a:avLst/>
            </a:prstGeom>
            <a:noFill/>
          </p:spPr>
          <p:txBody>
            <a:bodyPr wrap="square" rtlCol="0">
              <a:spAutoFit/>
            </a:bodyPr>
            <a:lstStyle/>
            <a:p>
              <a:pPr algn="l"/>
              <a:r>
                <a:rPr lang="en-US" altLang="zh-CN" sz="3200" b="1">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rPr>
                <a:t>Đặc </a:t>
              </a:r>
              <a:r>
                <a:rPr lang="en-US" altLang="zh-CN" sz="3200" b="1">
                  <a:latin typeface="Times New Roman" panose="02020603050405020304" pitchFamily="18" charset="0"/>
                  <a:ea typeface="字魂189号-星岩乐黑体" panose="00000500000000000000" charset="-122"/>
                  <a:cs typeface="Times New Roman" panose="02020603050405020304" pitchFamily="18" charset="0"/>
                  <a:sym typeface="+mn-ea"/>
                </a:rPr>
                <a:t>điểm truyện ngụ ngôn qua văn bản</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graphicFrame>
        <p:nvGraphicFramePr>
          <p:cNvPr id="6" name="Table 5">
            <a:extLst>
              <a:ext uri="{FF2B5EF4-FFF2-40B4-BE49-F238E27FC236}">
                <a16:creationId xmlns:a16="http://schemas.microsoft.com/office/drawing/2014/main" id="{EF3ED528-5EBE-93A4-20C9-28B69244F47B}"/>
              </a:ext>
            </a:extLst>
          </p:cNvPr>
          <p:cNvGraphicFramePr>
            <a:graphicFrameLocks noGrp="1"/>
          </p:cNvGraphicFramePr>
          <p:nvPr>
            <p:extLst>
              <p:ext uri="{D42A27DB-BD31-4B8C-83A1-F6EECF244321}">
                <p14:modId xmlns:p14="http://schemas.microsoft.com/office/powerpoint/2010/main" val="1849094660"/>
              </p:ext>
            </p:extLst>
          </p:nvPr>
        </p:nvGraphicFramePr>
        <p:xfrm>
          <a:off x="1614246" y="1954237"/>
          <a:ext cx="9101137" cy="3511822"/>
        </p:xfrm>
        <a:graphic>
          <a:graphicData uri="http://schemas.openxmlformats.org/drawingml/2006/table">
            <a:tbl>
              <a:tblPr firstRow="1" firstCol="1" bandRow="1">
                <a:tableStyleId>{21E4AEA4-8DFA-4A89-87EB-49C32662AFE0}</a:tableStyleId>
              </a:tblPr>
              <a:tblGrid>
                <a:gridCol w="3186249">
                  <a:extLst>
                    <a:ext uri="{9D8B030D-6E8A-4147-A177-3AD203B41FA5}">
                      <a16:colId xmlns:a16="http://schemas.microsoft.com/office/drawing/2014/main" val="1724661870"/>
                    </a:ext>
                  </a:extLst>
                </a:gridCol>
                <a:gridCol w="5914888">
                  <a:extLst>
                    <a:ext uri="{9D8B030D-6E8A-4147-A177-3AD203B41FA5}">
                      <a16:colId xmlns:a16="http://schemas.microsoft.com/office/drawing/2014/main" val="3276011876"/>
                    </a:ext>
                  </a:extLst>
                </a:gridCol>
              </a:tblGrid>
              <a:tr h="1222534">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Các yếu tố cần xem xét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430662"/>
                  </a:ext>
                </a:extLst>
              </a:tr>
              <a:tr h="572322">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501113"/>
                  </a:ext>
                </a:extLst>
              </a:tr>
              <a:tr h="572322">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Sự kiện, tình huống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2209672"/>
                  </a:ext>
                </a:extLst>
              </a:tr>
              <a:tr h="572322">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Cốt truyện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2938533"/>
                  </a:ext>
                </a:extLst>
              </a:tr>
              <a:tr h="572322">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2220570"/>
                  </a:ext>
                </a:extLst>
              </a:tr>
            </a:tbl>
          </a:graphicData>
        </a:graphic>
      </p:graphicFrame>
    </p:spTree>
    <p:custDataLst>
      <p:tags r:id="rId1"/>
    </p:custDataLst>
    <p:extLst>
      <p:ext uri="{BB962C8B-B14F-4D97-AF65-F5344CB8AC3E}">
        <p14:creationId xmlns:p14="http://schemas.microsoft.com/office/powerpoint/2010/main" val="1720416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8391525" cy="722630"/>
            <a:chOff x="9469" y="1715"/>
            <a:chExt cx="13215"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2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11973" cy="921"/>
            </a:xfrm>
            <a:prstGeom prst="rect">
              <a:avLst/>
            </a:prstGeom>
            <a:noFill/>
          </p:spPr>
          <p:txBody>
            <a:bodyPr wrap="square" rtlCol="0">
              <a:spAutoFit/>
            </a:bodyPr>
            <a:lstStyle/>
            <a:p>
              <a:pPr algn="l"/>
              <a:r>
                <a:rPr lang="en-US" altLang="zh-CN" sz="3200" b="1">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rPr>
                <a:t>Đặc </a:t>
              </a:r>
              <a:r>
                <a:rPr lang="en-US" altLang="zh-CN" sz="3200" b="1">
                  <a:latin typeface="Times New Roman" panose="02020603050405020304" pitchFamily="18" charset="0"/>
                  <a:ea typeface="字魂189号-星岩乐黑体" panose="00000500000000000000" charset="-122"/>
                  <a:cs typeface="Times New Roman" panose="02020603050405020304" pitchFamily="18" charset="0"/>
                  <a:sym typeface="+mn-ea"/>
                </a:rPr>
                <a:t>điểm truyện ngụ ngôn qua văn bản</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graphicFrame>
        <p:nvGraphicFramePr>
          <p:cNvPr id="8" name="Table 7">
            <a:extLst>
              <a:ext uri="{FF2B5EF4-FFF2-40B4-BE49-F238E27FC236}">
                <a16:creationId xmlns:a16="http://schemas.microsoft.com/office/drawing/2014/main" id="{735F0C7A-868D-3C64-6A7B-5A96E74B55F6}"/>
              </a:ext>
            </a:extLst>
          </p:cNvPr>
          <p:cNvGraphicFramePr>
            <a:graphicFrameLocks noGrp="1"/>
          </p:cNvGraphicFramePr>
          <p:nvPr>
            <p:extLst>
              <p:ext uri="{D42A27DB-BD31-4B8C-83A1-F6EECF244321}">
                <p14:modId xmlns:p14="http://schemas.microsoft.com/office/powerpoint/2010/main" val="3600904001"/>
              </p:ext>
            </p:extLst>
          </p:nvPr>
        </p:nvGraphicFramePr>
        <p:xfrm>
          <a:off x="1968257" y="1641158"/>
          <a:ext cx="8266465" cy="4039064"/>
        </p:xfrm>
        <a:graphic>
          <a:graphicData uri="http://schemas.openxmlformats.org/drawingml/2006/table">
            <a:tbl>
              <a:tblPr firstRow="1" firstCol="1" bandRow="1">
                <a:tableStyleId>{21E4AEA4-8DFA-4A89-87EB-49C32662AFE0}</a:tableStyleId>
              </a:tblPr>
              <a:tblGrid>
                <a:gridCol w="2378999">
                  <a:extLst>
                    <a:ext uri="{9D8B030D-6E8A-4147-A177-3AD203B41FA5}">
                      <a16:colId xmlns:a16="http://schemas.microsoft.com/office/drawing/2014/main" val="533583544"/>
                    </a:ext>
                  </a:extLst>
                </a:gridCol>
                <a:gridCol w="5887466">
                  <a:extLst>
                    <a:ext uri="{9D8B030D-6E8A-4147-A177-3AD203B41FA5}">
                      <a16:colId xmlns:a16="http://schemas.microsoft.com/office/drawing/2014/main" val="2754318827"/>
                    </a:ext>
                  </a:extLst>
                </a:gridCol>
              </a:tblGrid>
              <a:tr h="1032160">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Các yếu tố cần xem xét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52436"/>
                  </a:ext>
                </a:extLst>
              </a:tr>
              <a:tr h="554686">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Đề tài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Bài học về tình đoàn kết, cộng đồng.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317605"/>
                  </a:ext>
                </a:extLst>
              </a:tr>
              <a:tr h="506610">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Sự kiện, tình huống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Cuộc tranh cãi giữa các nhân vật.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546310"/>
                  </a:ext>
                </a:extLst>
              </a:tr>
              <a:tr h="641594">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Cốt truyện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Cốt truyện đơn giản, bắt đầu bằng việc trình bàu tình huống.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8067"/>
                  </a:ext>
                </a:extLst>
              </a:tr>
              <a:tr h="537850">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Nhân vật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Nhân vật hài hước, các bộ phận trên cơ thể người.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268818"/>
                  </a:ext>
                </a:extLst>
              </a:tr>
              <a:tr h="766164">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Không gian, thời gian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1800">
                          <a:effectLst/>
                          <a:latin typeface="Times New Roman" panose="02020603050405020304" pitchFamily="18" charset="0"/>
                          <a:cs typeface="Times New Roman" panose="02020603050405020304" pitchFamily="18" charset="0"/>
                        </a:rPr>
                        <a:t>Tương đối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99" marR="5699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2804242"/>
                  </a:ext>
                </a:extLst>
              </a:tr>
            </a:tbl>
          </a:graphicData>
        </a:graphic>
      </p:graphicFrame>
    </p:spTree>
    <p:custDataLst>
      <p:tags r:id="rId1"/>
    </p:custDataLst>
    <p:extLst>
      <p:ext uri="{BB962C8B-B14F-4D97-AF65-F5344CB8AC3E}">
        <p14:creationId xmlns:p14="http://schemas.microsoft.com/office/powerpoint/2010/main" val="11491764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8391525" cy="722630"/>
            <a:chOff x="9469" y="1715"/>
            <a:chExt cx="13215"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3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11973" cy="921"/>
            </a:xfrm>
            <a:prstGeom prst="rect">
              <a:avLst/>
            </a:prstGeom>
            <a:noFill/>
          </p:spPr>
          <p:txBody>
            <a:bodyPr wrap="square" rtlCol="0">
              <a:spAutoFit/>
            </a:bodyPr>
            <a:lstStyle/>
            <a:p>
              <a:pPr algn="l"/>
              <a:r>
                <a:rPr lang="en-US" altLang="zh-CN" sz="3200" b="1">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rPr>
                <a:t>Bài học</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sp>
        <p:nvSpPr>
          <p:cNvPr id="18" name="圆角矩形 8">
            <a:extLst>
              <a:ext uri="{FF2B5EF4-FFF2-40B4-BE49-F238E27FC236}">
                <a16:creationId xmlns:a16="http://schemas.microsoft.com/office/drawing/2014/main" id="{42059FF8-F8AC-F925-5541-BF66187EFCAF}"/>
              </a:ext>
            </a:extLst>
          </p:cNvPr>
          <p:cNvSpPr/>
          <p:nvPr/>
        </p:nvSpPr>
        <p:spPr>
          <a:xfrm>
            <a:off x="6663919" y="1825132"/>
            <a:ext cx="3759517" cy="3502097"/>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pic>
        <p:nvPicPr>
          <p:cNvPr id="19" name="图片 22">
            <a:extLst>
              <a:ext uri="{FF2B5EF4-FFF2-40B4-BE49-F238E27FC236}">
                <a16:creationId xmlns:a16="http://schemas.microsoft.com/office/drawing/2014/main" id="{CDEC0B92-14FD-5A2E-DA5E-686B55454A10}"/>
              </a:ext>
            </a:extLst>
          </p:cNvPr>
          <p:cNvPicPr>
            <a:picLocks noChangeAspect="1"/>
          </p:cNvPicPr>
          <p:nvPr/>
        </p:nvPicPr>
        <p:blipFill>
          <a:blip r:embed="rId12" cstate="print"/>
          <a:stretch>
            <a:fillRect/>
          </a:stretch>
        </p:blipFill>
        <p:spPr>
          <a:xfrm>
            <a:off x="9684523" y="1708076"/>
            <a:ext cx="1354909" cy="3443506"/>
          </a:xfrm>
          <a:prstGeom prst="rect">
            <a:avLst/>
          </a:prstGeom>
        </p:spPr>
      </p:pic>
      <p:sp>
        <p:nvSpPr>
          <p:cNvPr id="20" name="矩形 23">
            <a:extLst>
              <a:ext uri="{FF2B5EF4-FFF2-40B4-BE49-F238E27FC236}">
                <a16:creationId xmlns:a16="http://schemas.microsoft.com/office/drawing/2014/main" id="{40624EFB-BEE4-AD84-A712-94C2D10485AB}"/>
              </a:ext>
            </a:extLst>
          </p:cNvPr>
          <p:cNvSpPr/>
          <p:nvPr/>
        </p:nvSpPr>
        <p:spPr>
          <a:xfrm>
            <a:off x="7027908" y="2070565"/>
            <a:ext cx="2834849" cy="3108543"/>
          </a:xfrm>
          <a:prstGeom prst="rect">
            <a:avLst/>
          </a:prstGeom>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Sai lầm trong cách đối xử của các nhân vật Chân, tay, tai, mắt đối với lão miệng giúp em rút ra bài học gì?</a:t>
            </a:r>
            <a:endParaRPr lang="en-US" sz="2800">
              <a:solidFill>
                <a:schemeClr val="bg1"/>
              </a:solidFill>
              <a:latin typeface="Times New Roman" panose="02020603050405020304" pitchFamily="18" charset="0"/>
              <a:cs typeface="Times New Roman" panose="02020603050405020304" pitchFamily="18" charset="0"/>
            </a:endParaRPr>
          </a:p>
        </p:txBody>
      </p:sp>
      <p:grpSp>
        <p:nvGrpSpPr>
          <p:cNvPr id="21" name="组合 48">
            <a:extLst>
              <a:ext uri="{FF2B5EF4-FFF2-40B4-BE49-F238E27FC236}">
                <a16:creationId xmlns:a16="http://schemas.microsoft.com/office/drawing/2014/main" id="{4BFF41F0-C4D2-3FBE-A298-B6164546D2D9}"/>
              </a:ext>
            </a:extLst>
          </p:cNvPr>
          <p:cNvGrpSpPr/>
          <p:nvPr/>
        </p:nvGrpSpPr>
        <p:grpSpPr>
          <a:xfrm>
            <a:off x="1533515" y="2304444"/>
            <a:ext cx="4173725" cy="4170904"/>
            <a:chOff x="3962499" y="1520620"/>
            <a:chExt cx="3565106" cy="3816760"/>
          </a:xfrm>
        </p:grpSpPr>
        <p:sp>
          <p:nvSpPr>
            <p:cNvPr id="22" name="矩形 49">
              <a:extLst>
                <a:ext uri="{FF2B5EF4-FFF2-40B4-BE49-F238E27FC236}">
                  <a16:creationId xmlns:a16="http://schemas.microsoft.com/office/drawing/2014/main" id="{55164ABE-D7C3-7A3E-4DFC-DF9014CDD023}"/>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50">
              <a:extLst>
                <a:ext uri="{FF2B5EF4-FFF2-40B4-BE49-F238E27FC236}">
                  <a16:creationId xmlns:a16="http://schemas.microsoft.com/office/drawing/2014/main" id="{69D6F695-7D2E-C0B3-5F0F-EFF25723A0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Tree>
    <p:custDataLst>
      <p:tags r:id="rId1"/>
    </p:custDataLst>
    <p:extLst>
      <p:ext uri="{BB962C8B-B14F-4D97-AF65-F5344CB8AC3E}">
        <p14:creationId xmlns:p14="http://schemas.microsoft.com/office/powerpoint/2010/main" val="24896087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500"/>
                            </p:stCondLst>
                            <p:childTnLst>
                              <p:par>
                                <p:cTn id="59" presetID="23" presetClass="entr" presetSubtype="16" fill="hold" grpId="0" nodeType="afterEffect">
                                  <p:stCondLst>
                                    <p:cond delay="0"/>
                                  </p:stCondLst>
                                  <p:iterate type="lt">
                                    <p:tmPct val="10000"/>
                                  </p:iterate>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childTnLst>
                                </p:cTn>
                              </p:par>
                              <p:par>
                                <p:cTn id="63" presetID="27" presetClass="emph" presetSubtype="0" fill="remove" grpId="1" nodeType="withEffect">
                                  <p:stCondLst>
                                    <p:cond delay="500"/>
                                  </p:stCondLst>
                                  <p:iterate type="lt">
                                    <p:tmPct val="10000"/>
                                  </p:iterate>
                                  <p:childTnLst>
                                    <p:animClr clrSpc="rgb" dir="cw">
                                      <p:cBhvr override="childStyle">
                                        <p:cTn id="64" dur="500" autoRev="1" fill="remove"/>
                                        <p:tgtEl>
                                          <p:spTgt spid="20"/>
                                        </p:tgtEl>
                                        <p:attrNameLst>
                                          <p:attrName>style.color</p:attrName>
                                        </p:attrNameLst>
                                      </p:cBhvr>
                                      <p:to>
                                        <a:schemeClr val="bg1"/>
                                      </p:to>
                                    </p:animClr>
                                    <p:animClr clrSpc="rgb" dir="cw">
                                      <p:cBhvr>
                                        <p:cTn id="65" dur="500" autoRev="1" fill="remove"/>
                                        <p:tgtEl>
                                          <p:spTgt spid="20"/>
                                        </p:tgtEl>
                                        <p:attrNameLst>
                                          <p:attrName>fillcolor</p:attrName>
                                        </p:attrNameLst>
                                      </p:cBhvr>
                                      <p:to>
                                        <a:schemeClr val="bg1"/>
                                      </p:to>
                                    </p:animClr>
                                    <p:set>
                                      <p:cBhvr>
                                        <p:cTn id="66" dur="500" autoRev="1" fill="remove"/>
                                        <p:tgtEl>
                                          <p:spTgt spid="20"/>
                                        </p:tgtEl>
                                        <p:attrNameLst>
                                          <p:attrName>fill.type</p:attrName>
                                        </p:attrNameLst>
                                      </p:cBhvr>
                                      <p:to>
                                        <p:strVal val="solid"/>
                                      </p:to>
                                    </p:set>
                                    <p:set>
                                      <p:cBhvr>
                                        <p:cTn id="67" dur="500" autoRev="1" fill="remove"/>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8" grpId="0" bldLvl="0" animBg="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01</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Hoạt động khởi động</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8391525" cy="722630"/>
            <a:chOff x="9469" y="1715"/>
            <a:chExt cx="13215"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3 </a:t>
                </a:r>
                <a:endParaRPr lang="en-US" altLang="zh-CN" sz="44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11973" cy="921"/>
            </a:xfrm>
            <a:prstGeom prst="rect">
              <a:avLst/>
            </a:prstGeom>
            <a:noFill/>
          </p:spPr>
          <p:txBody>
            <a:bodyPr wrap="square" rtlCol="0">
              <a:spAutoFit/>
            </a:bodyPr>
            <a:lstStyle/>
            <a:p>
              <a:pPr algn="l"/>
              <a:r>
                <a:rPr lang="en-US" altLang="zh-CN" sz="3200" b="1">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rPr>
                <a:t>Bài học</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grpSp>
        <p:nvGrpSpPr>
          <p:cNvPr id="17" name="Google Shape;2656;p41">
            <a:extLst>
              <a:ext uri="{FF2B5EF4-FFF2-40B4-BE49-F238E27FC236}">
                <a16:creationId xmlns:a16="http://schemas.microsoft.com/office/drawing/2014/main" id="{E3A65E21-0B6D-2D46-303B-8198A60E8AB8}"/>
              </a:ext>
            </a:extLst>
          </p:cNvPr>
          <p:cNvGrpSpPr/>
          <p:nvPr/>
        </p:nvGrpSpPr>
        <p:grpSpPr>
          <a:xfrm>
            <a:off x="1769953" y="1551277"/>
            <a:ext cx="2911238" cy="4543306"/>
            <a:chOff x="75213" y="32163"/>
            <a:chExt cx="2911238" cy="4543306"/>
          </a:xfrm>
        </p:grpSpPr>
        <p:grpSp>
          <p:nvGrpSpPr>
            <p:cNvPr id="18" name="Google Shape;2657;p41">
              <a:extLst>
                <a:ext uri="{FF2B5EF4-FFF2-40B4-BE49-F238E27FC236}">
                  <a16:creationId xmlns:a16="http://schemas.microsoft.com/office/drawing/2014/main" id="{7B4F8CB6-D2BA-7679-12DE-A6C8BA68025B}"/>
                </a:ext>
              </a:extLst>
            </p:cNvPr>
            <p:cNvGrpSpPr/>
            <p:nvPr/>
          </p:nvGrpSpPr>
          <p:grpSpPr>
            <a:xfrm>
              <a:off x="938525" y="646602"/>
              <a:ext cx="2047925" cy="3928867"/>
              <a:chOff x="1987825" y="3106375"/>
              <a:chExt cx="1235625" cy="2370500"/>
            </a:xfrm>
          </p:grpSpPr>
          <p:sp>
            <p:nvSpPr>
              <p:cNvPr id="20" name="Google Shape;2658;p41">
                <a:extLst>
                  <a:ext uri="{FF2B5EF4-FFF2-40B4-BE49-F238E27FC236}">
                    <a16:creationId xmlns:a16="http://schemas.microsoft.com/office/drawing/2014/main" id="{ADDC1F8F-A841-FAC6-A1EF-8AB7262F634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659;p41">
                <a:extLst>
                  <a:ext uri="{FF2B5EF4-FFF2-40B4-BE49-F238E27FC236}">
                    <a16:creationId xmlns:a16="http://schemas.microsoft.com/office/drawing/2014/main" id="{9DEDDBCB-C5AA-E96F-EB3E-9C106DF059D0}"/>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660;p41">
                <a:extLst>
                  <a:ext uri="{FF2B5EF4-FFF2-40B4-BE49-F238E27FC236}">
                    <a16:creationId xmlns:a16="http://schemas.microsoft.com/office/drawing/2014/main" id="{F157AC46-D8C3-65A8-831D-A1160E242E0A}"/>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661;p41">
                <a:extLst>
                  <a:ext uri="{FF2B5EF4-FFF2-40B4-BE49-F238E27FC236}">
                    <a16:creationId xmlns:a16="http://schemas.microsoft.com/office/drawing/2014/main" id="{09C84513-FF6C-AE81-F0F7-D5F217F86D53}"/>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662;p41">
                <a:extLst>
                  <a:ext uri="{FF2B5EF4-FFF2-40B4-BE49-F238E27FC236}">
                    <a16:creationId xmlns:a16="http://schemas.microsoft.com/office/drawing/2014/main" id="{4B27083C-65FC-18DE-9286-130A1493F14C}"/>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663;p41">
                <a:extLst>
                  <a:ext uri="{FF2B5EF4-FFF2-40B4-BE49-F238E27FC236}">
                    <a16:creationId xmlns:a16="http://schemas.microsoft.com/office/drawing/2014/main" id="{62B75DF9-83D5-1013-0C1F-B1523A9016E5}"/>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664;p41">
                <a:extLst>
                  <a:ext uri="{FF2B5EF4-FFF2-40B4-BE49-F238E27FC236}">
                    <a16:creationId xmlns:a16="http://schemas.microsoft.com/office/drawing/2014/main" id="{09CF6B3A-EC83-C679-0A52-D3270166B65F}"/>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2665;p41">
                <a:extLst>
                  <a:ext uri="{FF2B5EF4-FFF2-40B4-BE49-F238E27FC236}">
                    <a16:creationId xmlns:a16="http://schemas.microsoft.com/office/drawing/2014/main" id="{A7EE8794-A7C5-5D56-6B30-D099E5044E3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2666;p41">
                <a:extLst>
                  <a:ext uri="{FF2B5EF4-FFF2-40B4-BE49-F238E27FC236}">
                    <a16:creationId xmlns:a16="http://schemas.microsoft.com/office/drawing/2014/main" id="{711CF067-FA68-01F1-2437-9DA3AF043EAF}"/>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2667;p41">
                <a:extLst>
                  <a:ext uri="{FF2B5EF4-FFF2-40B4-BE49-F238E27FC236}">
                    <a16:creationId xmlns:a16="http://schemas.microsoft.com/office/drawing/2014/main" id="{A1D5778B-43A1-466C-94C3-8549DD8A1926}"/>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2668;p41">
                <a:extLst>
                  <a:ext uri="{FF2B5EF4-FFF2-40B4-BE49-F238E27FC236}">
                    <a16:creationId xmlns:a16="http://schemas.microsoft.com/office/drawing/2014/main" id="{B676145D-465C-7A4C-A774-3842CA86F312}"/>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2669;p41">
                <a:extLst>
                  <a:ext uri="{FF2B5EF4-FFF2-40B4-BE49-F238E27FC236}">
                    <a16:creationId xmlns:a16="http://schemas.microsoft.com/office/drawing/2014/main" id="{1CD63AE1-BC54-A7A3-68CA-9C01036109FD}"/>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2670;p41">
                <a:extLst>
                  <a:ext uri="{FF2B5EF4-FFF2-40B4-BE49-F238E27FC236}">
                    <a16:creationId xmlns:a16="http://schemas.microsoft.com/office/drawing/2014/main" id="{EA987821-E260-DEAD-ACDA-CC0E6D0B437A}"/>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2671;p41">
                <a:extLst>
                  <a:ext uri="{FF2B5EF4-FFF2-40B4-BE49-F238E27FC236}">
                    <a16:creationId xmlns:a16="http://schemas.microsoft.com/office/drawing/2014/main" id="{4D924D27-2F11-B305-C71D-50283BFDD32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2672;p41">
                <a:extLst>
                  <a:ext uri="{FF2B5EF4-FFF2-40B4-BE49-F238E27FC236}">
                    <a16:creationId xmlns:a16="http://schemas.microsoft.com/office/drawing/2014/main" id="{3FBB1804-9A16-62E4-7A9A-03D800F88103}"/>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2673;p41">
                <a:extLst>
                  <a:ext uri="{FF2B5EF4-FFF2-40B4-BE49-F238E27FC236}">
                    <a16:creationId xmlns:a16="http://schemas.microsoft.com/office/drawing/2014/main" id="{0E88BA0B-789D-B2A8-C9CB-623821504501}"/>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2674;p41">
                <a:extLst>
                  <a:ext uri="{FF2B5EF4-FFF2-40B4-BE49-F238E27FC236}">
                    <a16:creationId xmlns:a16="http://schemas.microsoft.com/office/drawing/2014/main" id="{57D207FC-11A2-631B-B594-1F8E456A77A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2675;p41">
                <a:extLst>
                  <a:ext uri="{FF2B5EF4-FFF2-40B4-BE49-F238E27FC236}">
                    <a16:creationId xmlns:a16="http://schemas.microsoft.com/office/drawing/2014/main" id="{13A5C09B-5B42-7E59-0E84-791C5061851D}"/>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2676;p41">
                <a:extLst>
                  <a:ext uri="{FF2B5EF4-FFF2-40B4-BE49-F238E27FC236}">
                    <a16:creationId xmlns:a16="http://schemas.microsoft.com/office/drawing/2014/main" id="{C57B542F-720D-E365-EA47-6AE17255724C}"/>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2677;p41">
                <a:extLst>
                  <a:ext uri="{FF2B5EF4-FFF2-40B4-BE49-F238E27FC236}">
                    <a16:creationId xmlns:a16="http://schemas.microsoft.com/office/drawing/2014/main" id="{A9675EAE-CBE7-04F8-D588-CD1B4F954956}"/>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2678;p41">
                <a:extLst>
                  <a:ext uri="{FF2B5EF4-FFF2-40B4-BE49-F238E27FC236}">
                    <a16:creationId xmlns:a16="http://schemas.microsoft.com/office/drawing/2014/main" id="{2E2A0186-5180-73AB-2706-C6372C3DF37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2679;p41">
                <a:extLst>
                  <a:ext uri="{FF2B5EF4-FFF2-40B4-BE49-F238E27FC236}">
                    <a16:creationId xmlns:a16="http://schemas.microsoft.com/office/drawing/2014/main" id="{B97768F0-1EFD-6522-3747-8FDB467286E4}"/>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2680;p41">
                <a:extLst>
                  <a:ext uri="{FF2B5EF4-FFF2-40B4-BE49-F238E27FC236}">
                    <a16:creationId xmlns:a16="http://schemas.microsoft.com/office/drawing/2014/main" id="{9E14DDC8-50C7-DC1A-8EC5-171F18B6F453}"/>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2681;p41">
                <a:extLst>
                  <a:ext uri="{FF2B5EF4-FFF2-40B4-BE49-F238E27FC236}">
                    <a16:creationId xmlns:a16="http://schemas.microsoft.com/office/drawing/2014/main" id="{C132321E-E681-71D5-C99A-2E720A2615CD}"/>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2682;p41">
                <a:extLst>
                  <a:ext uri="{FF2B5EF4-FFF2-40B4-BE49-F238E27FC236}">
                    <a16:creationId xmlns:a16="http://schemas.microsoft.com/office/drawing/2014/main" id="{CB4D6CE0-7E1C-4540-8C5E-6CE0CDD27E7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2683;p41">
                <a:extLst>
                  <a:ext uri="{FF2B5EF4-FFF2-40B4-BE49-F238E27FC236}">
                    <a16:creationId xmlns:a16="http://schemas.microsoft.com/office/drawing/2014/main" id="{A2D1F2AC-EE73-2315-A7A0-CAEA864CED4D}"/>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2684;p41">
                <a:extLst>
                  <a:ext uri="{FF2B5EF4-FFF2-40B4-BE49-F238E27FC236}">
                    <a16:creationId xmlns:a16="http://schemas.microsoft.com/office/drawing/2014/main" id="{27E85DBC-4871-D22F-F807-48E910E0B4DD}"/>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2685;p41">
                <a:extLst>
                  <a:ext uri="{FF2B5EF4-FFF2-40B4-BE49-F238E27FC236}">
                    <a16:creationId xmlns:a16="http://schemas.microsoft.com/office/drawing/2014/main" id="{3B8F0CB2-F1EF-C172-628C-AC89E2056099}"/>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686;p41">
                <a:extLst>
                  <a:ext uri="{FF2B5EF4-FFF2-40B4-BE49-F238E27FC236}">
                    <a16:creationId xmlns:a16="http://schemas.microsoft.com/office/drawing/2014/main" id="{14D2508B-099E-6A0B-895E-E49C5572137C}"/>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687;p41">
                <a:extLst>
                  <a:ext uri="{FF2B5EF4-FFF2-40B4-BE49-F238E27FC236}">
                    <a16:creationId xmlns:a16="http://schemas.microsoft.com/office/drawing/2014/main" id="{2FA2F6B8-9F3F-8B48-938A-202AB6234B22}"/>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688;p41">
                <a:extLst>
                  <a:ext uri="{FF2B5EF4-FFF2-40B4-BE49-F238E27FC236}">
                    <a16:creationId xmlns:a16="http://schemas.microsoft.com/office/drawing/2014/main" id="{747D0068-C294-53E8-6B0E-2B8296D8C5A0}"/>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689;p41">
                <a:extLst>
                  <a:ext uri="{FF2B5EF4-FFF2-40B4-BE49-F238E27FC236}">
                    <a16:creationId xmlns:a16="http://schemas.microsoft.com/office/drawing/2014/main" id="{F3F742C6-9B81-87C2-AB83-B43C799FEC56}"/>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690;p41">
                <a:extLst>
                  <a:ext uri="{FF2B5EF4-FFF2-40B4-BE49-F238E27FC236}">
                    <a16:creationId xmlns:a16="http://schemas.microsoft.com/office/drawing/2014/main" id="{F3216AE1-AAD7-A291-0158-7192DECC86F7}"/>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691;p41">
                <a:extLst>
                  <a:ext uri="{FF2B5EF4-FFF2-40B4-BE49-F238E27FC236}">
                    <a16:creationId xmlns:a16="http://schemas.microsoft.com/office/drawing/2014/main" id="{368B6F46-410E-AECF-1511-E595E00D007E}"/>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692;p41">
                <a:extLst>
                  <a:ext uri="{FF2B5EF4-FFF2-40B4-BE49-F238E27FC236}">
                    <a16:creationId xmlns:a16="http://schemas.microsoft.com/office/drawing/2014/main" id="{82AE566E-55D8-42E7-B812-6985E4B09D6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693;p41">
                <a:extLst>
                  <a:ext uri="{FF2B5EF4-FFF2-40B4-BE49-F238E27FC236}">
                    <a16:creationId xmlns:a16="http://schemas.microsoft.com/office/drawing/2014/main" id="{D50EFA19-88F8-F345-C906-DBB967F2EAEE}"/>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694;p41">
                <a:extLst>
                  <a:ext uri="{FF2B5EF4-FFF2-40B4-BE49-F238E27FC236}">
                    <a16:creationId xmlns:a16="http://schemas.microsoft.com/office/drawing/2014/main" id="{3C327B86-F0A9-4357-43B4-86FC2528FA42}"/>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695;p41">
                <a:extLst>
                  <a:ext uri="{FF2B5EF4-FFF2-40B4-BE49-F238E27FC236}">
                    <a16:creationId xmlns:a16="http://schemas.microsoft.com/office/drawing/2014/main" id="{96864715-7A8D-99DE-085E-48A6D74EC735}"/>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696;p41">
                <a:extLst>
                  <a:ext uri="{FF2B5EF4-FFF2-40B4-BE49-F238E27FC236}">
                    <a16:creationId xmlns:a16="http://schemas.microsoft.com/office/drawing/2014/main" id="{C7A1B697-079A-C7F1-02F0-9A00F8E2E5ED}"/>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697;p41">
                <a:extLst>
                  <a:ext uri="{FF2B5EF4-FFF2-40B4-BE49-F238E27FC236}">
                    <a16:creationId xmlns:a16="http://schemas.microsoft.com/office/drawing/2014/main" id="{FB54A924-3BAB-ADF2-4817-EE056AB7D045}"/>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698;p41">
                <a:extLst>
                  <a:ext uri="{FF2B5EF4-FFF2-40B4-BE49-F238E27FC236}">
                    <a16:creationId xmlns:a16="http://schemas.microsoft.com/office/drawing/2014/main" id="{42756C7C-EDF7-8014-D037-E0FD575E309B}"/>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699;p41">
                <a:extLst>
                  <a:ext uri="{FF2B5EF4-FFF2-40B4-BE49-F238E27FC236}">
                    <a16:creationId xmlns:a16="http://schemas.microsoft.com/office/drawing/2014/main" id="{DC9B5A6C-CD23-D3E8-643A-1D38FFAD6EC6}"/>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700;p41">
                <a:extLst>
                  <a:ext uri="{FF2B5EF4-FFF2-40B4-BE49-F238E27FC236}">
                    <a16:creationId xmlns:a16="http://schemas.microsoft.com/office/drawing/2014/main" id="{F5642ED2-22E3-BFE7-8858-F2D22AC03977}"/>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701;p41">
                <a:extLst>
                  <a:ext uri="{FF2B5EF4-FFF2-40B4-BE49-F238E27FC236}">
                    <a16:creationId xmlns:a16="http://schemas.microsoft.com/office/drawing/2014/main" id="{A72B5102-506B-3CA1-2F1D-1321E29A4B4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702;p41">
                <a:extLst>
                  <a:ext uri="{FF2B5EF4-FFF2-40B4-BE49-F238E27FC236}">
                    <a16:creationId xmlns:a16="http://schemas.microsoft.com/office/drawing/2014/main" id="{7F6F45E9-A902-F602-1CED-A31DD092F553}"/>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703;p41">
                <a:extLst>
                  <a:ext uri="{FF2B5EF4-FFF2-40B4-BE49-F238E27FC236}">
                    <a16:creationId xmlns:a16="http://schemas.microsoft.com/office/drawing/2014/main" id="{14ED2B1C-F4AE-09DF-3D0D-B33ACB264700}"/>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704;p41">
                <a:extLst>
                  <a:ext uri="{FF2B5EF4-FFF2-40B4-BE49-F238E27FC236}">
                    <a16:creationId xmlns:a16="http://schemas.microsoft.com/office/drawing/2014/main" id="{A6D3B1CE-63CF-319F-CB03-CC57A5EDBADC}"/>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705;p41">
                <a:extLst>
                  <a:ext uri="{FF2B5EF4-FFF2-40B4-BE49-F238E27FC236}">
                    <a16:creationId xmlns:a16="http://schemas.microsoft.com/office/drawing/2014/main" id="{0B3CFACB-0C06-5D82-302D-E29C8E5CC5BD}"/>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706;p41">
                <a:extLst>
                  <a:ext uri="{FF2B5EF4-FFF2-40B4-BE49-F238E27FC236}">
                    <a16:creationId xmlns:a16="http://schemas.microsoft.com/office/drawing/2014/main" id="{1C9131FC-3CDE-DC38-64B0-C149521A1FD7}"/>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707;p41">
                <a:extLst>
                  <a:ext uri="{FF2B5EF4-FFF2-40B4-BE49-F238E27FC236}">
                    <a16:creationId xmlns:a16="http://schemas.microsoft.com/office/drawing/2014/main" id="{214FE1EC-7671-AD88-57CC-097AA99FA50B}"/>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708;p41">
                <a:extLst>
                  <a:ext uri="{FF2B5EF4-FFF2-40B4-BE49-F238E27FC236}">
                    <a16:creationId xmlns:a16="http://schemas.microsoft.com/office/drawing/2014/main" id="{C3747FA6-9F59-69A0-E688-FFE2282B5BF2}"/>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2709;p41">
                <a:extLst>
                  <a:ext uri="{FF2B5EF4-FFF2-40B4-BE49-F238E27FC236}">
                    <a16:creationId xmlns:a16="http://schemas.microsoft.com/office/drawing/2014/main" id="{30B054B7-5CAB-08B5-A6FA-5387AFD465F4}"/>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2710;p41">
                <a:extLst>
                  <a:ext uri="{FF2B5EF4-FFF2-40B4-BE49-F238E27FC236}">
                    <a16:creationId xmlns:a16="http://schemas.microsoft.com/office/drawing/2014/main" id="{056C15F2-F0F3-A468-B53A-9811B978BE30}"/>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2711;p41">
                <a:extLst>
                  <a:ext uri="{FF2B5EF4-FFF2-40B4-BE49-F238E27FC236}">
                    <a16:creationId xmlns:a16="http://schemas.microsoft.com/office/drawing/2014/main" id="{0FA6612B-75C8-7F48-D41A-CE586275B69F}"/>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2712;p41">
                <a:extLst>
                  <a:ext uri="{FF2B5EF4-FFF2-40B4-BE49-F238E27FC236}">
                    <a16:creationId xmlns:a16="http://schemas.microsoft.com/office/drawing/2014/main" id="{739EA49E-1731-3A09-BF38-36E8EB03DF25}"/>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2713;p41">
                <a:extLst>
                  <a:ext uri="{FF2B5EF4-FFF2-40B4-BE49-F238E27FC236}">
                    <a16:creationId xmlns:a16="http://schemas.microsoft.com/office/drawing/2014/main" id="{41AECB94-488B-D696-2ADA-1DC19207CA42}"/>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2714;p41">
                <a:extLst>
                  <a:ext uri="{FF2B5EF4-FFF2-40B4-BE49-F238E27FC236}">
                    <a16:creationId xmlns:a16="http://schemas.microsoft.com/office/drawing/2014/main" id="{0E5EF93C-D17E-8928-A3F8-ACFE49C0E119}"/>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2715;p41">
                <a:extLst>
                  <a:ext uri="{FF2B5EF4-FFF2-40B4-BE49-F238E27FC236}">
                    <a16:creationId xmlns:a16="http://schemas.microsoft.com/office/drawing/2014/main" id="{666AB958-EC0F-3CCE-A014-44B44D92476F}"/>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2716;p41">
                <a:extLst>
                  <a:ext uri="{FF2B5EF4-FFF2-40B4-BE49-F238E27FC236}">
                    <a16:creationId xmlns:a16="http://schemas.microsoft.com/office/drawing/2014/main" id="{9ABF538F-D97A-78CE-0DF7-632E27BE2EDE}"/>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2717;p41">
                <a:extLst>
                  <a:ext uri="{FF2B5EF4-FFF2-40B4-BE49-F238E27FC236}">
                    <a16:creationId xmlns:a16="http://schemas.microsoft.com/office/drawing/2014/main" id="{9C6AE4DD-FEEE-0FCA-39F2-258E3F391FF7}"/>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2718;p41">
                <a:extLst>
                  <a:ext uri="{FF2B5EF4-FFF2-40B4-BE49-F238E27FC236}">
                    <a16:creationId xmlns:a16="http://schemas.microsoft.com/office/drawing/2014/main" id="{AD871911-6DA6-3311-A6BA-D78767B9183A}"/>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2719;p41">
                <a:extLst>
                  <a:ext uri="{FF2B5EF4-FFF2-40B4-BE49-F238E27FC236}">
                    <a16:creationId xmlns:a16="http://schemas.microsoft.com/office/drawing/2014/main" id="{B1E6D828-26A4-D630-75A0-F4537518933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2720;p41">
                <a:extLst>
                  <a:ext uri="{FF2B5EF4-FFF2-40B4-BE49-F238E27FC236}">
                    <a16:creationId xmlns:a16="http://schemas.microsoft.com/office/drawing/2014/main" id="{63B5C926-E267-7C20-75EA-24666057FC98}"/>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2721;p41">
                <a:extLst>
                  <a:ext uri="{FF2B5EF4-FFF2-40B4-BE49-F238E27FC236}">
                    <a16:creationId xmlns:a16="http://schemas.microsoft.com/office/drawing/2014/main" id="{7E516E4D-3AFC-559C-D975-579CB416386C}"/>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2722;p41">
                <a:extLst>
                  <a:ext uri="{FF2B5EF4-FFF2-40B4-BE49-F238E27FC236}">
                    <a16:creationId xmlns:a16="http://schemas.microsoft.com/office/drawing/2014/main" id="{38F5D67D-5E76-13AD-9A03-1267E493A48F}"/>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2723;p41">
                <a:extLst>
                  <a:ext uri="{FF2B5EF4-FFF2-40B4-BE49-F238E27FC236}">
                    <a16:creationId xmlns:a16="http://schemas.microsoft.com/office/drawing/2014/main" id="{DF209DBF-0B8E-2C02-79BC-E778CDEE8174}"/>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2724;p41">
                <a:extLst>
                  <a:ext uri="{FF2B5EF4-FFF2-40B4-BE49-F238E27FC236}">
                    <a16:creationId xmlns:a16="http://schemas.microsoft.com/office/drawing/2014/main" id="{B6A23403-6C69-D53A-62AF-4379FE39E6B1}"/>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2725;p41">
                <a:extLst>
                  <a:ext uri="{FF2B5EF4-FFF2-40B4-BE49-F238E27FC236}">
                    <a16:creationId xmlns:a16="http://schemas.microsoft.com/office/drawing/2014/main" id="{8D506499-57EC-78C7-8C92-CEEE20E1762C}"/>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2726;p41">
                <a:extLst>
                  <a:ext uri="{FF2B5EF4-FFF2-40B4-BE49-F238E27FC236}">
                    <a16:creationId xmlns:a16="http://schemas.microsoft.com/office/drawing/2014/main" id="{57FFCEB9-2711-D340-9F55-E2914D82588C}"/>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2727;p41">
                <a:extLst>
                  <a:ext uri="{FF2B5EF4-FFF2-40B4-BE49-F238E27FC236}">
                    <a16:creationId xmlns:a16="http://schemas.microsoft.com/office/drawing/2014/main" id="{E7398055-CEDF-C410-D369-9EE8AFC184A9}"/>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2728;p41">
                <a:extLst>
                  <a:ext uri="{FF2B5EF4-FFF2-40B4-BE49-F238E27FC236}">
                    <a16:creationId xmlns:a16="http://schemas.microsoft.com/office/drawing/2014/main" id="{082C0E09-ABE8-11CF-0231-AC0008B9A021}"/>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2729;p41">
                <a:extLst>
                  <a:ext uri="{FF2B5EF4-FFF2-40B4-BE49-F238E27FC236}">
                    <a16:creationId xmlns:a16="http://schemas.microsoft.com/office/drawing/2014/main" id="{2E4A9734-BC65-E573-DDCA-4C8EC6D09F4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2730;p41">
                <a:extLst>
                  <a:ext uri="{FF2B5EF4-FFF2-40B4-BE49-F238E27FC236}">
                    <a16:creationId xmlns:a16="http://schemas.microsoft.com/office/drawing/2014/main" id="{AD0BCB73-B466-601B-561B-3D3775453CB0}"/>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2731;p41">
                <a:extLst>
                  <a:ext uri="{FF2B5EF4-FFF2-40B4-BE49-F238E27FC236}">
                    <a16:creationId xmlns:a16="http://schemas.microsoft.com/office/drawing/2014/main" id="{FDDE5536-14A1-2004-6258-7DF10EF799DC}"/>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9" name="Google Shape;2732;p41">
              <a:extLst>
                <a:ext uri="{FF2B5EF4-FFF2-40B4-BE49-F238E27FC236}">
                  <a16:creationId xmlns:a16="http://schemas.microsoft.com/office/drawing/2014/main" id="{FA5C3A57-50EE-3742-E1A2-309302AEE2DE}"/>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04" name="Google Shape;2758;p41">
            <a:extLst>
              <a:ext uri="{FF2B5EF4-FFF2-40B4-BE49-F238E27FC236}">
                <a16:creationId xmlns:a16="http://schemas.microsoft.com/office/drawing/2014/main" id="{CF699EA2-A8F0-33E3-FBDB-EF4A62B8BC05}"/>
              </a:ext>
            </a:extLst>
          </p:cNvPr>
          <p:cNvGrpSpPr/>
          <p:nvPr/>
        </p:nvGrpSpPr>
        <p:grpSpPr>
          <a:xfrm>
            <a:off x="3245740" y="1971378"/>
            <a:ext cx="6042000" cy="4363911"/>
            <a:chOff x="1551000" y="452264"/>
            <a:chExt cx="6042000" cy="4363911"/>
          </a:xfrm>
        </p:grpSpPr>
        <p:sp>
          <p:nvSpPr>
            <p:cNvPr id="105" name="Google Shape;2759;p41">
              <a:extLst>
                <a:ext uri="{FF2B5EF4-FFF2-40B4-BE49-F238E27FC236}">
                  <a16:creationId xmlns:a16="http://schemas.microsoft.com/office/drawing/2014/main" id="{FD08F30C-4FDE-FFED-C635-FD829611B64F}"/>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6" name="Google Shape;2760;p41">
              <a:extLst>
                <a:ext uri="{FF2B5EF4-FFF2-40B4-BE49-F238E27FC236}">
                  <a16:creationId xmlns:a16="http://schemas.microsoft.com/office/drawing/2014/main" id="{435546A5-C3E3-96B0-18C7-E91CF7A2559F}"/>
                </a:ext>
              </a:extLst>
            </p:cNvPr>
            <p:cNvGrpSpPr/>
            <p:nvPr/>
          </p:nvGrpSpPr>
          <p:grpSpPr>
            <a:xfrm>
              <a:off x="1705800" y="452264"/>
              <a:ext cx="5732400" cy="3348991"/>
              <a:chOff x="628875" y="452264"/>
              <a:chExt cx="5732400" cy="3348991"/>
            </a:xfrm>
          </p:grpSpPr>
          <p:sp>
            <p:nvSpPr>
              <p:cNvPr id="107" name="Google Shape;2761;p41">
                <a:extLst>
                  <a:ext uri="{FF2B5EF4-FFF2-40B4-BE49-F238E27FC236}">
                    <a16:creationId xmlns:a16="http://schemas.microsoft.com/office/drawing/2014/main" id="{ED7113FF-828A-95B9-2E21-86EDB8EECC32}"/>
                  </a:ext>
                </a:extLst>
              </p:cNvPr>
              <p:cNvSpPr/>
              <p:nvPr/>
            </p:nvSpPr>
            <p:spPr>
              <a:xfrm>
                <a:off x="713225" y="617500"/>
                <a:ext cx="5598900" cy="3183755"/>
              </a:xfrm>
              <a:prstGeom prst="roundRect">
                <a:avLst>
                  <a:gd name="adj" fmla="val 5289"/>
                </a:avLst>
              </a:pr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8" name="Google Shape;2762;p41">
                <a:extLst>
                  <a:ext uri="{FF2B5EF4-FFF2-40B4-BE49-F238E27FC236}">
                    <a16:creationId xmlns:a16="http://schemas.microsoft.com/office/drawing/2014/main" id="{4D7288AE-6CA9-25AA-C72F-4C25492103B4}"/>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9" name="Google Shape;2763;p41">
                <a:extLst>
                  <a:ext uri="{FF2B5EF4-FFF2-40B4-BE49-F238E27FC236}">
                    <a16:creationId xmlns:a16="http://schemas.microsoft.com/office/drawing/2014/main" id="{2A7320A2-45EA-A81E-8D66-8B01B9AB12D3}"/>
                  </a:ext>
                </a:extLst>
              </p:cNvPr>
              <p:cNvGrpSpPr/>
              <p:nvPr/>
            </p:nvGrpSpPr>
            <p:grpSpPr>
              <a:xfrm>
                <a:off x="816950" y="452264"/>
                <a:ext cx="196200" cy="375250"/>
                <a:chOff x="816950" y="467150"/>
                <a:chExt cx="196200" cy="375250"/>
              </a:xfrm>
            </p:grpSpPr>
            <p:sp>
              <p:nvSpPr>
                <p:cNvPr id="146" name="Google Shape;2764;p41">
                  <a:extLst>
                    <a:ext uri="{FF2B5EF4-FFF2-40B4-BE49-F238E27FC236}">
                      <a16:creationId xmlns:a16="http://schemas.microsoft.com/office/drawing/2014/main" id="{D048F6C7-7BD8-C49B-850B-3A16DB559093}"/>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765;p41">
                  <a:extLst>
                    <a:ext uri="{FF2B5EF4-FFF2-40B4-BE49-F238E27FC236}">
                      <a16:creationId xmlns:a16="http://schemas.microsoft.com/office/drawing/2014/main" id="{F6DAF873-F13C-E0FA-CC6F-59CEADEBE7D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0" name="Google Shape;2766;p41">
                <a:extLst>
                  <a:ext uri="{FF2B5EF4-FFF2-40B4-BE49-F238E27FC236}">
                    <a16:creationId xmlns:a16="http://schemas.microsoft.com/office/drawing/2014/main" id="{E7D351A5-D62F-FDB0-BF53-E20F6BCFF2F6}"/>
                  </a:ext>
                </a:extLst>
              </p:cNvPr>
              <p:cNvGrpSpPr/>
              <p:nvPr/>
            </p:nvGrpSpPr>
            <p:grpSpPr>
              <a:xfrm>
                <a:off x="1244763" y="452264"/>
                <a:ext cx="196200" cy="375250"/>
                <a:chOff x="816950" y="467150"/>
                <a:chExt cx="196200" cy="375250"/>
              </a:xfrm>
            </p:grpSpPr>
            <p:sp>
              <p:nvSpPr>
                <p:cNvPr id="144" name="Google Shape;2767;p41">
                  <a:extLst>
                    <a:ext uri="{FF2B5EF4-FFF2-40B4-BE49-F238E27FC236}">
                      <a16:creationId xmlns:a16="http://schemas.microsoft.com/office/drawing/2014/main" id="{DCC40679-7608-3599-F95F-8161A8DF1F9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768;p41">
                  <a:extLst>
                    <a:ext uri="{FF2B5EF4-FFF2-40B4-BE49-F238E27FC236}">
                      <a16:creationId xmlns:a16="http://schemas.microsoft.com/office/drawing/2014/main" id="{947B9E1E-B048-9332-A51B-AF576BD8B1A4}"/>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1" name="Google Shape;2769;p41">
                <a:extLst>
                  <a:ext uri="{FF2B5EF4-FFF2-40B4-BE49-F238E27FC236}">
                    <a16:creationId xmlns:a16="http://schemas.microsoft.com/office/drawing/2014/main" id="{1444E264-86C4-D9E6-A8A7-F55B19CD3724}"/>
                  </a:ext>
                </a:extLst>
              </p:cNvPr>
              <p:cNvGrpSpPr/>
              <p:nvPr/>
            </p:nvGrpSpPr>
            <p:grpSpPr>
              <a:xfrm>
                <a:off x="1672575" y="452264"/>
                <a:ext cx="196200" cy="375250"/>
                <a:chOff x="816950" y="467150"/>
                <a:chExt cx="196200" cy="375250"/>
              </a:xfrm>
            </p:grpSpPr>
            <p:sp>
              <p:nvSpPr>
                <p:cNvPr id="142" name="Google Shape;2770;p41">
                  <a:extLst>
                    <a:ext uri="{FF2B5EF4-FFF2-40B4-BE49-F238E27FC236}">
                      <a16:creationId xmlns:a16="http://schemas.microsoft.com/office/drawing/2014/main" id="{8B8170C3-2F22-8FAD-1198-CB3B3F87978F}"/>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3" name="Google Shape;2771;p41">
                  <a:extLst>
                    <a:ext uri="{FF2B5EF4-FFF2-40B4-BE49-F238E27FC236}">
                      <a16:creationId xmlns:a16="http://schemas.microsoft.com/office/drawing/2014/main" id="{964CD970-DD01-AB9C-2A93-AD321F3475A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2" name="Google Shape;2772;p41">
                <a:extLst>
                  <a:ext uri="{FF2B5EF4-FFF2-40B4-BE49-F238E27FC236}">
                    <a16:creationId xmlns:a16="http://schemas.microsoft.com/office/drawing/2014/main" id="{BDB0931B-432F-8DB3-92C4-0F659A87E710}"/>
                  </a:ext>
                </a:extLst>
              </p:cNvPr>
              <p:cNvGrpSpPr/>
              <p:nvPr/>
            </p:nvGrpSpPr>
            <p:grpSpPr>
              <a:xfrm>
                <a:off x="2100388" y="452264"/>
                <a:ext cx="196200" cy="375250"/>
                <a:chOff x="816950" y="467150"/>
                <a:chExt cx="196200" cy="375250"/>
              </a:xfrm>
            </p:grpSpPr>
            <p:sp>
              <p:nvSpPr>
                <p:cNvPr id="140" name="Google Shape;2773;p41">
                  <a:extLst>
                    <a:ext uri="{FF2B5EF4-FFF2-40B4-BE49-F238E27FC236}">
                      <a16:creationId xmlns:a16="http://schemas.microsoft.com/office/drawing/2014/main" id="{934AA225-5C0B-2BB5-6A0A-6C50572B6A5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1" name="Google Shape;2774;p41">
                  <a:extLst>
                    <a:ext uri="{FF2B5EF4-FFF2-40B4-BE49-F238E27FC236}">
                      <a16:creationId xmlns:a16="http://schemas.microsoft.com/office/drawing/2014/main" id="{22BA7ADE-C233-2B9A-CBB9-492ABBE5F097}"/>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3" name="Google Shape;2775;p41">
                <a:extLst>
                  <a:ext uri="{FF2B5EF4-FFF2-40B4-BE49-F238E27FC236}">
                    <a16:creationId xmlns:a16="http://schemas.microsoft.com/office/drawing/2014/main" id="{762CA647-CE9E-0CC9-6395-CDF2ADE68D92}"/>
                  </a:ext>
                </a:extLst>
              </p:cNvPr>
              <p:cNvGrpSpPr/>
              <p:nvPr/>
            </p:nvGrpSpPr>
            <p:grpSpPr>
              <a:xfrm>
                <a:off x="2528200" y="452264"/>
                <a:ext cx="196200" cy="375250"/>
                <a:chOff x="816950" y="467150"/>
                <a:chExt cx="196200" cy="375250"/>
              </a:xfrm>
            </p:grpSpPr>
            <p:sp>
              <p:nvSpPr>
                <p:cNvPr id="138" name="Google Shape;2776;p41">
                  <a:extLst>
                    <a:ext uri="{FF2B5EF4-FFF2-40B4-BE49-F238E27FC236}">
                      <a16:creationId xmlns:a16="http://schemas.microsoft.com/office/drawing/2014/main" id="{D48CE793-D7EE-C45C-2798-B6B451F4D49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9" name="Google Shape;2777;p41">
                  <a:extLst>
                    <a:ext uri="{FF2B5EF4-FFF2-40B4-BE49-F238E27FC236}">
                      <a16:creationId xmlns:a16="http://schemas.microsoft.com/office/drawing/2014/main" id="{D7BB4C00-7CD3-55A7-37C0-9CDCD4CBFE0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4" name="Google Shape;2778;p41">
                <a:extLst>
                  <a:ext uri="{FF2B5EF4-FFF2-40B4-BE49-F238E27FC236}">
                    <a16:creationId xmlns:a16="http://schemas.microsoft.com/office/drawing/2014/main" id="{867276A5-8734-F191-EC68-DB4F8E42F5B6}"/>
                  </a:ext>
                </a:extLst>
              </p:cNvPr>
              <p:cNvGrpSpPr/>
              <p:nvPr/>
            </p:nvGrpSpPr>
            <p:grpSpPr>
              <a:xfrm>
                <a:off x="2956013" y="452264"/>
                <a:ext cx="196200" cy="375250"/>
                <a:chOff x="816950" y="467150"/>
                <a:chExt cx="196200" cy="375250"/>
              </a:xfrm>
            </p:grpSpPr>
            <p:sp>
              <p:nvSpPr>
                <p:cNvPr id="136" name="Google Shape;2779;p41">
                  <a:extLst>
                    <a:ext uri="{FF2B5EF4-FFF2-40B4-BE49-F238E27FC236}">
                      <a16:creationId xmlns:a16="http://schemas.microsoft.com/office/drawing/2014/main" id="{548C5AB6-FB62-BBE4-A7BC-5ACAD5ED9AD8}"/>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7" name="Google Shape;2780;p41">
                  <a:extLst>
                    <a:ext uri="{FF2B5EF4-FFF2-40B4-BE49-F238E27FC236}">
                      <a16:creationId xmlns:a16="http://schemas.microsoft.com/office/drawing/2014/main" id="{8F4C0FD5-1815-08D0-EFF1-F4B77A14EC56}"/>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5" name="Google Shape;2781;p41">
                <a:extLst>
                  <a:ext uri="{FF2B5EF4-FFF2-40B4-BE49-F238E27FC236}">
                    <a16:creationId xmlns:a16="http://schemas.microsoft.com/office/drawing/2014/main" id="{0461EDA1-BFCC-42B3-3E1D-D9F4B700F955}"/>
                  </a:ext>
                </a:extLst>
              </p:cNvPr>
              <p:cNvGrpSpPr/>
              <p:nvPr/>
            </p:nvGrpSpPr>
            <p:grpSpPr>
              <a:xfrm>
                <a:off x="3383825" y="452264"/>
                <a:ext cx="196200" cy="375250"/>
                <a:chOff x="816950" y="467150"/>
                <a:chExt cx="196200" cy="375250"/>
              </a:xfrm>
            </p:grpSpPr>
            <p:sp>
              <p:nvSpPr>
                <p:cNvPr id="134" name="Google Shape;2782;p41">
                  <a:extLst>
                    <a:ext uri="{FF2B5EF4-FFF2-40B4-BE49-F238E27FC236}">
                      <a16:creationId xmlns:a16="http://schemas.microsoft.com/office/drawing/2014/main" id="{8DB0BB82-E1F7-870E-8913-60002CDA1F4D}"/>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5" name="Google Shape;2783;p41">
                  <a:extLst>
                    <a:ext uri="{FF2B5EF4-FFF2-40B4-BE49-F238E27FC236}">
                      <a16:creationId xmlns:a16="http://schemas.microsoft.com/office/drawing/2014/main" id="{6B1B09D6-23F1-E40F-8C15-3BFA77E1E64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6" name="Google Shape;2784;p41">
                <a:extLst>
                  <a:ext uri="{FF2B5EF4-FFF2-40B4-BE49-F238E27FC236}">
                    <a16:creationId xmlns:a16="http://schemas.microsoft.com/office/drawing/2014/main" id="{87AEB6FF-16A8-B1CB-2746-64543E75ADB8}"/>
                  </a:ext>
                </a:extLst>
              </p:cNvPr>
              <p:cNvGrpSpPr/>
              <p:nvPr/>
            </p:nvGrpSpPr>
            <p:grpSpPr>
              <a:xfrm>
                <a:off x="3811638" y="452264"/>
                <a:ext cx="196200" cy="375250"/>
                <a:chOff x="816950" y="467150"/>
                <a:chExt cx="196200" cy="375250"/>
              </a:xfrm>
            </p:grpSpPr>
            <p:sp>
              <p:nvSpPr>
                <p:cNvPr id="132" name="Google Shape;2785;p41">
                  <a:extLst>
                    <a:ext uri="{FF2B5EF4-FFF2-40B4-BE49-F238E27FC236}">
                      <a16:creationId xmlns:a16="http://schemas.microsoft.com/office/drawing/2014/main" id="{7C8D834C-3573-2D01-E2DB-D81B0E59F264}"/>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3" name="Google Shape;2786;p41">
                  <a:extLst>
                    <a:ext uri="{FF2B5EF4-FFF2-40B4-BE49-F238E27FC236}">
                      <a16:creationId xmlns:a16="http://schemas.microsoft.com/office/drawing/2014/main" id="{FC2C7961-9E4C-EAE1-87D8-AD4EF423880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7" name="Google Shape;2787;p41">
                <a:extLst>
                  <a:ext uri="{FF2B5EF4-FFF2-40B4-BE49-F238E27FC236}">
                    <a16:creationId xmlns:a16="http://schemas.microsoft.com/office/drawing/2014/main" id="{D2E2AA0B-2CBA-83E0-DDB9-752769A96AA2}"/>
                  </a:ext>
                </a:extLst>
              </p:cNvPr>
              <p:cNvGrpSpPr/>
              <p:nvPr/>
            </p:nvGrpSpPr>
            <p:grpSpPr>
              <a:xfrm>
                <a:off x="4239450" y="452264"/>
                <a:ext cx="196200" cy="375250"/>
                <a:chOff x="816950" y="467150"/>
                <a:chExt cx="196200" cy="375250"/>
              </a:xfrm>
            </p:grpSpPr>
            <p:sp>
              <p:nvSpPr>
                <p:cNvPr id="130" name="Google Shape;2788;p41">
                  <a:extLst>
                    <a:ext uri="{FF2B5EF4-FFF2-40B4-BE49-F238E27FC236}">
                      <a16:creationId xmlns:a16="http://schemas.microsoft.com/office/drawing/2014/main" id="{27F58DA4-9E3A-D8A8-7B37-154B621D834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1" name="Google Shape;2789;p41">
                  <a:extLst>
                    <a:ext uri="{FF2B5EF4-FFF2-40B4-BE49-F238E27FC236}">
                      <a16:creationId xmlns:a16="http://schemas.microsoft.com/office/drawing/2014/main" id="{C4F68F9C-F16B-ECE1-5D5B-3F1D0E721DC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8" name="Google Shape;2790;p41">
                <a:extLst>
                  <a:ext uri="{FF2B5EF4-FFF2-40B4-BE49-F238E27FC236}">
                    <a16:creationId xmlns:a16="http://schemas.microsoft.com/office/drawing/2014/main" id="{2F85C1EA-7BF7-963E-6AF6-65C6A0FB3EBF}"/>
                  </a:ext>
                </a:extLst>
              </p:cNvPr>
              <p:cNvGrpSpPr/>
              <p:nvPr/>
            </p:nvGrpSpPr>
            <p:grpSpPr>
              <a:xfrm>
                <a:off x="4667263" y="452264"/>
                <a:ext cx="196200" cy="375250"/>
                <a:chOff x="816950" y="467150"/>
                <a:chExt cx="196200" cy="375250"/>
              </a:xfrm>
            </p:grpSpPr>
            <p:sp>
              <p:nvSpPr>
                <p:cNvPr id="128" name="Google Shape;2791;p41">
                  <a:extLst>
                    <a:ext uri="{FF2B5EF4-FFF2-40B4-BE49-F238E27FC236}">
                      <a16:creationId xmlns:a16="http://schemas.microsoft.com/office/drawing/2014/main" id="{59652847-64BE-74E6-C475-5A7D0419E83C}"/>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9" name="Google Shape;2792;p41">
                  <a:extLst>
                    <a:ext uri="{FF2B5EF4-FFF2-40B4-BE49-F238E27FC236}">
                      <a16:creationId xmlns:a16="http://schemas.microsoft.com/office/drawing/2014/main" id="{964E6656-C498-49BD-14B9-C1118689AEFB}"/>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9" name="Google Shape;2793;p41">
                <a:extLst>
                  <a:ext uri="{FF2B5EF4-FFF2-40B4-BE49-F238E27FC236}">
                    <a16:creationId xmlns:a16="http://schemas.microsoft.com/office/drawing/2014/main" id="{FB842288-3476-F7DD-C344-B380DCC9EBF3}"/>
                  </a:ext>
                </a:extLst>
              </p:cNvPr>
              <p:cNvGrpSpPr/>
              <p:nvPr/>
            </p:nvGrpSpPr>
            <p:grpSpPr>
              <a:xfrm>
                <a:off x="5095075" y="452264"/>
                <a:ext cx="196200" cy="375250"/>
                <a:chOff x="816950" y="467150"/>
                <a:chExt cx="196200" cy="375250"/>
              </a:xfrm>
            </p:grpSpPr>
            <p:sp>
              <p:nvSpPr>
                <p:cNvPr id="126" name="Google Shape;2794;p41">
                  <a:extLst>
                    <a:ext uri="{FF2B5EF4-FFF2-40B4-BE49-F238E27FC236}">
                      <a16:creationId xmlns:a16="http://schemas.microsoft.com/office/drawing/2014/main" id="{1C1BAF05-609D-65B6-B6BD-994B621B413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2795;p41">
                  <a:extLst>
                    <a:ext uri="{FF2B5EF4-FFF2-40B4-BE49-F238E27FC236}">
                      <a16:creationId xmlns:a16="http://schemas.microsoft.com/office/drawing/2014/main" id="{D4D52F28-327D-3C38-3F4D-6DFCEEF8EB42}"/>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0" name="Google Shape;2796;p41">
                <a:extLst>
                  <a:ext uri="{FF2B5EF4-FFF2-40B4-BE49-F238E27FC236}">
                    <a16:creationId xmlns:a16="http://schemas.microsoft.com/office/drawing/2014/main" id="{311C6D45-38AF-3689-9072-9241CE62B38C}"/>
                  </a:ext>
                </a:extLst>
              </p:cNvPr>
              <p:cNvGrpSpPr/>
              <p:nvPr/>
            </p:nvGrpSpPr>
            <p:grpSpPr>
              <a:xfrm>
                <a:off x="5522888" y="452264"/>
                <a:ext cx="196200" cy="375250"/>
                <a:chOff x="816950" y="467150"/>
                <a:chExt cx="196200" cy="375250"/>
              </a:xfrm>
            </p:grpSpPr>
            <p:sp>
              <p:nvSpPr>
                <p:cNvPr id="124" name="Google Shape;2797;p41">
                  <a:extLst>
                    <a:ext uri="{FF2B5EF4-FFF2-40B4-BE49-F238E27FC236}">
                      <a16:creationId xmlns:a16="http://schemas.microsoft.com/office/drawing/2014/main" id="{3EEFA279-9DEC-E35B-EC04-7C6E34036F0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5" name="Google Shape;2798;p41">
                  <a:extLst>
                    <a:ext uri="{FF2B5EF4-FFF2-40B4-BE49-F238E27FC236}">
                      <a16:creationId xmlns:a16="http://schemas.microsoft.com/office/drawing/2014/main" id="{B9D2406B-4A31-6DD8-090C-F3A0CD788E9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1" name="Google Shape;2799;p41">
                <a:extLst>
                  <a:ext uri="{FF2B5EF4-FFF2-40B4-BE49-F238E27FC236}">
                    <a16:creationId xmlns:a16="http://schemas.microsoft.com/office/drawing/2014/main" id="{8B7FD09A-DFC6-EA8F-6584-2437E00D658A}"/>
                  </a:ext>
                </a:extLst>
              </p:cNvPr>
              <p:cNvGrpSpPr/>
              <p:nvPr/>
            </p:nvGrpSpPr>
            <p:grpSpPr>
              <a:xfrm>
                <a:off x="5950700" y="452264"/>
                <a:ext cx="196200" cy="375250"/>
                <a:chOff x="816950" y="467150"/>
                <a:chExt cx="196200" cy="375250"/>
              </a:xfrm>
            </p:grpSpPr>
            <p:sp>
              <p:nvSpPr>
                <p:cNvPr id="122" name="Google Shape;2800;p41">
                  <a:extLst>
                    <a:ext uri="{FF2B5EF4-FFF2-40B4-BE49-F238E27FC236}">
                      <a16:creationId xmlns:a16="http://schemas.microsoft.com/office/drawing/2014/main" id="{9106F351-7DDE-F99E-7F39-7E0C15FBF4D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3" name="Google Shape;2801;p41">
                  <a:extLst>
                    <a:ext uri="{FF2B5EF4-FFF2-40B4-BE49-F238E27FC236}">
                      <a16:creationId xmlns:a16="http://schemas.microsoft.com/office/drawing/2014/main" id="{650DFAE1-006A-231C-DE50-C984CFEBC76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148" name="TextBox 147">
            <a:extLst>
              <a:ext uri="{FF2B5EF4-FFF2-40B4-BE49-F238E27FC236}">
                <a16:creationId xmlns:a16="http://schemas.microsoft.com/office/drawing/2014/main" id="{CE4EBEDD-5B84-EF68-579A-935A1851B7A7}"/>
              </a:ext>
            </a:extLst>
          </p:cNvPr>
          <p:cNvSpPr txBox="1"/>
          <p:nvPr/>
        </p:nvSpPr>
        <p:spPr>
          <a:xfrm>
            <a:off x="4086494" y="2864616"/>
            <a:ext cx="4548284" cy="1938992"/>
          </a:xfrm>
          <a:prstGeom prst="rect">
            <a:avLst/>
          </a:prstGeom>
          <a:noFill/>
        </p:spPr>
        <p:txBody>
          <a:bodyPr wrap="square">
            <a:spAutoFit/>
          </a:bodyPr>
          <a:lstStyle/>
          <a:p>
            <a:pPr algn="just"/>
            <a:r>
              <a:rPr lang="en-US" sz="2400">
                <a:effectLst/>
                <a:latin typeface="Times New Roman" panose="02020603050405020304" pitchFamily="18" charset="0"/>
                <a:ea typeface="SimSun" panose="02010600030101010101" pitchFamily="2" charset="-122"/>
              </a:rPr>
              <a:t>Sai lầm trong cách đối xử của các nhân vật chân, tay, tai, mắt đối với lão miệng giúp em rút ra bài học về sự tính cộng đồng, xã hội trong cuộc sống</a:t>
            </a:r>
            <a:endParaRPr lang="en-US" sz="2400"/>
          </a:p>
        </p:txBody>
      </p:sp>
    </p:spTree>
    <p:custDataLst>
      <p:tags r:id="rId1"/>
    </p:custDataLst>
    <p:extLst>
      <p:ext uri="{BB962C8B-B14F-4D97-AF65-F5344CB8AC3E}">
        <p14:creationId xmlns:p14="http://schemas.microsoft.com/office/powerpoint/2010/main" val="32233003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04"/>
                                        </p:tgtEl>
                                        <p:attrNameLst>
                                          <p:attrName>style.visibility</p:attrName>
                                        </p:attrNameLst>
                                      </p:cBhvr>
                                      <p:to>
                                        <p:strVal val="visible"/>
                                      </p:to>
                                    </p:set>
                                    <p:anim calcmode="lin" valueType="num">
                                      <p:cBhvr additive="base">
                                        <p:cTn id="56" dur="500" fill="hold"/>
                                        <p:tgtEl>
                                          <p:spTgt spid="104"/>
                                        </p:tgtEl>
                                        <p:attrNameLst>
                                          <p:attrName>ppt_x</p:attrName>
                                        </p:attrNameLst>
                                      </p:cBhvr>
                                      <p:tavLst>
                                        <p:tav tm="0">
                                          <p:val>
                                            <p:strVal val="#ppt_x"/>
                                          </p:val>
                                        </p:tav>
                                        <p:tav tm="100000">
                                          <p:val>
                                            <p:strVal val="#ppt_x"/>
                                          </p:val>
                                        </p:tav>
                                      </p:tavLst>
                                    </p:anim>
                                    <p:anim calcmode="lin" valueType="num">
                                      <p:cBhvr additive="base">
                                        <p:cTn id="57" dur="500" fill="hold"/>
                                        <p:tgtEl>
                                          <p:spTgt spid="10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48"/>
                                        </p:tgtEl>
                                        <p:attrNameLst>
                                          <p:attrName>style.visibility</p:attrName>
                                        </p:attrNameLst>
                                      </p:cBhvr>
                                      <p:to>
                                        <p:strVal val="visible"/>
                                      </p:to>
                                    </p:set>
                                    <p:anim calcmode="lin" valueType="num">
                                      <p:cBhvr additive="base">
                                        <p:cTn id="60" dur="500" fill="hold"/>
                                        <p:tgtEl>
                                          <p:spTgt spid="148"/>
                                        </p:tgtEl>
                                        <p:attrNameLst>
                                          <p:attrName>ppt_x</p:attrName>
                                        </p:attrNameLst>
                                      </p:cBhvr>
                                      <p:tavLst>
                                        <p:tav tm="0">
                                          <p:val>
                                            <p:strVal val="#ppt_x"/>
                                          </p:val>
                                        </p:tav>
                                        <p:tav tm="100000">
                                          <p:val>
                                            <p:strVal val="#ppt_x"/>
                                          </p:val>
                                        </p:tav>
                                      </p:tavLst>
                                    </p:anim>
                                    <p:anim calcmode="lin" valueType="num">
                                      <p:cBhvr additive="base">
                                        <p:cTn id="61"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795747" y="837004"/>
            <a:ext cx="6600508" cy="369043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3"/>
          <a:stretch>
            <a:fillRect/>
          </a:stretch>
        </p:blipFill>
        <p:spPr>
          <a:xfrm>
            <a:off x="7429139" y="3874698"/>
            <a:ext cx="3901779" cy="228416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4"/>
          <a:stretch>
            <a:fillRect/>
          </a:stretch>
        </p:blipFill>
        <p:spPr>
          <a:xfrm>
            <a:off x="9061359" y="3153881"/>
            <a:ext cx="1048603"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5"/>
          <a:stretch>
            <a:fillRect/>
          </a:stretch>
        </p:blipFill>
        <p:spPr>
          <a:xfrm>
            <a:off x="9031422" y="2682220"/>
            <a:ext cx="1056732" cy="609653"/>
          </a:xfrm>
          <a:prstGeom prst="rect">
            <a:avLst/>
          </a:prstGeom>
        </p:spPr>
      </p:pic>
      <p:pic>
        <p:nvPicPr>
          <p:cNvPr id="19" name="图片 18">
            <a:extLst>
              <a:ext uri="{FF2B5EF4-FFF2-40B4-BE49-F238E27FC236}">
                <a16:creationId xmlns:a16="http://schemas.microsoft.com/office/drawing/2014/main" id="{65F4B390-9B02-46AC-ABC2-4B172A50DB08}"/>
              </a:ext>
            </a:extLst>
          </p:cNvPr>
          <p:cNvPicPr>
            <a:picLocks noChangeAspect="1"/>
          </p:cNvPicPr>
          <p:nvPr/>
        </p:nvPicPr>
        <p:blipFill>
          <a:blip r:embed="rId15"/>
          <a:stretch>
            <a:fillRect/>
          </a:stretch>
        </p:blipFill>
        <p:spPr>
          <a:xfrm>
            <a:off x="1406625" y="3778805"/>
            <a:ext cx="1849772" cy="1081975"/>
          </a:xfrm>
          <a:prstGeom prst="rect">
            <a:avLst/>
          </a:prstGeom>
        </p:spPr>
      </p:pic>
      <p:pic>
        <p:nvPicPr>
          <p:cNvPr id="17" name="图片 16">
            <a:extLst>
              <a:ext uri="{FF2B5EF4-FFF2-40B4-BE49-F238E27FC236}">
                <a16:creationId xmlns:a16="http://schemas.microsoft.com/office/drawing/2014/main" id="{FEB8EC76-9871-4FB7-9E4E-910F9B307CF8}"/>
              </a:ext>
            </a:extLst>
          </p:cNvPr>
          <p:cNvPicPr>
            <a:picLocks noChangeAspect="1"/>
          </p:cNvPicPr>
          <p:nvPr/>
        </p:nvPicPr>
        <p:blipFill>
          <a:blip r:embed="rId16"/>
          <a:stretch>
            <a:fillRect/>
          </a:stretch>
        </p:blipFill>
        <p:spPr>
          <a:xfrm>
            <a:off x="1217950" y="1630579"/>
            <a:ext cx="2586252" cy="2868689"/>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447371" y="308058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34072" y="3263364"/>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1476616" y="554988"/>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22">
            <a:extLst>
              <a:ext uri="{BEBA8EAE-BF5A-486C-A8C5-ECC9F3942E4B}">
                <a14:imgProps xmlns:a14="http://schemas.microsoft.com/office/drawing/2010/main">
                  <a14:imgLayer r:embed="rId1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5125333" y="4189237"/>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056633" y="1215357"/>
            <a:ext cx="2102721" cy="646416"/>
            <a:chOff x="8123" y="7865"/>
            <a:chExt cx="5204" cy="953"/>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III.</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
        <p:nvSpPr>
          <p:cNvPr id="38" name="文本框 14">
            <a:extLst>
              <a:ext uri="{FF2B5EF4-FFF2-40B4-BE49-F238E27FC236}">
                <a16:creationId xmlns:a16="http://schemas.microsoft.com/office/drawing/2014/main" id="{37E37D64-D12C-56D9-E997-D6C390BAACCB}"/>
              </a:ext>
            </a:extLst>
          </p:cNvPr>
          <p:cNvSpPr txBox="1"/>
          <p:nvPr/>
        </p:nvSpPr>
        <p:spPr>
          <a:xfrm>
            <a:off x="3608699" y="2259382"/>
            <a:ext cx="5142547" cy="1107996"/>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Tổng kết</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spTree>
    <p:extLst>
      <p:ext uri="{BB962C8B-B14F-4D97-AF65-F5344CB8AC3E}">
        <p14:creationId xmlns:p14="http://schemas.microsoft.com/office/powerpoint/2010/main" val="5988570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8" fill="hold"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1+#ppt_w/2"/>
                                          </p:val>
                                        </p:tav>
                                        <p:tav tm="100000">
                                          <p:val>
                                            <p:strVal val="#ppt_x"/>
                                          </p:val>
                                        </p:tav>
                                      </p:tavLst>
                                    </p:anim>
                                    <p:anim calcmode="lin" valueType="num">
                                      <p:cBhvr additive="base">
                                        <p:cTn id="49" dur="500" fill="hold"/>
                                        <p:tgtEl>
                                          <p:spTgt spid="7"/>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5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4" fill="hold" nodeType="withEffect">
                                  <p:stCondLst>
                                    <p:cond delay="5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50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500"/>
                                        <p:tgtEl>
                                          <p:spTgt spid="30"/>
                                        </p:tgtEl>
                                      </p:cBhvr>
                                    </p:animEffect>
                                  </p:childTnLst>
                                </p:cTn>
                              </p:par>
                              <p:par>
                                <p:cTn id="74" presetID="16" presetClass="entr" presetSubtype="21"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par>
                                <p:cTn id="77" presetID="16" presetClass="entr" presetSubtype="21"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par>
                                <p:cTn id="80" presetID="16" presetClass="entr" presetSubtype="21"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grpSp>
        <p:nvGrpSpPr>
          <p:cNvPr id="2" name="组合 1"/>
          <p:cNvGrpSpPr/>
          <p:nvPr/>
        </p:nvGrpSpPr>
        <p:grpSpPr>
          <a:xfrm>
            <a:off x="673100" y="613410"/>
            <a:ext cx="8391525" cy="722630"/>
            <a:chOff x="9469" y="1715"/>
            <a:chExt cx="13215" cy="1138"/>
          </a:xfrm>
        </p:grpSpPr>
        <p:grpSp>
          <p:nvGrpSpPr>
            <p:cNvPr id="3" name="组合 2"/>
            <p:cNvGrpSpPr/>
            <p:nvPr/>
          </p:nvGrpSpPr>
          <p:grpSpPr>
            <a:xfrm>
              <a:off x="9469" y="1715"/>
              <a:ext cx="1138" cy="1138"/>
              <a:chOff x="9826" y="719"/>
              <a:chExt cx="1424" cy="1424"/>
            </a:xfrm>
          </p:grpSpPr>
          <p:sp>
            <p:nvSpPr>
              <p:cNvPr id="4" name="椭圆 3"/>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5" name="椭圆 4"/>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n>
                      <a:solidFill>
                        <a:srgbClr val="994B46"/>
                      </a:solidFill>
                    </a:ln>
                    <a:solidFill>
                      <a:srgbClr val="FFE7C1"/>
                    </a:solidFill>
                    <a:latin typeface="Times New Roman" panose="02020603050405020304" pitchFamily="18" charset="0"/>
                    <a:ea typeface="字魂189号-星岩乐黑体" panose="00000500000000000000" charset="-122"/>
                    <a:cs typeface="Times New Roman" panose="02020603050405020304" pitchFamily="18" charset="0"/>
                    <a:sym typeface="+mn-lt"/>
                  </a:rPr>
                  <a:t>III </a:t>
                </a:r>
                <a:endParaRPr lang="en-US" altLang="zh-CN" sz="1600" b="1" dirty="0">
                  <a:solidFill>
                    <a:srgbClr val="FFE7C1"/>
                  </a:solidFill>
                  <a:effectLst/>
                  <a:latin typeface="Times New Roman" panose="02020603050405020304" pitchFamily="18" charset="0"/>
                  <a:ea typeface="思源黑体 CN Medium" panose="020B0600000000000000" charset="-122"/>
                  <a:cs typeface="Times New Roman" panose="02020603050405020304" pitchFamily="18" charset="0"/>
                  <a:sym typeface="+mn-lt"/>
                </a:endParaRPr>
              </a:p>
            </p:txBody>
          </p:sp>
        </p:grpSp>
        <p:sp>
          <p:nvSpPr>
            <p:cNvPr id="7" name="文本框 6"/>
            <p:cNvSpPr txBox="1"/>
            <p:nvPr/>
          </p:nvSpPr>
          <p:spPr>
            <a:xfrm>
              <a:off x="10711" y="1794"/>
              <a:ext cx="11973" cy="921"/>
            </a:xfrm>
            <a:prstGeom prst="rect">
              <a:avLst/>
            </a:prstGeom>
            <a:noFill/>
          </p:spPr>
          <p:txBody>
            <a:bodyPr wrap="square" rtlCol="0">
              <a:spAutoFit/>
            </a:bodyPr>
            <a:lstStyle/>
            <a:p>
              <a:pPr algn="l"/>
              <a:r>
                <a:rPr lang="en-US" altLang="zh-CN" sz="3200" b="1">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rPr>
                <a:t>Tổng kết</a:t>
              </a:r>
              <a:endParaRPr lang="zh-CN" altLang="en-US" sz="3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grpSp>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sp>
        <p:nvSpPr>
          <p:cNvPr id="18" name="圆角矩形 8">
            <a:extLst>
              <a:ext uri="{FF2B5EF4-FFF2-40B4-BE49-F238E27FC236}">
                <a16:creationId xmlns:a16="http://schemas.microsoft.com/office/drawing/2014/main" id="{42059FF8-F8AC-F925-5541-BF66187EFCAF}"/>
              </a:ext>
            </a:extLst>
          </p:cNvPr>
          <p:cNvSpPr/>
          <p:nvPr/>
        </p:nvSpPr>
        <p:spPr>
          <a:xfrm>
            <a:off x="6663919" y="1825132"/>
            <a:ext cx="3759517" cy="2564453"/>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pic>
        <p:nvPicPr>
          <p:cNvPr id="19" name="图片 22">
            <a:extLst>
              <a:ext uri="{FF2B5EF4-FFF2-40B4-BE49-F238E27FC236}">
                <a16:creationId xmlns:a16="http://schemas.microsoft.com/office/drawing/2014/main" id="{CDEC0B92-14FD-5A2E-DA5E-686B55454A10}"/>
              </a:ext>
            </a:extLst>
          </p:cNvPr>
          <p:cNvPicPr>
            <a:picLocks noChangeAspect="1"/>
          </p:cNvPicPr>
          <p:nvPr/>
        </p:nvPicPr>
        <p:blipFill>
          <a:blip r:embed="rId12" cstate="print"/>
          <a:stretch>
            <a:fillRect/>
          </a:stretch>
        </p:blipFill>
        <p:spPr>
          <a:xfrm>
            <a:off x="9684523" y="1708076"/>
            <a:ext cx="1354909" cy="3443506"/>
          </a:xfrm>
          <a:prstGeom prst="rect">
            <a:avLst/>
          </a:prstGeom>
        </p:spPr>
      </p:pic>
      <p:sp>
        <p:nvSpPr>
          <p:cNvPr id="20" name="矩形 23">
            <a:extLst>
              <a:ext uri="{FF2B5EF4-FFF2-40B4-BE49-F238E27FC236}">
                <a16:creationId xmlns:a16="http://schemas.microsoft.com/office/drawing/2014/main" id="{40624EFB-BEE4-AD84-A712-94C2D10485AB}"/>
              </a:ext>
            </a:extLst>
          </p:cNvPr>
          <p:cNvSpPr/>
          <p:nvPr/>
        </p:nvSpPr>
        <p:spPr>
          <a:xfrm>
            <a:off x="6961969" y="2324583"/>
            <a:ext cx="2834849" cy="1384995"/>
          </a:xfrm>
          <a:prstGeom prst="rect">
            <a:avLst/>
          </a:prstGeom>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Nhận xét về nội dung, nghệ thuật của văn bản?</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24" name="图片 9" descr="C:\Users\Administrator\Desktop\174040dbb9680acf2b33b5682f16c45b.png174040dbb9680acf2b33b5682f16c45b">
            <a:extLst>
              <a:ext uri="{FF2B5EF4-FFF2-40B4-BE49-F238E27FC236}">
                <a16:creationId xmlns:a16="http://schemas.microsoft.com/office/drawing/2014/main" id="{FC7B5290-F5F8-1718-41EE-744A604A247B}"/>
              </a:ext>
            </a:extLst>
          </p:cNvPr>
          <p:cNvPicPr>
            <a:picLocks noChangeAspect="1"/>
          </p:cNvPicPr>
          <p:nvPr/>
        </p:nvPicPr>
        <p:blipFill>
          <a:blip r:embed="rId13"/>
          <a:srcRect/>
          <a:stretch>
            <a:fillRect/>
          </a:stretch>
        </p:blipFill>
        <p:spPr>
          <a:xfrm>
            <a:off x="1501391" y="2322888"/>
            <a:ext cx="4965837" cy="4290307"/>
          </a:xfrm>
          <a:prstGeom prst="rect">
            <a:avLst/>
          </a:prstGeom>
        </p:spPr>
      </p:pic>
    </p:spTree>
    <p:custDataLst>
      <p:tags r:id="rId1"/>
    </p:custDataLst>
    <p:extLst>
      <p:ext uri="{BB962C8B-B14F-4D97-AF65-F5344CB8AC3E}">
        <p14:creationId xmlns:p14="http://schemas.microsoft.com/office/powerpoint/2010/main" val="2559758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2" presetClass="entr" presetSubtype="2" decel="50000"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1000" fill="hold"/>
                                        <p:tgtEl>
                                          <p:spTgt spid="24"/>
                                        </p:tgtEl>
                                        <p:attrNameLst>
                                          <p:attrName>ppt_x</p:attrName>
                                        </p:attrNameLst>
                                      </p:cBhvr>
                                      <p:tavLst>
                                        <p:tav tm="0">
                                          <p:val>
                                            <p:strVal val="1+#ppt_w/2"/>
                                          </p:val>
                                        </p:tav>
                                        <p:tav tm="100000">
                                          <p:val>
                                            <p:strVal val="#ppt_x"/>
                                          </p:val>
                                        </p:tav>
                                      </p:tavLst>
                                    </p:anim>
                                    <p:anim calcmode="lin" valueType="num">
                                      <p:cBhvr additive="base">
                                        <p:cTn id="57" dur="1000" fill="hold"/>
                                        <p:tgtEl>
                                          <p:spTgt spid="24"/>
                                        </p:tgtEl>
                                        <p:attrNameLst>
                                          <p:attrName>ppt_y</p:attrName>
                                        </p:attrNameLst>
                                      </p:cBhvr>
                                      <p:tavLst>
                                        <p:tav tm="0">
                                          <p:val>
                                            <p:strVal val="#ppt_y"/>
                                          </p:val>
                                        </p:tav>
                                        <p:tav tm="100000">
                                          <p:val>
                                            <p:strVal val="#ppt_y"/>
                                          </p:val>
                                        </p:tav>
                                      </p:tavLst>
                                    </p:anim>
                                  </p:childTnLst>
                                </p:cTn>
                              </p:par>
                            </p:childTnLst>
                          </p:cTn>
                        </p:par>
                        <p:par>
                          <p:cTn id="58" fill="hold">
                            <p:stCondLst>
                              <p:cond delay="1500"/>
                            </p:stCondLst>
                            <p:childTnLst>
                              <p:par>
                                <p:cTn id="59" presetID="23" presetClass="entr" presetSubtype="16" fill="hold" grpId="0" nodeType="afterEffect">
                                  <p:stCondLst>
                                    <p:cond delay="0"/>
                                  </p:stCondLst>
                                  <p:iterate type="lt">
                                    <p:tmPct val="10000"/>
                                  </p:iterate>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childTnLst>
                                </p:cTn>
                              </p:par>
                              <p:par>
                                <p:cTn id="63" presetID="27" presetClass="emph" presetSubtype="0" fill="remove" grpId="1" nodeType="withEffect">
                                  <p:stCondLst>
                                    <p:cond delay="500"/>
                                  </p:stCondLst>
                                  <p:iterate type="lt">
                                    <p:tmPct val="10000"/>
                                  </p:iterate>
                                  <p:childTnLst>
                                    <p:animClr clrSpc="rgb" dir="cw">
                                      <p:cBhvr override="childStyle">
                                        <p:cTn id="64" dur="500" autoRev="1" fill="remove"/>
                                        <p:tgtEl>
                                          <p:spTgt spid="20"/>
                                        </p:tgtEl>
                                        <p:attrNameLst>
                                          <p:attrName>style.color</p:attrName>
                                        </p:attrNameLst>
                                      </p:cBhvr>
                                      <p:to>
                                        <a:schemeClr val="bg1"/>
                                      </p:to>
                                    </p:animClr>
                                    <p:animClr clrSpc="rgb" dir="cw">
                                      <p:cBhvr>
                                        <p:cTn id="65" dur="500" autoRev="1" fill="remove"/>
                                        <p:tgtEl>
                                          <p:spTgt spid="20"/>
                                        </p:tgtEl>
                                        <p:attrNameLst>
                                          <p:attrName>fillcolor</p:attrName>
                                        </p:attrNameLst>
                                      </p:cBhvr>
                                      <p:to>
                                        <a:schemeClr val="bg1"/>
                                      </p:to>
                                    </p:animClr>
                                    <p:set>
                                      <p:cBhvr>
                                        <p:cTn id="66" dur="500" autoRev="1" fill="remove"/>
                                        <p:tgtEl>
                                          <p:spTgt spid="20"/>
                                        </p:tgtEl>
                                        <p:attrNameLst>
                                          <p:attrName>fill.type</p:attrName>
                                        </p:attrNameLst>
                                      </p:cBhvr>
                                      <p:to>
                                        <p:strVal val="solid"/>
                                      </p:to>
                                    </p:set>
                                    <p:set>
                                      <p:cBhvr>
                                        <p:cTn id="67" dur="500" autoRev="1" fill="remove"/>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8" grpId="0" bldLvl="0" animBg="1"/>
      <p:bldP spid="20" grpId="0"/>
      <p:bldP spid="20"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0377049A-579A-DC75-4DA9-32B5E29D7423}"/>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ea"/>
              </a:rPr>
              <a:t>Nội dung</a:t>
            </a:r>
            <a:endParaRPr lang="zh-CN" altLang="en-US" sz="3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ea"/>
            </a:endParaRPr>
          </a:p>
        </p:txBody>
      </p:sp>
      <p:sp>
        <p:nvSpPr>
          <p:cNvPr id="15" name="文本框 14"/>
          <p:cNvSpPr txBox="1"/>
          <p:nvPr/>
        </p:nvSpPr>
        <p:spPr>
          <a:xfrm>
            <a:off x="3005351" y="4512381"/>
            <a:ext cx="6261100" cy="1846659"/>
          </a:xfrm>
          <a:prstGeom prst="rect">
            <a:avLst/>
          </a:prstGeom>
          <a:noFill/>
          <a:ln w="9525">
            <a:noFill/>
          </a:ln>
        </p:spPr>
        <p:txBody>
          <a:bodyPr wrap="square">
            <a:spAutoFit/>
          </a:bodyPr>
          <a:lstStyle/>
          <a:p>
            <a:pPr algn="ctr"/>
            <a:r>
              <a:rPr lang="zh-CN" altLang="en-US" sz="1600" b="1">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sz="2400" b="1">
                <a:latin typeface="Times New Roman" panose="02020603050405020304" pitchFamily="18" charset="0"/>
                <a:cs typeface="Times New Roman" panose="02020603050405020304" pitchFamily="18" charset="0"/>
              </a:rPr>
              <a:t>Bài học về lối sống tập thể mỗi người cần phải có trách nhiệm với mọi người, cộng sinh để cùng tồn tại, phải biết tôn trọng và cùng nhau xây dựng cuộc sống chung</a:t>
            </a:r>
          </a:p>
          <a:p>
            <a:pPr algn="ctr"/>
            <a:endParaRPr lang="zh-CN" altLang="en-US" sz="16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1000"/>
                                        <p:tgtEl>
                                          <p:spTgt spid="119"/>
                                        </p:tgtEl>
                                      </p:cBhvr>
                                    </p:animEffect>
                                    <p:anim calcmode="lin" valueType="num">
                                      <p:cBhvr>
                                        <p:cTn id="26" dur="1000" fill="hold"/>
                                        <p:tgtEl>
                                          <p:spTgt spid="119"/>
                                        </p:tgtEl>
                                        <p:attrNameLst>
                                          <p:attrName>ppt_x</p:attrName>
                                        </p:attrNameLst>
                                      </p:cBhvr>
                                      <p:tavLst>
                                        <p:tav tm="0">
                                          <p:val>
                                            <p:strVal val="#ppt_x"/>
                                          </p:val>
                                        </p:tav>
                                        <p:tav tm="100000">
                                          <p:val>
                                            <p:strVal val="#ppt_x"/>
                                          </p:val>
                                        </p:tav>
                                      </p:tavLst>
                                    </p:anim>
                                    <p:anim calcmode="lin" valueType="num">
                                      <p:cBhvr>
                                        <p:cTn id="2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918926"/>
            <a:ext cx="9172838" cy="4460505"/>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8703969" y="430078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grpSp>
        <p:nvGrpSpPr>
          <p:cNvPr id="31" name="组合 30">
            <a:extLst>
              <a:ext uri="{FF2B5EF4-FFF2-40B4-BE49-F238E27FC236}">
                <a16:creationId xmlns:a16="http://schemas.microsoft.com/office/drawing/2014/main" id="{0368139D-5808-4A46-8A38-E1677D6CF71C}"/>
              </a:ext>
            </a:extLst>
          </p:cNvPr>
          <p:cNvGrpSpPr/>
          <p:nvPr/>
        </p:nvGrpSpPr>
        <p:grpSpPr>
          <a:xfrm>
            <a:off x="3451501" y="28765"/>
            <a:ext cx="2780017" cy="1333107"/>
            <a:chOff x="2588625" y="-18619"/>
            <a:chExt cx="2085013" cy="999831"/>
          </a:xfrm>
        </p:grpSpPr>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2588625" y="-18619"/>
              <a:ext cx="2085013" cy="999831"/>
            </a:xfrm>
            <a:prstGeom prst="rect">
              <a:avLst/>
            </a:prstGeom>
          </p:spPr>
        </p:pic>
        <p:sp>
          <p:nvSpPr>
            <p:cNvPr id="33" name="文本框 32">
              <a:extLst>
                <a:ext uri="{FF2B5EF4-FFF2-40B4-BE49-F238E27FC236}">
                  <a16:creationId xmlns:a16="http://schemas.microsoft.com/office/drawing/2014/main" id="{9AE81FB3-988E-4833-8D01-72B3451DB298}"/>
                </a:ext>
              </a:extLst>
            </p:cNvPr>
            <p:cNvSpPr txBox="1"/>
            <p:nvPr/>
          </p:nvSpPr>
          <p:spPr>
            <a:xfrm>
              <a:off x="2689071" y="176255"/>
              <a:ext cx="1821594" cy="438582"/>
            </a:xfrm>
            <a:prstGeom prst="rect">
              <a:avLst/>
            </a:prstGeom>
            <a:noFill/>
          </p:spPr>
          <p:txBody>
            <a:bodyPr wrap="square" rtlCol="0">
              <a:spAutoFit/>
            </a:bodyPr>
            <a:lstStyle/>
            <a:p>
              <a:pPr algn="ctr" defTabSz="609585"/>
              <a:r>
                <a:rPr lang="en-US" altLang="zh-CN" sz="3200" b="1">
                  <a:solidFill>
                    <a:srgbClr val="000000">
                      <a:lumMod val="65000"/>
                      <a:lumOff val="35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Nghệ thuật</a:t>
              </a:r>
              <a:endParaRPr lang="zh-CN" altLang="en-US" sz="3200" b="1" dirty="0">
                <a:solidFill>
                  <a:srgbClr val="000000">
                    <a:lumMod val="65000"/>
                    <a:lumOff val="35000"/>
                  </a:srgbClr>
                </a:solidFill>
                <a:latin typeface="Times New Roman" panose="02020603050405020304" pitchFamily="18" charset="0"/>
                <a:ea typeface="站酷快乐体2016修订版" panose="02010600030101010101" pitchFamily="2" charset="-122"/>
                <a:cs typeface="Times New Roman" panose="02020603050405020304" pitchFamily="18" charset="0"/>
              </a:endParaRPr>
            </a:p>
          </p:txBody>
        </p:sp>
      </p:grpSp>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2131508" y="1860193"/>
            <a:ext cx="2254105" cy="2833601"/>
          </a:xfrm>
          <a:prstGeom prst="rect">
            <a:avLst/>
          </a:prstGeom>
        </p:spPr>
      </p:pic>
      <p:cxnSp>
        <p:nvCxnSpPr>
          <p:cNvPr id="25" name="直接连接符 24">
            <a:extLst>
              <a:ext uri="{FF2B5EF4-FFF2-40B4-BE49-F238E27FC236}">
                <a16:creationId xmlns:a16="http://schemas.microsoft.com/office/drawing/2014/main" id="{77A18EB0-C41B-4494-8DF1-7C1AE1663698}"/>
              </a:ext>
            </a:extLst>
          </p:cNvPr>
          <p:cNvCxnSpPr>
            <a:cxnSpLocks/>
          </p:cNvCxnSpPr>
          <p:nvPr/>
        </p:nvCxnSpPr>
        <p:spPr>
          <a:xfrm>
            <a:off x="5323741" y="2985808"/>
            <a:ext cx="31598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5316FE0A-3774-476A-9D6B-DBF92491651A}"/>
              </a:ext>
            </a:extLst>
          </p:cNvPr>
          <p:cNvCxnSpPr>
            <a:cxnSpLocks/>
          </p:cNvCxnSpPr>
          <p:nvPr/>
        </p:nvCxnSpPr>
        <p:spPr>
          <a:xfrm>
            <a:off x="5323741" y="3392149"/>
            <a:ext cx="31598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589FD2E-7C28-4E05-B4F1-2F99C40A3EB0}"/>
              </a:ext>
            </a:extLst>
          </p:cNvPr>
          <p:cNvCxnSpPr>
            <a:cxnSpLocks/>
          </p:cNvCxnSpPr>
          <p:nvPr/>
        </p:nvCxnSpPr>
        <p:spPr>
          <a:xfrm>
            <a:off x="5323739" y="3798491"/>
            <a:ext cx="31598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2B29DC6-50F7-4865-8303-D59A5AA2EE19}"/>
              </a:ext>
            </a:extLst>
          </p:cNvPr>
          <p:cNvCxnSpPr>
            <a:cxnSpLocks/>
          </p:cNvCxnSpPr>
          <p:nvPr/>
        </p:nvCxnSpPr>
        <p:spPr>
          <a:xfrm>
            <a:off x="5323739" y="4204832"/>
            <a:ext cx="31598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EFF4606-FF07-7AD7-8E76-3AD587450405}"/>
              </a:ext>
            </a:extLst>
          </p:cNvPr>
          <p:cNvSpPr txBox="1"/>
          <p:nvPr/>
        </p:nvSpPr>
        <p:spPr>
          <a:xfrm>
            <a:off x="5077078" y="2518754"/>
            <a:ext cx="3635175" cy="1384995"/>
          </a:xfrm>
          <a:prstGeom prst="rect">
            <a:avLst/>
          </a:prstGeom>
          <a:noFill/>
        </p:spPr>
        <p:txBody>
          <a:bodyPr wrap="square">
            <a:spAutoFit/>
          </a:bodyPr>
          <a:lstStyle/>
          <a:p>
            <a:pPr algn="just"/>
            <a:r>
              <a:rPr lang="en-US" sz="2800">
                <a:effectLst/>
                <a:latin typeface="Times New Roman" panose="02020603050405020304" pitchFamily="18" charset="0"/>
                <a:ea typeface="Times New Roman" panose="02020603050405020304" pitchFamily="18" charset="0"/>
              </a:rPr>
              <a:t>Xây dựng tình huống đặc sắc và hình tượng nhân vật ấn tượng.</a:t>
            </a:r>
            <a:endParaRPr lang="en-US" sz="2800"/>
          </a:p>
        </p:txBody>
      </p:sp>
      <p:pic>
        <p:nvPicPr>
          <p:cNvPr id="35" name="Picture 34">
            <a:extLst>
              <a:ext uri="{FF2B5EF4-FFF2-40B4-BE49-F238E27FC236}">
                <a16:creationId xmlns:a16="http://schemas.microsoft.com/office/drawing/2014/main" id="{53F335E3-5676-D215-75E3-7721F8563264}"/>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032573" y="2911830"/>
            <a:ext cx="2258157" cy="1451782"/>
          </a:xfrm>
          <a:prstGeom prst="rect">
            <a:avLst/>
          </a:prstGeom>
        </p:spPr>
      </p:pic>
      <p:pic>
        <p:nvPicPr>
          <p:cNvPr id="36" name="Picture 35">
            <a:extLst>
              <a:ext uri="{FF2B5EF4-FFF2-40B4-BE49-F238E27FC236}">
                <a16:creationId xmlns:a16="http://schemas.microsoft.com/office/drawing/2014/main" id="{4D0D8F6A-E768-1FDE-E584-818B8D1F96FD}"/>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438615" y="346057"/>
            <a:ext cx="1415857" cy="1639161"/>
          </a:xfrm>
          <a:prstGeom prst="rect">
            <a:avLst/>
          </a:prstGeom>
        </p:spPr>
      </p:pic>
      <p:pic>
        <p:nvPicPr>
          <p:cNvPr id="37" name="Picture 36">
            <a:extLst>
              <a:ext uri="{FF2B5EF4-FFF2-40B4-BE49-F238E27FC236}">
                <a16:creationId xmlns:a16="http://schemas.microsoft.com/office/drawing/2014/main" id="{C601B5D5-EEA9-2A01-EF17-100528617D03}"/>
              </a:ext>
            </a:extLst>
          </p:cNvPr>
          <p:cNvPicPr>
            <a:picLocks noChangeAspect="1"/>
          </p:cNvPicPr>
          <p:nvPr/>
        </p:nvPicPr>
        <p:blipFill rotWithShape="1">
          <a:blip r:embed="rId26">
            <a:extLst>
              <a:ext uri="{BEBA8EAE-BF5A-486C-A8C5-ECC9F3942E4B}">
                <a14:imgProps xmlns:a14="http://schemas.microsoft.com/office/drawing/2010/main">
                  <a14:imgLayer r:embed="rId24">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691344" y="3921019"/>
            <a:ext cx="2132083" cy="1498781"/>
          </a:xfrm>
          <a:prstGeom prst="rect">
            <a:avLst/>
          </a:prstGeom>
        </p:spPr>
      </p:pic>
      <p:pic>
        <p:nvPicPr>
          <p:cNvPr id="38" name="Picture 37">
            <a:extLst>
              <a:ext uri="{FF2B5EF4-FFF2-40B4-BE49-F238E27FC236}">
                <a16:creationId xmlns:a16="http://schemas.microsoft.com/office/drawing/2014/main" id="{ED22D527-00E8-C865-FDC9-8B2E5469408D}"/>
              </a:ext>
            </a:extLst>
          </p:cNvPr>
          <p:cNvPicPr>
            <a:picLocks noChangeAspect="1"/>
          </p:cNvPicPr>
          <p:nvPr/>
        </p:nvPicPr>
        <p:blipFill rotWithShape="1">
          <a:blip r:embed="rId27">
            <a:extLst>
              <a:ext uri="{BEBA8EAE-BF5A-486C-A8C5-ECC9F3942E4B}">
                <a14:imgProps xmlns:a14="http://schemas.microsoft.com/office/drawing/2010/main">
                  <a14:imgLayer r:embed="rId24">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824449" y="708320"/>
            <a:ext cx="1397953" cy="1974138"/>
          </a:xfrm>
          <a:prstGeom prst="rect">
            <a:avLst/>
          </a:prstGeom>
        </p:spPr>
      </p:pic>
      <p:pic>
        <p:nvPicPr>
          <p:cNvPr id="40" name="Picture 39">
            <a:extLst>
              <a:ext uri="{FF2B5EF4-FFF2-40B4-BE49-F238E27FC236}">
                <a16:creationId xmlns:a16="http://schemas.microsoft.com/office/drawing/2014/main" id="{018EE5AB-354E-7BDB-0254-4226FD375315}"/>
              </a:ext>
            </a:extLst>
          </p:cNvPr>
          <p:cNvPicPr>
            <a:picLocks noChangeAspect="1"/>
          </p:cNvPicPr>
          <p:nvPr/>
        </p:nvPicPr>
        <p:blipFill rotWithShape="1">
          <a:blip r:embed="rId28">
            <a:extLst>
              <a:ext uri="{BEBA8EAE-BF5A-486C-A8C5-ECC9F3942E4B}">
                <a14:imgProps xmlns:a14="http://schemas.microsoft.com/office/drawing/2010/main">
                  <a14:imgLayer r:embed="rId24">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7009361" y="449518"/>
            <a:ext cx="1609245" cy="1027685"/>
          </a:xfrm>
          <a:prstGeom prst="rect">
            <a:avLst/>
          </a:prstGeom>
        </p:spPr>
      </p:pic>
    </p:spTree>
    <p:extLst>
      <p:ext uri="{BB962C8B-B14F-4D97-AF65-F5344CB8AC3E}">
        <p14:creationId xmlns:p14="http://schemas.microsoft.com/office/powerpoint/2010/main" val="19677270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par>
                                <p:cTn id="20" presetID="16" presetClass="entr" presetSubtype="21"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2372191" y="837442"/>
            <a:ext cx="8725834" cy="4698893"/>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24185" y="1063415"/>
            <a:ext cx="1495681" cy="764099"/>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548476" y="738268"/>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3442" y="490352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3"/>
          <a:stretch>
            <a:fillRect/>
          </a:stretch>
        </p:blipFill>
        <p:spPr>
          <a:xfrm>
            <a:off x="10301640" y="5264405"/>
            <a:ext cx="1048603" cy="910415"/>
          </a:xfrm>
          <a:prstGeom prst="rect">
            <a:avLst/>
          </a:prstGeom>
        </p:spPr>
      </p:pic>
      <p:pic>
        <p:nvPicPr>
          <p:cNvPr id="29" name="Picture 28">
            <a:extLst>
              <a:ext uri="{FF2B5EF4-FFF2-40B4-BE49-F238E27FC236}">
                <a16:creationId xmlns:a16="http://schemas.microsoft.com/office/drawing/2014/main" id="{2031B8DB-F9CB-6199-2945-4D97D57EF8A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585445" y="33560"/>
            <a:ext cx="2258157" cy="1451782"/>
          </a:xfrm>
          <a:prstGeom prst="rect">
            <a:avLst/>
          </a:prstGeom>
        </p:spPr>
      </p:pic>
      <p:pic>
        <p:nvPicPr>
          <p:cNvPr id="30" name="Picture 29">
            <a:extLst>
              <a:ext uri="{FF2B5EF4-FFF2-40B4-BE49-F238E27FC236}">
                <a16:creationId xmlns:a16="http://schemas.microsoft.com/office/drawing/2014/main" id="{26D9AC38-7FF5-43C4-929B-0F377568E91C}"/>
              </a:ext>
            </a:extLst>
          </p:cNvPr>
          <p:cNvPicPr>
            <a:picLocks noChangeAspect="1"/>
          </p:cNvPicPr>
          <p:nvPr/>
        </p:nvPicPr>
        <p:blipFill rotWithShape="1">
          <a:blip r:embed="rId16">
            <a:extLst>
              <a:ext uri="{BEBA8EAE-BF5A-486C-A8C5-ECC9F3942E4B}">
                <a14:imgProps xmlns:a14="http://schemas.microsoft.com/office/drawing/2010/main">
                  <a14:imgLayer r:embed="rId15">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346773" y="65876"/>
            <a:ext cx="1415857" cy="1639161"/>
          </a:xfrm>
          <a:prstGeom prst="rect">
            <a:avLst/>
          </a:prstGeom>
        </p:spPr>
      </p:pic>
      <p:pic>
        <p:nvPicPr>
          <p:cNvPr id="32" name="Picture 31">
            <a:extLst>
              <a:ext uri="{FF2B5EF4-FFF2-40B4-BE49-F238E27FC236}">
                <a16:creationId xmlns:a16="http://schemas.microsoft.com/office/drawing/2014/main" id="{0FCC2FF2-FD8A-538D-CCF5-1FBA40B85D98}"/>
              </a:ext>
            </a:extLst>
          </p:cNvPr>
          <p:cNvPicPr>
            <a:picLocks noChangeAspect="1"/>
          </p:cNvPicPr>
          <p:nvPr/>
        </p:nvPicPr>
        <p:blipFill rotWithShape="1">
          <a:blip r:embed="rId17">
            <a:extLst>
              <a:ext uri="{BEBA8EAE-BF5A-486C-A8C5-ECC9F3942E4B}">
                <a14:imgProps xmlns:a14="http://schemas.microsoft.com/office/drawing/2010/main">
                  <a14:imgLayer r:embed="rId15">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06772" y="1680785"/>
            <a:ext cx="2132083" cy="1498781"/>
          </a:xfrm>
          <a:prstGeom prst="rect">
            <a:avLst/>
          </a:prstGeom>
        </p:spPr>
      </p:pic>
      <p:pic>
        <p:nvPicPr>
          <p:cNvPr id="33" name="Picture 32">
            <a:extLst>
              <a:ext uri="{FF2B5EF4-FFF2-40B4-BE49-F238E27FC236}">
                <a16:creationId xmlns:a16="http://schemas.microsoft.com/office/drawing/2014/main" id="{9FEFE15E-5082-52FE-E81E-924269942AC2}"/>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8540962" y="-435573"/>
            <a:ext cx="1397953" cy="1974138"/>
          </a:xfrm>
          <a:prstGeom prst="rect">
            <a:avLst/>
          </a:prstGeom>
        </p:spPr>
      </p:pic>
      <p:pic>
        <p:nvPicPr>
          <p:cNvPr id="34" name="Picture 33">
            <a:extLst>
              <a:ext uri="{FF2B5EF4-FFF2-40B4-BE49-F238E27FC236}">
                <a16:creationId xmlns:a16="http://schemas.microsoft.com/office/drawing/2014/main" id="{CCC13139-5FEA-7BC1-636D-CD8DF19CC26B}"/>
              </a:ext>
            </a:extLst>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9236517" y="85676"/>
            <a:ext cx="1609245" cy="1027685"/>
          </a:xfrm>
          <a:prstGeom prst="rect">
            <a:avLst/>
          </a:prstGeom>
        </p:spPr>
      </p:pic>
      <p:grpSp>
        <p:nvGrpSpPr>
          <p:cNvPr id="35" name="组合 61">
            <a:extLst>
              <a:ext uri="{FF2B5EF4-FFF2-40B4-BE49-F238E27FC236}">
                <a16:creationId xmlns:a16="http://schemas.microsoft.com/office/drawing/2014/main" id="{88C95885-29D6-9C19-DD34-23221E70FC0C}"/>
              </a:ext>
            </a:extLst>
          </p:cNvPr>
          <p:cNvGrpSpPr/>
          <p:nvPr/>
        </p:nvGrpSpPr>
        <p:grpSpPr>
          <a:xfrm>
            <a:off x="5785916" y="736974"/>
            <a:ext cx="2102721" cy="584691"/>
            <a:chOff x="8123" y="7865"/>
            <a:chExt cx="5204" cy="862"/>
          </a:xfrm>
        </p:grpSpPr>
        <p:sp>
          <p:nvSpPr>
            <p:cNvPr id="36" name="圆角矩形 63">
              <a:extLst>
                <a:ext uri="{FF2B5EF4-FFF2-40B4-BE49-F238E27FC236}">
                  <a16:creationId xmlns:a16="http://schemas.microsoft.com/office/drawing/2014/main" id="{9704D8D5-C7D1-F73D-CFFC-89F49DD8C3AB}"/>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37" name="文本框 64">
              <a:extLst>
                <a:ext uri="{FF2B5EF4-FFF2-40B4-BE49-F238E27FC236}">
                  <a16:creationId xmlns:a16="http://schemas.microsoft.com/office/drawing/2014/main" id="{B9F7856B-494F-4575-4685-FAE61BB3991B}"/>
                </a:ext>
              </a:extLst>
            </p:cNvPr>
            <p:cNvSpPr txBox="1"/>
            <p:nvPr/>
          </p:nvSpPr>
          <p:spPr>
            <a:xfrm>
              <a:off x="8320" y="7865"/>
              <a:ext cx="4908" cy="862"/>
            </a:xfrm>
            <a:prstGeom prst="rect">
              <a:avLst/>
            </a:prstGeom>
            <a:noFill/>
          </p:spPr>
          <p:txBody>
            <a:bodyPr wrap="square" rtlCol="0">
              <a:spAutoFit/>
            </a:bodyPr>
            <a:lstStyle/>
            <a:p>
              <a:pPr algn="ctr"/>
              <a:r>
                <a:rPr lang="en-US" altLang="zh-CN"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PHT số 2</a:t>
              </a:r>
              <a:endParaRPr lang="zh-CN" altLang="en-US" sz="32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pic>
        <p:nvPicPr>
          <p:cNvPr id="112" name="图片 117" descr="E:\PPT\形状 2.png形状 2">
            <a:extLst>
              <a:ext uri="{FF2B5EF4-FFF2-40B4-BE49-F238E27FC236}">
                <a16:creationId xmlns:a16="http://schemas.microsoft.com/office/drawing/2014/main" id="{6C03B4BB-C4C8-A0DC-4EDC-790682D938E5}"/>
              </a:ext>
            </a:extLst>
          </p:cNvPr>
          <p:cNvPicPr>
            <a:picLocks noChangeAspect="1"/>
          </p:cNvPicPr>
          <p:nvPr/>
        </p:nvPicPr>
        <p:blipFill>
          <a:blip r:embed="rId20"/>
          <a:srcRect/>
          <a:stretch>
            <a:fillRect/>
          </a:stretch>
        </p:blipFill>
        <p:spPr>
          <a:xfrm>
            <a:off x="-416301" y="3429000"/>
            <a:ext cx="4079698" cy="3843988"/>
          </a:xfrm>
          <a:prstGeom prst="rect">
            <a:avLst/>
          </a:prstGeom>
        </p:spPr>
      </p:pic>
      <p:graphicFrame>
        <p:nvGraphicFramePr>
          <p:cNvPr id="2" name="Table 1">
            <a:extLst>
              <a:ext uri="{FF2B5EF4-FFF2-40B4-BE49-F238E27FC236}">
                <a16:creationId xmlns:a16="http://schemas.microsoft.com/office/drawing/2014/main" id="{C19EE017-012B-1E13-2975-5D73ABFE645B}"/>
              </a:ext>
            </a:extLst>
          </p:cNvPr>
          <p:cNvGraphicFramePr>
            <a:graphicFrameLocks noGrp="1"/>
          </p:cNvGraphicFramePr>
          <p:nvPr>
            <p:extLst>
              <p:ext uri="{D42A27DB-BD31-4B8C-83A1-F6EECF244321}">
                <p14:modId xmlns:p14="http://schemas.microsoft.com/office/powerpoint/2010/main" val="1829592647"/>
              </p:ext>
            </p:extLst>
          </p:nvPr>
        </p:nvGraphicFramePr>
        <p:xfrm>
          <a:off x="3591339" y="1774081"/>
          <a:ext cx="6957137" cy="3211144"/>
        </p:xfrm>
        <a:graphic>
          <a:graphicData uri="http://schemas.openxmlformats.org/drawingml/2006/table">
            <a:tbl>
              <a:tblPr firstRow="1" firstCol="1" bandRow="1">
                <a:tableStyleId>{5C22544A-7EE6-4342-B048-85BDC9FD1C3A}</a:tableStyleId>
              </a:tblPr>
              <a:tblGrid>
                <a:gridCol w="3629699">
                  <a:extLst>
                    <a:ext uri="{9D8B030D-6E8A-4147-A177-3AD203B41FA5}">
                      <a16:colId xmlns:a16="http://schemas.microsoft.com/office/drawing/2014/main" val="4066776857"/>
                    </a:ext>
                  </a:extLst>
                </a:gridCol>
                <a:gridCol w="3327438">
                  <a:extLst>
                    <a:ext uri="{9D8B030D-6E8A-4147-A177-3AD203B41FA5}">
                      <a16:colId xmlns:a16="http://schemas.microsoft.com/office/drawing/2014/main" val="3071043117"/>
                    </a:ext>
                  </a:extLst>
                </a:gridCol>
              </a:tblGrid>
              <a:tr h="979944">
                <a:tc>
                  <a:txBody>
                    <a:bodyPr/>
                    <a:lstStyle/>
                    <a:p>
                      <a:pPr algn="ctr">
                        <a:lnSpc>
                          <a:spcPct val="150000"/>
                        </a:lnSpc>
                      </a:pPr>
                      <a:r>
                        <a:rPr lang="en-US" sz="2000" kern="100">
                          <a:solidFill>
                            <a:schemeClr val="accent6">
                              <a:lumMod val="50000"/>
                            </a:schemeClr>
                          </a:solidFill>
                          <a:effectLst/>
                          <a:latin typeface="Times New Roman" panose="02020603050405020304" pitchFamily="18" charset="0"/>
                          <a:cs typeface="Times New Roman" panose="02020603050405020304" pitchFamily="18" charset="0"/>
                        </a:rPr>
                        <a:t>Những điều em nhận biết và làm được</a:t>
                      </a: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E3BD"/>
                    </a:solidFill>
                  </a:tcPr>
                </a:tc>
                <a:tc>
                  <a:txBody>
                    <a:bodyPr/>
                    <a:lstStyle/>
                    <a:p>
                      <a:pPr algn="ctr">
                        <a:lnSpc>
                          <a:spcPct val="150000"/>
                        </a:lnSpc>
                      </a:pPr>
                      <a:r>
                        <a:rPr lang="en-US" sz="2000" kern="100">
                          <a:solidFill>
                            <a:schemeClr val="accent6">
                              <a:lumMod val="50000"/>
                            </a:schemeClr>
                          </a:solidFill>
                          <a:effectLst/>
                          <a:latin typeface="Times New Roman" panose="02020603050405020304" pitchFamily="18" charset="0"/>
                          <a:cs typeface="Times New Roman" panose="02020603050405020304" pitchFamily="18" charset="0"/>
                        </a:rPr>
                        <a:t>Những điều em còn băn khoăn</a:t>
                      </a: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E3BD"/>
                    </a:solidFill>
                  </a:tcPr>
                </a:tc>
                <a:extLst>
                  <a:ext uri="{0D108BD9-81ED-4DB2-BD59-A6C34878D82A}">
                    <a16:rowId xmlns:a16="http://schemas.microsoft.com/office/drawing/2014/main" val="4270786746"/>
                  </a:ext>
                </a:extLst>
              </a:tr>
              <a:tr h="2022359">
                <a:tc>
                  <a:txBody>
                    <a:bodyPr/>
                    <a:lstStyle/>
                    <a:p>
                      <a:pPr algn="ctr">
                        <a:lnSpc>
                          <a:spcPct val="150000"/>
                        </a:lnSpc>
                      </a:pPr>
                      <a:r>
                        <a:rPr lang="en-US" sz="2000" kern="100">
                          <a:solidFill>
                            <a:schemeClr val="accent6">
                              <a:lumMod val="50000"/>
                            </a:schemeClr>
                          </a:solidFill>
                          <a:effectLst/>
                          <a:latin typeface="Times New Roman" panose="02020603050405020304" pitchFamily="18" charset="0"/>
                          <a:cs typeface="Times New Roman" panose="02020603050405020304" pitchFamily="18" charset="0"/>
                        </a:rPr>
                        <a:t> </a:t>
                      </a:r>
                      <a:r>
                        <a:rPr lang="en-US" sz="2000" b="0" kern="10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1800" b="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E3BD"/>
                    </a:solidFill>
                  </a:tcPr>
                </a:tc>
                <a:tc>
                  <a:txBody>
                    <a:bodyPr/>
                    <a:lstStyle/>
                    <a:p>
                      <a:pPr algn="ctr">
                        <a:lnSpc>
                          <a:spcPct val="150000"/>
                        </a:lnSpc>
                      </a:pPr>
                      <a:r>
                        <a:rPr lang="en-US" sz="2000" kern="10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1800">
                        <a:solidFill>
                          <a:schemeClr val="accent6">
                            <a:lumMod val="50000"/>
                          </a:schemeClr>
                        </a:solidFill>
                        <a:effectLst/>
                        <a:latin typeface="Times New Roman" panose="02020603050405020304" pitchFamily="18" charset="0"/>
                        <a:cs typeface="Times New Roman" panose="02020603050405020304" pitchFamily="18" charset="0"/>
                      </a:endParaRPr>
                    </a:p>
                    <a:p>
                      <a:pPr algn="ctr">
                        <a:lnSpc>
                          <a:spcPct val="150000"/>
                        </a:lnSpc>
                      </a:pPr>
                      <a:r>
                        <a:rPr lang="en-US" sz="2000" kern="10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E3BD"/>
                    </a:solidFill>
                  </a:tcPr>
                </a:tc>
                <a:extLst>
                  <a:ext uri="{0D108BD9-81ED-4DB2-BD59-A6C34878D82A}">
                    <a16:rowId xmlns:a16="http://schemas.microsoft.com/office/drawing/2014/main" val="4151267512"/>
                  </a:ext>
                </a:extLst>
              </a:tr>
            </a:tbl>
          </a:graphicData>
        </a:graphic>
      </p:graphicFrame>
    </p:spTree>
    <p:extLst>
      <p:ext uri="{BB962C8B-B14F-4D97-AF65-F5344CB8AC3E}">
        <p14:creationId xmlns:p14="http://schemas.microsoft.com/office/powerpoint/2010/main" val="29987135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1+#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par>
                                <p:cTn id="46" presetID="2" presetClass="entr" presetSubtype="4" fill="hold" nodeType="withEffect">
                                  <p:stCondLst>
                                    <p:cond delay="50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6" presetClass="entr" presetSubtype="21"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par>
                                <p:cTn id="61" presetID="16" presetClass="entr" presetSubtype="21"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12"/>
                                        </p:tgtEl>
                                        <p:attrNameLst>
                                          <p:attrName>style.visibility</p:attrName>
                                        </p:attrNameLst>
                                      </p:cBhvr>
                                      <p:to>
                                        <p:strVal val="visible"/>
                                      </p:to>
                                    </p:set>
                                    <p:animEffect transition="in" filter="wipe(down)">
                                      <p:cBhvr>
                                        <p:cTn id="76" dur="500"/>
                                        <p:tgtEl>
                                          <p:spTgt spid="11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03</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Hoạt động luyện tập</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extLst>
      <p:ext uri="{BB962C8B-B14F-4D97-AF65-F5344CB8AC3E}">
        <p14:creationId xmlns:p14="http://schemas.microsoft.com/office/powerpoint/2010/main" val="23263477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2"/>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5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8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3"/>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6"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0"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1"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2"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3"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4"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2426" y="95112"/>
            <a:ext cx="5121915" cy="1938992"/>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21984" y="30651"/>
            <a:ext cx="1807253" cy="1395896"/>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10840538" y="2330647"/>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Tree>
    <p:extLst>
      <p:ext uri="{BB962C8B-B14F-4D97-AF65-F5344CB8AC3E}">
        <p14:creationId xmlns:p14="http://schemas.microsoft.com/office/powerpoint/2010/main" val="26329919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DD4EE4-B5E9-EA9C-FA4E-0D22712EF19C}"/>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Truyện Chân, Tay, Tai, Mắt, Miệng thuộc thể loại nào?</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ngụ ngôn</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B.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cười</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0" y="287063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lang="en-US" sz="2000">
                <a:solidFill>
                  <a:prstClr val="black"/>
                </a:solidFill>
                <a:latin typeface="Times New Roman" panose="02020603050405020304" pitchFamily="18" charset="0"/>
                <a:cs typeface="Times New Roman" panose="02020603050405020304" pitchFamily="18" charset="0"/>
                <a:sym typeface="Arial"/>
              </a:rPr>
              <a:t>Truyện cổ tích</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b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D.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đồng thoại</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446292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A231390-DF93-B88A-7543-AF0DC1C0553A}"/>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376518" y="287637"/>
            <a:ext cx="1120414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lvl="0" algn="ctr" defTabSz="914377">
              <a:defRPr/>
            </a:pPr>
            <a:r>
              <a:rPr lang="en-US" sz="2800" b="1">
                <a:solidFill>
                  <a:schemeClr val="tx1"/>
                </a:solidFill>
                <a:latin typeface="Times New Roman" panose="02020603050405020304" pitchFamily="18" charset="0"/>
                <a:cs typeface="Times New Roman" panose="02020603050405020304" pitchFamily="18" charset="0"/>
              </a:rPr>
              <a:t>Truyện Chân, Tay, Tai, Mắt, Miệng có thể chia thành mấy phần?</a:t>
            </a:r>
            <a:br>
              <a:rPr kumimoji="0" lang="vi-VN" sz="72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rPr>
            </a:br>
            <a:endParaRPr kumimoji="0" lang="vi-VN" sz="16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Hai phần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B.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 phần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C.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Bốn</a:t>
            </a:r>
            <a:r>
              <a:rPr kumimoji="0" lang="en-US" sz="2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phần</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D.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phần</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13354" y="2026494"/>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613813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65" name="图片 27">
            <a:extLst>
              <a:ext uri="{FF2B5EF4-FFF2-40B4-BE49-F238E27FC236}">
                <a16:creationId xmlns:a16="http://schemas.microsoft.com/office/drawing/2014/main" id="{41889825-6F6B-565B-24DF-F0C1BF379E16}"/>
              </a:ext>
            </a:extLst>
          </p:cNvPr>
          <p:cNvPicPr>
            <a:picLocks noChangeAspect="1"/>
          </p:cNvPicPr>
          <p:nvPr/>
        </p:nvPicPr>
        <p:blipFill>
          <a:blip r:embed="rId3"/>
          <a:stretch>
            <a:fillRect/>
          </a:stretch>
        </p:blipFill>
        <p:spPr>
          <a:xfrm>
            <a:off x="-39497" y="-46990"/>
            <a:ext cx="12271902" cy="6904990"/>
          </a:xfrm>
          <a:prstGeom prst="rect">
            <a:avLst/>
          </a:prstGeom>
        </p:spPr>
      </p:pic>
      <p:pic>
        <p:nvPicPr>
          <p:cNvPr id="4" name="图片 3" descr="E:\设计\PPT\图片3.png图片3"/>
          <p:cNvPicPr>
            <a:picLocks noChangeAspect="1"/>
          </p:cNvPicPr>
          <p:nvPr/>
        </p:nvPicPr>
        <p:blipFill>
          <a:blip r:embed="rId4"/>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8316084" y="4740046"/>
            <a:ext cx="3779520" cy="1858010"/>
          </a:xfrm>
          <a:prstGeom prst="rect">
            <a:avLst/>
          </a:prstGeom>
        </p:spPr>
      </p:pic>
      <p:pic>
        <p:nvPicPr>
          <p:cNvPr id="15" name="图片 14" descr="E:\PPT\形状 2.png形状 2"/>
          <p:cNvPicPr>
            <a:picLocks noChangeAspect="1"/>
          </p:cNvPicPr>
          <p:nvPr/>
        </p:nvPicPr>
        <p:blipFill>
          <a:blip r:embed="rId7"/>
          <a:srcRect/>
          <a:stretch>
            <a:fillRect/>
          </a:stretch>
        </p:blipFill>
        <p:spPr>
          <a:xfrm>
            <a:off x="-521970" y="3765237"/>
            <a:ext cx="4397887" cy="3322634"/>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64" name="Picture 63">
            <a:extLst>
              <a:ext uri="{FF2B5EF4-FFF2-40B4-BE49-F238E27FC236}">
                <a16:creationId xmlns:a16="http://schemas.microsoft.com/office/drawing/2014/main" id="{266F9071-FF2D-B815-F82C-DB18356549C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l="49667" t="3262" r="18892" b="54354"/>
          <a:stretch/>
        </p:blipFill>
        <p:spPr>
          <a:xfrm>
            <a:off x="8064567" y="1065286"/>
            <a:ext cx="1915588" cy="1451782"/>
          </a:xfrm>
          <a:prstGeom prst="rect">
            <a:avLst/>
          </a:prstGeom>
        </p:spPr>
      </p:pic>
      <p:pic>
        <p:nvPicPr>
          <p:cNvPr id="45" name="Picture 44">
            <a:extLst>
              <a:ext uri="{FF2B5EF4-FFF2-40B4-BE49-F238E27FC236}">
                <a16:creationId xmlns:a16="http://schemas.microsoft.com/office/drawing/2014/main" id="{E7F6C328-5C5C-D6D3-8288-B73A1C1CF9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38" b="90000" l="0" r="100000">
                        <a14:foregroundMark x1="46154" y1="59077" x2="46154" y2="59077"/>
                        <a14:foregroundMark x1="49385" y1="58769" x2="49385" y2="58769"/>
                        <a14:foregroundMark x1="54769" y1="59692" x2="54769" y2="59692"/>
                        <a14:foregroundMark x1="32615" y1="46769" x2="32615" y2="46769"/>
                        <a14:foregroundMark x1="30462" y1="51692" x2="30462" y2="51692"/>
                        <a14:foregroundMark x1="26000" y1="48769" x2="26000" y2="48769"/>
                        <a14:foregroundMark x1="24923" y1="52462" x2="24923" y2="52462"/>
                        <a14:foregroundMark x1="24923" y1="52462" x2="24923" y2="52462"/>
                        <a14:foregroundMark x1="30308" y1="52615" x2="30308" y2="52615"/>
                        <a14:foregroundMark x1="31385" y1="52000" x2="31385" y2="52000"/>
                        <a14:foregroundMark x1="31692" y1="51846" x2="31692" y2="51846"/>
                        <a14:foregroundMark x1="32000" y1="51231" x2="33538" y2="51385"/>
                        <a14:foregroundMark x1="33538" y1="51385" x2="33538" y2="51385"/>
                        <a14:foregroundMark x1="32769" y1="49231" x2="32769" y2="49231"/>
                        <a14:foregroundMark x1="18615" y1="73231" x2="18615" y2="73231"/>
                        <a14:foregroundMark x1="11077" y1="73538" x2="11077" y2="73538"/>
                        <a14:foregroundMark x1="13692" y1="77231" x2="16154" y2="78462"/>
                        <a14:foregroundMark x1="16615" y1="78462" x2="17846" y2="79077"/>
                        <a14:foregroundMark x1="25385" y1="82154" x2="27846" y2="83077"/>
                        <a14:foregroundMark x1="31385" y1="83385" x2="34769" y2="83846"/>
                        <a14:foregroundMark x1="39385" y1="85077" x2="44000" y2="86154"/>
                        <a14:foregroundMark x1="66615" y1="85231" x2="69538" y2="84308"/>
                        <a14:foregroundMark x1="71077" y1="83077" x2="72769" y2="82000"/>
                        <a14:foregroundMark x1="77077" y1="78154" x2="77077" y2="78154"/>
                        <a14:foregroundMark x1="78769" y1="73538" x2="78769" y2="73538"/>
                        <a14:foregroundMark x1="79538" y1="68615" x2="79538" y2="68615"/>
                        <a14:foregroundMark x1="80154" y1="65538" x2="80154" y2="65538"/>
                        <a14:foregroundMark x1="81231" y1="61538" x2="81231" y2="61538"/>
                        <a14:foregroundMark x1="80769" y1="56923" x2="80769" y2="56923"/>
                        <a14:foregroundMark x1="80000" y1="54462" x2="80000" y2="54462"/>
                        <a14:foregroundMark x1="79077" y1="51846" x2="79077" y2="51846"/>
                        <a14:foregroundMark x1="78923" y1="51231" x2="78923" y2="51231"/>
                        <a14:foregroundMark x1="79538" y1="53538" x2="79538" y2="53538"/>
                        <a14:foregroundMark x1="80308" y1="56000" x2="80308" y2="56000"/>
                        <a14:foregroundMark x1="80769" y1="57846" x2="80769" y2="57846"/>
                        <a14:foregroundMark x1="80769" y1="57846" x2="80769" y2="57846"/>
                        <a14:foregroundMark x1="86308" y1="60000" x2="86308" y2="60000"/>
                        <a14:foregroundMark x1="87538" y1="66769" x2="87538" y2="66769"/>
                        <a14:foregroundMark x1="87538" y1="68923" x2="87538" y2="68923"/>
                        <a14:foregroundMark x1="72000" y1="52615" x2="72000" y2="52615"/>
                        <a14:foregroundMark x1="69231" y1="49846" x2="69231" y2="49846"/>
                        <a14:foregroundMark x1="29846" y1="47692" x2="29846" y2="47692"/>
                        <a14:foregroundMark x1="29846" y1="47692" x2="29846" y2="47692"/>
                        <a14:foregroundMark x1="27846" y1="48769" x2="27846" y2="48769"/>
                        <a14:foregroundMark x1="26615" y1="50769" x2="26615" y2="50769"/>
                        <a14:foregroundMark x1="26769" y1="56308" x2="26769" y2="56308"/>
                        <a14:foregroundMark x1="26769" y1="56308" x2="26769" y2="56308"/>
                        <a14:foregroundMark x1="30462" y1="54308" x2="30462" y2="54308"/>
                        <a14:foregroundMark x1="31538" y1="53231" x2="31538" y2="53231"/>
                        <a14:foregroundMark x1="32154" y1="52615" x2="32154" y2="52615"/>
                        <a14:foregroundMark x1="32154" y1="53692" x2="31692" y2="54308"/>
                        <a14:foregroundMark x1="31538" y1="54462" x2="31538" y2="54462"/>
                        <a14:foregroundMark x1="29077" y1="54923" x2="29077" y2="54923"/>
                        <a14:foregroundMark x1="26000" y1="55538" x2="26000" y2="55538"/>
                        <a14:foregroundMark x1="26000" y1="55538" x2="26000" y2="55538"/>
                        <a14:foregroundMark x1="27692" y1="56000" x2="27692" y2="56000"/>
                        <a14:foregroundMark x1="27692" y1="56000" x2="27692" y2="56000"/>
                        <a14:foregroundMark x1="27385" y1="56000" x2="27385" y2="56000"/>
                        <a14:foregroundMark x1="36615" y1="42154" x2="36615" y2="42154"/>
                        <a14:foregroundMark x1="36615" y1="42154" x2="36615" y2="42154"/>
                        <a14:foregroundMark x1="34615" y1="49538" x2="34615" y2="49538"/>
                        <a14:foregroundMark x1="34615" y1="49538" x2="34615" y2="49538"/>
                        <a14:foregroundMark x1="35846" y1="46308" x2="35846" y2="46308"/>
                        <a14:foregroundMark x1="35846" y1="46308" x2="35846" y2="45692"/>
                        <a14:foregroundMark x1="35846" y1="44308" x2="35846" y2="44308"/>
                        <a14:foregroundMark x1="35846" y1="43231" x2="35846" y2="43231"/>
                        <a14:foregroundMark x1="35846" y1="43231" x2="35846" y2="43231"/>
                        <a14:foregroundMark x1="35846" y1="43077" x2="35846" y2="43077"/>
                        <a14:foregroundMark x1="36000" y1="42769" x2="36000" y2="42769"/>
                        <a14:foregroundMark x1="47077" y1="44308" x2="47077" y2="44308"/>
                        <a14:foregroundMark x1="11692" y1="66000" x2="11692" y2="66000"/>
                        <a14:foregroundMark x1="18615" y1="21231" x2="18615" y2="21231"/>
                        <a14:foregroundMark x1="18154" y1="24615" x2="18154" y2="24615"/>
                        <a14:foregroundMark x1="17231" y1="22769" x2="17231" y2="22769"/>
                        <a14:foregroundMark x1="8308" y1="24308" x2="8308" y2="24308"/>
                        <a14:foregroundMark x1="8154" y1="24615" x2="8154" y2="24615"/>
                        <a14:foregroundMark x1="11385" y1="23077" x2="12923" y2="22462"/>
                        <a14:foregroundMark x1="15538" y1="22308" x2="16308" y2="22154"/>
                        <a14:foregroundMark x1="20462" y1="21077" x2="21077" y2="21077"/>
                        <a14:foregroundMark x1="25385" y1="19846" x2="25846" y2="19231"/>
                        <a14:foregroundMark x1="27231" y1="18000" x2="27692" y2="17385"/>
                        <a14:foregroundMark x1="30769" y1="16000" x2="31385" y2="15077"/>
                        <a14:foregroundMark x1="36000" y1="13231" x2="36615" y2="13077"/>
                        <a14:foregroundMark x1="43385" y1="11846" x2="44000" y2="12000"/>
                        <a14:foregroundMark x1="46769" y1="12615" x2="46769" y2="12615"/>
                        <a14:foregroundMark x1="46923" y1="12615" x2="46923" y2="12000"/>
                        <a14:foregroundMark x1="37538" y1="6462" x2="37538" y2="6462"/>
                        <a14:foregroundMark x1="37077" y1="8000" x2="37077" y2="8000"/>
                        <a14:foregroundMark x1="43077" y1="9846" x2="43077" y2="9846"/>
                        <a14:foregroundMark x1="46769" y1="10462" x2="47692" y2="10154"/>
                        <a14:foregroundMark x1="49538" y1="10154" x2="50462" y2="10154"/>
                        <a14:foregroundMark x1="52923" y1="10154" x2="53846" y2="10000"/>
                        <a14:foregroundMark x1="56769" y1="10462" x2="56769" y2="10462"/>
                        <a14:foregroundMark x1="58769" y1="10462" x2="58769" y2="10462"/>
                        <a14:foregroundMark x1="60308" y1="10769" x2="60308" y2="10769"/>
                        <a14:foregroundMark x1="60923" y1="10615" x2="60923" y2="10615"/>
                        <a14:foregroundMark x1="62154" y1="10769" x2="62154" y2="10769"/>
                        <a14:foregroundMark x1="63077" y1="11385" x2="63077" y2="11385"/>
                        <a14:foregroundMark x1="64769" y1="11846" x2="66154" y2="12308"/>
                        <a14:foregroundMark x1="67692" y1="12615" x2="68000" y2="13231"/>
                        <a14:foregroundMark x1="69231" y1="14769" x2="70154" y2="14923"/>
                        <a14:foregroundMark x1="71692" y1="15077" x2="71692" y2="15077"/>
                        <a14:foregroundMark x1="74615" y1="15538" x2="74615" y2="15538"/>
                        <a14:foregroundMark x1="75692" y1="15385" x2="76308" y2="15077"/>
                        <a14:foregroundMark x1="77231" y1="14923" x2="77231" y2="14923"/>
                        <a14:foregroundMark x1="79077" y1="14154" x2="79077" y2="14154"/>
                        <a14:foregroundMark x1="81231" y1="13846" x2="81231" y2="13846"/>
                        <a14:foregroundMark x1="83385" y1="14769" x2="83385" y2="14769"/>
                        <a14:foregroundMark x1="84615" y1="15385" x2="84615" y2="15385"/>
                        <a14:foregroundMark x1="85692" y1="16308" x2="85692" y2="16308"/>
                        <a14:foregroundMark x1="85846" y1="17538" x2="85846" y2="17538"/>
                        <a14:foregroundMark x1="88769" y1="19231" x2="89231" y2="19846"/>
                        <a14:foregroundMark x1="85692" y1="24923" x2="85692" y2="24923"/>
                        <a14:foregroundMark x1="85692" y1="24923" x2="84923" y2="26769"/>
                        <a14:foregroundMark x1="76615" y1="31385" x2="76615" y2="31385"/>
                        <a14:foregroundMark x1="76462" y1="31385" x2="76462" y2="31385"/>
                        <a14:foregroundMark x1="68923" y1="28615" x2="68923" y2="28615"/>
                        <a14:foregroundMark x1="64154" y1="25231" x2="64154" y2="24000"/>
                        <a14:foregroundMark x1="65538" y1="23538" x2="66154" y2="23538"/>
                        <a14:foregroundMark x1="67231" y1="24769" x2="68615" y2="26615"/>
                        <a14:foregroundMark x1="69231" y1="27077" x2="69231" y2="27077"/>
                        <a14:foregroundMark x1="69692" y1="27385" x2="69692" y2="27385"/>
                        <a14:foregroundMark x1="70308" y1="27692" x2="72000" y2="28308"/>
                        <a14:foregroundMark x1="75077" y1="28615" x2="76615" y2="28923"/>
                        <a14:foregroundMark x1="79385" y1="28923" x2="79385" y2="28923"/>
                        <a14:foregroundMark x1="79692" y1="28923" x2="82462" y2="30154"/>
                        <a14:foregroundMark x1="83385" y1="30462" x2="84462" y2="31077"/>
                        <a14:foregroundMark x1="85692" y1="31538" x2="85692" y2="31538"/>
                        <a14:foregroundMark x1="86308" y1="31692" x2="86308" y2="31692"/>
                        <a14:foregroundMark x1="86308" y1="32769" x2="86308" y2="34000"/>
                        <a14:foregroundMark x1="86308" y1="35077" x2="86308" y2="35077"/>
                        <a14:foregroundMark x1="86308" y1="35692" x2="85846" y2="36615"/>
                        <a14:foregroundMark x1="85077" y1="37846" x2="85077" y2="37846"/>
                        <a14:foregroundMark x1="85077" y1="37846" x2="85077" y2="37846"/>
                        <a14:foregroundMark x1="83846" y1="34769" x2="83846" y2="32923"/>
                        <a14:foregroundMark x1="83846" y1="32923" x2="83846" y2="32923"/>
                        <a14:foregroundMark x1="84923" y1="32923" x2="84923" y2="32923"/>
                        <a14:foregroundMark x1="84923" y1="32923" x2="84923" y2="32923"/>
                        <a14:foregroundMark x1="85077" y1="32923" x2="85692" y2="32923"/>
                        <a14:foregroundMark x1="85692" y1="32923" x2="85692" y2="32923"/>
                        <a14:foregroundMark x1="85692" y1="32923" x2="85692" y2="32923"/>
                        <a14:foregroundMark x1="86308" y1="32308" x2="86308" y2="32308"/>
                        <a14:foregroundMark x1="86308" y1="32308" x2="86308" y2="32308"/>
                        <a14:foregroundMark x1="86308" y1="32308" x2="84615" y2="37692"/>
                        <a14:foregroundMark x1="67231" y1="52923" x2="67231" y2="52923"/>
                        <a14:foregroundMark x1="67385" y1="50000" x2="67385" y2="50000"/>
                        <a14:foregroundMark x1="67692" y1="48308" x2="67692" y2="48308"/>
                        <a14:foregroundMark x1="68462" y1="48154" x2="70154" y2="48769"/>
                        <a14:foregroundMark x1="70154" y1="48769" x2="70154" y2="48769"/>
                        <a14:foregroundMark x1="70154" y1="48769" x2="73231" y2="50462"/>
                        <a14:foregroundMark x1="73231" y1="50462" x2="73231" y2="50462"/>
                        <a14:foregroundMark x1="73231" y1="48308" x2="73231" y2="48308"/>
                        <a14:foregroundMark x1="76615" y1="36000" x2="74462" y2="45231"/>
                        <a14:foregroundMark x1="70154" y1="48154" x2="70154" y2="48154"/>
                        <a14:foregroundMark x1="70154" y1="48154" x2="70154" y2="48154"/>
                        <a14:foregroundMark x1="68615" y1="48923" x2="68615" y2="48923"/>
                        <a14:foregroundMark x1="73846" y1="51385" x2="73846" y2="51385"/>
                        <a14:foregroundMark x1="74000" y1="51385" x2="74000" y2="51385"/>
                        <a14:backgroundMark x1="22923" y1="8923" x2="22923" y2="8923"/>
                        <a14:backgroundMark x1="54462" y1="9538" x2="54462" y2="9538"/>
                        <a14:backgroundMark x1="20000" y1="55538" x2="20000" y2="55538"/>
                        <a14:backgroundMark x1="14154" y1="59692" x2="14154" y2="59692"/>
                        <a14:backgroundMark x1="76308" y1="11077" x2="76308" y2="11077"/>
                        <a14:backgroundMark x1="53231" y1="35846" x2="53231" y2="35846"/>
                        <a14:backgroundMark x1="62462" y1="41846" x2="62462" y2="41846"/>
                        <a14:backgroundMark x1="62462" y1="41846" x2="62462" y2="41846"/>
                        <a14:backgroundMark x1="62462" y1="41846" x2="62462" y2="41846"/>
                        <a14:backgroundMark x1="62462" y1="41846" x2="62462" y2="41846"/>
                        <a14:backgroundMark x1="62462" y1="41846" x2="62462" y2="41846"/>
                        <a14:backgroundMark x1="67077" y1="47538" x2="67077" y2="47538"/>
                        <a14:backgroundMark x1="69846" y1="49846" x2="72769" y2="52000"/>
                        <a14:backgroundMark x1="73538" y1="54154" x2="73846" y2="54769"/>
                        <a14:backgroundMark x1="75692" y1="56769" x2="75692" y2="56769"/>
                      </a14:backgroundRemoval>
                    </a14:imgEffect>
                  </a14:imgLayer>
                </a14:imgProps>
              </a:ext>
            </a:extLst>
          </a:blip>
          <a:stretch>
            <a:fillRect/>
          </a:stretch>
        </p:blipFill>
        <p:spPr>
          <a:xfrm>
            <a:off x="3294404" y="-398536"/>
            <a:ext cx="5575527" cy="5332485"/>
          </a:xfrm>
          <a:prstGeom prst="rect">
            <a:avLst/>
          </a:prstGeom>
        </p:spPr>
      </p:pic>
      <p:pic>
        <p:nvPicPr>
          <p:cNvPr id="47" name="图片 66" descr="微信截图_20220505112400">
            <a:extLst>
              <a:ext uri="{FF2B5EF4-FFF2-40B4-BE49-F238E27FC236}">
                <a16:creationId xmlns:a16="http://schemas.microsoft.com/office/drawing/2014/main" id="{76FF3908-9515-646B-2196-A2FA878CCE53}"/>
              </a:ext>
            </a:extLst>
          </p:cNvPr>
          <p:cNvPicPr>
            <a:picLocks noChangeAspect="1"/>
          </p:cNvPicPr>
          <p:nvPr/>
        </p:nvPicPr>
        <p:blipFill>
          <a:blip r:embed="rId12"/>
          <a:stretch>
            <a:fillRect/>
          </a:stretch>
        </p:blipFill>
        <p:spPr>
          <a:xfrm>
            <a:off x="10568326" y="-59720"/>
            <a:ext cx="1503342" cy="1606811"/>
          </a:xfrm>
          <a:prstGeom prst="rect">
            <a:avLst/>
          </a:prstGeom>
        </p:spPr>
      </p:pic>
      <p:pic>
        <p:nvPicPr>
          <p:cNvPr id="49" name="图片 67" descr="微信截图_20220505112400">
            <a:extLst>
              <a:ext uri="{FF2B5EF4-FFF2-40B4-BE49-F238E27FC236}">
                <a16:creationId xmlns:a16="http://schemas.microsoft.com/office/drawing/2014/main" id="{8D649B97-98E2-2967-DBBC-A7D69678C3E7}"/>
              </a:ext>
            </a:extLst>
          </p:cNvPr>
          <p:cNvPicPr>
            <a:picLocks noChangeAspect="1"/>
          </p:cNvPicPr>
          <p:nvPr/>
        </p:nvPicPr>
        <p:blipFill>
          <a:blip r:embed="rId12"/>
          <a:stretch>
            <a:fillRect/>
          </a:stretch>
        </p:blipFill>
        <p:spPr>
          <a:xfrm>
            <a:off x="-123776" y="-59720"/>
            <a:ext cx="2352675" cy="2514600"/>
          </a:xfrm>
          <a:prstGeom prst="rect">
            <a:avLst/>
          </a:prstGeom>
        </p:spPr>
      </p:pic>
    </p:spTree>
    <p:custDataLst>
      <p:tags r:id="rId1"/>
    </p:custDataLst>
    <p:extLst>
      <p:ext uri="{BB962C8B-B14F-4D97-AF65-F5344CB8AC3E}">
        <p14:creationId xmlns:p14="http://schemas.microsoft.com/office/powerpoint/2010/main" val="14170839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randombar(horizontal)">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DE05794-419F-9D09-2560-B81BFD3FD430}"/>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Có gì độc đáo trong cách xây dựng hệ thống nhân vật trong truyện Chân, Tay, Tai, Mắt, Miệng?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Các nhân vật đều là những bộ phận cơ thể của con người được nhân hóa.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 </a:t>
            </a:r>
            <a:r>
              <a:rPr lang="en-US" sz="2000">
                <a:solidFill>
                  <a:schemeClr val="tx1"/>
                </a:solidFill>
                <a:latin typeface="Times New Roman" panose="02020603050405020304" pitchFamily="18" charset="0"/>
                <a:cs typeface="Times New Roman" panose="02020603050405020304" pitchFamily="18" charset="0"/>
              </a:rPr>
              <a:t>Các nhân vật nhận ra sai lầm của mình.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 </a:t>
            </a:r>
            <a:r>
              <a:rPr lang="en-US" sz="2000">
                <a:solidFill>
                  <a:schemeClr val="tx1"/>
                </a:solidFill>
                <a:latin typeface="Times New Roman" panose="02020603050405020304" pitchFamily="18" charset="0"/>
                <a:cs typeface="Times New Roman" panose="02020603050405020304" pitchFamily="18" charset="0"/>
              </a:rPr>
              <a:t>Cô Mắt, cậu Chân, cậu Tay, bác Tại cùng quyết tâm chống lại lão Miệng. </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914377">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 </a:t>
            </a:r>
            <a:r>
              <a:rPr lang="en-US" sz="2000">
                <a:solidFill>
                  <a:schemeClr val="tx1"/>
                </a:solidFill>
                <a:latin typeface="Times New Roman" panose="02020603050405020304" pitchFamily="18" charset="0"/>
                <a:cs typeface="Times New Roman" panose="02020603050405020304" pitchFamily="18" charset="0"/>
              </a:rPr>
              <a:t>Các nhân vật đều quyết tâm sửa lỗi sai của mình, yêu thương, đoàn kết lại như xưa.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7" name="Cloud 1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10361979" y="6481483"/>
            <a:ext cx="172692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087817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51F0A41-500F-53DA-3A17-E6FEBC6FD888}"/>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Phương án nào không đúng khi nói về việc cô Mắt, cậu Chân, cậu Tay, bác Tại quyết định chống lại lão Miệng?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Cả bọn kéo đến nhà lão Miệng.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Không chào hỏi. </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 </a:t>
            </a:r>
            <a:r>
              <a:rPr lang="en-US" sz="2000">
                <a:solidFill>
                  <a:schemeClr val="tx1"/>
                </a:solidFill>
                <a:latin typeface="Times New Roman" panose="02020603050405020304" pitchFamily="18" charset="0"/>
                <a:cs typeface="Times New Roman" panose="02020603050405020304" pitchFamily="18" charset="0"/>
              </a:rPr>
              <a:t>Hùng hổ xông thẳng vào nhà, quát mắng ầm ĩ.</a:t>
            </a:r>
            <a:endParaRPr kumimoji="0" lang="vi-VN"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26287" y="2840457"/>
            <a:ext cx="4906799" cy="9843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Nói thẳng vào mặt lão Miệng: Ông là kẻ lười nhác, từ nay chúng tôi không làm để nuôi ông nữa.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61979"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58640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71AC0E-8183-7E0A-2F27-0B80BACC7378}"/>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b="1">
                <a:solidFill>
                  <a:schemeClr val="tx1"/>
                </a:solidFill>
                <a:latin typeface="Times New Roman" panose="02020603050405020304" pitchFamily="18" charset="0"/>
                <a:cs typeface="Times New Roman" panose="02020603050405020304" pitchFamily="18" charset="0"/>
              </a:rPr>
              <a:t>Sau khi quyết định không chung sống với lão Miệng, các nhân vật trong truyện Chân, Tay, Tai, Mắt, Miệng đã có hành động gì?</a:t>
            </a: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lvl="1">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Cả bọn đóng cửa nhà mình lại và chỉ nằm ngủ.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 </a:t>
            </a:r>
            <a:r>
              <a:rPr lang="en-US" sz="2000">
                <a:solidFill>
                  <a:schemeClr val="tx1"/>
                </a:solidFill>
                <a:latin typeface="Times New Roman" panose="02020603050405020304" pitchFamily="18" charset="0"/>
                <a:cs typeface="Times New Roman" panose="02020603050405020304" pitchFamily="18" charset="0"/>
              </a:rPr>
              <a:t>Cả bọn không làm gì nữa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76128"/>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a:t>
            </a:r>
            <a:r>
              <a:rPr kumimoji="0" lang="en-US" sz="3733"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kumimoji="0" lang="vi-VN" sz="3733"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Cả bọn suốt ngày ca hát, nhảy múa. </a:t>
            </a:r>
            <a:endParaRPr lang="en-US" sz="1600">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6"/>
            <a:ext cx="4951165"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a:t>
            </a:r>
            <a:r>
              <a:rPr kumimoji="0" lang="en-US" sz="3733"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Cả bọn cùng nhau đi du lịch. </a:t>
            </a:r>
            <a:endParaRPr kumimoji="0" lang="en-US" sz="2133"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10361979"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EAE633-6850-19C5-D54B-2581163FA629}"/>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470648" y="199870"/>
            <a:ext cx="10888717"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Vì sao các nhân vật trong truyện Chân, Tay, Tai, Mắt, Miệng lại phải chịu hậu quả đó?</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Vì chúng bị cô chủ và cậu chủ trừng phạt.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59717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a:t>
            </a:r>
            <a:r>
              <a:rPr kumimoji="0" lang="en-US" sz="3733"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Vì chúng giận hờn, trách mắng nhau.</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914377">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 </a:t>
            </a:r>
            <a:r>
              <a:rPr lang="en-US" sz="2000">
                <a:solidFill>
                  <a:schemeClr val="tx1"/>
                </a:solidFill>
                <a:latin typeface="Times New Roman" panose="02020603050405020304" pitchFamily="18" charset="0"/>
                <a:cs typeface="Times New Roman" panose="02020603050405020304" pitchFamily="18" charset="0"/>
              </a:rPr>
              <a:t>Vì chúng lười biếng.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59717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914377">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a:t>
            </a:r>
            <a:r>
              <a:rPr kumimoji="0" lang="vi-VN"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Vì chúng suy bì, tị nạnh, chia rẽ, không cùng nhau làm việc.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915182"/>
            <a:ext cx="804743"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85503" y="2026494"/>
            <a:ext cx="732592"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75425"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676467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899239F-6387-0F15-73EC-FEDF2E29C571}"/>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Các nhân vật trong truyện Chân, Tay, Tai, Mắt, Miệng đã sửa chữa hậu quả như thế nào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Gượng dậy, đến nhà lão Miệng để xin lỗi. </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B. </a:t>
            </a:r>
            <a:r>
              <a:rPr lang="en-US" sz="2000">
                <a:solidFill>
                  <a:schemeClr val="tx1"/>
                </a:solidFill>
                <a:latin typeface="Times New Roman" panose="02020603050405020304" pitchFamily="18" charset="0"/>
                <a:cs typeface="Times New Roman" panose="02020603050405020304" pitchFamily="18" charset="0"/>
              </a:rPr>
              <a:t>Gượng dậy, đến nhà lão Miệng, vực lão dậy, đi tìm thức ăn cho Miệng </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Gượng dậy, đến nhà lão Miệng khuyên lão dậy làm việc.</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cs typeface="Times New Roman" pitchFamily="18" charset="0"/>
                <a:sym typeface="Arial"/>
              </a:rPr>
              <a:t>. </a:t>
            </a:r>
            <a:r>
              <a:rPr lang="en-US" sz="2000">
                <a:solidFill>
                  <a:schemeClr val="tx1"/>
                </a:solidFill>
                <a:latin typeface="Times New Roman" panose="02020603050405020304" pitchFamily="18" charset="0"/>
                <a:cs typeface="Times New Roman" panose="02020603050405020304" pitchFamily="18" charset="0"/>
              </a:rPr>
              <a:t>Gượng dậy, đến nhà lão Miệng cầu xin lão tha thứ và mong lão làm việc.</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61979"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940959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03654D3-72C8-45FC-3263-0F436C1E71DC}"/>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698715"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a:solidFill>
                  <a:schemeClr val="tx1"/>
                </a:solidFill>
                <a:latin typeface="Times New Roman" panose="02020603050405020304" pitchFamily="18" charset="0"/>
                <a:cs typeface="Times New Roman" panose="02020603050405020304" pitchFamily="18" charset="0"/>
              </a:rPr>
              <a:t>Trong các chi tiết sau, chi tiết nào không có yếu tố tưởng tượng? </a:t>
            </a:r>
            <a:endParaRPr kumimoji="0" lang="en-US" sz="4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lang="en-US" sz="2000">
                <a:solidFill>
                  <a:schemeClr val="tx1"/>
                </a:solidFill>
                <a:latin typeface="Times New Roman" panose="02020603050405020304" pitchFamily="18" charset="0"/>
                <a:cs typeface="Times New Roman" panose="02020603050405020304" pitchFamily="18" charset="0"/>
              </a:rPr>
              <a:t>Chân đi, mắt nhìn, tai nghe, miệng ăn. </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914377">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pPr defTabSz="914377">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 </a:t>
            </a:r>
            <a:r>
              <a:rPr lang="en-US" sz="2000">
                <a:solidFill>
                  <a:schemeClr val="tx1"/>
                </a:solidFill>
                <a:latin typeface="Times New Roman" panose="02020603050405020304" pitchFamily="18" charset="0"/>
                <a:cs typeface="Times New Roman" panose="02020603050405020304" pitchFamily="18" charset="0"/>
              </a:rPr>
              <a:t>Miệng nhợt nhạt cả hai môi, không buồn nhếch mép cười.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Cậu Chân, cậu Tay không còn chạy nhảy.</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 </a:t>
            </a:r>
            <a:r>
              <a:rPr lang="en-US" sz="2000">
                <a:solidFill>
                  <a:schemeClr val="tx1"/>
                </a:solidFill>
                <a:latin typeface="Times New Roman" panose="02020603050405020304" pitchFamily="18" charset="0"/>
                <a:cs typeface="Times New Roman" panose="02020603050405020304" pitchFamily="18" charset="0"/>
              </a:rPr>
              <a:t>Cậu Chân, bác Tai, cô Mắt, bác Tai rủ nhau không làm gì.</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7" name="Cloud 1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565142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70F5DB5-C71D-04E9-E90E-D6ABBA033F76}"/>
              </a:ext>
            </a:extLst>
          </p:cNvPr>
          <p:cNvPicPr>
            <a:picLocks noChangeAspect="1"/>
          </p:cNvPicPr>
          <p:nvPr/>
        </p:nvPicPr>
        <p:blipFill>
          <a:blip r:embed="rId5"/>
          <a:stretch>
            <a:fillRect/>
          </a:stretch>
        </p:blipFill>
        <p:spPr>
          <a:xfrm>
            <a:off x="0" y="1673"/>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7" y="199870"/>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Nhóm truyện nào trong các nhóm sau đây cùng thể loại? </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A.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Thầy bói xem voi, Ếch ngồi đáy giếng, Sơn Tinh, Thủy Tinh.</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B.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Ếch ngồi đáy giếng, Hai người bạn đồng hành cùng con gấu, Cây khế.</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0" y="2934477"/>
            <a:ext cx="4906799"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C. </a:t>
            </a:r>
            <a:r>
              <a:rPr lang="en-US" sz="2000">
                <a:solidFill>
                  <a:schemeClr val="tx1"/>
                </a:solidFill>
                <a:latin typeface="Times New Roman" panose="02020603050405020304" pitchFamily="18" charset="0"/>
                <a:cs typeface="Times New Roman" panose="02020603050405020304" pitchFamily="18" charset="0"/>
              </a:rPr>
              <a:t>Chó sói và chiên con, Thầy bói xem voi, Ếch ngồi đáy giếng, Chân, Tay, Tai, Mắt, Miệng.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1" y="2949806"/>
            <a:ext cx="4906799" cy="10331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D.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en-US" sz="2000">
                <a:solidFill>
                  <a:schemeClr val="tx1"/>
                </a:solidFill>
                <a:latin typeface="Times New Roman" panose="02020603050405020304" pitchFamily="18" charset="0"/>
                <a:cs typeface="Times New Roman" panose="02020603050405020304" pitchFamily="18" charset="0"/>
              </a:rPr>
              <a:t>Em bé thông minh, Thạch Sanh, Éch ngồi đáy giếng, Thầy bói xem voi, Thánh Gióng. </a:t>
            </a:r>
            <a:endParaRPr lang="en-US">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0700" y="3307441"/>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5878" y="2110907"/>
            <a:ext cx="732592"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QUAY VỀ</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1623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04</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Hoạt động vận dụng</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extLst>
      <p:ext uri="{BB962C8B-B14F-4D97-AF65-F5344CB8AC3E}">
        <p14:creationId xmlns:p14="http://schemas.microsoft.com/office/powerpoint/2010/main" val="41509212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3BED0043-5B17-C890-7529-62063E9B6E9D}"/>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27" name="图片 11">
            <a:extLst>
              <a:ext uri="{FF2B5EF4-FFF2-40B4-BE49-F238E27FC236}">
                <a16:creationId xmlns:a16="http://schemas.microsoft.com/office/drawing/2014/main" id="{A340B026-68E4-4675-ACE1-4C3886F80BF6}"/>
              </a:ext>
            </a:extLst>
          </p:cNvPr>
          <p:cNvPicPr>
            <a:picLocks noChangeAspect="1"/>
          </p:cNvPicPr>
          <p:nvPr/>
        </p:nvPicPr>
        <p:blipFill>
          <a:blip r:embed="rId7" cstate="print"/>
          <a:stretch>
            <a:fillRect/>
          </a:stretch>
        </p:blipFill>
        <p:spPr>
          <a:xfrm>
            <a:off x="1052659" y="-217135"/>
            <a:ext cx="5807640" cy="5807640"/>
          </a:xfrm>
          <a:prstGeom prst="rect">
            <a:avLst/>
          </a:prstGeom>
        </p:spPr>
      </p:pic>
      <p:sp>
        <p:nvSpPr>
          <p:cNvPr id="28" name="矩形 13">
            <a:extLst>
              <a:ext uri="{FF2B5EF4-FFF2-40B4-BE49-F238E27FC236}">
                <a16:creationId xmlns:a16="http://schemas.microsoft.com/office/drawing/2014/main" id="{AA9B2312-4791-47CF-8BF1-3166A7DA2C63}"/>
              </a:ext>
            </a:extLst>
          </p:cNvPr>
          <p:cNvSpPr/>
          <p:nvPr/>
        </p:nvSpPr>
        <p:spPr>
          <a:xfrm>
            <a:off x="2461463" y="2224347"/>
            <a:ext cx="2925979"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90170" algn="l"/>
                <a:tab pos="180340" algn="l"/>
              </a:tabLst>
            </a:pPr>
            <a:r>
              <a:rPr lang="en-US" sz="2400" b="1">
                <a:latin typeface="Times New Roman" panose="02020603050405020304" pitchFamily="18" charset="0"/>
                <a:ea typeface="MS Mincho" panose="02020609040205080304" pitchFamily="49" charset="-128"/>
                <a:cs typeface="Times New Roman" panose="02020603050405020304" pitchFamily="18" charset="0"/>
              </a:rPr>
              <a:t>Em hãy t</a:t>
            </a: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ìm một truyện ngụ ngôn và </a:t>
            </a:r>
            <a:r>
              <a:rPr lang="en-US" sz="2400" b="1">
                <a:latin typeface="Times New Roman" panose="02020603050405020304" pitchFamily="18" charset="0"/>
                <a:ea typeface="MS Mincho" panose="02020609040205080304" pitchFamily="49" charset="-128"/>
                <a:cs typeface="Times New Roman" panose="02020603050405020304" pitchFamily="18" charset="0"/>
              </a:rPr>
              <a:t>hoàn </a:t>
            </a: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thiện PHT sau: </a:t>
            </a:r>
            <a:endParaRPr lang="en-US" sz="2400" b="1">
              <a:effectLst/>
              <a:latin typeface=".VnTime"/>
              <a:ea typeface="Times New Roman" panose="02020603050405020304" pitchFamily="18" charset="0"/>
              <a:cs typeface="Times New Roman" panose="02020603050405020304" pitchFamily="18" charset="0"/>
            </a:endParaRPr>
          </a:p>
        </p:txBody>
      </p:sp>
      <p:pic>
        <p:nvPicPr>
          <p:cNvPr id="29" name="图片 2">
            <a:extLst>
              <a:ext uri="{FF2B5EF4-FFF2-40B4-BE49-F238E27FC236}">
                <a16:creationId xmlns:a16="http://schemas.microsoft.com/office/drawing/2014/main" id="{8DE2197B-3A46-4650-9CF8-E9C3ED88A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701" y="1791705"/>
            <a:ext cx="3482925" cy="4679260"/>
          </a:xfrm>
          <a:prstGeom prst="rect">
            <a:avLst/>
          </a:prstGeom>
        </p:spPr>
      </p:pic>
    </p:spTree>
    <p:custDataLst>
      <p:tags r:id="rId1"/>
    </p:custDataLst>
    <p:extLst>
      <p:ext uri="{BB962C8B-B14F-4D97-AF65-F5344CB8AC3E}">
        <p14:creationId xmlns:p14="http://schemas.microsoft.com/office/powerpoint/2010/main" val="7746088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500"/>
                                        <p:tgtEl>
                                          <p:spTgt spid="6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3BED0043-5B17-C890-7529-62063E9B6E9D}"/>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graphicFrame>
        <p:nvGraphicFramePr>
          <p:cNvPr id="2" name="Table 1">
            <a:extLst>
              <a:ext uri="{FF2B5EF4-FFF2-40B4-BE49-F238E27FC236}">
                <a16:creationId xmlns:a16="http://schemas.microsoft.com/office/drawing/2014/main" id="{036E9592-46BB-9341-EFAC-245C8EEBD752}"/>
              </a:ext>
            </a:extLst>
          </p:cNvPr>
          <p:cNvGraphicFramePr>
            <a:graphicFrameLocks noGrp="1"/>
          </p:cNvGraphicFramePr>
          <p:nvPr>
            <p:extLst>
              <p:ext uri="{D42A27DB-BD31-4B8C-83A1-F6EECF244321}">
                <p14:modId xmlns:p14="http://schemas.microsoft.com/office/powerpoint/2010/main" val="2118135748"/>
              </p:ext>
            </p:extLst>
          </p:nvPr>
        </p:nvGraphicFramePr>
        <p:xfrm>
          <a:off x="1605508" y="1425257"/>
          <a:ext cx="8600661" cy="4230341"/>
        </p:xfrm>
        <a:graphic>
          <a:graphicData uri="http://schemas.openxmlformats.org/drawingml/2006/table">
            <a:tbl>
              <a:tblPr firstRow="1" firstCol="1" bandRow="1">
                <a:tableStyleId>{21E4AEA4-8DFA-4A89-87EB-49C32662AFE0}</a:tableStyleId>
              </a:tblPr>
              <a:tblGrid>
                <a:gridCol w="3474667">
                  <a:extLst>
                    <a:ext uri="{9D8B030D-6E8A-4147-A177-3AD203B41FA5}">
                      <a16:colId xmlns:a16="http://schemas.microsoft.com/office/drawing/2014/main" val="3401650694"/>
                    </a:ext>
                  </a:extLst>
                </a:gridCol>
                <a:gridCol w="5125994">
                  <a:extLst>
                    <a:ext uri="{9D8B030D-6E8A-4147-A177-3AD203B41FA5}">
                      <a16:colId xmlns:a16="http://schemas.microsoft.com/office/drawing/2014/main" val="272354903"/>
                    </a:ext>
                  </a:extLst>
                </a:gridCol>
              </a:tblGrid>
              <a:tr h="1266296">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Các yếu tố cần xem xét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Dấu hiệu nhận biết yếu tố của truyện ngụ ngôn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8377714"/>
                  </a:ext>
                </a:extLst>
              </a:tr>
              <a:tr h="592809">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103293"/>
                  </a:ext>
                </a:extLst>
              </a:tr>
              <a:tr h="592809">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Sự kiện, tình huống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0952452"/>
                  </a:ext>
                </a:extLst>
              </a:tr>
              <a:tr h="592809">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Cốt truyện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516504"/>
                  </a:ext>
                </a:extLst>
              </a:tr>
              <a:tr h="592809">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582405"/>
                  </a:ext>
                </a:extLst>
              </a:tr>
              <a:tr h="592809">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Không gian, thời gian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646785"/>
                  </a:ext>
                </a:extLst>
              </a:tr>
            </a:tbl>
          </a:graphicData>
        </a:graphic>
      </p:graphicFrame>
      <p:sp>
        <p:nvSpPr>
          <p:cNvPr id="13" name="圆角矩形 7">
            <a:extLst>
              <a:ext uri="{FF2B5EF4-FFF2-40B4-BE49-F238E27FC236}">
                <a16:creationId xmlns:a16="http://schemas.microsoft.com/office/drawing/2014/main" id="{1C6F9ABD-0FCE-4941-363E-9D51D91A2A86}"/>
              </a:ext>
            </a:extLst>
          </p:cNvPr>
          <p:cNvSpPr/>
          <p:nvPr/>
        </p:nvSpPr>
        <p:spPr>
          <a:xfrm>
            <a:off x="4294525" y="564674"/>
            <a:ext cx="2947339"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PHT</a:t>
            </a:r>
            <a:endParaRPr lang="zh-CN" sz="32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8957807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500"/>
                                        <p:tgtEl>
                                          <p:spTgt spid="6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3" grpId="0" bldLvl="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3234590" y="1408983"/>
            <a:ext cx="7485563" cy="1200329"/>
          </a:xfrm>
          <a:prstGeom prst="rect">
            <a:avLst/>
          </a:prstGeom>
          <a:noFill/>
        </p:spPr>
        <p:txBody>
          <a:bodyPr wrap="square" rtlCol="0">
            <a:spAutoFit/>
          </a:bodyPr>
          <a:lstStyle/>
          <a:p>
            <a:r>
              <a:rPr lang="en-US" sz="3600" b="1" i="1">
                <a:latin typeface="Times New Roman" panose="02020603050405020304" pitchFamily="18" charset="0"/>
                <a:cs typeface="Times New Roman" panose="02020603050405020304" pitchFamily="18" charset="0"/>
              </a:rPr>
              <a:t>1. Một cây mà có năm cành</a:t>
            </a:r>
            <a:br>
              <a:rPr lang="en-US" sz="3600" b="1" i="1">
                <a:latin typeface="Times New Roman" panose="02020603050405020304" pitchFamily="18" charset="0"/>
                <a:cs typeface="Times New Roman" panose="02020603050405020304" pitchFamily="18" charset="0"/>
              </a:rPr>
            </a:br>
            <a:r>
              <a:rPr lang="en-US" sz="3600" b="1" i="1">
                <a:latin typeface="Times New Roman" panose="02020603050405020304" pitchFamily="18" charset="0"/>
                <a:cs typeface="Times New Roman" panose="02020603050405020304" pitchFamily="18" charset="0"/>
              </a:rPr>
              <a:t>Giáp nước thì héo, để dành thì tươi ?</a:t>
            </a: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5" y="2328873"/>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Bàn tay</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21837933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3BED0043-5B17-C890-7529-62063E9B6E9D}"/>
              </a:ext>
            </a:extLst>
          </p:cNvPr>
          <p:cNvPicPr>
            <a:picLocks noChangeAspect="1"/>
          </p:cNvPicPr>
          <p:nvPr/>
        </p:nvPicPr>
        <p:blipFill>
          <a:blip r:embed="rId4"/>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sp>
        <p:nvSpPr>
          <p:cNvPr id="13" name="圆角矩形 7">
            <a:extLst>
              <a:ext uri="{FF2B5EF4-FFF2-40B4-BE49-F238E27FC236}">
                <a16:creationId xmlns:a16="http://schemas.microsoft.com/office/drawing/2014/main" id="{1C6F9ABD-0FCE-4941-363E-9D51D91A2A86}"/>
              </a:ext>
            </a:extLst>
          </p:cNvPr>
          <p:cNvSpPr/>
          <p:nvPr/>
        </p:nvSpPr>
        <p:spPr>
          <a:xfrm>
            <a:off x="4003760" y="867092"/>
            <a:ext cx="421193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Hoạt động vận dụng</a:t>
            </a:r>
            <a:endParaRPr lang="zh-CN" sz="32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pic>
        <p:nvPicPr>
          <p:cNvPr id="11" name="图片 2">
            <a:extLst>
              <a:ext uri="{FF2B5EF4-FFF2-40B4-BE49-F238E27FC236}">
                <a16:creationId xmlns:a16="http://schemas.microsoft.com/office/drawing/2014/main" id="{58F0C456-4389-4334-A5DE-7427A7E412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145" y="1336260"/>
            <a:ext cx="6070032" cy="4286650"/>
          </a:xfrm>
          <a:prstGeom prst="rect">
            <a:avLst/>
          </a:prstGeom>
        </p:spPr>
      </p:pic>
      <p:sp>
        <p:nvSpPr>
          <p:cNvPr id="12" name="文本框 5">
            <a:extLst>
              <a:ext uri="{FF2B5EF4-FFF2-40B4-BE49-F238E27FC236}">
                <a16:creationId xmlns:a16="http://schemas.microsoft.com/office/drawing/2014/main" id="{1EAB876B-0742-41D2-9FDE-DE440D292C91}"/>
              </a:ext>
            </a:extLst>
          </p:cNvPr>
          <p:cNvSpPr txBox="1"/>
          <p:nvPr/>
        </p:nvSpPr>
        <p:spPr>
          <a:xfrm>
            <a:off x="1945229" y="2066613"/>
            <a:ext cx="3101007" cy="19538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tabLst>
                <a:tab pos="90170" algn="l"/>
                <a:tab pos="180340" algn="l"/>
              </a:tabLst>
            </a:pPr>
            <a:r>
              <a:rPr lang="en-US" sz="280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Em rút ra được bài học gì qua truyện ngụ ngôn đó?</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4" name="图片 9" descr="图片包含 玩具, 玩偶&#10;&#10;自动生成的说明">
            <a:extLst>
              <a:ext uri="{FF2B5EF4-FFF2-40B4-BE49-F238E27FC236}">
                <a16:creationId xmlns:a16="http://schemas.microsoft.com/office/drawing/2014/main" id="{803CA5CD-3444-46CE-8A1C-D25765820A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929" y="2079625"/>
            <a:ext cx="5963528" cy="4467141"/>
          </a:xfrm>
          <a:prstGeom prst="rect">
            <a:avLst/>
          </a:prstGeom>
        </p:spPr>
      </p:pic>
    </p:spTree>
    <p:custDataLst>
      <p:tags r:id="rId1"/>
    </p:custDataLst>
    <p:extLst>
      <p:ext uri="{BB962C8B-B14F-4D97-AF65-F5344CB8AC3E}">
        <p14:creationId xmlns:p14="http://schemas.microsoft.com/office/powerpoint/2010/main" val="30209713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500"/>
                                        <p:tgtEl>
                                          <p:spTgt spid="6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3" grpId="0" bldLvl="0" animBg="1"/>
      <p:bldP spid="13" grpId="1"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352" y="931412"/>
            <a:ext cx="7998107" cy="4768683"/>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4399" y="2743448"/>
            <a:ext cx="740925" cy="114461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6024" y="4915122"/>
            <a:ext cx="2067592" cy="132757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42" y="4624303"/>
            <a:ext cx="443671" cy="631000"/>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740" y="1752805"/>
            <a:ext cx="5574421" cy="2426707"/>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42">
                <a:defRPr/>
              </a:pPr>
              <a:endParaRPr sz="2799">
                <a:solidFill>
                  <a:prstClr val="white"/>
                </a:solidFill>
                <a:latin typeface="字魂36号-正文宋楷" panose="02000000000000000000" pitchFamily="2" charset="-122"/>
                <a:ea typeface="字魂36号-正文宋楷" panose="02000000000000000000" pitchFamily="2" charset="-122"/>
                <a:sym typeface="Arial"/>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1975" tIns="0" rIns="71975" bIns="0" anchor="ctr" anchorCtr="0">
              <a:noAutofit/>
            </a:bodyPr>
            <a:lstStyle/>
            <a:p>
              <a:pPr algn="ctr" defTabSz="914020">
                <a:lnSpc>
                  <a:spcPct val="120000"/>
                </a:lnSpc>
                <a:defRPr/>
              </a:pPr>
              <a:br>
                <a:rPr lang="zh-CN" altLang="en-US" sz="5997"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Arial"/>
                </a:rPr>
              </a:br>
              <a:endParaRPr lang="zh-CN" altLang="en-US" sz="5997"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Arial"/>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7150" y="1834470"/>
            <a:ext cx="5574421" cy="1787605"/>
          </a:xfrm>
          <a:prstGeom prst="rect">
            <a:avLst/>
          </a:prstGeom>
          <a:noFill/>
        </p:spPr>
        <p:txBody>
          <a:bodyPr wrap="square" rtlCol="0">
            <a:spAutoFit/>
          </a:bodyPr>
          <a:lstStyle/>
          <a:p>
            <a:pPr algn="ctr" defTabSz="457021">
              <a:lnSpc>
                <a:spcPct val="120000"/>
              </a:lnSpc>
              <a:defRPr/>
            </a:pPr>
            <a:r>
              <a:rPr lang="en-US" sz="4799" b="1" i="1" kern="100">
                <a:solidFill>
                  <a:prstClr val="black"/>
                </a:solidFill>
                <a:latin typeface="Times New Roman" panose="02020603050405020304" pitchFamily="18" charset="0"/>
                <a:ea typeface="SimSun" panose="02010600030101010101" pitchFamily="2" charset="-122"/>
                <a:cs typeface="Arial"/>
                <a:sym typeface="Arial"/>
              </a:rPr>
              <a:t>Chúc các em học bài thật tốt!</a:t>
            </a:r>
            <a:endParaRPr lang="zh-CN" altLang="en-US" sz="8796" b="1"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723" y="2726350"/>
            <a:ext cx="5308159" cy="4012981"/>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923" y="3372919"/>
            <a:ext cx="1256845" cy="1732923"/>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3821216" y="1255390"/>
            <a:ext cx="7485563" cy="1815882"/>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2. Trắng, đen cùng ở một nhà</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Cùng chung người mẹ, cùng là phận con</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Với bên hàng xóm thân quen</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Cùng thức, cùng ngủ, vui buồn có nhau ?</a:t>
            </a: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5" y="2328873"/>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Đôi mắt</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0829267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3015168" y="1050280"/>
            <a:ext cx="7485563" cy="2246769"/>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3. Khi im thì ở ngang nhau</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Khi nào chuyển động trước sau nhịp nhàng.</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Quên mình mà chẳng khoe khoang</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Âm thầm đi khắp dọc ngang trăm miền.</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(Là gì?)</a:t>
            </a: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38447" y="2248472"/>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Bàn chân</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5895020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3234590" y="1121643"/>
            <a:ext cx="7485563" cy="2062103"/>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4. Một nhà, hai cửa như nhau</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Chẳng hề phân biệt: cùng vào cùng ra</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Suốt đời làn gió thoảng qua</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Cửa mà hết gió, chủ nhà chết theo ?</a:t>
            </a: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5" y="2328873"/>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Mũi</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38669974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2947580" y="1295528"/>
            <a:ext cx="7485563" cy="1754326"/>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5. Cả đời luống chịu gian nan</a:t>
            </a:r>
          </a:p>
          <a:p>
            <a:pPr algn="ctr"/>
            <a:r>
              <a:rPr lang="en-US" sz="3600">
                <a:latin typeface="Times New Roman" panose="02020603050405020304" pitchFamily="18" charset="0"/>
                <a:cs typeface="Times New Roman" panose="02020603050405020304" pitchFamily="18" charset="0"/>
              </a:rPr>
              <a:t>Đi buôn mất vốn lại mang nợ nần</a:t>
            </a:r>
          </a:p>
          <a:p>
            <a:pPr algn="ctr"/>
            <a:r>
              <a:rPr lang="en-US" sz="3600" i="1">
                <a:latin typeface="Times New Roman" panose="02020603050405020304" pitchFamily="18" charset="0"/>
                <a:cs typeface="Times New Roman" panose="02020603050405020304" pitchFamily="18" charset="0"/>
              </a:rPr>
              <a:t> Là cái gì</a:t>
            </a:r>
            <a:endParaRPr lang="en-US" sz="6000" b="1" i="1">
              <a:latin typeface="Times New Roman" panose="02020603050405020304" pitchFamily="18" charset="0"/>
              <a:cs typeface="Times New Roman" panose="02020603050405020304" pitchFamily="18" charset="0"/>
            </a:endParaRP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5" y="2328873"/>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Tai</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8530384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4"/>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5"/>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6"/>
          <a:stretch>
            <a:fillRect/>
          </a:stretch>
        </p:blipFill>
        <p:spPr>
          <a:xfrm>
            <a:off x="2795747" y="837004"/>
            <a:ext cx="7924406" cy="2736921"/>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7"/>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8"/>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9"/>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0"/>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4551628" y="1201900"/>
            <a:ext cx="7485563" cy="289310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6. Bên ngoài cũng là cửa</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Trong dao cứa, cối xay</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Biết ngọt, bùi, đắng cay</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Nói lời hay ý đẹp</a:t>
            </a:r>
            <a:br>
              <a:rPr lang="en-US" sz="3200">
                <a:latin typeface="Times New Roman" panose="02020603050405020304" pitchFamily="18" charset="0"/>
                <a:cs typeface="Times New Roman" panose="02020603050405020304" pitchFamily="18" charset="0"/>
              </a:rPr>
            </a:br>
            <a:endParaRPr lang="en-US" sz="5400" b="1" i="1">
              <a:latin typeface="Times New Roman" panose="02020603050405020304" pitchFamily="18" charset="0"/>
              <a:cs typeface="Times New Roman" panose="02020603050405020304" pitchFamily="18" charset="0"/>
            </a:endParaRPr>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5" y="2328873"/>
            <a:ext cx="4070125" cy="451461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Miệng</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37128631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PA" val="v5.0.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ppt/theme/themeOverride6.xml><?xml version="1.0" encoding="utf-8"?>
<a:themeOverride xmlns:a="http://schemas.openxmlformats.org/drawingml/2006/main">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90</TotalTime>
  <Words>1624</Words>
  <Application>Microsoft Office PowerPoint</Application>
  <PresentationFormat>Widescreen</PresentationFormat>
  <Paragraphs>223</Paragraphs>
  <Slides>41</Slides>
  <Notes>14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41</vt:i4>
      </vt:variant>
    </vt:vector>
  </HeadingPairs>
  <TitlesOfParts>
    <vt:vector size="56" baseType="lpstr">
      <vt:lpstr>DengXian</vt:lpstr>
      <vt:lpstr>.VnTime</vt:lpstr>
      <vt:lpstr>Arial</vt:lpstr>
      <vt:lpstr>Calibri</vt:lpstr>
      <vt:lpstr>Calibri Light</vt:lpstr>
      <vt:lpstr>Tahoma</vt:lpstr>
      <vt:lpstr>Times New Roman</vt:lpstr>
      <vt:lpstr>Wingdings</vt:lpstr>
      <vt:lpstr>字魂36号-正文宋楷</vt:lpstr>
      <vt:lpstr>思源黑体 CN Medium</vt:lpstr>
      <vt:lpstr>视觉坊免费素材shijuef.com(龚帆免费体)</vt:lpstr>
      <vt:lpstr>Office 主题​​</vt:lpstr>
      <vt:lpstr>1_Office 主题​​</vt:lpstr>
      <vt:lpstr>9_Office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创意卡通风六一儿童节主题班会PPT模板</dc:title>
  <dc:creator>包图网</dc:creator>
  <cp:lastModifiedBy>Nguyễn Chà</cp:lastModifiedBy>
  <cp:revision>162</cp:revision>
  <dcterms:created xsi:type="dcterms:W3CDTF">2019-06-19T02:08:00Z</dcterms:created>
  <dcterms:modified xsi:type="dcterms:W3CDTF">2022-07-31T08:15:50Z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2052-11.1.0.11691</vt:lpwstr>
  </property>
  <property fmtid="{D5CDD505-2E9C-101B-9397-08002B2CF9AE}" pid="3" name="ICV">
    <vt:lpwstr>8D8600BCD39B487C8B652C2252153C3A</vt:lpwstr>
  </property>
</Properties>
</file>