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</p:sldMasterIdLst>
  <p:notesMasterIdLst>
    <p:notesMasterId r:id="rId43"/>
  </p:notesMasterIdLst>
  <p:sldIdLst>
    <p:sldId id="256" r:id="rId4"/>
    <p:sldId id="363" r:id="rId5"/>
    <p:sldId id="364" r:id="rId6"/>
    <p:sldId id="365" r:id="rId7"/>
    <p:sldId id="366" r:id="rId8"/>
    <p:sldId id="367" r:id="rId9"/>
    <p:sldId id="368" r:id="rId10"/>
    <p:sldId id="375" r:id="rId11"/>
    <p:sldId id="369" r:id="rId12"/>
    <p:sldId id="370" r:id="rId13"/>
    <p:sldId id="371" r:id="rId14"/>
    <p:sldId id="372" r:id="rId15"/>
    <p:sldId id="373" r:id="rId16"/>
    <p:sldId id="374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99" r:id="rId25"/>
    <p:sldId id="383" r:id="rId26"/>
    <p:sldId id="384" r:id="rId27"/>
    <p:sldId id="385" r:id="rId28"/>
    <p:sldId id="386" r:id="rId29"/>
    <p:sldId id="387" r:id="rId30"/>
    <p:sldId id="389" r:id="rId31"/>
    <p:sldId id="390" r:id="rId32"/>
    <p:sldId id="391" r:id="rId33"/>
    <p:sldId id="392" r:id="rId34"/>
    <p:sldId id="393" r:id="rId35"/>
    <p:sldId id="394" r:id="rId36"/>
    <p:sldId id="396" r:id="rId37"/>
    <p:sldId id="397" r:id="rId38"/>
    <p:sldId id="398" r:id="rId39"/>
    <p:sldId id="302" r:id="rId40"/>
    <p:sldId id="400" r:id="rId41"/>
    <p:sldId id="2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8909" autoAdjust="0"/>
  </p:normalViewPr>
  <p:slideViewPr>
    <p:cSldViewPr snapToGrid="0">
      <p:cViewPr varScale="1">
        <p:scale>
          <a:sx n="58" d="100"/>
          <a:sy n="58" d="100"/>
        </p:scale>
        <p:origin x="12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5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70382-8EE6-40E0-98B9-468C1FF912C2}" type="doc">
      <dgm:prSet loTypeId="urn:microsoft.com/office/officeart/2009/3/layout/HorizontalOrganizationChart#11" loCatId="hierarchy" qsTypeId="urn:microsoft.com/office/officeart/2005/8/quickstyle/simple1#78" qsCatId="simple" csTypeId="urn:microsoft.com/office/officeart/2005/8/colors/accent1_2#60" csCatId="accent1" phldr="1"/>
      <dgm:spPr/>
      <dgm:t>
        <a:bodyPr/>
        <a:lstStyle/>
        <a:p>
          <a:endParaRPr lang="en-US"/>
        </a:p>
      </dgm:t>
    </dgm:pt>
    <dgm:pt modelId="{8BE01FE4-2381-4716-AB08-49FB0409C96A}">
      <dgm:prSet phldrT="[Text]" custT="1"/>
      <dgm:spPr/>
      <dgm:t>
        <a:bodyPr/>
        <a:lstStyle/>
        <a:p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7B141-7BA4-4B80-963F-33C2C3864806}" type="parTrans" cxnId="{158EC911-F0CE-46D4-B6FB-75E7C5DF6990}">
      <dgm:prSet/>
      <dgm:spPr/>
      <dgm:t>
        <a:bodyPr/>
        <a:lstStyle/>
        <a:p>
          <a:endParaRPr lang="en-US"/>
        </a:p>
      </dgm:t>
    </dgm:pt>
    <dgm:pt modelId="{85CDB4FF-FE02-4894-8811-7135DDEFDBAC}" type="sibTrans" cxnId="{158EC911-F0CE-46D4-B6FB-75E7C5DF6990}">
      <dgm:prSet/>
      <dgm:spPr/>
      <dgm:t>
        <a:bodyPr/>
        <a:lstStyle/>
        <a:p>
          <a:endParaRPr lang="en-US"/>
        </a:p>
      </dgm:t>
    </dgm:pt>
    <dgm:pt modelId="{56AAFD7C-7DFB-4DEC-BE52-13F17B50D59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“</a:t>
          </a:r>
          <a:r>
            <a:rPr lang="en-US" sz="2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cha </a:t>
          </a:r>
          <a:r>
            <a:rPr lang="en-US" sz="2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ngất</a:t>
          </a:r>
          <a:r>
            <a: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…”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25646-9C07-4DCF-8C78-0F0F426EBC81}" type="parTrans" cxnId="{979CCA01-1F4F-4AC1-A044-2CD9198A2A38}">
      <dgm:prSet/>
      <dgm:spPr/>
      <dgm:t>
        <a:bodyPr/>
        <a:lstStyle/>
        <a:p>
          <a:endParaRPr lang="en-US"/>
        </a:p>
      </dgm:t>
    </dgm:pt>
    <dgm:pt modelId="{9C7C70D7-56C5-4F1D-8306-CF670738B420}" type="sibTrans" cxnId="{979CCA01-1F4F-4AC1-A044-2CD9198A2A38}">
      <dgm:prSet/>
      <dgm:spPr/>
      <dgm:t>
        <a:bodyPr/>
        <a:lstStyle/>
        <a:p>
          <a:endParaRPr lang="en-US"/>
        </a:p>
      </dgm:t>
    </dgm:pt>
    <dgm:pt modelId="{3B258EE9-9CBB-433D-99E9-D8E23C1D4041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dung,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7B569A-0BCA-4A84-BC33-BBAA8C6AA3BA}" type="parTrans" cxnId="{FC102B44-F167-4EF7-9753-6FBF39C3FBB4}">
      <dgm:prSet/>
      <dgm:spPr/>
      <dgm:t>
        <a:bodyPr/>
        <a:lstStyle/>
        <a:p>
          <a:endParaRPr lang="en-US"/>
        </a:p>
      </dgm:t>
    </dgm:pt>
    <dgm:pt modelId="{FF047AE9-4390-40BF-B37D-7F92BC931908}" type="sibTrans" cxnId="{FC102B44-F167-4EF7-9753-6FBF39C3FBB4}">
      <dgm:prSet/>
      <dgm:spPr/>
      <dgm:t>
        <a:bodyPr/>
        <a:lstStyle/>
        <a:p>
          <a:endParaRPr lang="en-US"/>
        </a:p>
      </dgm:t>
    </dgm:pt>
    <dgm:pt modelId="{579162C0-F0A3-4F60-9D8E-FE79CA486BE1}" type="pres">
      <dgm:prSet presAssocID="{37470382-8EE6-40E0-98B9-468C1FF912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2FC3647-3180-438D-AE3A-95E190CCCD46}" type="pres">
      <dgm:prSet presAssocID="{8BE01FE4-2381-4716-AB08-49FB0409C96A}" presName="hierRoot1" presStyleCnt="0">
        <dgm:presLayoutVars>
          <dgm:hierBranch val="init"/>
        </dgm:presLayoutVars>
      </dgm:prSet>
      <dgm:spPr/>
    </dgm:pt>
    <dgm:pt modelId="{43A35D41-4821-4CC5-8BFC-DD8CACE9E6A7}" type="pres">
      <dgm:prSet presAssocID="{8BE01FE4-2381-4716-AB08-49FB0409C96A}" presName="rootComposite1" presStyleCnt="0"/>
      <dgm:spPr/>
    </dgm:pt>
    <dgm:pt modelId="{18237A72-9E94-494E-B160-4FFCF9101D18}" type="pres">
      <dgm:prSet presAssocID="{8BE01FE4-2381-4716-AB08-49FB0409C96A}" presName="rootText1" presStyleLbl="node0" presStyleIdx="0" presStyleCnt="1" custScaleX="67881" custScaleY="689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1B0F5C-C10B-4244-B4EA-8C19C711E78A}" type="pres">
      <dgm:prSet presAssocID="{8BE01FE4-2381-4716-AB08-49FB0409C9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2A5EE3-802D-40E4-8D11-0E2582259B8B}" type="pres">
      <dgm:prSet presAssocID="{8BE01FE4-2381-4716-AB08-49FB0409C96A}" presName="hierChild2" presStyleCnt="0"/>
      <dgm:spPr/>
    </dgm:pt>
    <dgm:pt modelId="{863ED754-3843-4FDD-9902-E6D7B2A32508}" type="pres">
      <dgm:prSet presAssocID="{83F25646-9C07-4DCF-8C78-0F0F426EBC81}" presName="Name64" presStyleLbl="parChTrans1D2" presStyleIdx="0" presStyleCnt="2"/>
      <dgm:spPr/>
      <dgm:t>
        <a:bodyPr/>
        <a:lstStyle/>
        <a:p>
          <a:endParaRPr lang="en-US"/>
        </a:p>
      </dgm:t>
    </dgm:pt>
    <dgm:pt modelId="{8A5019F5-ABDF-4F82-A0CF-997E030E8C9A}" type="pres">
      <dgm:prSet presAssocID="{56AAFD7C-7DFB-4DEC-BE52-13F17B50D59D}" presName="hierRoot2" presStyleCnt="0">
        <dgm:presLayoutVars>
          <dgm:hierBranch val="init"/>
        </dgm:presLayoutVars>
      </dgm:prSet>
      <dgm:spPr/>
    </dgm:pt>
    <dgm:pt modelId="{6806AC02-9312-40E2-86AB-34E5CDDB0951}" type="pres">
      <dgm:prSet presAssocID="{56AAFD7C-7DFB-4DEC-BE52-13F17B50D59D}" presName="rootComposite" presStyleCnt="0"/>
      <dgm:spPr/>
    </dgm:pt>
    <dgm:pt modelId="{4C26BE7A-F462-4784-BE55-C9747B4DAFF6}" type="pres">
      <dgm:prSet presAssocID="{56AAFD7C-7DFB-4DEC-BE52-13F17B50D59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E3DA0-A651-4235-8EB5-76DC98CA98A1}" type="pres">
      <dgm:prSet presAssocID="{56AAFD7C-7DFB-4DEC-BE52-13F17B50D59D}" presName="rootConnector" presStyleLbl="node2" presStyleIdx="0" presStyleCnt="2"/>
      <dgm:spPr/>
      <dgm:t>
        <a:bodyPr/>
        <a:lstStyle/>
        <a:p>
          <a:endParaRPr lang="en-US"/>
        </a:p>
      </dgm:t>
    </dgm:pt>
    <dgm:pt modelId="{BE1DC5A6-827F-4600-B909-2ECC4A0E1318}" type="pres">
      <dgm:prSet presAssocID="{56AAFD7C-7DFB-4DEC-BE52-13F17B50D59D}" presName="hierChild4" presStyleCnt="0"/>
      <dgm:spPr/>
    </dgm:pt>
    <dgm:pt modelId="{AE8EC4B7-D10E-4688-8C3D-D7F926249E2E}" type="pres">
      <dgm:prSet presAssocID="{56AAFD7C-7DFB-4DEC-BE52-13F17B50D59D}" presName="hierChild5" presStyleCnt="0"/>
      <dgm:spPr/>
    </dgm:pt>
    <dgm:pt modelId="{6D1AADCF-1206-4A1E-B516-4674AF439230}" type="pres">
      <dgm:prSet presAssocID="{147B569A-0BCA-4A84-BC33-BBAA8C6AA3BA}" presName="Name64" presStyleLbl="parChTrans1D2" presStyleIdx="1" presStyleCnt="2"/>
      <dgm:spPr/>
      <dgm:t>
        <a:bodyPr/>
        <a:lstStyle/>
        <a:p>
          <a:endParaRPr lang="en-US"/>
        </a:p>
      </dgm:t>
    </dgm:pt>
    <dgm:pt modelId="{B707F610-E6BF-4F04-B7EB-613E899BD5D6}" type="pres">
      <dgm:prSet presAssocID="{3B258EE9-9CBB-433D-99E9-D8E23C1D4041}" presName="hierRoot2" presStyleCnt="0">
        <dgm:presLayoutVars>
          <dgm:hierBranch val="init"/>
        </dgm:presLayoutVars>
      </dgm:prSet>
      <dgm:spPr/>
    </dgm:pt>
    <dgm:pt modelId="{99236A6B-1CDA-4D31-863B-A58E73CCD8A0}" type="pres">
      <dgm:prSet presAssocID="{3B258EE9-9CBB-433D-99E9-D8E23C1D4041}" presName="rootComposite" presStyleCnt="0"/>
      <dgm:spPr/>
    </dgm:pt>
    <dgm:pt modelId="{1DCDF640-EB33-4867-A4AC-02E2B45599E4}" type="pres">
      <dgm:prSet presAssocID="{3B258EE9-9CBB-433D-99E9-D8E23C1D404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D2D165-4308-4F32-B2B8-1A5A3F33CFB4}" type="pres">
      <dgm:prSet presAssocID="{3B258EE9-9CBB-433D-99E9-D8E23C1D4041}" presName="rootConnector" presStyleLbl="node2" presStyleIdx="1" presStyleCnt="2"/>
      <dgm:spPr/>
      <dgm:t>
        <a:bodyPr/>
        <a:lstStyle/>
        <a:p>
          <a:endParaRPr lang="en-US"/>
        </a:p>
      </dgm:t>
    </dgm:pt>
    <dgm:pt modelId="{EE4DD953-2F88-4C77-AD2C-B7AF2A32DA05}" type="pres">
      <dgm:prSet presAssocID="{3B258EE9-9CBB-433D-99E9-D8E23C1D4041}" presName="hierChild4" presStyleCnt="0"/>
      <dgm:spPr/>
    </dgm:pt>
    <dgm:pt modelId="{1FF40EA0-5C2A-487F-B163-AEEE461B7A85}" type="pres">
      <dgm:prSet presAssocID="{3B258EE9-9CBB-433D-99E9-D8E23C1D4041}" presName="hierChild5" presStyleCnt="0"/>
      <dgm:spPr/>
    </dgm:pt>
    <dgm:pt modelId="{2A3759E2-2278-4D6C-83EB-91DFC117CE70}" type="pres">
      <dgm:prSet presAssocID="{8BE01FE4-2381-4716-AB08-49FB0409C96A}" presName="hierChild3" presStyleCnt="0"/>
      <dgm:spPr/>
    </dgm:pt>
  </dgm:ptLst>
  <dgm:cxnLst>
    <dgm:cxn modelId="{8E643E2F-84DE-4EBE-8FDB-D3514926741B}" type="presOf" srcId="{8BE01FE4-2381-4716-AB08-49FB0409C96A}" destId="{18237A72-9E94-494E-B160-4FFCF9101D18}" srcOrd="0" destOrd="0" presId="urn:microsoft.com/office/officeart/2009/3/layout/HorizontalOrganizationChart#11"/>
    <dgm:cxn modelId="{979CCA01-1F4F-4AC1-A044-2CD9198A2A38}" srcId="{8BE01FE4-2381-4716-AB08-49FB0409C96A}" destId="{56AAFD7C-7DFB-4DEC-BE52-13F17B50D59D}" srcOrd="0" destOrd="0" parTransId="{83F25646-9C07-4DCF-8C78-0F0F426EBC81}" sibTransId="{9C7C70D7-56C5-4F1D-8306-CF670738B420}"/>
    <dgm:cxn modelId="{3DF93D03-F7A4-4DAE-9705-03CCAB551132}" type="presOf" srcId="{3B258EE9-9CBB-433D-99E9-D8E23C1D4041}" destId="{1DCDF640-EB33-4867-A4AC-02E2B45599E4}" srcOrd="0" destOrd="0" presId="urn:microsoft.com/office/officeart/2009/3/layout/HorizontalOrganizationChart#11"/>
    <dgm:cxn modelId="{FC102B44-F167-4EF7-9753-6FBF39C3FBB4}" srcId="{8BE01FE4-2381-4716-AB08-49FB0409C96A}" destId="{3B258EE9-9CBB-433D-99E9-D8E23C1D4041}" srcOrd="1" destOrd="0" parTransId="{147B569A-0BCA-4A84-BC33-BBAA8C6AA3BA}" sibTransId="{FF047AE9-4390-40BF-B37D-7F92BC931908}"/>
    <dgm:cxn modelId="{13574CF4-5821-437D-BB51-DD500BACCC7E}" type="presOf" srcId="{3B258EE9-9CBB-433D-99E9-D8E23C1D4041}" destId="{77D2D165-4308-4F32-B2B8-1A5A3F33CFB4}" srcOrd="1" destOrd="0" presId="urn:microsoft.com/office/officeart/2009/3/layout/HorizontalOrganizationChart#11"/>
    <dgm:cxn modelId="{158EC911-F0CE-46D4-B6FB-75E7C5DF6990}" srcId="{37470382-8EE6-40E0-98B9-468C1FF912C2}" destId="{8BE01FE4-2381-4716-AB08-49FB0409C96A}" srcOrd="0" destOrd="0" parTransId="{0D17B141-7BA4-4B80-963F-33C2C3864806}" sibTransId="{85CDB4FF-FE02-4894-8811-7135DDEFDBAC}"/>
    <dgm:cxn modelId="{51444D94-EE51-4C7B-AD70-7E493B592106}" type="presOf" srcId="{56AAFD7C-7DFB-4DEC-BE52-13F17B50D59D}" destId="{4C26BE7A-F462-4784-BE55-C9747B4DAFF6}" srcOrd="0" destOrd="0" presId="urn:microsoft.com/office/officeart/2009/3/layout/HorizontalOrganizationChart#11"/>
    <dgm:cxn modelId="{19EAAFB9-4971-4CC8-A2FA-E97E28BE318D}" type="presOf" srcId="{56AAFD7C-7DFB-4DEC-BE52-13F17B50D59D}" destId="{D21E3DA0-A651-4235-8EB5-76DC98CA98A1}" srcOrd="1" destOrd="0" presId="urn:microsoft.com/office/officeart/2009/3/layout/HorizontalOrganizationChart#11"/>
    <dgm:cxn modelId="{F0A15B6F-C086-4E17-B86C-D400179675D7}" type="presOf" srcId="{8BE01FE4-2381-4716-AB08-49FB0409C96A}" destId="{921B0F5C-C10B-4244-B4EA-8C19C711E78A}" srcOrd="1" destOrd="0" presId="urn:microsoft.com/office/officeart/2009/3/layout/HorizontalOrganizationChart#11"/>
    <dgm:cxn modelId="{ABBF3E12-5DED-4FCF-94EC-AD5DD8213A3F}" type="presOf" srcId="{147B569A-0BCA-4A84-BC33-BBAA8C6AA3BA}" destId="{6D1AADCF-1206-4A1E-B516-4674AF439230}" srcOrd="0" destOrd="0" presId="urn:microsoft.com/office/officeart/2009/3/layout/HorizontalOrganizationChart#11"/>
    <dgm:cxn modelId="{DA0DD482-AB8A-4390-9016-CBEF1FA85160}" type="presOf" srcId="{37470382-8EE6-40E0-98B9-468C1FF912C2}" destId="{579162C0-F0A3-4F60-9D8E-FE79CA486BE1}" srcOrd="0" destOrd="0" presId="urn:microsoft.com/office/officeart/2009/3/layout/HorizontalOrganizationChart#11"/>
    <dgm:cxn modelId="{631DACB9-6C94-4A21-BB45-3595CF69DB34}" type="presOf" srcId="{83F25646-9C07-4DCF-8C78-0F0F426EBC81}" destId="{863ED754-3843-4FDD-9902-E6D7B2A32508}" srcOrd="0" destOrd="0" presId="urn:microsoft.com/office/officeart/2009/3/layout/HorizontalOrganizationChart#11"/>
    <dgm:cxn modelId="{4FD4AC02-357B-4ABF-B395-0BD2DFAD69EA}" type="presParOf" srcId="{579162C0-F0A3-4F60-9D8E-FE79CA486BE1}" destId="{D2FC3647-3180-438D-AE3A-95E190CCCD46}" srcOrd="0" destOrd="0" presId="urn:microsoft.com/office/officeart/2009/3/layout/HorizontalOrganizationChart#11"/>
    <dgm:cxn modelId="{CD2EE001-56AB-4C81-835A-DD1F32512B69}" type="presParOf" srcId="{D2FC3647-3180-438D-AE3A-95E190CCCD46}" destId="{43A35D41-4821-4CC5-8BFC-DD8CACE9E6A7}" srcOrd="0" destOrd="0" presId="urn:microsoft.com/office/officeart/2009/3/layout/HorizontalOrganizationChart#11"/>
    <dgm:cxn modelId="{35034C49-FAF9-49AB-AE68-96017CA89138}" type="presParOf" srcId="{43A35D41-4821-4CC5-8BFC-DD8CACE9E6A7}" destId="{18237A72-9E94-494E-B160-4FFCF9101D18}" srcOrd="0" destOrd="0" presId="urn:microsoft.com/office/officeart/2009/3/layout/HorizontalOrganizationChart#11"/>
    <dgm:cxn modelId="{81F269AF-5CC2-410A-8224-BDEA284B84CE}" type="presParOf" srcId="{43A35D41-4821-4CC5-8BFC-DD8CACE9E6A7}" destId="{921B0F5C-C10B-4244-B4EA-8C19C711E78A}" srcOrd="1" destOrd="0" presId="urn:microsoft.com/office/officeart/2009/3/layout/HorizontalOrganizationChart#11"/>
    <dgm:cxn modelId="{FFC00B53-9569-4D50-9184-E1262EB4D414}" type="presParOf" srcId="{D2FC3647-3180-438D-AE3A-95E190CCCD46}" destId="{1F2A5EE3-802D-40E4-8D11-0E2582259B8B}" srcOrd="1" destOrd="0" presId="urn:microsoft.com/office/officeart/2009/3/layout/HorizontalOrganizationChart#11"/>
    <dgm:cxn modelId="{F0453E75-7A89-4131-AAA4-D6317332F4C4}" type="presParOf" srcId="{1F2A5EE3-802D-40E4-8D11-0E2582259B8B}" destId="{863ED754-3843-4FDD-9902-E6D7B2A32508}" srcOrd="0" destOrd="0" presId="urn:microsoft.com/office/officeart/2009/3/layout/HorizontalOrganizationChart#11"/>
    <dgm:cxn modelId="{3507685E-D4D9-4916-AF66-8A998D1030F3}" type="presParOf" srcId="{1F2A5EE3-802D-40E4-8D11-0E2582259B8B}" destId="{8A5019F5-ABDF-4F82-A0CF-997E030E8C9A}" srcOrd="1" destOrd="0" presId="urn:microsoft.com/office/officeart/2009/3/layout/HorizontalOrganizationChart#11"/>
    <dgm:cxn modelId="{566360CD-B563-4FFB-B7FB-8CE73A33CEF8}" type="presParOf" srcId="{8A5019F5-ABDF-4F82-A0CF-997E030E8C9A}" destId="{6806AC02-9312-40E2-86AB-34E5CDDB0951}" srcOrd="0" destOrd="0" presId="urn:microsoft.com/office/officeart/2009/3/layout/HorizontalOrganizationChart#11"/>
    <dgm:cxn modelId="{4951DBD9-DD11-4714-A806-E0C085A84155}" type="presParOf" srcId="{6806AC02-9312-40E2-86AB-34E5CDDB0951}" destId="{4C26BE7A-F462-4784-BE55-C9747B4DAFF6}" srcOrd="0" destOrd="0" presId="urn:microsoft.com/office/officeart/2009/3/layout/HorizontalOrganizationChart#11"/>
    <dgm:cxn modelId="{8064AEFF-3176-4D05-8CE3-EEDCE02A2E00}" type="presParOf" srcId="{6806AC02-9312-40E2-86AB-34E5CDDB0951}" destId="{D21E3DA0-A651-4235-8EB5-76DC98CA98A1}" srcOrd="1" destOrd="0" presId="urn:microsoft.com/office/officeart/2009/3/layout/HorizontalOrganizationChart#11"/>
    <dgm:cxn modelId="{BFFC3CD7-9BA6-4BF5-95B2-D23FF6637B69}" type="presParOf" srcId="{8A5019F5-ABDF-4F82-A0CF-997E030E8C9A}" destId="{BE1DC5A6-827F-4600-B909-2ECC4A0E1318}" srcOrd="1" destOrd="0" presId="urn:microsoft.com/office/officeart/2009/3/layout/HorizontalOrganizationChart#11"/>
    <dgm:cxn modelId="{ED5D04C6-768B-4943-9414-CCA12352D5F0}" type="presParOf" srcId="{8A5019F5-ABDF-4F82-A0CF-997E030E8C9A}" destId="{AE8EC4B7-D10E-4688-8C3D-D7F926249E2E}" srcOrd="2" destOrd="0" presId="urn:microsoft.com/office/officeart/2009/3/layout/HorizontalOrganizationChart#11"/>
    <dgm:cxn modelId="{96A769C0-5CA7-4F26-ACFE-1D1EF8F209C6}" type="presParOf" srcId="{1F2A5EE3-802D-40E4-8D11-0E2582259B8B}" destId="{6D1AADCF-1206-4A1E-B516-4674AF439230}" srcOrd="2" destOrd="0" presId="urn:microsoft.com/office/officeart/2009/3/layout/HorizontalOrganizationChart#11"/>
    <dgm:cxn modelId="{DEE91AEF-6D4F-4670-9F1A-0012D62DF7BF}" type="presParOf" srcId="{1F2A5EE3-802D-40E4-8D11-0E2582259B8B}" destId="{B707F610-E6BF-4F04-B7EB-613E899BD5D6}" srcOrd="3" destOrd="0" presId="urn:microsoft.com/office/officeart/2009/3/layout/HorizontalOrganizationChart#11"/>
    <dgm:cxn modelId="{0E98ACFF-348A-41B2-8410-1BA9BAF69065}" type="presParOf" srcId="{B707F610-E6BF-4F04-B7EB-613E899BD5D6}" destId="{99236A6B-1CDA-4D31-863B-A58E73CCD8A0}" srcOrd="0" destOrd="0" presId="urn:microsoft.com/office/officeart/2009/3/layout/HorizontalOrganizationChart#11"/>
    <dgm:cxn modelId="{8015241F-C549-496E-8863-707E09AD53C9}" type="presParOf" srcId="{99236A6B-1CDA-4D31-863B-A58E73CCD8A0}" destId="{1DCDF640-EB33-4867-A4AC-02E2B45599E4}" srcOrd="0" destOrd="0" presId="urn:microsoft.com/office/officeart/2009/3/layout/HorizontalOrganizationChart#11"/>
    <dgm:cxn modelId="{C01F9EB0-2C49-4A13-828C-0FB410EC7D4C}" type="presParOf" srcId="{99236A6B-1CDA-4D31-863B-A58E73CCD8A0}" destId="{77D2D165-4308-4F32-B2B8-1A5A3F33CFB4}" srcOrd="1" destOrd="0" presId="urn:microsoft.com/office/officeart/2009/3/layout/HorizontalOrganizationChart#11"/>
    <dgm:cxn modelId="{9A6EA1DC-3005-4D25-A4A9-A5ABD3521742}" type="presParOf" srcId="{B707F610-E6BF-4F04-B7EB-613E899BD5D6}" destId="{EE4DD953-2F88-4C77-AD2C-B7AF2A32DA05}" srcOrd="1" destOrd="0" presId="urn:microsoft.com/office/officeart/2009/3/layout/HorizontalOrganizationChart#11"/>
    <dgm:cxn modelId="{BB6A75F5-9694-4010-AB00-7A1F3184A4CD}" type="presParOf" srcId="{B707F610-E6BF-4F04-B7EB-613E899BD5D6}" destId="{1FF40EA0-5C2A-487F-B163-AEEE461B7A85}" srcOrd="2" destOrd="0" presId="urn:microsoft.com/office/officeart/2009/3/layout/HorizontalOrganizationChart#11"/>
    <dgm:cxn modelId="{C04ED3C6-9446-4F59-A79C-ADEE10FE2C2D}" type="presParOf" srcId="{D2FC3647-3180-438D-AE3A-95E190CCCD46}" destId="{2A3759E2-2278-4D6C-83EB-91DFC117CE70}" srcOrd="2" destOrd="0" presId="urn:microsoft.com/office/officeart/2009/3/layout/HorizontalOrganizationChart#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14551B-FB43-4C6E-BF0F-CF85CD94AD9C}" type="doc">
      <dgm:prSet loTypeId="urn:microsoft.com/office/officeart/2008/layout/VerticalCurvedList#16" loCatId="list" qsTypeId="urn:microsoft.com/office/officeart/2005/8/quickstyle/simple1#79" qsCatId="simple" csTypeId="urn:microsoft.com/office/officeart/2005/8/colors/accent1_2#61" csCatId="accent1" phldr="1"/>
      <dgm:spPr/>
      <dgm:t>
        <a:bodyPr/>
        <a:lstStyle/>
        <a:p>
          <a:endParaRPr lang="en-US"/>
        </a:p>
      </dgm:t>
    </dgm:pt>
    <dgm:pt modelId="{0528718A-AC85-4B33-8F60-B9288515F5EB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6D177-FCD5-4E9D-AB25-4B31F0230361}" type="parTrans" cxnId="{AB7271F1-CD9F-470C-96D9-41FD2BD234D9}">
      <dgm:prSet/>
      <dgm:spPr/>
      <dgm:t>
        <a:bodyPr/>
        <a:lstStyle/>
        <a:p>
          <a:endParaRPr lang="en-US"/>
        </a:p>
      </dgm:t>
    </dgm:pt>
    <dgm:pt modelId="{92FA2DD0-BE68-4DEA-A73C-C495F65FEF63}" type="sibTrans" cxnId="{AB7271F1-CD9F-470C-96D9-41FD2BD234D9}">
      <dgm:prSet/>
      <dgm:spPr/>
      <dgm:t>
        <a:bodyPr/>
        <a:lstStyle/>
        <a:p>
          <a:endParaRPr lang="en-US"/>
        </a:p>
      </dgm:t>
    </dgm:pt>
    <dgm:pt modelId="{269B9593-8A16-446E-986C-7A6D1FC05318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07A51-68BC-4F2F-8638-6D3B8CC1C311}" type="parTrans" cxnId="{E73E071D-9075-4C4A-B015-20CBB57ECF73}">
      <dgm:prSet/>
      <dgm:spPr/>
      <dgm:t>
        <a:bodyPr/>
        <a:lstStyle/>
        <a:p>
          <a:endParaRPr lang="en-US"/>
        </a:p>
      </dgm:t>
    </dgm:pt>
    <dgm:pt modelId="{EF69ED8D-08BB-4FD5-BCE5-012EE50DA8A2}" type="sibTrans" cxnId="{E73E071D-9075-4C4A-B015-20CBB57ECF73}">
      <dgm:prSet/>
      <dgm:spPr/>
      <dgm:t>
        <a:bodyPr/>
        <a:lstStyle/>
        <a:p>
          <a:endParaRPr lang="en-US"/>
        </a:p>
      </dgm:t>
    </dgm:pt>
    <dgm:pt modelId="{3860DD13-516A-4BFD-B0DE-553EEE46BB44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844ED-C600-4E74-B55B-90D865D92012}" type="parTrans" cxnId="{ADF7E90F-2FBF-41F7-A6C1-4F4535A399C9}">
      <dgm:prSet/>
      <dgm:spPr/>
      <dgm:t>
        <a:bodyPr/>
        <a:lstStyle/>
        <a:p>
          <a:endParaRPr lang="en-US"/>
        </a:p>
      </dgm:t>
    </dgm:pt>
    <dgm:pt modelId="{6562C122-05B7-4639-A79E-50C7F0167A3B}" type="sibTrans" cxnId="{ADF7E90F-2FBF-41F7-A6C1-4F4535A399C9}">
      <dgm:prSet/>
      <dgm:spPr/>
      <dgm:t>
        <a:bodyPr/>
        <a:lstStyle/>
        <a:p>
          <a:endParaRPr lang="en-US"/>
        </a:p>
      </dgm:t>
    </dgm:pt>
    <dgm:pt modelId="{FCE4FAA1-991E-4F32-B9D6-4FE3C5B37FBB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3D7DB-96E7-41FB-A7BC-1C534B997200}" type="parTrans" cxnId="{42672653-05EF-46B3-9AF7-084CEF36C340}">
      <dgm:prSet/>
      <dgm:spPr/>
      <dgm:t>
        <a:bodyPr/>
        <a:lstStyle/>
        <a:p>
          <a:endParaRPr lang="en-US"/>
        </a:p>
      </dgm:t>
    </dgm:pt>
    <dgm:pt modelId="{4CA91F47-F68D-4CB2-B544-91D675DC80B8}" type="sibTrans" cxnId="{42672653-05EF-46B3-9AF7-084CEF36C340}">
      <dgm:prSet/>
      <dgm:spPr/>
      <dgm:t>
        <a:bodyPr/>
        <a:lstStyle/>
        <a:p>
          <a:endParaRPr lang="en-US"/>
        </a:p>
      </dgm:t>
    </dgm:pt>
    <dgm:pt modelId="{10FE0B75-85EF-4741-8381-6AB1E68E3D2F}" type="pres">
      <dgm:prSet presAssocID="{5C14551B-FB43-4C6E-BF0F-CF85CD94AD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E5202AE-FCED-4393-8098-09B8B16A3A52}" type="pres">
      <dgm:prSet presAssocID="{5C14551B-FB43-4C6E-BF0F-CF85CD94AD9C}" presName="Name1" presStyleCnt="0"/>
      <dgm:spPr/>
    </dgm:pt>
    <dgm:pt modelId="{5DFD17C8-FA7C-404A-A6BB-BEB3A33CC1B5}" type="pres">
      <dgm:prSet presAssocID="{5C14551B-FB43-4C6E-BF0F-CF85CD94AD9C}" presName="cycle" presStyleCnt="0"/>
      <dgm:spPr/>
    </dgm:pt>
    <dgm:pt modelId="{7856230B-6F54-43E5-8166-6A2F17379C8E}" type="pres">
      <dgm:prSet presAssocID="{5C14551B-FB43-4C6E-BF0F-CF85CD94AD9C}" presName="srcNode" presStyleLbl="node1" presStyleIdx="0" presStyleCnt="4"/>
      <dgm:spPr/>
    </dgm:pt>
    <dgm:pt modelId="{F2EA44EF-8281-4337-A99F-50139B9AF375}" type="pres">
      <dgm:prSet presAssocID="{5C14551B-FB43-4C6E-BF0F-CF85CD94AD9C}" presName="conn" presStyleLbl="parChTrans1D2" presStyleIdx="0" presStyleCnt="1"/>
      <dgm:spPr/>
      <dgm:t>
        <a:bodyPr/>
        <a:lstStyle/>
        <a:p>
          <a:endParaRPr lang="en-US"/>
        </a:p>
      </dgm:t>
    </dgm:pt>
    <dgm:pt modelId="{0A4336CD-3989-411A-AB78-7C16D714703E}" type="pres">
      <dgm:prSet presAssocID="{5C14551B-FB43-4C6E-BF0F-CF85CD94AD9C}" presName="extraNode" presStyleLbl="node1" presStyleIdx="0" presStyleCnt="4"/>
      <dgm:spPr/>
    </dgm:pt>
    <dgm:pt modelId="{1ECE0C0E-6AF1-4AFA-94EA-553C5AF55F8E}" type="pres">
      <dgm:prSet presAssocID="{5C14551B-FB43-4C6E-BF0F-CF85CD94AD9C}" presName="dstNode" presStyleLbl="node1" presStyleIdx="0" presStyleCnt="4"/>
      <dgm:spPr/>
    </dgm:pt>
    <dgm:pt modelId="{4F22BCA7-5104-44C9-90BB-A84B1B493A73}" type="pres">
      <dgm:prSet presAssocID="{0528718A-AC85-4B33-8F60-B9288515F5E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9F5D0-690A-4213-9DF6-6C1667E42A70}" type="pres">
      <dgm:prSet presAssocID="{0528718A-AC85-4B33-8F60-B9288515F5EB}" presName="accent_1" presStyleCnt="0"/>
      <dgm:spPr/>
    </dgm:pt>
    <dgm:pt modelId="{76F8A07E-E0E3-4FD2-A0E3-BF5E7F363BD3}" type="pres">
      <dgm:prSet presAssocID="{0528718A-AC85-4B33-8F60-B9288515F5EB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B9FF03E-4EF3-4C39-8678-DD24DE6DD38A}" type="pres">
      <dgm:prSet presAssocID="{269B9593-8A16-446E-986C-7A6D1FC0531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6EF11-5BA2-40C6-A39C-2052C45A838C}" type="pres">
      <dgm:prSet presAssocID="{269B9593-8A16-446E-986C-7A6D1FC05318}" presName="accent_2" presStyleCnt="0"/>
      <dgm:spPr/>
    </dgm:pt>
    <dgm:pt modelId="{778B983D-DBDC-470D-86B9-53EB26B14A03}" type="pres">
      <dgm:prSet presAssocID="{269B9593-8A16-446E-986C-7A6D1FC05318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BD3C20B-4585-440A-BDFC-A1CD2F77A6EC}" type="pres">
      <dgm:prSet presAssocID="{3860DD13-516A-4BFD-B0DE-553EEE46BB4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9650E-ABF2-4164-A13B-9179257290AB}" type="pres">
      <dgm:prSet presAssocID="{3860DD13-516A-4BFD-B0DE-553EEE46BB44}" presName="accent_3" presStyleCnt="0"/>
      <dgm:spPr/>
    </dgm:pt>
    <dgm:pt modelId="{81F31DFD-D452-47C9-AD1C-A9EE4A675389}" type="pres">
      <dgm:prSet presAssocID="{3860DD13-516A-4BFD-B0DE-553EEE46BB44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52D1363-9B02-4542-9600-B90C8BF71648}" type="pres">
      <dgm:prSet presAssocID="{FCE4FAA1-991E-4F32-B9D6-4FE3C5B37FB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0D35A-993F-49F1-99FE-FE3604F6D0E1}" type="pres">
      <dgm:prSet presAssocID="{FCE4FAA1-991E-4F32-B9D6-4FE3C5B37FBB}" presName="accent_4" presStyleCnt="0"/>
      <dgm:spPr/>
    </dgm:pt>
    <dgm:pt modelId="{53183BF1-CC4B-4F13-9590-CDA73FA8F572}" type="pres">
      <dgm:prSet presAssocID="{FCE4FAA1-991E-4F32-B9D6-4FE3C5B37FBB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1A116E0-ADBA-499B-9826-DCEA0B711638}" type="presOf" srcId="{269B9593-8A16-446E-986C-7A6D1FC05318}" destId="{2B9FF03E-4EF3-4C39-8678-DD24DE6DD38A}" srcOrd="0" destOrd="0" presId="urn:microsoft.com/office/officeart/2008/layout/VerticalCurvedList#16"/>
    <dgm:cxn modelId="{AB7271F1-CD9F-470C-96D9-41FD2BD234D9}" srcId="{5C14551B-FB43-4C6E-BF0F-CF85CD94AD9C}" destId="{0528718A-AC85-4B33-8F60-B9288515F5EB}" srcOrd="0" destOrd="0" parTransId="{2136D177-FCD5-4E9D-AB25-4B31F0230361}" sibTransId="{92FA2DD0-BE68-4DEA-A73C-C495F65FEF63}"/>
    <dgm:cxn modelId="{E73E071D-9075-4C4A-B015-20CBB57ECF73}" srcId="{5C14551B-FB43-4C6E-BF0F-CF85CD94AD9C}" destId="{269B9593-8A16-446E-986C-7A6D1FC05318}" srcOrd="1" destOrd="0" parTransId="{FE007A51-68BC-4F2F-8638-6D3B8CC1C311}" sibTransId="{EF69ED8D-08BB-4FD5-BCE5-012EE50DA8A2}"/>
    <dgm:cxn modelId="{ADF7E90F-2FBF-41F7-A6C1-4F4535A399C9}" srcId="{5C14551B-FB43-4C6E-BF0F-CF85CD94AD9C}" destId="{3860DD13-516A-4BFD-B0DE-553EEE46BB44}" srcOrd="2" destOrd="0" parTransId="{C6A844ED-C600-4E74-B55B-90D865D92012}" sibTransId="{6562C122-05B7-4639-A79E-50C7F0167A3B}"/>
    <dgm:cxn modelId="{B41BD865-6382-441E-8282-AD687FECF808}" type="presOf" srcId="{FCE4FAA1-991E-4F32-B9D6-4FE3C5B37FBB}" destId="{E52D1363-9B02-4542-9600-B90C8BF71648}" srcOrd="0" destOrd="0" presId="urn:microsoft.com/office/officeart/2008/layout/VerticalCurvedList#16"/>
    <dgm:cxn modelId="{0B5D062F-3EEF-4FCA-B0B8-02BCFB52D8B9}" type="presOf" srcId="{3860DD13-516A-4BFD-B0DE-553EEE46BB44}" destId="{8BD3C20B-4585-440A-BDFC-A1CD2F77A6EC}" srcOrd="0" destOrd="0" presId="urn:microsoft.com/office/officeart/2008/layout/VerticalCurvedList#16"/>
    <dgm:cxn modelId="{42672653-05EF-46B3-9AF7-084CEF36C340}" srcId="{5C14551B-FB43-4C6E-BF0F-CF85CD94AD9C}" destId="{FCE4FAA1-991E-4F32-B9D6-4FE3C5B37FBB}" srcOrd="3" destOrd="0" parTransId="{EFD3D7DB-96E7-41FB-A7BC-1C534B997200}" sibTransId="{4CA91F47-F68D-4CB2-B544-91D675DC80B8}"/>
    <dgm:cxn modelId="{165B1D6F-A661-4751-9590-0E4BB3174AE9}" type="presOf" srcId="{92FA2DD0-BE68-4DEA-A73C-C495F65FEF63}" destId="{F2EA44EF-8281-4337-A99F-50139B9AF375}" srcOrd="0" destOrd="0" presId="urn:microsoft.com/office/officeart/2008/layout/VerticalCurvedList#16"/>
    <dgm:cxn modelId="{C1EE6BBE-243F-48B2-9193-5B46E378AC1C}" type="presOf" srcId="{5C14551B-FB43-4C6E-BF0F-CF85CD94AD9C}" destId="{10FE0B75-85EF-4741-8381-6AB1E68E3D2F}" srcOrd="0" destOrd="0" presId="urn:microsoft.com/office/officeart/2008/layout/VerticalCurvedList#16"/>
    <dgm:cxn modelId="{C9D94B9A-62DC-4AA6-B82A-9E1A42220969}" type="presOf" srcId="{0528718A-AC85-4B33-8F60-B9288515F5EB}" destId="{4F22BCA7-5104-44C9-90BB-A84B1B493A73}" srcOrd="0" destOrd="0" presId="urn:microsoft.com/office/officeart/2008/layout/VerticalCurvedList#16"/>
    <dgm:cxn modelId="{8DF0A52A-E007-4F00-B834-A564FDC5B446}" type="presParOf" srcId="{10FE0B75-85EF-4741-8381-6AB1E68E3D2F}" destId="{7E5202AE-FCED-4393-8098-09B8B16A3A52}" srcOrd="0" destOrd="0" presId="urn:microsoft.com/office/officeart/2008/layout/VerticalCurvedList#16"/>
    <dgm:cxn modelId="{6EE73977-930B-4BCE-B281-8CABAB5658AF}" type="presParOf" srcId="{7E5202AE-FCED-4393-8098-09B8B16A3A52}" destId="{5DFD17C8-FA7C-404A-A6BB-BEB3A33CC1B5}" srcOrd="0" destOrd="0" presId="urn:microsoft.com/office/officeart/2008/layout/VerticalCurvedList#16"/>
    <dgm:cxn modelId="{7C04F538-AFD0-45A3-AB11-307AD05C267C}" type="presParOf" srcId="{5DFD17C8-FA7C-404A-A6BB-BEB3A33CC1B5}" destId="{7856230B-6F54-43E5-8166-6A2F17379C8E}" srcOrd="0" destOrd="0" presId="urn:microsoft.com/office/officeart/2008/layout/VerticalCurvedList#16"/>
    <dgm:cxn modelId="{B5DB32CE-EEE1-40FE-B0DC-2286C6F4F418}" type="presParOf" srcId="{5DFD17C8-FA7C-404A-A6BB-BEB3A33CC1B5}" destId="{F2EA44EF-8281-4337-A99F-50139B9AF375}" srcOrd="1" destOrd="0" presId="urn:microsoft.com/office/officeart/2008/layout/VerticalCurvedList#16"/>
    <dgm:cxn modelId="{FA4CB7B7-8284-4DA9-BA60-6056BE46DAC1}" type="presParOf" srcId="{5DFD17C8-FA7C-404A-A6BB-BEB3A33CC1B5}" destId="{0A4336CD-3989-411A-AB78-7C16D714703E}" srcOrd="2" destOrd="0" presId="urn:microsoft.com/office/officeart/2008/layout/VerticalCurvedList#16"/>
    <dgm:cxn modelId="{540EB3D1-9604-481E-B1C6-966B4267313A}" type="presParOf" srcId="{5DFD17C8-FA7C-404A-A6BB-BEB3A33CC1B5}" destId="{1ECE0C0E-6AF1-4AFA-94EA-553C5AF55F8E}" srcOrd="3" destOrd="0" presId="urn:microsoft.com/office/officeart/2008/layout/VerticalCurvedList#16"/>
    <dgm:cxn modelId="{19263C8A-7C98-4D8A-AFDA-EDED84BDCE6C}" type="presParOf" srcId="{7E5202AE-FCED-4393-8098-09B8B16A3A52}" destId="{4F22BCA7-5104-44C9-90BB-A84B1B493A73}" srcOrd="1" destOrd="0" presId="urn:microsoft.com/office/officeart/2008/layout/VerticalCurvedList#16"/>
    <dgm:cxn modelId="{A17F4B0B-EF35-4336-90BC-E07AD3F543EF}" type="presParOf" srcId="{7E5202AE-FCED-4393-8098-09B8B16A3A52}" destId="{F5C9F5D0-690A-4213-9DF6-6C1667E42A70}" srcOrd="2" destOrd="0" presId="urn:microsoft.com/office/officeart/2008/layout/VerticalCurvedList#16"/>
    <dgm:cxn modelId="{56A6E3A3-399B-4076-A25A-B8C0D0410640}" type="presParOf" srcId="{F5C9F5D0-690A-4213-9DF6-6C1667E42A70}" destId="{76F8A07E-E0E3-4FD2-A0E3-BF5E7F363BD3}" srcOrd="0" destOrd="0" presId="urn:microsoft.com/office/officeart/2008/layout/VerticalCurvedList#16"/>
    <dgm:cxn modelId="{FF795FF6-A04E-4284-9E3E-DCDAD29B12D0}" type="presParOf" srcId="{7E5202AE-FCED-4393-8098-09B8B16A3A52}" destId="{2B9FF03E-4EF3-4C39-8678-DD24DE6DD38A}" srcOrd="3" destOrd="0" presId="urn:microsoft.com/office/officeart/2008/layout/VerticalCurvedList#16"/>
    <dgm:cxn modelId="{0381EFDA-2F4A-4DED-AD87-9B025A8E711E}" type="presParOf" srcId="{7E5202AE-FCED-4393-8098-09B8B16A3A52}" destId="{DCC6EF11-5BA2-40C6-A39C-2052C45A838C}" srcOrd="4" destOrd="0" presId="urn:microsoft.com/office/officeart/2008/layout/VerticalCurvedList#16"/>
    <dgm:cxn modelId="{732CB25A-7F20-4132-A6D2-EF6A98C1E925}" type="presParOf" srcId="{DCC6EF11-5BA2-40C6-A39C-2052C45A838C}" destId="{778B983D-DBDC-470D-86B9-53EB26B14A03}" srcOrd="0" destOrd="0" presId="urn:microsoft.com/office/officeart/2008/layout/VerticalCurvedList#16"/>
    <dgm:cxn modelId="{50DAB930-54FD-46B1-B1F0-D644C9BE2497}" type="presParOf" srcId="{7E5202AE-FCED-4393-8098-09B8B16A3A52}" destId="{8BD3C20B-4585-440A-BDFC-A1CD2F77A6EC}" srcOrd="5" destOrd="0" presId="urn:microsoft.com/office/officeart/2008/layout/VerticalCurvedList#16"/>
    <dgm:cxn modelId="{8AF92FA4-3706-43C6-83C9-7D989C918936}" type="presParOf" srcId="{7E5202AE-FCED-4393-8098-09B8B16A3A52}" destId="{B1B9650E-ABF2-4164-A13B-9179257290AB}" srcOrd="6" destOrd="0" presId="urn:microsoft.com/office/officeart/2008/layout/VerticalCurvedList#16"/>
    <dgm:cxn modelId="{E5F545FA-CA24-4BE4-9DF2-1BA83E24F072}" type="presParOf" srcId="{B1B9650E-ABF2-4164-A13B-9179257290AB}" destId="{81F31DFD-D452-47C9-AD1C-A9EE4A675389}" srcOrd="0" destOrd="0" presId="urn:microsoft.com/office/officeart/2008/layout/VerticalCurvedList#16"/>
    <dgm:cxn modelId="{3534EF2A-CC21-49E0-A871-46367E2F2961}" type="presParOf" srcId="{7E5202AE-FCED-4393-8098-09B8B16A3A52}" destId="{E52D1363-9B02-4542-9600-B90C8BF71648}" srcOrd="7" destOrd="0" presId="urn:microsoft.com/office/officeart/2008/layout/VerticalCurvedList#16"/>
    <dgm:cxn modelId="{BAF74730-5B60-40B0-9FDE-6223F1F3A93A}" type="presParOf" srcId="{7E5202AE-FCED-4393-8098-09B8B16A3A52}" destId="{A530D35A-993F-49F1-99FE-FE3604F6D0E1}" srcOrd="8" destOrd="0" presId="urn:microsoft.com/office/officeart/2008/layout/VerticalCurvedList#16"/>
    <dgm:cxn modelId="{8AC6A293-8E7F-440C-A4E8-E6FC9D64B977}" type="presParOf" srcId="{A530D35A-993F-49F1-99FE-FE3604F6D0E1}" destId="{53183BF1-CC4B-4F13-9590-CDA73FA8F572}" srcOrd="0" destOrd="0" presId="urn:microsoft.com/office/officeart/2008/layout/VerticalCurvedList#1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6D9539-A0E3-472F-A2F4-C6B01360F713}" type="doc">
      <dgm:prSet loTypeId="urn:microsoft.com/office/officeart/2009/3/layout/HorizontalOrganizationChart#12" loCatId="hierarchy" qsTypeId="urn:microsoft.com/office/officeart/2005/8/quickstyle/simple1#80" qsCatId="simple" csTypeId="urn:microsoft.com/office/officeart/2005/8/colors/accent1_2#62" csCatId="accent1" phldr="1"/>
      <dgm:spPr/>
      <dgm:t>
        <a:bodyPr/>
        <a:lstStyle/>
        <a:p>
          <a:endParaRPr lang="en-US"/>
        </a:p>
      </dgm:t>
    </dgm:pt>
    <dgm:pt modelId="{D15DE22B-D943-456B-983B-857E5D023B90}">
      <dgm:prSet phldrT="[Text]" custT="1"/>
      <dgm:spPr/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D6912C-E077-4D10-A85D-67CF700CFCB8}" type="parTrans" cxnId="{61E0A783-875E-4421-AD58-B7B4E9523E86}">
      <dgm:prSet/>
      <dgm:spPr/>
      <dgm:t>
        <a:bodyPr/>
        <a:lstStyle/>
        <a:p>
          <a:endParaRPr lang="en-US"/>
        </a:p>
      </dgm:t>
    </dgm:pt>
    <dgm:pt modelId="{297DDB77-18D6-450F-8067-4B0C7D3D049C}" type="sibTrans" cxnId="{61E0A783-875E-4421-AD58-B7B4E9523E86}">
      <dgm:prSet/>
      <dgm:spPr/>
      <dgm:t>
        <a:bodyPr/>
        <a:lstStyle/>
        <a:p>
          <a:endParaRPr lang="en-US"/>
        </a:p>
      </dgm:t>
    </dgm:pt>
    <dgm:pt modelId="{E4F23075-15A8-4CAE-9237-8EF2A7663D6E}">
      <dgm:prSet phldrT="[Text]" custT="1"/>
      <dgm:spPr/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thiếu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5C14B-FD69-4D7A-99CF-17505F6D9C94}" type="parTrans" cxnId="{2446D17A-8228-4842-A1BE-D27FD73AC592}">
      <dgm:prSet/>
      <dgm:spPr/>
      <dgm:t>
        <a:bodyPr/>
        <a:lstStyle/>
        <a:p>
          <a:endParaRPr lang="en-US"/>
        </a:p>
      </dgm:t>
    </dgm:pt>
    <dgm:pt modelId="{30931EA0-1D13-46C1-8588-74E22EF435D5}" type="sibTrans" cxnId="{2446D17A-8228-4842-A1BE-D27FD73AC592}">
      <dgm:prSet/>
      <dgm:spPr/>
      <dgm:t>
        <a:bodyPr/>
        <a:lstStyle/>
        <a:p>
          <a:endParaRPr lang="en-US"/>
        </a:p>
      </dgm:t>
    </dgm:pt>
    <dgm:pt modelId="{434D895C-C294-4782-B1F7-36F21A0032C5}">
      <dgm:prSet phldrT="[Text]" custT="1"/>
      <dgm:spPr/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3FE5D-CBE4-4513-A9E5-BE813EA88C73}" type="parTrans" cxnId="{409EA04B-3EC3-49F0-A29C-D5167C713733}">
      <dgm:prSet/>
      <dgm:spPr/>
      <dgm:t>
        <a:bodyPr/>
        <a:lstStyle/>
        <a:p>
          <a:endParaRPr lang="en-US"/>
        </a:p>
      </dgm:t>
    </dgm:pt>
    <dgm:pt modelId="{7E40F712-908D-49F3-91EF-283A1188AD05}" type="sibTrans" cxnId="{409EA04B-3EC3-49F0-A29C-D5167C713733}">
      <dgm:prSet/>
      <dgm:spPr/>
      <dgm:t>
        <a:bodyPr/>
        <a:lstStyle/>
        <a:p>
          <a:endParaRPr lang="en-US"/>
        </a:p>
      </dgm:t>
    </dgm:pt>
    <dgm:pt modelId="{D74B89FB-8FC9-4AF9-8743-F509A84F642D}" type="pres">
      <dgm:prSet presAssocID="{356D9539-A0E3-472F-A2F4-C6B01360F7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8CB6F1-C513-4FE9-B919-A65C1788045F}" type="pres">
      <dgm:prSet presAssocID="{D15DE22B-D943-456B-983B-857E5D023B90}" presName="hierRoot1" presStyleCnt="0">
        <dgm:presLayoutVars>
          <dgm:hierBranch val="init"/>
        </dgm:presLayoutVars>
      </dgm:prSet>
      <dgm:spPr/>
    </dgm:pt>
    <dgm:pt modelId="{350ACA65-8F9C-43AA-9814-2518E700E2E0}" type="pres">
      <dgm:prSet presAssocID="{D15DE22B-D943-456B-983B-857E5D023B90}" presName="rootComposite1" presStyleCnt="0"/>
      <dgm:spPr/>
    </dgm:pt>
    <dgm:pt modelId="{873C223D-C380-4EA9-8D37-770F8B684425}" type="pres">
      <dgm:prSet presAssocID="{D15DE22B-D943-456B-983B-857E5D023B90}" presName="rootText1" presStyleLbl="node0" presStyleIdx="0" presStyleCnt="1" custScaleX="89365" custScaleY="78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BD421D-F39F-46E4-BD80-0E02A8B2FD05}" type="pres">
      <dgm:prSet presAssocID="{D15DE22B-D943-456B-983B-857E5D023B9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BA041F5-9A06-4B9E-8F49-A41C19CB821E}" type="pres">
      <dgm:prSet presAssocID="{D15DE22B-D943-456B-983B-857E5D023B90}" presName="hierChild2" presStyleCnt="0"/>
      <dgm:spPr/>
    </dgm:pt>
    <dgm:pt modelId="{835C4A59-4517-4B52-8F89-119D58CBAD1E}" type="pres">
      <dgm:prSet presAssocID="{3EE5C14B-FD69-4D7A-99CF-17505F6D9C94}" presName="Name64" presStyleLbl="parChTrans1D2" presStyleIdx="0" presStyleCnt="2"/>
      <dgm:spPr/>
      <dgm:t>
        <a:bodyPr/>
        <a:lstStyle/>
        <a:p>
          <a:endParaRPr lang="en-US"/>
        </a:p>
      </dgm:t>
    </dgm:pt>
    <dgm:pt modelId="{BB641CE2-8DA1-4176-A51E-8C71F51E093B}" type="pres">
      <dgm:prSet presAssocID="{E4F23075-15A8-4CAE-9237-8EF2A7663D6E}" presName="hierRoot2" presStyleCnt="0">
        <dgm:presLayoutVars>
          <dgm:hierBranch val="init"/>
        </dgm:presLayoutVars>
      </dgm:prSet>
      <dgm:spPr/>
    </dgm:pt>
    <dgm:pt modelId="{15486A60-A482-4236-871B-8080A4544D9D}" type="pres">
      <dgm:prSet presAssocID="{E4F23075-15A8-4CAE-9237-8EF2A7663D6E}" presName="rootComposite" presStyleCnt="0"/>
      <dgm:spPr/>
    </dgm:pt>
    <dgm:pt modelId="{A48588B9-ACAC-4532-A4AA-CF2C4411EF24}" type="pres">
      <dgm:prSet presAssocID="{E4F23075-15A8-4CAE-9237-8EF2A7663D6E}" presName="rootText" presStyleLbl="node2" presStyleIdx="0" presStyleCnt="2" custScaleY="95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EF39F1-EDB9-4DE2-B5E3-6E1B20FF65AD}" type="pres">
      <dgm:prSet presAssocID="{E4F23075-15A8-4CAE-9237-8EF2A7663D6E}" presName="rootConnector" presStyleLbl="node2" presStyleIdx="0" presStyleCnt="2"/>
      <dgm:spPr/>
      <dgm:t>
        <a:bodyPr/>
        <a:lstStyle/>
        <a:p>
          <a:endParaRPr lang="en-US"/>
        </a:p>
      </dgm:t>
    </dgm:pt>
    <dgm:pt modelId="{DEAFB635-656B-4AC1-AF8D-F096C7629437}" type="pres">
      <dgm:prSet presAssocID="{E4F23075-15A8-4CAE-9237-8EF2A7663D6E}" presName="hierChild4" presStyleCnt="0"/>
      <dgm:spPr/>
    </dgm:pt>
    <dgm:pt modelId="{9BD71739-E746-4E87-936B-4AB20E1B2FCE}" type="pres">
      <dgm:prSet presAssocID="{E4F23075-15A8-4CAE-9237-8EF2A7663D6E}" presName="hierChild5" presStyleCnt="0"/>
      <dgm:spPr/>
    </dgm:pt>
    <dgm:pt modelId="{A6039F42-29D7-4156-A2AC-B713857026F7}" type="pres">
      <dgm:prSet presAssocID="{7713FE5D-CBE4-4513-A9E5-BE813EA88C73}" presName="Name64" presStyleLbl="parChTrans1D2" presStyleIdx="1" presStyleCnt="2"/>
      <dgm:spPr/>
      <dgm:t>
        <a:bodyPr/>
        <a:lstStyle/>
        <a:p>
          <a:endParaRPr lang="en-US"/>
        </a:p>
      </dgm:t>
    </dgm:pt>
    <dgm:pt modelId="{EEE06E49-1FB3-4131-83EC-7CD6E05DCE53}" type="pres">
      <dgm:prSet presAssocID="{434D895C-C294-4782-B1F7-36F21A0032C5}" presName="hierRoot2" presStyleCnt="0">
        <dgm:presLayoutVars>
          <dgm:hierBranch val="init"/>
        </dgm:presLayoutVars>
      </dgm:prSet>
      <dgm:spPr/>
    </dgm:pt>
    <dgm:pt modelId="{1978222A-012B-4E5C-8D82-B17CEE6098D5}" type="pres">
      <dgm:prSet presAssocID="{434D895C-C294-4782-B1F7-36F21A0032C5}" presName="rootComposite" presStyleCnt="0"/>
      <dgm:spPr/>
    </dgm:pt>
    <dgm:pt modelId="{0B1FEDC2-0642-4F1A-9E69-E8C0D76BA112}" type="pres">
      <dgm:prSet presAssocID="{434D895C-C294-4782-B1F7-36F21A0032C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D26AD0-28B2-4666-B840-3AB184BCF761}" type="pres">
      <dgm:prSet presAssocID="{434D895C-C294-4782-B1F7-36F21A0032C5}" presName="rootConnector" presStyleLbl="node2" presStyleIdx="1" presStyleCnt="2"/>
      <dgm:spPr/>
      <dgm:t>
        <a:bodyPr/>
        <a:lstStyle/>
        <a:p>
          <a:endParaRPr lang="en-US"/>
        </a:p>
      </dgm:t>
    </dgm:pt>
    <dgm:pt modelId="{738EB4F4-36FA-404A-BF8C-6944D54C6CA5}" type="pres">
      <dgm:prSet presAssocID="{434D895C-C294-4782-B1F7-36F21A0032C5}" presName="hierChild4" presStyleCnt="0"/>
      <dgm:spPr/>
    </dgm:pt>
    <dgm:pt modelId="{D5A7297D-B662-4ACB-B433-74C2C514F7AB}" type="pres">
      <dgm:prSet presAssocID="{434D895C-C294-4782-B1F7-36F21A0032C5}" presName="hierChild5" presStyleCnt="0"/>
      <dgm:spPr/>
    </dgm:pt>
    <dgm:pt modelId="{F8A71CDB-082C-4EE2-A694-4D3148C2ED78}" type="pres">
      <dgm:prSet presAssocID="{D15DE22B-D943-456B-983B-857E5D023B90}" presName="hierChild3" presStyleCnt="0"/>
      <dgm:spPr/>
    </dgm:pt>
  </dgm:ptLst>
  <dgm:cxnLst>
    <dgm:cxn modelId="{61E0A783-875E-4421-AD58-B7B4E9523E86}" srcId="{356D9539-A0E3-472F-A2F4-C6B01360F713}" destId="{D15DE22B-D943-456B-983B-857E5D023B90}" srcOrd="0" destOrd="0" parTransId="{1AD6912C-E077-4D10-A85D-67CF700CFCB8}" sibTransId="{297DDB77-18D6-450F-8067-4B0C7D3D049C}"/>
    <dgm:cxn modelId="{409EA04B-3EC3-49F0-A29C-D5167C713733}" srcId="{D15DE22B-D943-456B-983B-857E5D023B90}" destId="{434D895C-C294-4782-B1F7-36F21A0032C5}" srcOrd="1" destOrd="0" parTransId="{7713FE5D-CBE4-4513-A9E5-BE813EA88C73}" sibTransId="{7E40F712-908D-49F3-91EF-283A1188AD05}"/>
    <dgm:cxn modelId="{1DCF72F1-11C6-4E3B-9611-5E1AA62DA7DB}" type="presOf" srcId="{3EE5C14B-FD69-4D7A-99CF-17505F6D9C94}" destId="{835C4A59-4517-4B52-8F89-119D58CBAD1E}" srcOrd="0" destOrd="0" presId="urn:microsoft.com/office/officeart/2009/3/layout/HorizontalOrganizationChart#12"/>
    <dgm:cxn modelId="{83549A2B-9F3A-49B2-8DE2-DB979D2CB5CE}" type="presOf" srcId="{D15DE22B-D943-456B-983B-857E5D023B90}" destId="{873C223D-C380-4EA9-8D37-770F8B684425}" srcOrd="0" destOrd="0" presId="urn:microsoft.com/office/officeart/2009/3/layout/HorizontalOrganizationChart#12"/>
    <dgm:cxn modelId="{96BB1478-8227-49C6-A0F5-E3ED2C387A93}" type="presOf" srcId="{434D895C-C294-4782-B1F7-36F21A0032C5}" destId="{FFD26AD0-28B2-4666-B840-3AB184BCF761}" srcOrd="1" destOrd="0" presId="urn:microsoft.com/office/officeart/2009/3/layout/HorizontalOrganizationChart#12"/>
    <dgm:cxn modelId="{09F524D3-39D1-488D-A057-6DA8334388FC}" type="presOf" srcId="{356D9539-A0E3-472F-A2F4-C6B01360F713}" destId="{D74B89FB-8FC9-4AF9-8743-F509A84F642D}" srcOrd="0" destOrd="0" presId="urn:microsoft.com/office/officeart/2009/3/layout/HorizontalOrganizationChart#12"/>
    <dgm:cxn modelId="{4F172572-1691-46AB-A2F2-5B6F45031FBB}" type="presOf" srcId="{7713FE5D-CBE4-4513-A9E5-BE813EA88C73}" destId="{A6039F42-29D7-4156-A2AC-B713857026F7}" srcOrd="0" destOrd="0" presId="urn:microsoft.com/office/officeart/2009/3/layout/HorizontalOrganizationChart#12"/>
    <dgm:cxn modelId="{53578327-D0A4-456C-AD6D-E69ACAECA238}" type="presOf" srcId="{D15DE22B-D943-456B-983B-857E5D023B90}" destId="{8EBD421D-F39F-46E4-BD80-0E02A8B2FD05}" srcOrd="1" destOrd="0" presId="urn:microsoft.com/office/officeart/2009/3/layout/HorizontalOrganizationChart#12"/>
    <dgm:cxn modelId="{0DDEC8EE-F108-4AB9-9B67-353189CAB0B1}" type="presOf" srcId="{E4F23075-15A8-4CAE-9237-8EF2A7663D6E}" destId="{A2EF39F1-EDB9-4DE2-B5E3-6E1B20FF65AD}" srcOrd="1" destOrd="0" presId="urn:microsoft.com/office/officeart/2009/3/layout/HorizontalOrganizationChart#12"/>
    <dgm:cxn modelId="{D8922273-D988-4A67-AF93-6390C31634A6}" type="presOf" srcId="{E4F23075-15A8-4CAE-9237-8EF2A7663D6E}" destId="{A48588B9-ACAC-4532-A4AA-CF2C4411EF24}" srcOrd="0" destOrd="0" presId="urn:microsoft.com/office/officeart/2009/3/layout/HorizontalOrganizationChart#12"/>
    <dgm:cxn modelId="{94FDB936-D8A5-4A03-9590-68C4A80BE322}" type="presOf" srcId="{434D895C-C294-4782-B1F7-36F21A0032C5}" destId="{0B1FEDC2-0642-4F1A-9E69-E8C0D76BA112}" srcOrd="0" destOrd="0" presId="urn:microsoft.com/office/officeart/2009/3/layout/HorizontalOrganizationChart#12"/>
    <dgm:cxn modelId="{2446D17A-8228-4842-A1BE-D27FD73AC592}" srcId="{D15DE22B-D943-456B-983B-857E5D023B90}" destId="{E4F23075-15A8-4CAE-9237-8EF2A7663D6E}" srcOrd="0" destOrd="0" parTransId="{3EE5C14B-FD69-4D7A-99CF-17505F6D9C94}" sibTransId="{30931EA0-1D13-46C1-8588-74E22EF435D5}"/>
    <dgm:cxn modelId="{8B744C72-FCF3-46E1-9896-A11F054DAD85}" type="presParOf" srcId="{D74B89FB-8FC9-4AF9-8743-F509A84F642D}" destId="{6E8CB6F1-C513-4FE9-B919-A65C1788045F}" srcOrd="0" destOrd="0" presId="urn:microsoft.com/office/officeart/2009/3/layout/HorizontalOrganizationChart#12"/>
    <dgm:cxn modelId="{F1F3603D-A2AA-4E0F-9F9D-45C5A70F43C0}" type="presParOf" srcId="{6E8CB6F1-C513-4FE9-B919-A65C1788045F}" destId="{350ACA65-8F9C-43AA-9814-2518E700E2E0}" srcOrd="0" destOrd="0" presId="urn:microsoft.com/office/officeart/2009/3/layout/HorizontalOrganizationChart#12"/>
    <dgm:cxn modelId="{157B3DDB-431C-429A-B092-2EC27D0F3AC9}" type="presParOf" srcId="{350ACA65-8F9C-43AA-9814-2518E700E2E0}" destId="{873C223D-C380-4EA9-8D37-770F8B684425}" srcOrd="0" destOrd="0" presId="urn:microsoft.com/office/officeart/2009/3/layout/HorizontalOrganizationChart#12"/>
    <dgm:cxn modelId="{859195C7-F42D-49BC-82A5-F50E94F4EA6C}" type="presParOf" srcId="{350ACA65-8F9C-43AA-9814-2518E700E2E0}" destId="{8EBD421D-F39F-46E4-BD80-0E02A8B2FD05}" srcOrd="1" destOrd="0" presId="urn:microsoft.com/office/officeart/2009/3/layout/HorizontalOrganizationChart#12"/>
    <dgm:cxn modelId="{CEDBF92F-F924-47B3-A22F-9B924E02A9C2}" type="presParOf" srcId="{6E8CB6F1-C513-4FE9-B919-A65C1788045F}" destId="{5BA041F5-9A06-4B9E-8F49-A41C19CB821E}" srcOrd="1" destOrd="0" presId="urn:microsoft.com/office/officeart/2009/3/layout/HorizontalOrganizationChart#12"/>
    <dgm:cxn modelId="{975142B4-04BE-4D5E-8582-CECDCB801CD5}" type="presParOf" srcId="{5BA041F5-9A06-4B9E-8F49-A41C19CB821E}" destId="{835C4A59-4517-4B52-8F89-119D58CBAD1E}" srcOrd="0" destOrd="0" presId="urn:microsoft.com/office/officeart/2009/3/layout/HorizontalOrganizationChart#12"/>
    <dgm:cxn modelId="{67ABB96E-5686-4207-8BAF-DA14661E0EE8}" type="presParOf" srcId="{5BA041F5-9A06-4B9E-8F49-A41C19CB821E}" destId="{BB641CE2-8DA1-4176-A51E-8C71F51E093B}" srcOrd="1" destOrd="0" presId="urn:microsoft.com/office/officeart/2009/3/layout/HorizontalOrganizationChart#12"/>
    <dgm:cxn modelId="{D338F401-6EB4-4B50-A770-2A7758A1D030}" type="presParOf" srcId="{BB641CE2-8DA1-4176-A51E-8C71F51E093B}" destId="{15486A60-A482-4236-871B-8080A4544D9D}" srcOrd="0" destOrd="0" presId="urn:microsoft.com/office/officeart/2009/3/layout/HorizontalOrganizationChart#12"/>
    <dgm:cxn modelId="{727F41DE-3BDE-4FD1-BA4D-64AC673568F6}" type="presParOf" srcId="{15486A60-A482-4236-871B-8080A4544D9D}" destId="{A48588B9-ACAC-4532-A4AA-CF2C4411EF24}" srcOrd="0" destOrd="0" presId="urn:microsoft.com/office/officeart/2009/3/layout/HorizontalOrganizationChart#12"/>
    <dgm:cxn modelId="{CE50541E-1DC0-49C3-B887-961364A56C60}" type="presParOf" srcId="{15486A60-A482-4236-871B-8080A4544D9D}" destId="{A2EF39F1-EDB9-4DE2-B5E3-6E1B20FF65AD}" srcOrd="1" destOrd="0" presId="urn:microsoft.com/office/officeart/2009/3/layout/HorizontalOrganizationChart#12"/>
    <dgm:cxn modelId="{6BAF852F-9F32-4D02-B21C-94C7B1CC8130}" type="presParOf" srcId="{BB641CE2-8DA1-4176-A51E-8C71F51E093B}" destId="{DEAFB635-656B-4AC1-AF8D-F096C7629437}" srcOrd="1" destOrd="0" presId="urn:microsoft.com/office/officeart/2009/3/layout/HorizontalOrganizationChart#12"/>
    <dgm:cxn modelId="{9B92B4F0-5CF9-4291-B01F-18DE305C5A66}" type="presParOf" srcId="{BB641CE2-8DA1-4176-A51E-8C71F51E093B}" destId="{9BD71739-E746-4E87-936B-4AB20E1B2FCE}" srcOrd="2" destOrd="0" presId="urn:microsoft.com/office/officeart/2009/3/layout/HorizontalOrganizationChart#12"/>
    <dgm:cxn modelId="{246BEB85-1185-40F6-B078-3FDE9F867B3D}" type="presParOf" srcId="{5BA041F5-9A06-4B9E-8F49-A41C19CB821E}" destId="{A6039F42-29D7-4156-A2AC-B713857026F7}" srcOrd="2" destOrd="0" presId="urn:microsoft.com/office/officeart/2009/3/layout/HorizontalOrganizationChart#12"/>
    <dgm:cxn modelId="{F32B7D6D-1DF9-4F4C-BFCF-3A5FBB987C78}" type="presParOf" srcId="{5BA041F5-9A06-4B9E-8F49-A41C19CB821E}" destId="{EEE06E49-1FB3-4131-83EC-7CD6E05DCE53}" srcOrd="3" destOrd="0" presId="urn:microsoft.com/office/officeart/2009/3/layout/HorizontalOrganizationChart#12"/>
    <dgm:cxn modelId="{1C18A87B-F695-4CA6-BDD3-79662C8DE7B2}" type="presParOf" srcId="{EEE06E49-1FB3-4131-83EC-7CD6E05DCE53}" destId="{1978222A-012B-4E5C-8D82-B17CEE6098D5}" srcOrd="0" destOrd="0" presId="urn:microsoft.com/office/officeart/2009/3/layout/HorizontalOrganizationChart#12"/>
    <dgm:cxn modelId="{F535E6DA-9139-4811-81D6-C82F2EF5C5F9}" type="presParOf" srcId="{1978222A-012B-4E5C-8D82-B17CEE6098D5}" destId="{0B1FEDC2-0642-4F1A-9E69-E8C0D76BA112}" srcOrd="0" destOrd="0" presId="urn:microsoft.com/office/officeart/2009/3/layout/HorizontalOrganizationChart#12"/>
    <dgm:cxn modelId="{2A814F45-9E8B-41A6-9104-5D1C55AD8AFD}" type="presParOf" srcId="{1978222A-012B-4E5C-8D82-B17CEE6098D5}" destId="{FFD26AD0-28B2-4666-B840-3AB184BCF761}" srcOrd="1" destOrd="0" presId="urn:microsoft.com/office/officeart/2009/3/layout/HorizontalOrganizationChart#12"/>
    <dgm:cxn modelId="{CDD51E63-F878-4F91-8DE8-B31B5F5054EC}" type="presParOf" srcId="{EEE06E49-1FB3-4131-83EC-7CD6E05DCE53}" destId="{738EB4F4-36FA-404A-BF8C-6944D54C6CA5}" srcOrd="1" destOrd="0" presId="urn:microsoft.com/office/officeart/2009/3/layout/HorizontalOrganizationChart#12"/>
    <dgm:cxn modelId="{31DBD55E-B0D7-465E-9185-AD1B4B27BFD3}" type="presParOf" srcId="{EEE06E49-1FB3-4131-83EC-7CD6E05DCE53}" destId="{D5A7297D-B662-4ACB-B433-74C2C514F7AB}" srcOrd="2" destOrd="0" presId="urn:microsoft.com/office/officeart/2009/3/layout/HorizontalOrganizationChart#12"/>
    <dgm:cxn modelId="{CBDA0BD1-6CAC-4B5D-92B0-E4CD5540FC00}" type="presParOf" srcId="{6E8CB6F1-C513-4FE9-B919-A65C1788045F}" destId="{F8A71CDB-082C-4EE2-A694-4D3148C2ED78}" srcOrd="2" destOrd="0" presId="urn:microsoft.com/office/officeart/2009/3/layout/HorizontalOrganizationChart#1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8CC79-B9E7-42F2-85E2-CC3C945F273A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8" csCatId="accent1" phldr="1"/>
      <dgm:spPr/>
    </dgm:pt>
    <dgm:pt modelId="{778C2719-DB4D-423F-8BC6-75DC87C0197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ED0E70-56D7-47D0-9BB6-451C3D7CFBB6}" type="parTrans" cxnId="{A214B6EC-D24E-4ADC-910D-00868067DD63}">
      <dgm:prSet/>
      <dgm:spPr/>
      <dgm:t>
        <a:bodyPr/>
        <a:lstStyle/>
        <a:p>
          <a:endParaRPr lang="en-US"/>
        </a:p>
      </dgm:t>
    </dgm:pt>
    <dgm:pt modelId="{448E348B-6F42-4372-8131-F51D5C5C4CD2}" type="sibTrans" cxnId="{A214B6EC-D24E-4ADC-910D-00868067DD63}">
      <dgm:prSet/>
      <dgm:spPr/>
      <dgm:t>
        <a:bodyPr/>
        <a:lstStyle/>
        <a:p>
          <a:endParaRPr lang="en-US"/>
        </a:p>
      </dgm:t>
    </dgm:pt>
    <dgm:pt modelId="{5EDC7A46-FEDC-4191-B926-3687B29A9C8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3E19B-4D1E-488F-AFE2-805945EC4E6A}" type="parTrans" cxnId="{DD80EF36-79A6-4BF2-85F5-7507812481B2}">
      <dgm:prSet/>
      <dgm:spPr/>
      <dgm:t>
        <a:bodyPr/>
        <a:lstStyle/>
        <a:p>
          <a:endParaRPr lang="en-US"/>
        </a:p>
      </dgm:t>
    </dgm:pt>
    <dgm:pt modelId="{89F02A01-6532-4FF7-9A13-7FE7CDEAAE23}" type="sibTrans" cxnId="{DD80EF36-79A6-4BF2-85F5-7507812481B2}">
      <dgm:prSet/>
      <dgm:spPr/>
      <dgm:t>
        <a:bodyPr/>
        <a:lstStyle/>
        <a:p>
          <a:endParaRPr lang="en-US"/>
        </a:p>
      </dgm:t>
    </dgm:pt>
    <dgm:pt modelId="{398ABCB1-1550-4A4B-935B-67DEBC51C746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1AFEB-6A71-440C-876B-543470F36854}" type="parTrans" cxnId="{125FBD74-2D78-44D1-83C0-51D9BC7E247D}">
      <dgm:prSet/>
      <dgm:spPr/>
      <dgm:t>
        <a:bodyPr/>
        <a:lstStyle/>
        <a:p>
          <a:endParaRPr lang="en-US"/>
        </a:p>
      </dgm:t>
    </dgm:pt>
    <dgm:pt modelId="{979005EF-D4E2-4221-89FC-9A1A8CF1D3F7}" type="sibTrans" cxnId="{125FBD74-2D78-44D1-83C0-51D9BC7E247D}">
      <dgm:prSet/>
      <dgm:spPr/>
      <dgm:t>
        <a:bodyPr/>
        <a:lstStyle/>
        <a:p>
          <a:endParaRPr lang="en-US"/>
        </a:p>
      </dgm:t>
    </dgm:pt>
    <dgm:pt modelId="{2C0A4EA1-DE0E-4CB6-92E9-4B88F5A5EA1C}" type="pres">
      <dgm:prSet presAssocID="{D4D8CC79-B9E7-42F2-85E2-CC3C945F273A}" presName="Name0" presStyleCnt="0">
        <dgm:presLayoutVars>
          <dgm:dir/>
          <dgm:animLvl val="lvl"/>
          <dgm:resizeHandles val="exact"/>
        </dgm:presLayoutVars>
      </dgm:prSet>
      <dgm:spPr/>
    </dgm:pt>
    <dgm:pt modelId="{91B8E140-FAD3-482E-9A35-7441183762E9}" type="pres">
      <dgm:prSet presAssocID="{778C2719-DB4D-423F-8BC6-75DC87C01979}" presName="parTxOnly" presStyleLbl="node1" presStyleIdx="0" presStyleCnt="3" custScaleY="1321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CF765-A7A9-4B38-B4C4-4C188524D11E}" type="pres">
      <dgm:prSet presAssocID="{448E348B-6F42-4372-8131-F51D5C5C4CD2}" presName="parTxOnlySpace" presStyleCnt="0"/>
      <dgm:spPr/>
    </dgm:pt>
    <dgm:pt modelId="{A8E8340A-1C53-4A8C-B978-A4E3963794C0}" type="pres">
      <dgm:prSet presAssocID="{5EDC7A46-FEDC-4191-B926-3687B29A9C81}" presName="parTxOnly" presStyleLbl="node1" presStyleIdx="1" presStyleCnt="3" custScaleY="1252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1400E-8513-4988-AC7A-BBF55C79584C}" type="pres">
      <dgm:prSet presAssocID="{89F02A01-6532-4FF7-9A13-7FE7CDEAAE23}" presName="parTxOnlySpace" presStyleCnt="0"/>
      <dgm:spPr/>
    </dgm:pt>
    <dgm:pt modelId="{9F157605-C6AC-442C-91C7-7BE4995F8688}" type="pres">
      <dgm:prSet presAssocID="{398ABCB1-1550-4A4B-935B-67DEBC51C746}" presName="parTxOnly" presStyleLbl="node1" presStyleIdx="2" presStyleCnt="3" custScaleY="1252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3433E0-809E-4FD1-8833-6FA9BD1C8729}" type="presOf" srcId="{D4D8CC79-B9E7-42F2-85E2-CC3C945F273A}" destId="{2C0A4EA1-DE0E-4CB6-92E9-4B88F5A5EA1C}" srcOrd="0" destOrd="0" presId="urn:microsoft.com/office/officeart/2005/8/layout/chevron1"/>
    <dgm:cxn modelId="{123235C1-2DC9-4BA1-AF87-F1E7D5605C7E}" type="presOf" srcId="{778C2719-DB4D-423F-8BC6-75DC87C01979}" destId="{91B8E140-FAD3-482E-9A35-7441183762E9}" srcOrd="0" destOrd="0" presId="urn:microsoft.com/office/officeart/2005/8/layout/chevron1"/>
    <dgm:cxn modelId="{DD80EF36-79A6-4BF2-85F5-7507812481B2}" srcId="{D4D8CC79-B9E7-42F2-85E2-CC3C945F273A}" destId="{5EDC7A46-FEDC-4191-B926-3687B29A9C81}" srcOrd="1" destOrd="0" parTransId="{28A3E19B-4D1E-488F-AFE2-805945EC4E6A}" sibTransId="{89F02A01-6532-4FF7-9A13-7FE7CDEAAE23}"/>
    <dgm:cxn modelId="{CD6F36FB-DD48-411C-9BE0-68DB755FDEF3}" type="presOf" srcId="{398ABCB1-1550-4A4B-935B-67DEBC51C746}" destId="{9F157605-C6AC-442C-91C7-7BE4995F8688}" srcOrd="0" destOrd="0" presId="urn:microsoft.com/office/officeart/2005/8/layout/chevron1"/>
    <dgm:cxn modelId="{BAD3895B-D460-4212-90F5-59DE0EE41370}" type="presOf" srcId="{5EDC7A46-FEDC-4191-B926-3687B29A9C81}" destId="{A8E8340A-1C53-4A8C-B978-A4E3963794C0}" srcOrd="0" destOrd="0" presId="urn:microsoft.com/office/officeart/2005/8/layout/chevron1"/>
    <dgm:cxn modelId="{125FBD74-2D78-44D1-83C0-51D9BC7E247D}" srcId="{D4D8CC79-B9E7-42F2-85E2-CC3C945F273A}" destId="{398ABCB1-1550-4A4B-935B-67DEBC51C746}" srcOrd="2" destOrd="0" parTransId="{EBA1AFEB-6A71-440C-876B-543470F36854}" sibTransId="{979005EF-D4E2-4221-89FC-9A1A8CF1D3F7}"/>
    <dgm:cxn modelId="{A214B6EC-D24E-4ADC-910D-00868067DD63}" srcId="{D4D8CC79-B9E7-42F2-85E2-CC3C945F273A}" destId="{778C2719-DB4D-423F-8BC6-75DC87C01979}" srcOrd="0" destOrd="0" parTransId="{98ED0E70-56D7-47D0-9BB6-451C3D7CFBB6}" sibTransId="{448E348B-6F42-4372-8131-F51D5C5C4CD2}"/>
    <dgm:cxn modelId="{BABF282D-3D0C-4AC0-A070-8DA903DD33A1}" type="presParOf" srcId="{2C0A4EA1-DE0E-4CB6-92E9-4B88F5A5EA1C}" destId="{91B8E140-FAD3-482E-9A35-7441183762E9}" srcOrd="0" destOrd="0" presId="urn:microsoft.com/office/officeart/2005/8/layout/chevron1"/>
    <dgm:cxn modelId="{97C4BCD8-D161-4641-9519-4572E11ECEC4}" type="presParOf" srcId="{2C0A4EA1-DE0E-4CB6-92E9-4B88F5A5EA1C}" destId="{B61CF765-A7A9-4B38-B4C4-4C188524D11E}" srcOrd="1" destOrd="0" presId="urn:microsoft.com/office/officeart/2005/8/layout/chevron1"/>
    <dgm:cxn modelId="{D9F13E17-842E-4AE0-AB94-D6F323BDA357}" type="presParOf" srcId="{2C0A4EA1-DE0E-4CB6-92E9-4B88F5A5EA1C}" destId="{A8E8340A-1C53-4A8C-B978-A4E3963794C0}" srcOrd="2" destOrd="0" presId="urn:microsoft.com/office/officeart/2005/8/layout/chevron1"/>
    <dgm:cxn modelId="{6565D939-3EB5-43A7-B8E6-1D04A87E05CA}" type="presParOf" srcId="{2C0A4EA1-DE0E-4CB6-92E9-4B88F5A5EA1C}" destId="{E081400E-8513-4988-AC7A-BBF55C79584C}" srcOrd="3" destOrd="0" presId="urn:microsoft.com/office/officeart/2005/8/layout/chevron1"/>
    <dgm:cxn modelId="{EA78DF4B-E842-4A8D-88A4-C773EBB77DE3}" type="presParOf" srcId="{2C0A4EA1-DE0E-4CB6-92E9-4B88F5A5EA1C}" destId="{9F157605-C6AC-442C-91C7-7BE4995F868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AADCF-1206-4A1E-B516-4674AF439230}">
      <dsp:nvSpPr>
        <dsp:cNvPr id="0" name=""/>
        <dsp:cNvSpPr/>
      </dsp:nvSpPr>
      <dsp:spPr>
        <a:xfrm>
          <a:off x="3575408" y="2709333"/>
          <a:ext cx="1053365" cy="1132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82" y="0"/>
              </a:lnTo>
              <a:lnTo>
                <a:pt x="526682" y="1132367"/>
              </a:lnTo>
              <a:lnTo>
                <a:pt x="1053365" y="11323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ED754-3843-4FDD-9902-E6D7B2A32508}">
      <dsp:nvSpPr>
        <dsp:cNvPr id="0" name=""/>
        <dsp:cNvSpPr/>
      </dsp:nvSpPr>
      <dsp:spPr>
        <a:xfrm>
          <a:off x="3575408" y="1576966"/>
          <a:ext cx="1053365" cy="1132367"/>
        </a:xfrm>
        <a:custGeom>
          <a:avLst/>
          <a:gdLst/>
          <a:ahLst/>
          <a:cxnLst/>
          <a:rect l="0" t="0" r="0" b="0"/>
          <a:pathLst>
            <a:path>
              <a:moveTo>
                <a:pt x="0" y="1132367"/>
              </a:moveTo>
              <a:lnTo>
                <a:pt x="526682" y="1132367"/>
              </a:lnTo>
              <a:lnTo>
                <a:pt x="526682" y="0"/>
              </a:lnTo>
              <a:lnTo>
                <a:pt x="105336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37A72-9E94-494E-B160-4FFCF9101D18}">
      <dsp:nvSpPr>
        <dsp:cNvPr id="0" name=""/>
        <dsp:cNvSpPr/>
      </dsp:nvSpPr>
      <dsp:spPr>
        <a:xfrm>
          <a:off x="234" y="2155782"/>
          <a:ext cx="3575173" cy="11071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" y="2155782"/>
        <a:ext cx="3575173" cy="1107102"/>
      </dsp:txXfrm>
    </dsp:sp>
    <dsp:sp modelId="{4C26BE7A-F462-4784-BE55-C9747B4DAFF6}">
      <dsp:nvSpPr>
        <dsp:cNvPr id="0" name=""/>
        <dsp:cNvSpPr/>
      </dsp:nvSpPr>
      <dsp:spPr>
        <a:xfrm>
          <a:off x="4628773" y="773775"/>
          <a:ext cx="5266825" cy="1606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“</a:t>
          </a:r>
          <a:r>
            <a:rPr lang="en-US" sz="2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cha </a:t>
          </a:r>
          <a:r>
            <a:rPr lang="en-US" sz="2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2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ngất</a:t>
          </a:r>
          <a:r>
            <a:rPr lang="en-US" sz="2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…”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8773" y="773775"/>
        <a:ext cx="5266825" cy="1606381"/>
      </dsp:txXfrm>
    </dsp:sp>
    <dsp:sp modelId="{1DCDF640-EB33-4867-A4AC-02E2B45599E4}">
      <dsp:nvSpPr>
        <dsp:cNvPr id="0" name=""/>
        <dsp:cNvSpPr/>
      </dsp:nvSpPr>
      <dsp:spPr>
        <a:xfrm>
          <a:off x="4628773" y="3038510"/>
          <a:ext cx="5266825" cy="1606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dung,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dao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8773" y="3038510"/>
        <a:ext cx="5266825" cy="1606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A44EF-8281-4337-A99F-50139B9AF375}">
      <dsp:nvSpPr>
        <dsp:cNvPr id="0" name=""/>
        <dsp:cNvSpPr/>
      </dsp:nvSpPr>
      <dsp:spPr>
        <a:xfrm>
          <a:off x="-4739116" y="-726418"/>
          <a:ext cx="5644804" cy="5644804"/>
        </a:xfrm>
        <a:prstGeom prst="blockArc">
          <a:avLst>
            <a:gd name="adj1" fmla="val 18900000"/>
            <a:gd name="adj2" fmla="val 2700000"/>
            <a:gd name="adj3" fmla="val 38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2BCA7-5104-44C9-90BB-A84B1B493A73}">
      <dsp:nvSpPr>
        <dsp:cNvPr id="0" name=""/>
        <dsp:cNvSpPr/>
      </dsp:nvSpPr>
      <dsp:spPr>
        <a:xfrm>
          <a:off x="474333" y="322278"/>
          <a:ext cx="8317818" cy="644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883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sz="3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333" y="322278"/>
        <a:ext cx="8317818" cy="644892"/>
      </dsp:txXfrm>
    </dsp:sp>
    <dsp:sp modelId="{76F8A07E-E0E3-4FD2-A0E3-BF5E7F363BD3}">
      <dsp:nvSpPr>
        <dsp:cNvPr id="0" name=""/>
        <dsp:cNvSpPr/>
      </dsp:nvSpPr>
      <dsp:spPr>
        <a:xfrm>
          <a:off x="71276" y="241666"/>
          <a:ext cx="806115" cy="80611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FF03E-4EF3-4C39-8678-DD24DE6DD38A}">
      <dsp:nvSpPr>
        <dsp:cNvPr id="0" name=""/>
        <dsp:cNvSpPr/>
      </dsp:nvSpPr>
      <dsp:spPr>
        <a:xfrm>
          <a:off x="844065" y="1289784"/>
          <a:ext cx="7948086" cy="644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883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ý.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4065" y="1289784"/>
        <a:ext cx="7948086" cy="644892"/>
      </dsp:txXfrm>
    </dsp:sp>
    <dsp:sp modelId="{778B983D-DBDC-470D-86B9-53EB26B14A03}">
      <dsp:nvSpPr>
        <dsp:cNvPr id="0" name=""/>
        <dsp:cNvSpPr/>
      </dsp:nvSpPr>
      <dsp:spPr>
        <a:xfrm>
          <a:off x="441007" y="1209173"/>
          <a:ext cx="806115" cy="80611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3C20B-4585-440A-BDFC-A1CD2F77A6EC}">
      <dsp:nvSpPr>
        <dsp:cNvPr id="0" name=""/>
        <dsp:cNvSpPr/>
      </dsp:nvSpPr>
      <dsp:spPr>
        <a:xfrm>
          <a:off x="844065" y="2257290"/>
          <a:ext cx="7948086" cy="644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883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4065" y="2257290"/>
        <a:ext cx="7948086" cy="644892"/>
      </dsp:txXfrm>
    </dsp:sp>
    <dsp:sp modelId="{81F31DFD-D452-47C9-AD1C-A9EE4A675389}">
      <dsp:nvSpPr>
        <dsp:cNvPr id="0" name=""/>
        <dsp:cNvSpPr/>
      </dsp:nvSpPr>
      <dsp:spPr>
        <a:xfrm>
          <a:off x="441007" y="2176679"/>
          <a:ext cx="806115" cy="80611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D1363-9B02-4542-9600-B90C8BF71648}">
      <dsp:nvSpPr>
        <dsp:cNvPr id="0" name=""/>
        <dsp:cNvSpPr/>
      </dsp:nvSpPr>
      <dsp:spPr>
        <a:xfrm>
          <a:off x="474333" y="3224797"/>
          <a:ext cx="8317818" cy="644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883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333" y="3224797"/>
        <a:ext cx="8317818" cy="644892"/>
      </dsp:txXfrm>
    </dsp:sp>
    <dsp:sp modelId="{53183BF1-CC4B-4F13-9590-CDA73FA8F572}">
      <dsp:nvSpPr>
        <dsp:cNvPr id="0" name=""/>
        <dsp:cNvSpPr/>
      </dsp:nvSpPr>
      <dsp:spPr>
        <a:xfrm>
          <a:off x="71276" y="3144185"/>
          <a:ext cx="806115" cy="80611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39F42-29D7-4156-A2AC-B713857026F7}">
      <dsp:nvSpPr>
        <dsp:cNvPr id="0" name=""/>
        <dsp:cNvSpPr/>
      </dsp:nvSpPr>
      <dsp:spPr>
        <a:xfrm>
          <a:off x="4094094" y="2835759"/>
          <a:ext cx="915499" cy="952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7749" y="0"/>
              </a:lnTo>
              <a:lnTo>
                <a:pt x="457749" y="952281"/>
              </a:lnTo>
              <a:lnTo>
                <a:pt x="915499" y="952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C4A59-4517-4B52-8F89-119D58CBAD1E}">
      <dsp:nvSpPr>
        <dsp:cNvPr id="0" name=""/>
        <dsp:cNvSpPr/>
      </dsp:nvSpPr>
      <dsp:spPr>
        <a:xfrm>
          <a:off x="4094094" y="1851597"/>
          <a:ext cx="915499" cy="984162"/>
        </a:xfrm>
        <a:custGeom>
          <a:avLst/>
          <a:gdLst/>
          <a:ahLst/>
          <a:cxnLst/>
          <a:rect l="0" t="0" r="0" b="0"/>
          <a:pathLst>
            <a:path>
              <a:moveTo>
                <a:pt x="0" y="984162"/>
              </a:moveTo>
              <a:lnTo>
                <a:pt x="457749" y="984162"/>
              </a:lnTo>
              <a:lnTo>
                <a:pt x="457749" y="0"/>
              </a:lnTo>
              <a:lnTo>
                <a:pt x="9154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3C223D-C380-4EA9-8D37-770F8B684425}">
      <dsp:nvSpPr>
        <dsp:cNvPr id="0" name=""/>
        <dsp:cNvSpPr/>
      </dsp:nvSpPr>
      <dsp:spPr>
        <a:xfrm>
          <a:off x="3411" y="2289855"/>
          <a:ext cx="4090682" cy="10918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1" y="2289855"/>
        <a:ext cx="4090682" cy="1091807"/>
      </dsp:txXfrm>
    </dsp:sp>
    <dsp:sp modelId="{A48588B9-ACAC-4532-A4AA-CF2C4411EF24}">
      <dsp:nvSpPr>
        <dsp:cNvPr id="0" name=""/>
        <dsp:cNvSpPr/>
      </dsp:nvSpPr>
      <dsp:spPr>
        <a:xfrm>
          <a:off x="5009593" y="1185409"/>
          <a:ext cx="4577499" cy="1332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thiếu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9593" y="1185409"/>
        <a:ext cx="4577499" cy="1332375"/>
      </dsp:txXfrm>
    </dsp:sp>
    <dsp:sp modelId="{0B1FEDC2-0642-4F1A-9E69-E8C0D76BA112}">
      <dsp:nvSpPr>
        <dsp:cNvPr id="0" name=""/>
        <dsp:cNvSpPr/>
      </dsp:nvSpPr>
      <dsp:spPr>
        <a:xfrm>
          <a:off x="5009593" y="3089972"/>
          <a:ext cx="4577499" cy="1396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9593" y="3089972"/>
        <a:ext cx="4577499" cy="13961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8E140-FAD3-482E-9A35-7441183762E9}">
      <dsp:nvSpPr>
        <dsp:cNvPr id="0" name=""/>
        <dsp:cNvSpPr/>
      </dsp:nvSpPr>
      <dsp:spPr>
        <a:xfrm>
          <a:off x="3080" y="872194"/>
          <a:ext cx="3753650" cy="1983548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4854" y="872194"/>
        <a:ext cx="1770102" cy="1983548"/>
      </dsp:txXfrm>
    </dsp:sp>
    <dsp:sp modelId="{A8E8340A-1C53-4A8C-B978-A4E3963794C0}">
      <dsp:nvSpPr>
        <dsp:cNvPr id="0" name=""/>
        <dsp:cNvSpPr/>
      </dsp:nvSpPr>
      <dsp:spPr>
        <a:xfrm>
          <a:off x="3381365" y="923559"/>
          <a:ext cx="3753650" cy="1880818"/>
        </a:xfrm>
        <a:prstGeom prst="chevron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1774" y="923559"/>
        <a:ext cx="1872832" cy="1880818"/>
      </dsp:txXfrm>
    </dsp:sp>
    <dsp:sp modelId="{9F157605-C6AC-442C-91C7-7BE4995F8688}">
      <dsp:nvSpPr>
        <dsp:cNvPr id="0" name=""/>
        <dsp:cNvSpPr/>
      </dsp:nvSpPr>
      <dsp:spPr>
        <a:xfrm>
          <a:off x="6759651" y="923559"/>
          <a:ext cx="3753650" cy="1880818"/>
        </a:xfrm>
        <a:prstGeom prst="chevron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00060" y="923559"/>
        <a:ext cx="1872832" cy="1880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6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2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8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60030-FB51-451B-A77D-89EB12CEED0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7226-0897-434E-A2EC-E688CD77B1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5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C55F6-5919-4D22-865C-DCFA36CDA06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6"/>
            <a:ext cx="12435839" cy="8562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1165" y="3124090"/>
            <a:ext cx="10336435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3. VẺ ĐẸP QUÊ HƯƠNG</a:t>
            </a:r>
          </a:p>
          <a:p>
            <a:pPr algn="ctr"/>
            <a:r>
              <a:rPr lang="en-US" sz="5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MỘT BÀI THƠ LỤC BÁT-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GHI LẠI CẢM XÚC VỀ MỘT BÀI THƠ LỤC BÁT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6608" y="964307"/>
            <a:ext cx="5385918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06285" y="2488474"/>
            <a:ext cx="2547257" cy="33832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193177" y="1923505"/>
            <a:ext cx="6975566" cy="924198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193177" y="3033087"/>
            <a:ext cx="6975566" cy="373036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317275" y="3564118"/>
          <a:ext cx="6727370" cy="3020189"/>
        </p:xfrm>
        <a:graphic>
          <a:graphicData uri="http://schemas.openxmlformats.org/drawingml/2006/table">
            <a:tbl>
              <a:tblPr firstRow="1" firstCol="1" bandRow="1"/>
              <a:tblGrid>
                <a:gridCol w="160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9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7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1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97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588" y="304740"/>
            <a:ext cx="5385918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1789610" y="1334125"/>
            <a:ext cx="9393051" cy="505168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</a:t>
            </a:r>
            <a:r>
              <a:rPr lang="en-US" sz="3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hoạt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động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hay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chấm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phá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giàu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yên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ả.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6608" y="964307"/>
            <a:ext cx="5385918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1789611" y="2037806"/>
            <a:ext cx="8673738" cy="402336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32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khoảnh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buông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Tất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1421" y="319730"/>
            <a:ext cx="5385918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1789610" y="1274163"/>
            <a:ext cx="9872737" cy="523156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4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phép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ít-nhiều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rạ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rơm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hữu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vô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).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còn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cháy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hồng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rực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trùm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rộng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4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6431" y="289749"/>
            <a:ext cx="4880107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1714659" y="1469036"/>
            <a:ext cx="9752815" cy="520158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f.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xen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kẽ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2638696"/>
            <a:ext cx="3108416" cy="2416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046" y="1593669"/>
            <a:ext cx="7471954" cy="46111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37612" y="243861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endParaRPr lang="en-US" sz="2800" dirty="0" smtClean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 smtClean="0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endParaRPr lang="en-US" sz="2800" dirty="0" smtClean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 smtClean="0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13" y="2808513"/>
            <a:ext cx="3108416" cy="241662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6608" y="951245"/>
            <a:ext cx="7162466" cy="66854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357190" y="1883953"/>
          <a:ext cx="703362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4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4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357190" y="4342672"/>
          <a:ext cx="703362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4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4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190" y="2364377"/>
            <a:ext cx="2330993" cy="171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338" y="2364377"/>
            <a:ext cx="2303324" cy="1714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754" y="2364377"/>
            <a:ext cx="2304866" cy="1714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190" y="4796606"/>
            <a:ext cx="2330993" cy="1740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338" y="4803682"/>
            <a:ext cx="2303324" cy="1733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754" y="4803682"/>
            <a:ext cx="2330993" cy="173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252023" y="2132511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36869" y="1658983"/>
            <a:ext cx="7171508" cy="13846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36869" y="3282043"/>
            <a:ext cx="7171508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36869" y="4683035"/>
            <a:ext cx="7171508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81314" y="1674610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3. Làm bài thơ lục bát.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18409" y="1353869"/>
            <a:ext cx="7863841" cy="8700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18409" y="2334286"/>
            <a:ext cx="7968343" cy="1071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18408" y="3512507"/>
            <a:ext cx="7968343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so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44533" y="4782170"/>
            <a:ext cx="7968343" cy="1162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85371" y="1933302"/>
            <a:ext cx="2795451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76765" y="1933302"/>
          <a:ext cx="8349177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133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58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6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1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745919" y="1130291"/>
            <a:ext cx="73388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374073"/>
            <a:ext cx="11208327" cy="6234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3985" y="2219190"/>
            <a:ext cx="91484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LÀM THƠ LỤC BÁT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780" y="374073"/>
            <a:ext cx="11430000" cy="64399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481314" y="1674610"/>
            <a:ext cx="2886726" cy="34616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18409" y="194872"/>
            <a:ext cx="7863841" cy="12142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13907" y="1715401"/>
            <a:ext cx="7968343" cy="12971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18408" y="3192906"/>
            <a:ext cx="7968343" cy="1701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18408" y="5017301"/>
            <a:ext cx="7968343" cy="14618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16517"/>
              </p:ext>
            </p:extLst>
          </p:nvPr>
        </p:nvGraphicFramePr>
        <p:xfrm>
          <a:off x="479684" y="929388"/>
          <a:ext cx="11047752" cy="6399152"/>
        </p:xfrm>
        <a:graphic>
          <a:graphicData uri="http://schemas.openxmlformats.org/drawingml/2006/table">
            <a:tbl>
              <a:tblPr firstRow="1" firstCol="1" bandRow="1"/>
              <a:tblGrid>
                <a:gridCol w="1947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4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(8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chẵn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7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 so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7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90001" y="0"/>
            <a:ext cx="76386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25" y="1067134"/>
            <a:ext cx="4101738" cy="4719487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762000" y="1067135"/>
            <a:ext cx="6233160" cy="471948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VIẾT.</a:t>
            </a:r>
          </a:p>
          <a:p>
            <a:pPr algn="ctr"/>
            <a:endParaRPr lang="en-US" sz="24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GHI LẠI CẢM XÚC VỀ MỘT BÀI THƠ LỤC BÁT</a:t>
            </a:r>
            <a:endParaRPr lang="en-US" sz="3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4778" y="189058"/>
            <a:ext cx="8682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VIẾT ĐOẠN VĂN GHI LẠI CẢM XÚC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VỀ MỘT BÀI THƠ LỤC BÁT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431075" y="2090058"/>
            <a:ext cx="4297679" cy="4441372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sinh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xét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lộ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4" y="1907179"/>
            <a:ext cx="6971711" cy="4807130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5081452" y="2090058"/>
            <a:ext cx="6266102" cy="44413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   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hoà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thuận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kính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nhường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bó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bó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máu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đùm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bọc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dở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đần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Đây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chiếu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so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 “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–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”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"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",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mở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suy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nghĩ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ông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muôn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lẫn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bó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chân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ấy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nằm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Vì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anh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hoà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thuận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đem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niểm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hạnh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phúc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"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Rách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đùm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bọc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dở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đần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"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84318" y="391065"/>
            <a:ext cx="57017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</a:t>
            </a:r>
            <a:r>
              <a:rPr kumimoji="0" lang="en-US" sz="32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NGHIỆM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595226" y="1476105"/>
            <a:ext cx="5473338" cy="4441372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SGK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75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76.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(MĐ-TĐ-KĐ)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194" y="1084217"/>
            <a:ext cx="4902920" cy="5551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4927" y="273499"/>
            <a:ext cx="66282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 NGHIỆM QUÁ</a:t>
            </a:r>
            <a:r>
              <a:rPr kumimoji="0" lang="en-US" sz="32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TRÌNH VIẾT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laque 2"/>
          <p:cNvSpPr/>
          <p:nvPr/>
        </p:nvSpPr>
        <p:spPr>
          <a:xfrm>
            <a:off x="104503" y="858274"/>
            <a:ext cx="5225143" cy="796835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liệu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71300596"/>
              </p:ext>
            </p:extLst>
          </p:nvPr>
        </p:nvGraphicFramePr>
        <p:xfrm>
          <a:off x="815709" y="1256691"/>
          <a:ext cx="98958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6246" y="273499"/>
            <a:ext cx="66056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 NGHIỆM QÚA TRÌNH</a:t>
            </a:r>
            <a:r>
              <a:rPr kumimoji="0" lang="en-US" sz="32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laque 2"/>
          <p:cNvSpPr/>
          <p:nvPr/>
        </p:nvSpPr>
        <p:spPr>
          <a:xfrm>
            <a:off x="104504" y="858274"/>
            <a:ext cx="3984170" cy="796835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381000" y="3200399"/>
            <a:ext cx="3291590" cy="2168434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dung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74" y="1779219"/>
            <a:ext cx="7537269" cy="816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8673" y="2702292"/>
            <a:ext cx="7537269" cy="2980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Gồm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5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2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6)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đẹp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giàu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núi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ngoài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núi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rộng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cù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chín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”, 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”.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73" y="5788591"/>
            <a:ext cx="7537269" cy="816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rút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4927" y="273499"/>
            <a:ext cx="66282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 NGHIỆM QUÁ</a:t>
            </a:r>
            <a:r>
              <a:rPr kumimoji="0" lang="en-US" sz="32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TRÌNH VIẾT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laque 2"/>
          <p:cNvSpPr/>
          <p:nvPr/>
        </p:nvSpPr>
        <p:spPr>
          <a:xfrm>
            <a:off x="104503" y="858274"/>
            <a:ext cx="5225143" cy="657017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69125" y="2429692"/>
            <a:ext cx="3703321" cy="3450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trực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trọn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vẹn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85955" y="2429692"/>
            <a:ext cx="4898572" cy="3450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bắt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lùi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thúc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dấu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104502" y="1515291"/>
            <a:ext cx="5225143" cy="657017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Đoạn văn.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066115" y="2172308"/>
            <a:ext cx="8018412" cy="357922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Qua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liệu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Cấu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trúc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gồm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Vai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trò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58193" y="273499"/>
            <a:ext cx="57017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laque 2"/>
          <p:cNvSpPr/>
          <p:nvPr/>
        </p:nvSpPr>
        <p:spPr>
          <a:xfrm>
            <a:off x="104503" y="858275"/>
            <a:ext cx="10189028" cy="67008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III. Đoạn văn ghi lại cảm xúc về một bài thơ lục bát.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259080" y="3200399"/>
            <a:ext cx="3666308" cy="2168434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phần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70" y="2283329"/>
            <a:ext cx="7537269" cy="9693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thiệu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8673" y="3418620"/>
            <a:ext cx="7537269" cy="16998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70" y="5284481"/>
            <a:ext cx="7537269" cy="10640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Khẳng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7349" y="273499"/>
            <a:ext cx="6723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TRẢI NGHIỆM QUÁ</a:t>
            </a:r>
            <a:r>
              <a:rPr kumimoji="0" lang="en-US" sz="32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TRÌNH VIẾT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Plaque 2"/>
          <p:cNvSpPr/>
          <p:nvPr/>
        </p:nvSpPr>
        <p:spPr>
          <a:xfrm>
            <a:off x="104503" y="858275"/>
            <a:ext cx="10189028" cy="67008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III. Đoạn văn ghi lại cảm xúc về một bài thơ lục bát.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509451" y="2599508"/>
            <a:ext cx="3415937" cy="3409405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69" y="2567032"/>
            <a:ext cx="7537269" cy="9693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cấu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8669" y="3748766"/>
            <a:ext cx="7537269" cy="11108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69" y="5072067"/>
            <a:ext cx="7537269" cy="858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Callout 5"/>
          <p:cNvSpPr/>
          <p:nvPr/>
        </p:nvSpPr>
        <p:spPr>
          <a:xfrm>
            <a:off x="329784" y="1284179"/>
            <a:ext cx="6820524" cy="4502442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SGK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70,71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xuôi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thuyết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25" y="1067134"/>
            <a:ext cx="4101738" cy="4719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274321" y="333619"/>
            <a:ext cx="11582400" cy="67008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645955" y="2078205"/>
          <a:ext cx="8849360" cy="4191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744582" y="2900560"/>
            <a:ext cx="2272937" cy="2547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* 4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bước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645955" y="2639907"/>
            <a:ext cx="7130136" cy="262442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182881" y="427908"/>
            <a:ext cx="11673840" cy="67008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dẫn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82881" y="2298981"/>
            <a:ext cx="3154679" cy="3163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164033" y="2575101"/>
            <a:ext cx="3188642" cy="818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64033" y="4403557"/>
            <a:ext cx="3188640" cy="818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smtClean="0">
                <a:latin typeface="Times New Roman" panose="02020603050405020304" pitchFamily="18" charset="0"/>
                <a:ea typeface="MS Mincho"/>
              </a:rPr>
              <a:t>Thu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6691994" y="2172174"/>
            <a:ext cx="4978637" cy="17084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dài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nhiêu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691993" y="4162926"/>
            <a:ext cx="4978637" cy="150394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376737" y="2894068"/>
            <a:ext cx="291192" cy="29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376737" y="4665481"/>
            <a:ext cx="291192" cy="29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7" grpId="0" animBg="1"/>
      <p:bldP spid="6" grpId="0" animBg="1"/>
      <p:bldP spid="10" grpId="0" animBg="1"/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104502" y="329784"/>
            <a:ext cx="11691258" cy="1017753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962525" y="3164709"/>
            <a:ext cx="2829986" cy="1752671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ý.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69" y="2147676"/>
            <a:ext cx="7537267" cy="809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8667" y="3111415"/>
            <a:ext cx="7537269" cy="717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67" y="5180544"/>
            <a:ext cx="7537269" cy="858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104502" y="1508759"/>
            <a:ext cx="3688009" cy="638917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88667" y="3969882"/>
            <a:ext cx="7537269" cy="10698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289560" y="262133"/>
            <a:ext cx="11536679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dẫn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962525" y="3164709"/>
            <a:ext cx="2995864" cy="1752671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b. Lập dàn ý.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88666" y="2326062"/>
            <a:ext cx="7537269" cy="10955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*Mở đoạn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Giới thiệu nhan đề, tác giả và cảm xúc chung về bài thơ.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8666" y="4686136"/>
            <a:ext cx="7537269" cy="1137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Kết đoạn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Khẳng định lại cảm xúc về bài thơ và ý nghĩa của nó đối với bản thân.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89561" y="1061587"/>
            <a:ext cx="3668828" cy="767214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ý.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88667" y="3506099"/>
            <a:ext cx="7537269" cy="10698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329355" y="341777"/>
            <a:ext cx="11557845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dẫn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329355" y="1347537"/>
            <a:ext cx="2825326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3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9" y="2488958"/>
            <a:ext cx="2952750" cy="250256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20666603">
            <a:off x="4089745" y="2146613"/>
            <a:ext cx="7130136" cy="262442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ựa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hoàn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231760" y="273659"/>
            <a:ext cx="11701160" cy="70070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dẫn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31760" y="1143791"/>
            <a:ext cx="3845566" cy="489262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04502" y="974361"/>
          <a:ext cx="9590505" cy="5671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29587" y="1334126"/>
          <a:ext cx="10987790" cy="5276536"/>
        </p:xfrm>
        <a:graphic>
          <a:graphicData uri="http://schemas.openxmlformats.org/drawingml/2006/table">
            <a:tbl>
              <a:tblPr firstRow="1" firstCol="1" bandRow="1"/>
              <a:tblGrid>
                <a:gridCol w="1891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4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06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1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0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43645" y="346993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34" y="640080"/>
            <a:ext cx="2956816" cy="1542422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44776058"/>
              </p:ext>
            </p:extLst>
          </p:nvPr>
        </p:nvGraphicFramePr>
        <p:xfrm>
          <a:off x="723704" y="2053883"/>
          <a:ext cx="10516382" cy="3727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723705" y="781396"/>
            <a:ext cx="3632164" cy="10806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que 8"/>
          <p:cNvSpPr/>
          <p:nvPr/>
        </p:nvSpPr>
        <p:spPr>
          <a:xfrm flipH="1">
            <a:off x="3923607" y="335280"/>
            <a:ext cx="4006734" cy="1371600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LUYỆN TẬP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9" y="2488958"/>
            <a:ext cx="2952750" cy="250256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996663">
            <a:off x="3968789" y="2954142"/>
            <a:ext cx="7130136" cy="313222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150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200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55" y="3435532"/>
            <a:ext cx="2885259" cy="254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0" y="533400"/>
            <a:ext cx="8016239" cy="617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2960" y="3213461"/>
            <a:ext cx="5455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-CẢM ƠN-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GVCN:BÙI THỊ THANH HỒNG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thuyết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6608" y="1012205"/>
            <a:ext cx="6744455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1. Thơ và yêu cầu khi sáng tác thơ.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214845" y="2462349"/>
            <a:ext cx="2455817" cy="348778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27418" y="2403566"/>
            <a:ext cx="6975565" cy="3696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</a:t>
            </a:r>
            <a:r>
              <a:rPr lang="en-US" sz="40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à</a:t>
            </a:r>
            <a:r>
              <a:rPr lang="en-US" sz="40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niệm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loại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gọn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súc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cô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thuyết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6608" y="1012205"/>
            <a:ext cx="6744455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Thơ và yêu cầu khi sáng tác thơ.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80" y="2834641"/>
            <a:ext cx="3881679" cy="3696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dung: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07132" y="2834641"/>
            <a:ext cx="6740434" cy="3696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ghệ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…).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tăng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00663" y="1843874"/>
            <a:ext cx="6744455" cy="65197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9" idx="2"/>
          </p:cNvCxnSpPr>
          <p:nvPr/>
        </p:nvCxnSpPr>
        <p:spPr>
          <a:xfrm flipH="1">
            <a:off x="2649749" y="2495845"/>
            <a:ext cx="2523142" cy="338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2"/>
            <a:endCxn id="7" idx="0"/>
          </p:cNvCxnSpPr>
          <p:nvPr/>
        </p:nvCxnSpPr>
        <p:spPr>
          <a:xfrm>
            <a:off x="5172891" y="2495845"/>
            <a:ext cx="3004458" cy="338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thuyết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6608" y="1012205"/>
            <a:ext cx="6744455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6608" y="1843874"/>
            <a:ext cx="9657472" cy="115840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(Tri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- 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60))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518160" y="3291840"/>
            <a:ext cx="2849880" cy="2087880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Về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cơ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bản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thơ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lục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bát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gồm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mấy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câu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3368040" y="4175760"/>
            <a:ext cx="2148840" cy="2057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Về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cách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gieo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vần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516880" y="3657600"/>
            <a:ext cx="2118360" cy="2133600"/>
          </a:xfrm>
          <a:prstGeom prst="irregularSeal1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Về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cách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ngắt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nhịp</a:t>
            </a:r>
            <a:r>
              <a:rPr lang="en-US" b="1" dirty="0" smtClean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7665720" y="2834640"/>
            <a:ext cx="4175760" cy="3505200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Trình</a:t>
            </a:r>
            <a:r>
              <a:rPr lang="en-US" b="1" dirty="0" smtClean="0"/>
              <a:t> </a:t>
            </a:r>
            <a:r>
              <a:rPr lang="en-US" b="1" dirty="0" err="1" smtClean="0"/>
              <a:t>bày</a:t>
            </a:r>
            <a:r>
              <a:rPr lang="en-US" b="1" dirty="0" smtClean="0"/>
              <a:t> </a:t>
            </a:r>
            <a:r>
              <a:rPr lang="en-US" b="1" dirty="0" err="1" smtClean="0"/>
              <a:t>sự</a:t>
            </a:r>
            <a:r>
              <a:rPr lang="en-US" b="1" dirty="0" smtClean="0"/>
              <a:t> </a:t>
            </a:r>
            <a:r>
              <a:rPr lang="en-US" b="1" dirty="0" err="1" smtClean="0"/>
              <a:t>hiểu</a:t>
            </a:r>
            <a:r>
              <a:rPr lang="en-US" b="1" dirty="0" smtClean="0"/>
              <a:t> </a:t>
            </a:r>
            <a:r>
              <a:rPr lang="en-US" b="1" dirty="0" err="1" smtClean="0"/>
              <a:t>biết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luật</a:t>
            </a:r>
            <a:r>
              <a:rPr lang="en-US" b="1" dirty="0" smtClean="0"/>
              <a:t> “</a:t>
            </a:r>
            <a:r>
              <a:rPr lang="en-US" b="1" dirty="0" err="1" smtClean="0"/>
              <a:t>Bằng-Trắc</a:t>
            </a:r>
            <a:r>
              <a:rPr lang="en-US" b="1" dirty="0" smtClean="0"/>
              <a:t>”?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thanh</a:t>
            </a:r>
            <a:r>
              <a:rPr lang="en-US" b="1" dirty="0" smtClean="0"/>
              <a:t> </a:t>
            </a:r>
            <a:r>
              <a:rPr lang="en-US" b="1" dirty="0" err="1" smtClean="0"/>
              <a:t>điệu</a:t>
            </a:r>
            <a:r>
              <a:rPr lang="en-US" b="1" dirty="0" smtClean="0"/>
              <a:t>,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gì</a:t>
            </a:r>
            <a:r>
              <a:rPr lang="en-US" b="1" dirty="0" smtClean="0"/>
              <a:t> </a:t>
            </a:r>
            <a:r>
              <a:rPr lang="en-US" b="1" dirty="0" err="1" smtClean="0"/>
              <a:t>đặc</a:t>
            </a:r>
            <a:r>
              <a:rPr lang="en-US" b="1" dirty="0" smtClean="0"/>
              <a:t> </a:t>
            </a:r>
            <a:r>
              <a:rPr lang="en-US" b="1" dirty="0" err="1" smtClean="0"/>
              <a:t>biệt</a:t>
            </a:r>
            <a:r>
              <a:rPr lang="en-US" b="1" dirty="0" smtClean="0"/>
              <a:t> </a:t>
            </a:r>
            <a:r>
              <a:rPr lang="en-US" b="1" dirty="0" err="1" smtClean="0"/>
              <a:t>cần</a:t>
            </a:r>
            <a:r>
              <a:rPr lang="en-US" b="1" dirty="0" smtClean="0"/>
              <a:t> </a:t>
            </a:r>
            <a:r>
              <a:rPr lang="en-US" b="1" dirty="0" err="1" smtClean="0"/>
              <a:t>lưu</a:t>
            </a:r>
            <a:r>
              <a:rPr lang="en-US" b="1" dirty="0" smtClean="0"/>
              <a:t> ý </a:t>
            </a:r>
            <a:r>
              <a:rPr lang="en-US" b="1" dirty="0" err="1" smtClean="0"/>
              <a:t>giữa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tiếng</a:t>
            </a:r>
            <a:r>
              <a:rPr lang="en-US" b="1" dirty="0" smtClean="0"/>
              <a:t>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097" y="912055"/>
            <a:ext cx="5941423" cy="5567121"/>
          </a:xfrm>
          <a:prstGeom prst="rect">
            <a:avLst/>
          </a:prstGeom>
        </p:spPr>
      </p:pic>
      <p:sp>
        <p:nvSpPr>
          <p:cNvPr id="8" name="Folded Corner 7"/>
          <p:cNvSpPr/>
          <p:nvPr/>
        </p:nvSpPr>
        <p:spPr>
          <a:xfrm>
            <a:off x="6244046" y="1528353"/>
            <a:ext cx="5079274" cy="4293327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800" i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CHĂN TRÂU ĐỐT LỬA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800" i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Chăn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trâu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đốt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lửa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Rạ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rơm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ít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đông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Mải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mê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đuổi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diều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45" y="3953555"/>
            <a:ext cx="3331028" cy="252562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063240" y="1528354"/>
            <a:ext cx="2109651" cy="242520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liệu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116" y="356338"/>
            <a:ext cx="4730205" cy="62936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3886" y="1608082"/>
            <a:ext cx="36952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664209" y="2555964"/>
            <a:ext cx="1778549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chẵn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4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3/3/2.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149021" y="2555964"/>
            <a:ext cx="2220447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3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thiên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hoạt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động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ràng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chi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7473971" y="2569021"/>
            <a:ext cx="1356525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trực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gián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550219" y="2569021"/>
            <a:ext cx="2497257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2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Dựa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hiệp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sau</a:t>
            </a: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 smtClean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 smtClean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 smtClean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dirty="0" smtClean="0">
                <a:latin typeface="Times New Roman" panose="02020603050405020304" pitchFamily="18" charset="0"/>
                <a:ea typeface="MS Mincho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563284" y="4880822"/>
          <a:ext cx="2458068" cy="1454658"/>
        </p:xfrm>
        <a:graphic>
          <a:graphicData uri="http://schemas.openxmlformats.org/drawingml/2006/table">
            <a:tbl>
              <a:tblPr firstRow="1" firstCol="1" bandRow="1"/>
              <a:tblGrid>
                <a:gridCol w="456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8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8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71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2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0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Flowchart: Process 14"/>
          <p:cNvSpPr/>
          <p:nvPr/>
        </p:nvSpPr>
        <p:spPr>
          <a:xfrm>
            <a:off x="8933466" y="2569021"/>
            <a:ext cx="1130011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400" dirty="0" smtClean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5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. Theo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độc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đáo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0176733" y="2569021"/>
            <a:ext cx="1356525" cy="378822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6.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000" dirty="0" smtClean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608" y="180536"/>
            <a:ext cx="5046283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6608" y="964307"/>
            <a:ext cx="5385918" cy="7315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Phân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kiểu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604720" y="2488474"/>
            <a:ext cx="2090058" cy="283464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2800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4271554" y="1939834"/>
            <a:ext cx="6244046" cy="393192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"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nướng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/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/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"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bâng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khuâng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khoảnh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hoàng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hôn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3177</Words>
  <Application>Microsoft Office PowerPoint</Application>
  <PresentationFormat>Widescreen</PresentationFormat>
  <Paragraphs>424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MS Mincho</vt:lpstr>
      <vt:lpstr>Times New Roman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Pre 3420</cp:lastModifiedBy>
  <cp:revision>169</cp:revision>
  <dcterms:created xsi:type="dcterms:W3CDTF">2021-06-04T22:39:00Z</dcterms:created>
  <dcterms:modified xsi:type="dcterms:W3CDTF">2022-09-07T17:28:58Z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