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4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5778-9AF1-4499-9BE7-718D9700A049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3C35-0EB6-42B5-9E99-2CCF92C096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0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3C35-0EB6-42B5-9E99-2CCF92C096A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03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3C35-0EB6-42B5-9E99-2CCF92C096A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76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0B37-04E3-46C8-8CE1-3CE86988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9519B-123A-4B88-8144-A3342348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4C5C-7460-48CB-948D-1D6A5A6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A453-DC77-4759-8096-242A80F5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8F5C-499A-4368-9E4A-5FA7CA3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36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FF97-7270-4A0D-AC69-4F18D0BE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56B04-9F82-4542-83FB-5D6D0910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7DE73-A4D4-45DD-A408-ACFF1D51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4826-7F51-4FA8-BCA6-A93501AB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6AD8-0E4E-48DC-8347-D8B4F78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87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654FF-E786-4261-9BFC-3FD52680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31F0-F06E-426F-84B3-0D8A273A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8B48-DD65-466A-8978-7D8D6724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28E5A-1D5F-4CFB-BF89-BD4CDB23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267D-3782-4218-BEF3-0D11F35D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14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2378-D2C1-496D-BE4E-E49A3398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32EB-0FC1-4124-9004-181CE1E2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B830-7D28-470D-9729-623DF0FF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62A6-FDA1-449C-844E-2823C341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4289-6F1E-4288-9B9A-4205AE59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70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6E9B-BEAF-478C-993E-CF414E97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109C-152B-4D0B-BC07-843E4A1D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7BD5-0426-4628-82F5-5F9A4D7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DF06-1970-4073-B5F7-EA3E9A56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A2B0-4F53-4CB4-9C74-44CB5F38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55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28F1-BDCD-4BEF-8C4E-0CFC9C3B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67E8-3394-4D94-8A20-234EAA4E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315CC-77F9-4D5D-BE57-115743B3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D12F-3426-400E-A972-DF82131B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D466E-06CD-41DC-913E-2F08604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018F-C081-403E-8412-9415549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66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7B42-329A-40F7-8DDD-8780A56B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8F1DD-D02C-4471-AF02-5F9031A2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7886-56F4-4AB2-87C6-83316ADB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3AC14-2E2D-450E-BC7E-180F19DE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14E76-1DE0-4B4A-A282-A77741D78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6BC83-BA0A-4837-A025-480D059D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A3692-08B2-436F-8058-BB5F6769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5858E-C190-4D02-99D8-CBA0A56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48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5BC3-7D74-4965-B72C-90419CE0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2255C-C956-4170-B5BA-D08D8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B4D22-1BEC-4386-974F-DC45F42F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81C6A-C021-418A-917F-38230B8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4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42B94-233A-4FB5-98D8-D0BAD1D6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0BB21-3EDA-4473-8D24-2A4CD9DD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64CA6-2B08-4EF3-9095-B83A700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4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882B-129F-44B8-925D-374DC270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46C8-49C6-44F5-AFF3-7D37A35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0059-8CD5-448A-B981-E59396F9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E2580-2848-48FB-9713-E7B02CBF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ED28-39B9-4B54-B65A-18B1F0C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3F718-2FD1-43F0-92F1-3D9B4A5C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58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1114-9293-44DA-B5F7-88C14A0F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D2B43-0E75-4CD9-B653-0C5FA8BFF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24889-0378-4AC3-9B35-4CA8B46EA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A8F1-CA1C-460B-B819-4EB64355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1160-140A-4C49-94F7-10EB4D3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23290-B388-44E7-9CDE-7223C422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9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A89C0-7CC8-44E0-9A1F-C325F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95C4-BFD1-4075-90E8-1757CB3E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92CF-6624-483B-AB19-07CA192D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0AD8-DF70-4E59-A7F7-BADFF5F19CFF}" type="datetimeFigureOut">
              <a:rPr lang="vi-VN" smtClean="0"/>
              <a:t>08/09/2022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9A5C-5A3E-47A2-934B-BD0E5842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EDA9-9803-4E81-8BC9-57156A521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94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4585-497C-44EB-A9C4-FCB083F3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673" y="471055"/>
            <a:ext cx="11014363" cy="1565563"/>
          </a:xfrm>
        </p:spPr>
        <p:txBody>
          <a:bodyPr>
            <a:normAutofit/>
          </a:bodyPr>
          <a:lstStyle/>
          <a:p>
            <a:r>
              <a:rPr lang="en-US" sz="44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 BẢN 2: E</a:t>
            </a:r>
            <a:r>
              <a:rPr lang="en-US" sz="44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 THÔNG </a:t>
            </a:r>
            <a:r>
              <a:rPr lang="en-US" sz="44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endParaRPr lang="vi-VN" sz="44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ED21-5048-4D2F-BDD2-DE0E44F9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2EB33-4FCE-41E3-9DA1-F65B325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628054"/>
            <a:ext cx="9228666" cy="402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418" y="471055"/>
            <a:ext cx="780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MIỀN CỔ TÍCH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7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417C-531F-4B17-A3A8-9BDED639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19"/>
            <a:ext cx="5643880" cy="52605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I. </a:t>
            </a:r>
            <a:r>
              <a:rPr lang="en-US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</a:t>
            </a:r>
            <a:r>
              <a:rPr lang="en-US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ĐỌC-TÌM HIỂU VĂN BẢN: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endParaRPr lang="vi-VN" kern="1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minh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A7F40-50BA-42A0-9DE7-7BD73722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1417319"/>
            <a:ext cx="5069840" cy="507555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89556D1-8F3E-4517-AB67-A958FA3B3547}"/>
              </a:ext>
            </a:extLst>
          </p:cNvPr>
          <p:cNvSpPr txBox="1">
            <a:spLocks/>
          </p:cNvSpPr>
          <p:nvPr/>
        </p:nvSpPr>
        <p:spPr>
          <a:xfrm>
            <a:off x="5181600" y="1149927"/>
            <a:ext cx="3477491" cy="22998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200" b="1" kern="1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63782" y="277092"/>
            <a:ext cx="9739745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3DF2-9CA4-4441-97CA-C32CD9A8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vi-VN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6687-A545-4815-841A-3EAAF427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1253331"/>
            <a:ext cx="10515600" cy="4351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i="1" kern="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b="1" i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minh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luỹ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ta?</a:t>
            </a:r>
            <a:endParaRPr lang="vi-VN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59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FD62-1941-4100-9505-4BE95F7D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2" y="1330037"/>
            <a:ext cx="6477000" cy="59414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I. ĐỌC-TÌM HIỂU VĂN BẢN.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ĐỌC-TÌM HIỂU VĂN BẢN: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endParaRPr lang="vi-VN" sz="3600" kern="1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4. </a:t>
            </a:r>
            <a:r>
              <a:rPr lang="en-US" sz="3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kern="10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36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6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36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cạnh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quanh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hữu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khăn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33B16-3117-4A95-AF90-1A590D90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0" y="1903750"/>
            <a:ext cx="4861560" cy="438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745" y="457200"/>
            <a:ext cx="960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 BẢN 2: EM BÉ THÔNG MINH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3DF2-9CA4-4441-97CA-C32CD9A8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vi-VN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6687-A545-4815-841A-3EAAF427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1253331"/>
            <a:ext cx="10515600" cy="4351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0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nghệ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</a:t>
            </a:r>
            <a:r>
              <a:rPr lang="en-US" sz="3000" b="1" i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 THÔNG MINH?</a:t>
            </a:r>
            <a:endParaRPr lang="en-US" sz="3000" b="1" i="1" u="sng" kern="1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96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FD62-1941-4100-9505-4BE95F7D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2" y="1496291"/>
            <a:ext cx="6477000" cy="53617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I. ĐỌC-TÌM HIỂU VĂN BẢN.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b="1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b="1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</a:t>
            </a:r>
            <a:r>
              <a:rPr lang="en-US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biệt-thông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33B16-3117-4A95-AF90-1A590D90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0" y="1690255"/>
            <a:ext cx="4861560" cy="4502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745" y="457200"/>
            <a:ext cx="960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 BẢN 2: EM BÉ THÔNG MINH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4C16-19F8-41C6-ACDC-D33B301C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49460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I. ĐỌC-TÌM HIỂU CHUNG.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sz="40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40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</a:t>
            </a: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CDC732-21D9-4E2F-A36E-1F018F2C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37" y="831273"/>
            <a:ext cx="4918364" cy="465512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50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i="1" kern="1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sz="2800" b="1" i="1" kern="1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2800" b="1" i="1" kern="1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 </a:t>
            </a:r>
            <a:r>
              <a:rPr lang="en-US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 THÔNG MINH?</a:t>
            </a:r>
            <a:endParaRPr lang="vi-VN" sz="28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401782"/>
            <a:ext cx="1051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 BẢN 2: </a:t>
            </a:r>
            <a:r>
              <a:rPr lang="en-US" sz="44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 BÉ THÔNG MINH</a:t>
            </a:r>
            <a:endParaRPr lang="en-US" sz="44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4585-497C-44EB-A9C4-FCB083F3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673" y="471055"/>
            <a:ext cx="11014363" cy="156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-CẢM ƠN-</a:t>
            </a:r>
            <a:b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(GVBM: BÙI THỊ THANH HỒNG)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ED21-5048-4D2F-BDD2-DE0E44F9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2EB33-4FCE-41E3-9DA1-F65B325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628054"/>
            <a:ext cx="9228666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1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4585-497C-44EB-A9C4-FCB083F3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673" y="96983"/>
            <a:ext cx="11014363" cy="1870362"/>
          </a:xfrm>
        </p:spPr>
        <p:txBody>
          <a:bodyPr>
            <a:normAutofit/>
          </a:bodyPr>
          <a:lstStyle/>
          <a:p>
            <a:r>
              <a:rPr lang="en-US" sz="44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 BẢN 2: E</a:t>
            </a:r>
            <a:r>
              <a:rPr lang="en-US" sz="44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 THÔNG </a:t>
            </a:r>
            <a:r>
              <a:rPr lang="en-US" sz="44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endParaRPr lang="vi-VN" sz="44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ED21-5048-4D2F-BDD2-DE0E44F98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67345"/>
            <a:ext cx="9144000" cy="329045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(SGK)</a:t>
            </a:r>
          </a:p>
          <a:p>
            <a:pPr algn="l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2EB33-4FCE-41E3-9DA1-F65B325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37707"/>
            <a:ext cx="6151418" cy="281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41418" y="471055"/>
            <a:ext cx="780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MIỀN CỔ TÍCH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6722-1680-4D92-8549-DD29716F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178561"/>
            <a:ext cx="10931236" cy="6502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THÔNG MINH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11927" y="195935"/>
            <a:ext cx="9254837" cy="732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6" y="2202874"/>
            <a:ext cx="4530436" cy="2173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2202874"/>
            <a:ext cx="4786744" cy="1988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6" y="4516580"/>
            <a:ext cx="4786744" cy="2050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6" y="4516581"/>
            <a:ext cx="4530436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21B8-77C3-4D9D-BE4A-35A57D06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88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3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I. </a:t>
            </a:r>
            <a:r>
              <a:rPr lang="en-US" sz="33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3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3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 HIỂU CHUNG</a:t>
            </a:r>
            <a:r>
              <a:rPr lang="en-US" sz="33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3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sz="33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3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3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</a:t>
            </a:r>
            <a:r>
              <a:rPr lang="en-US" sz="33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3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33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3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3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3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3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33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3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300" b="1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đang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ra.</a:t>
            </a:r>
            <a:r>
              <a:rPr lang="en-US" sz="33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300" b="1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33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7402E67-4161-4420-937E-FF592F932DFF}"/>
              </a:ext>
            </a:extLst>
          </p:cNvPr>
          <p:cNvSpPr/>
          <p:nvPr/>
        </p:nvSpPr>
        <p:spPr>
          <a:xfrm>
            <a:off x="7741920" y="1454727"/>
            <a:ext cx="3698240" cy="26600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16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2036" y="263236"/>
            <a:ext cx="9116291" cy="1146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6722-1680-4D92-8549-DD29716F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178561"/>
            <a:ext cx="10429240" cy="49984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I. </a:t>
            </a:r>
            <a:r>
              <a:rPr lang="en-US" sz="32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HIỂU CHUNG</a:t>
            </a: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sz="32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u="sng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</a:t>
            </a:r>
            <a:r>
              <a:rPr lang="en-US" sz="32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38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8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8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8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3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8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8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38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3800" b="1" kern="1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3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800" b="1" kern="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380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800" b="1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minh </a:t>
            </a:r>
            <a:endParaRPr lang="vi-VN" sz="38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3800" b="1" kern="10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b="1" kern="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800" b="1" kern="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380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92A28-DE33-4E0F-83EA-B851FB73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1357745"/>
            <a:ext cx="6434051" cy="53751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11927" y="195935"/>
            <a:ext cx="9254837" cy="732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73D8-4402-4607-81A5-F57C30B9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vi-VN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A0CC8-4ED0-451E-8C1D-B943B878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309"/>
            <a:ext cx="8326120" cy="41009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6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6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2600" b="1" i="1" u="sng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u="sng" kern="1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26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i="1" kern="1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vượt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87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800C-089E-4AC4-8EB8-5259872C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8312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2: EM BÉ THÔNG MINH</a:t>
            </a:r>
            <a:endParaRPr lang="vi-VN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75790-2293-4DC6-A818-F4851D82A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97458"/>
              </p:ext>
            </p:extLst>
          </p:nvPr>
        </p:nvGraphicFramePr>
        <p:xfrm>
          <a:off x="761999" y="1011381"/>
          <a:ext cx="10515599" cy="5845549"/>
        </p:xfrm>
        <a:graphic>
          <a:graphicData uri="http://schemas.openxmlformats.org/drawingml/2006/table">
            <a:tbl>
              <a:tblPr/>
              <a:tblGrid>
                <a:gridCol w="1377115">
                  <a:extLst>
                    <a:ext uri="{9D8B030D-6E8A-4147-A177-3AD203B41FA5}">
                      <a16:colId xmlns:a16="http://schemas.microsoft.com/office/drawing/2014/main" val="1728593195"/>
                    </a:ext>
                  </a:extLst>
                </a:gridCol>
                <a:gridCol w="4246340">
                  <a:extLst>
                    <a:ext uri="{9D8B030D-6E8A-4147-A177-3AD203B41FA5}">
                      <a16:colId xmlns:a16="http://schemas.microsoft.com/office/drawing/2014/main" val="4268883986"/>
                    </a:ext>
                  </a:extLst>
                </a:gridCol>
                <a:gridCol w="2963594">
                  <a:extLst>
                    <a:ext uri="{9D8B030D-6E8A-4147-A177-3AD203B41FA5}">
                      <a16:colId xmlns:a16="http://schemas.microsoft.com/office/drawing/2014/main" val="579527684"/>
                    </a:ext>
                  </a:extLst>
                </a:gridCol>
                <a:gridCol w="1928550">
                  <a:extLst>
                    <a:ext uri="{9D8B030D-6E8A-4147-A177-3AD203B41FA5}">
                      <a16:colId xmlns:a16="http://schemas.microsoft.com/office/drawing/2014/main" val="242469525"/>
                    </a:ext>
                  </a:extLst>
                </a:gridCol>
              </a:tblGrid>
              <a:tr h="497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Stt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thách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chất</a:t>
                      </a:r>
                      <a:endParaRPr lang="vi-VN" sz="20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41853"/>
                  </a:ext>
                </a:extLst>
              </a:tr>
              <a:tr h="135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40507"/>
                  </a:ext>
                </a:extLst>
              </a:tr>
              <a:tr h="1608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Lẻn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um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con.”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gài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bẫy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37995"/>
                  </a:ext>
                </a:extLst>
              </a:tr>
              <a:tr h="1136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ăn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17689"/>
                  </a:ext>
                </a:extLst>
              </a:tr>
              <a:tr h="1136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mẹo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xỏ</a:t>
                      </a:r>
                      <a:r>
                        <a:rPr lang="en-US" sz="14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kern="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1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6006-1565-480B-8776-8330F963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08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=&gt;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lộ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b="1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808E8-EA8E-4F39-9716-7FFE9637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147455"/>
            <a:ext cx="5858164" cy="434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966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 BẢN 2: EM BÉ THÔNG MINH</a:t>
            </a:r>
            <a:endParaRPr lang="en-US" sz="44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4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4C16-19F8-41C6-ACDC-D33B301C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49460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I. ĐỌC-TÌM HIỂU CHUNG.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sz="40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4000" b="1" u="sng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 HIỂU VĂN BẢN</a:t>
            </a:r>
            <a:r>
              <a:rPr lang="en-US" sz="40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40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gười</a:t>
            </a:r>
            <a:r>
              <a:rPr lang="en-US" sz="40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0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0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40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 </a:t>
            </a:r>
            <a:r>
              <a:rPr lang="en-US" sz="40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0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0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endParaRPr lang="vi-VN" sz="4000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40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endParaRPr lang="vi-VN" sz="4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=&gt;</a:t>
            </a:r>
            <a:r>
              <a:rPr lang="en-US" sz="40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nổi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bật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CDC732-21D9-4E2F-A36E-1F018F2C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900545"/>
            <a:ext cx="4807527" cy="292562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đánh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800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401782"/>
            <a:ext cx="1051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 BẢN 2: </a:t>
            </a:r>
            <a:r>
              <a:rPr lang="en-US" sz="44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 BÉ THÔNG MINH</a:t>
            </a:r>
            <a:endParaRPr lang="en-US" sz="44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949</Words>
  <Application>Microsoft Office PowerPoint</Application>
  <PresentationFormat>Widescreen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VĂN BẢN 2: EM BÉ THÔNG MINH</vt:lpstr>
      <vt:lpstr>VĂN BẢN 2: EM BÉ THÔNG MINH</vt:lpstr>
      <vt:lpstr>PowerPoint Presentation</vt:lpstr>
      <vt:lpstr>PowerPoint Presentation</vt:lpstr>
      <vt:lpstr>PowerPoint Presentation</vt:lpstr>
      <vt:lpstr>VĂN BẢN 2: EM BÉ THÔNG MINH</vt:lpstr>
      <vt:lpstr>VĂN BẢN 2: EM BÉ THÔNG MINH</vt:lpstr>
      <vt:lpstr>PowerPoint Presentation</vt:lpstr>
      <vt:lpstr>Em đánh giá như thế nào về kết thúc của câu chuyện?</vt:lpstr>
      <vt:lpstr>PowerPoint Presentation</vt:lpstr>
      <vt:lpstr>VĂN BẢN 2: EM BÉ THÔNG MINH</vt:lpstr>
      <vt:lpstr>PowerPoint Presentation</vt:lpstr>
      <vt:lpstr>VĂN BẢN 2: EM BÉ THÔNG MINH</vt:lpstr>
      <vt:lpstr>PowerPoint Presentation</vt:lpstr>
      <vt:lpstr>Hãy viết đoạn văn (khoảng 50 chữ) nêu suy nghĩ của em về nhân vật  EM BÉ THÔNG MINH?</vt:lpstr>
      <vt:lpstr>-CẢM ƠN- (GVBM: BÙI THỊ THANH HỒNG)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BÉ THÔNG MINH</dc:title>
  <dc:creator>Ngoc Pham</dc:creator>
  <cp:lastModifiedBy>Dell Pre 3420</cp:lastModifiedBy>
  <cp:revision>35</cp:revision>
  <dcterms:created xsi:type="dcterms:W3CDTF">2021-06-26T14:03:41Z</dcterms:created>
  <dcterms:modified xsi:type="dcterms:W3CDTF">2022-09-07T17:48:17Z</dcterms:modified>
</cp:coreProperties>
</file>