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92" r:id="rId2"/>
    <p:sldMasterId id="2147483804" r:id="rId3"/>
    <p:sldMasterId id="2147483816" r:id="rId4"/>
  </p:sldMasterIdLst>
  <p:notesMasterIdLst>
    <p:notesMasterId r:id="rId28"/>
  </p:notesMasterIdLst>
  <p:sldIdLst>
    <p:sldId id="257" r:id="rId5"/>
    <p:sldId id="258" r:id="rId6"/>
    <p:sldId id="259" r:id="rId7"/>
    <p:sldId id="260" r:id="rId8"/>
    <p:sldId id="263" r:id="rId9"/>
    <p:sldId id="408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409" r:id="rId26"/>
    <p:sldId id="4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182" autoAdjust="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0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37593-D13A-4CF3-A891-3F2D9CE12CAB}" type="doc">
      <dgm:prSet loTypeId="urn:microsoft.com/office/officeart/2005/8/layout/hProcess9#3" loCatId="process" qsTypeId="urn:microsoft.com/office/officeart/2005/8/quickstyle/simple1#39" qsCatId="simple" csTypeId="urn:microsoft.com/office/officeart/2005/8/colors/colorful3#10" csCatId="colorful" phldr="1"/>
      <dgm:spPr/>
    </dgm:pt>
    <dgm:pt modelId="{1DAE04A6-24F8-444F-8784-14FCFF2D087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sz="24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gồm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mấy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mấy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mối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khoá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AF0B3-29F0-47AB-A73D-823744FBDF46}" type="parTrans" cxnId="{6332C761-82EF-42E4-9BE7-0366150DDD32}">
      <dgm:prSet/>
      <dgm:spPr/>
      <dgm:t>
        <a:bodyPr/>
        <a:lstStyle/>
        <a:p>
          <a:endParaRPr lang="en-US"/>
        </a:p>
      </dgm:t>
    </dgm:pt>
    <dgm:pt modelId="{6BA45646-88EB-4C3F-A83E-3EBB735079AC}" type="sibTrans" cxnId="{6332C761-82EF-42E4-9BE7-0366150DDD32}">
      <dgm:prSet/>
      <dgm:spPr/>
      <dgm:t>
        <a:bodyPr/>
        <a:lstStyle/>
        <a:p>
          <a:endParaRPr lang="en-US"/>
        </a:p>
      </dgm:t>
    </dgm:pt>
    <dgm:pt modelId="{5CA9F5FB-8101-4A97-A04F-3EEBFC284353}">
      <dgm:prSet phldrT="[Text]" custT="1"/>
      <dgm:spPr/>
      <dgm:t>
        <a:bodyPr/>
        <a:lstStyle/>
        <a:p>
          <a:pPr algn="l"/>
          <a:r>
            <a:rPr lang="en-US" sz="24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dựa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phận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08451-C9B1-430D-BE61-1FC7F0168766}" type="parTrans" cxnId="{3F8D2B31-E1AB-4815-9441-67F35E5D5677}">
      <dgm:prSet/>
      <dgm:spPr/>
      <dgm:t>
        <a:bodyPr/>
        <a:lstStyle/>
        <a:p>
          <a:endParaRPr lang="en-US"/>
        </a:p>
      </dgm:t>
    </dgm:pt>
    <dgm:pt modelId="{CEC610B8-8B28-49C9-9D51-05BE20CE81CB}" type="sibTrans" cxnId="{3F8D2B31-E1AB-4815-9441-67F35E5D5677}">
      <dgm:prSet/>
      <dgm:spPr/>
      <dgm:t>
        <a:bodyPr/>
        <a:lstStyle/>
        <a:p>
          <a:endParaRPr lang="en-US"/>
        </a:p>
      </dgm:t>
    </dgm:pt>
    <dgm:pt modelId="{2856CD28-CAC8-47A8-97B2-7050F668806B}">
      <dgm:prSet phldrT="[Text]" custT="1"/>
      <dgm:spPr/>
      <dgm:t>
        <a:bodyPr/>
        <a:lstStyle/>
        <a:p>
          <a:pPr algn="l"/>
          <a:r>
            <a:rPr lang="en-US" sz="24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đủ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ý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5F08F-3763-4E73-8765-4F169E49F82F}" type="parTrans" cxnId="{79CF8CB0-6959-4191-952F-1311D8A770D7}">
      <dgm:prSet/>
      <dgm:spPr/>
      <dgm:t>
        <a:bodyPr/>
        <a:lstStyle/>
        <a:p>
          <a:endParaRPr lang="en-US"/>
        </a:p>
      </dgm:t>
    </dgm:pt>
    <dgm:pt modelId="{FECEFAC2-0E0C-4AB6-ADFB-490F1EE4D4D6}" type="sibTrans" cxnId="{79CF8CB0-6959-4191-952F-1311D8A770D7}">
      <dgm:prSet/>
      <dgm:spPr/>
      <dgm:t>
        <a:bodyPr/>
        <a:lstStyle/>
        <a:p>
          <a:endParaRPr lang="en-US"/>
        </a:p>
      </dgm:t>
    </dgm:pt>
    <dgm:pt modelId="{E99484D4-1F7C-460B-B5AE-5EA3433EF80B}" type="pres">
      <dgm:prSet presAssocID="{BE337593-D13A-4CF3-A891-3F2D9CE12CAB}" presName="CompostProcess" presStyleCnt="0">
        <dgm:presLayoutVars>
          <dgm:dir/>
          <dgm:resizeHandles val="exact"/>
        </dgm:presLayoutVars>
      </dgm:prSet>
      <dgm:spPr/>
    </dgm:pt>
    <dgm:pt modelId="{3E073975-61C9-4A42-A94A-82C8CEF9D2E7}" type="pres">
      <dgm:prSet presAssocID="{BE337593-D13A-4CF3-A891-3F2D9CE12CAB}" presName="arrow" presStyleLbl="bgShp" presStyleIdx="0" presStyleCnt="1"/>
      <dgm:spPr/>
    </dgm:pt>
    <dgm:pt modelId="{317AA5FC-4303-48FE-A604-B38AAEBB349D}" type="pres">
      <dgm:prSet presAssocID="{BE337593-D13A-4CF3-A891-3F2D9CE12CAB}" presName="linearProcess" presStyleCnt="0"/>
      <dgm:spPr/>
    </dgm:pt>
    <dgm:pt modelId="{7F6AFB2B-6E87-4A56-8BA0-626D0026FB82}" type="pres">
      <dgm:prSet presAssocID="{1DAE04A6-24F8-444F-8784-14FCFF2D0879}" presName="textNode" presStyleLbl="node1" presStyleIdx="0" presStyleCnt="3" custScaleY="202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42C4E-95A0-4687-950B-4C34C5D2F098}" type="pres">
      <dgm:prSet presAssocID="{6BA45646-88EB-4C3F-A83E-3EBB735079AC}" presName="sibTrans" presStyleCnt="0"/>
      <dgm:spPr/>
    </dgm:pt>
    <dgm:pt modelId="{92CC6A80-2927-4B6B-9A2D-859A027AD9B8}" type="pres">
      <dgm:prSet presAssocID="{5CA9F5FB-8101-4A97-A04F-3EEBFC284353}" presName="textNode" presStyleLbl="node1" presStyleIdx="1" presStyleCnt="3" custScaleY="198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36F65-178D-4D2E-B2B7-8B9632493915}" type="pres">
      <dgm:prSet presAssocID="{CEC610B8-8B28-49C9-9D51-05BE20CE81CB}" presName="sibTrans" presStyleCnt="0"/>
      <dgm:spPr/>
    </dgm:pt>
    <dgm:pt modelId="{435BA47E-D80B-4191-B3DA-3855C302D84A}" type="pres">
      <dgm:prSet presAssocID="{2856CD28-CAC8-47A8-97B2-7050F668806B}" presName="textNode" presStyleLbl="node1" presStyleIdx="2" presStyleCnt="3" custScaleY="194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8D2B31-E1AB-4815-9441-67F35E5D5677}" srcId="{BE337593-D13A-4CF3-A891-3F2D9CE12CAB}" destId="{5CA9F5FB-8101-4A97-A04F-3EEBFC284353}" srcOrd="1" destOrd="0" parTransId="{8C308451-C9B1-430D-BE61-1FC7F0168766}" sibTransId="{CEC610B8-8B28-49C9-9D51-05BE20CE81CB}"/>
    <dgm:cxn modelId="{6332C761-82EF-42E4-9BE7-0366150DDD32}" srcId="{BE337593-D13A-4CF3-A891-3F2D9CE12CAB}" destId="{1DAE04A6-24F8-444F-8784-14FCFF2D0879}" srcOrd="0" destOrd="0" parTransId="{91DAF0B3-29F0-47AB-A73D-823744FBDF46}" sibTransId="{6BA45646-88EB-4C3F-A83E-3EBB735079AC}"/>
    <dgm:cxn modelId="{67D2AA34-9016-41E4-9ACF-FEEDBADA32F6}" type="presOf" srcId="{BE337593-D13A-4CF3-A891-3F2D9CE12CAB}" destId="{E99484D4-1F7C-460B-B5AE-5EA3433EF80B}" srcOrd="0" destOrd="0" presId="urn:microsoft.com/office/officeart/2005/8/layout/hProcess9#3"/>
    <dgm:cxn modelId="{0C204018-E13F-4013-9C53-6171358A429E}" type="presOf" srcId="{1DAE04A6-24F8-444F-8784-14FCFF2D0879}" destId="{7F6AFB2B-6E87-4A56-8BA0-626D0026FB82}" srcOrd="0" destOrd="0" presId="urn:microsoft.com/office/officeart/2005/8/layout/hProcess9#3"/>
    <dgm:cxn modelId="{F5C1579E-6C62-4C41-A68D-0D1D3AE14FD8}" type="presOf" srcId="{5CA9F5FB-8101-4A97-A04F-3EEBFC284353}" destId="{92CC6A80-2927-4B6B-9A2D-859A027AD9B8}" srcOrd="0" destOrd="0" presId="urn:microsoft.com/office/officeart/2005/8/layout/hProcess9#3"/>
    <dgm:cxn modelId="{79CF8CB0-6959-4191-952F-1311D8A770D7}" srcId="{BE337593-D13A-4CF3-A891-3F2D9CE12CAB}" destId="{2856CD28-CAC8-47A8-97B2-7050F668806B}" srcOrd="2" destOrd="0" parTransId="{EE45F08F-3763-4E73-8765-4F169E49F82F}" sibTransId="{FECEFAC2-0E0C-4AB6-ADFB-490F1EE4D4D6}"/>
    <dgm:cxn modelId="{015DA119-1827-4272-96E0-9DF5CAFFFB3B}" type="presOf" srcId="{2856CD28-CAC8-47A8-97B2-7050F668806B}" destId="{435BA47E-D80B-4191-B3DA-3855C302D84A}" srcOrd="0" destOrd="0" presId="urn:microsoft.com/office/officeart/2005/8/layout/hProcess9#3"/>
    <dgm:cxn modelId="{E2925492-1715-42F7-8BA1-41ABA375791E}" type="presParOf" srcId="{E99484D4-1F7C-460B-B5AE-5EA3433EF80B}" destId="{3E073975-61C9-4A42-A94A-82C8CEF9D2E7}" srcOrd="0" destOrd="0" presId="urn:microsoft.com/office/officeart/2005/8/layout/hProcess9#3"/>
    <dgm:cxn modelId="{A9D6720A-1571-409F-B125-6E13E6AE4BFE}" type="presParOf" srcId="{E99484D4-1F7C-460B-B5AE-5EA3433EF80B}" destId="{317AA5FC-4303-48FE-A604-B38AAEBB349D}" srcOrd="1" destOrd="0" presId="urn:microsoft.com/office/officeart/2005/8/layout/hProcess9#3"/>
    <dgm:cxn modelId="{22A0C4EA-433C-428A-BEE3-81B03EC418CF}" type="presParOf" srcId="{317AA5FC-4303-48FE-A604-B38AAEBB349D}" destId="{7F6AFB2B-6E87-4A56-8BA0-626D0026FB82}" srcOrd="0" destOrd="0" presId="urn:microsoft.com/office/officeart/2005/8/layout/hProcess9#3"/>
    <dgm:cxn modelId="{4BE754F0-D6CF-4186-B278-E210C12F7E0F}" type="presParOf" srcId="{317AA5FC-4303-48FE-A604-B38AAEBB349D}" destId="{D8042C4E-95A0-4687-950B-4C34C5D2F098}" srcOrd="1" destOrd="0" presId="urn:microsoft.com/office/officeart/2005/8/layout/hProcess9#3"/>
    <dgm:cxn modelId="{059EBBFE-5C2C-4C4B-AB5F-8B2F3287DF5F}" type="presParOf" srcId="{317AA5FC-4303-48FE-A604-B38AAEBB349D}" destId="{92CC6A80-2927-4B6B-9A2D-859A027AD9B8}" srcOrd="2" destOrd="0" presId="urn:microsoft.com/office/officeart/2005/8/layout/hProcess9#3"/>
    <dgm:cxn modelId="{447DA04E-76C1-42BB-B423-65A9D364FA89}" type="presParOf" srcId="{317AA5FC-4303-48FE-A604-B38AAEBB349D}" destId="{B4D36F65-178D-4D2E-B2B7-8B9632493915}" srcOrd="3" destOrd="0" presId="urn:microsoft.com/office/officeart/2005/8/layout/hProcess9#3"/>
    <dgm:cxn modelId="{8A4662FA-0667-4047-94D9-2CC6A28AAC24}" type="presParOf" srcId="{317AA5FC-4303-48FE-A604-B38AAEBB349D}" destId="{435BA47E-D80B-4191-B3DA-3855C302D84A}" srcOrd="4" destOrd="0" presId="urn:microsoft.com/office/officeart/2005/8/layout/hProcess9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AF4C3-5C0F-4D0A-AA8A-17756F728684}" type="doc">
      <dgm:prSet loTypeId="urn:microsoft.com/office/officeart/2008/layout/VerticalCurvedList#10" loCatId="list" qsTypeId="urn:microsoft.com/office/officeart/2005/8/quickstyle/simple1#40" qsCatId="simple" csTypeId="urn:microsoft.com/office/officeart/2005/8/colors/accent1_2#22" csCatId="accent1" phldr="1"/>
      <dgm:spPr/>
      <dgm:t>
        <a:bodyPr/>
        <a:lstStyle/>
        <a:p>
          <a:endParaRPr lang="en-US"/>
        </a:p>
      </dgm:t>
    </dgm:pt>
    <dgm:pt modelId="{58F988D7-C4D9-4F16-9B71-590EA908FDE0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phóng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lễ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thắng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Gươm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sưu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tầm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F662A-C222-448D-8F6F-C8463CAEBC2F}" type="parTrans" cxnId="{5D8D06B4-4CDC-43A8-975E-D2AA30B0AF84}">
      <dgm:prSet/>
      <dgm:spPr/>
      <dgm:t>
        <a:bodyPr/>
        <a:lstStyle/>
        <a:p>
          <a:endParaRPr lang="en-US"/>
        </a:p>
      </dgm:t>
    </dgm:pt>
    <dgm:pt modelId="{0A960C5E-F023-478B-826B-1EA36296B552}" type="sibTrans" cxnId="{5D8D06B4-4CDC-43A8-975E-D2AA30B0AF84}">
      <dgm:prSet/>
      <dgm:spPr/>
      <dgm:t>
        <a:bodyPr/>
        <a:lstStyle/>
        <a:p>
          <a:endParaRPr lang="en-US"/>
        </a:p>
      </dgm:t>
    </dgm:pt>
    <dgm:pt modelId="{C492E263-E190-4F06-B5F1-54AB50AD23D1}">
      <dgm:prSet phldrT="[Text]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minh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ghép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03670-3E44-4DB0-9061-AB141FEE18AC}" type="parTrans" cxnId="{6B7C55E3-9FA6-4D6E-9CE7-BE188419B0B2}">
      <dgm:prSet/>
      <dgm:spPr/>
      <dgm:t>
        <a:bodyPr/>
        <a:lstStyle/>
        <a:p>
          <a:endParaRPr lang="en-US"/>
        </a:p>
      </dgm:t>
    </dgm:pt>
    <dgm:pt modelId="{354FC3D2-3192-4047-B352-690B164992BA}" type="sibTrans" cxnId="{6B7C55E3-9FA6-4D6E-9CE7-BE188419B0B2}">
      <dgm:prSet/>
      <dgm:spPr/>
      <dgm:t>
        <a:bodyPr/>
        <a:lstStyle/>
        <a:p>
          <a:endParaRPr lang="en-US"/>
        </a:p>
      </dgm:t>
    </dgm:pt>
    <dgm:pt modelId="{4BA8C5C9-A2B6-4536-8CAD-46EACB3B484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Sân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khấu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Đóng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4CB57-A010-4A2A-BCB1-B28E6B1C1B38}" type="parTrans" cxnId="{02151716-5F57-4B12-B6E1-4D2C05F0D173}">
      <dgm:prSet/>
      <dgm:spPr/>
      <dgm:t>
        <a:bodyPr/>
        <a:lstStyle/>
        <a:p>
          <a:endParaRPr lang="en-US"/>
        </a:p>
      </dgm:t>
    </dgm:pt>
    <dgm:pt modelId="{C9DE8A9A-B7F9-4E78-92B2-4D4E48F172BA}" type="sibTrans" cxnId="{02151716-5F57-4B12-B6E1-4D2C05F0D173}">
      <dgm:prSet/>
      <dgm:spPr/>
      <dgm:t>
        <a:bodyPr/>
        <a:lstStyle/>
        <a:p>
          <a:endParaRPr lang="en-US"/>
        </a:p>
      </dgm:t>
    </dgm:pt>
    <dgm:pt modelId="{10421DCE-131E-427E-B61B-9931FDCA2147}" type="pres">
      <dgm:prSet presAssocID="{D92AF4C3-5C0F-4D0A-AA8A-17756F7286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6139B20-E8B4-4AAF-A9AB-0CD3F96DA4CF}" type="pres">
      <dgm:prSet presAssocID="{D92AF4C3-5C0F-4D0A-AA8A-17756F728684}" presName="Name1" presStyleCnt="0"/>
      <dgm:spPr/>
    </dgm:pt>
    <dgm:pt modelId="{1CEBB57B-3E5F-4488-BF7B-6214618EDB7D}" type="pres">
      <dgm:prSet presAssocID="{D92AF4C3-5C0F-4D0A-AA8A-17756F728684}" presName="cycle" presStyleCnt="0"/>
      <dgm:spPr/>
    </dgm:pt>
    <dgm:pt modelId="{EBB4488E-7518-4133-99F5-7D9D1EFC5214}" type="pres">
      <dgm:prSet presAssocID="{D92AF4C3-5C0F-4D0A-AA8A-17756F728684}" presName="srcNode" presStyleLbl="node1" presStyleIdx="0" presStyleCnt="3"/>
      <dgm:spPr/>
    </dgm:pt>
    <dgm:pt modelId="{7649877B-28D5-40C2-9975-F96C0C22248D}" type="pres">
      <dgm:prSet presAssocID="{D92AF4C3-5C0F-4D0A-AA8A-17756F728684}" presName="conn" presStyleLbl="parChTrans1D2" presStyleIdx="0" presStyleCnt="1"/>
      <dgm:spPr/>
      <dgm:t>
        <a:bodyPr/>
        <a:lstStyle/>
        <a:p>
          <a:endParaRPr lang="en-US"/>
        </a:p>
      </dgm:t>
    </dgm:pt>
    <dgm:pt modelId="{27ACA690-6AAD-4B06-A8CA-7FBE0214544A}" type="pres">
      <dgm:prSet presAssocID="{D92AF4C3-5C0F-4D0A-AA8A-17756F728684}" presName="extraNode" presStyleLbl="node1" presStyleIdx="0" presStyleCnt="3"/>
      <dgm:spPr/>
    </dgm:pt>
    <dgm:pt modelId="{7A4E8089-BA92-4DA9-A9AA-669CCAB32A0A}" type="pres">
      <dgm:prSet presAssocID="{D92AF4C3-5C0F-4D0A-AA8A-17756F728684}" presName="dstNode" presStyleLbl="node1" presStyleIdx="0" presStyleCnt="3"/>
      <dgm:spPr/>
    </dgm:pt>
    <dgm:pt modelId="{A50C3072-72C3-4B09-84DA-9EF3B1830150}" type="pres">
      <dgm:prSet presAssocID="{58F988D7-C4D9-4F16-9B71-590EA908FDE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B4BEF-8584-4951-BEAF-4BB187E41570}" type="pres">
      <dgm:prSet presAssocID="{58F988D7-C4D9-4F16-9B71-590EA908FDE0}" presName="accent_1" presStyleCnt="0"/>
      <dgm:spPr/>
    </dgm:pt>
    <dgm:pt modelId="{33F5E165-6700-4341-B6F2-4F3DEF866D04}" type="pres">
      <dgm:prSet presAssocID="{58F988D7-C4D9-4F16-9B71-590EA908FDE0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E905B9-8DE8-411D-B491-4F5AE4A332D1}" type="pres">
      <dgm:prSet presAssocID="{C492E263-E190-4F06-B5F1-54AB50AD23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678F9-03CB-4DA4-A93F-F350FC270677}" type="pres">
      <dgm:prSet presAssocID="{C492E263-E190-4F06-B5F1-54AB50AD23D1}" presName="accent_2" presStyleCnt="0"/>
      <dgm:spPr/>
    </dgm:pt>
    <dgm:pt modelId="{8A9BC044-7A13-41F7-8944-329A3902A7D4}" type="pres">
      <dgm:prSet presAssocID="{C492E263-E190-4F06-B5F1-54AB50AD23D1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A1E143-E6A6-4929-A930-971D9324E320}" type="pres">
      <dgm:prSet presAssocID="{4BA8C5C9-A2B6-4536-8CAD-46EACB3B484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B2989-D9D5-4091-8C7F-3924FA614BE2}" type="pres">
      <dgm:prSet presAssocID="{4BA8C5C9-A2B6-4536-8CAD-46EACB3B4847}" presName="accent_3" presStyleCnt="0"/>
      <dgm:spPr/>
    </dgm:pt>
    <dgm:pt modelId="{427F8348-70B9-4F2E-9132-2BCFBAED3D56}" type="pres">
      <dgm:prSet presAssocID="{4BA8C5C9-A2B6-4536-8CAD-46EACB3B4847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2151716-5F57-4B12-B6E1-4D2C05F0D173}" srcId="{D92AF4C3-5C0F-4D0A-AA8A-17756F728684}" destId="{4BA8C5C9-A2B6-4536-8CAD-46EACB3B4847}" srcOrd="2" destOrd="0" parTransId="{F564CB57-A010-4A2A-BCB1-B28E6B1C1B38}" sibTransId="{C9DE8A9A-B7F9-4E78-92B2-4D4E48F172BA}"/>
    <dgm:cxn modelId="{9525BA9B-18CE-4479-88A1-7437E6ACF8C7}" type="presOf" srcId="{4BA8C5C9-A2B6-4536-8CAD-46EACB3B4847}" destId="{0EA1E143-E6A6-4929-A930-971D9324E320}" srcOrd="0" destOrd="0" presId="urn:microsoft.com/office/officeart/2008/layout/VerticalCurvedList#10"/>
    <dgm:cxn modelId="{BD0DAE28-F41D-45E5-AABC-1DDA2C4D6F27}" type="presOf" srcId="{0A960C5E-F023-478B-826B-1EA36296B552}" destId="{7649877B-28D5-40C2-9975-F96C0C22248D}" srcOrd="0" destOrd="0" presId="urn:microsoft.com/office/officeart/2008/layout/VerticalCurvedList#10"/>
    <dgm:cxn modelId="{FEAECDD6-0433-49D0-A79C-F5DCA7098C96}" type="presOf" srcId="{D92AF4C3-5C0F-4D0A-AA8A-17756F728684}" destId="{10421DCE-131E-427E-B61B-9931FDCA2147}" srcOrd="0" destOrd="0" presId="urn:microsoft.com/office/officeart/2008/layout/VerticalCurvedList#10"/>
    <dgm:cxn modelId="{F9F28967-7D2E-4071-98A7-2D440774A7FA}" type="presOf" srcId="{C492E263-E190-4F06-B5F1-54AB50AD23D1}" destId="{59E905B9-8DE8-411D-B491-4F5AE4A332D1}" srcOrd="0" destOrd="0" presId="urn:microsoft.com/office/officeart/2008/layout/VerticalCurvedList#10"/>
    <dgm:cxn modelId="{6B7C55E3-9FA6-4D6E-9CE7-BE188419B0B2}" srcId="{D92AF4C3-5C0F-4D0A-AA8A-17756F728684}" destId="{C492E263-E190-4F06-B5F1-54AB50AD23D1}" srcOrd="1" destOrd="0" parTransId="{BE903670-3E44-4DB0-9061-AB141FEE18AC}" sibTransId="{354FC3D2-3192-4047-B352-690B164992BA}"/>
    <dgm:cxn modelId="{5D8D06B4-4CDC-43A8-975E-D2AA30B0AF84}" srcId="{D92AF4C3-5C0F-4D0A-AA8A-17756F728684}" destId="{58F988D7-C4D9-4F16-9B71-590EA908FDE0}" srcOrd="0" destOrd="0" parTransId="{2A8F662A-C222-448D-8F6F-C8463CAEBC2F}" sibTransId="{0A960C5E-F023-478B-826B-1EA36296B552}"/>
    <dgm:cxn modelId="{B8BDDEF4-7C1B-4D04-B833-C719EDE9706C}" type="presOf" srcId="{58F988D7-C4D9-4F16-9B71-590EA908FDE0}" destId="{A50C3072-72C3-4B09-84DA-9EF3B1830150}" srcOrd="0" destOrd="0" presId="urn:microsoft.com/office/officeart/2008/layout/VerticalCurvedList#10"/>
    <dgm:cxn modelId="{1EEE6F82-C7AC-4E1F-9CB6-A85EA9578D55}" type="presParOf" srcId="{10421DCE-131E-427E-B61B-9931FDCA2147}" destId="{56139B20-E8B4-4AAF-A9AB-0CD3F96DA4CF}" srcOrd="0" destOrd="0" presId="urn:microsoft.com/office/officeart/2008/layout/VerticalCurvedList#10"/>
    <dgm:cxn modelId="{F0ED1356-E4B9-4C41-8950-682DAAF2A14F}" type="presParOf" srcId="{56139B20-E8B4-4AAF-A9AB-0CD3F96DA4CF}" destId="{1CEBB57B-3E5F-4488-BF7B-6214618EDB7D}" srcOrd="0" destOrd="0" presId="urn:microsoft.com/office/officeart/2008/layout/VerticalCurvedList#10"/>
    <dgm:cxn modelId="{5DC84F0D-9EED-4408-993A-92688ECE9E77}" type="presParOf" srcId="{1CEBB57B-3E5F-4488-BF7B-6214618EDB7D}" destId="{EBB4488E-7518-4133-99F5-7D9D1EFC5214}" srcOrd="0" destOrd="0" presId="urn:microsoft.com/office/officeart/2008/layout/VerticalCurvedList#10"/>
    <dgm:cxn modelId="{A7499938-FFC6-4833-BF84-340C99BA94A2}" type="presParOf" srcId="{1CEBB57B-3E5F-4488-BF7B-6214618EDB7D}" destId="{7649877B-28D5-40C2-9975-F96C0C22248D}" srcOrd="1" destOrd="0" presId="urn:microsoft.com/office/officeart/2008/layout/VerticalCurvedList#10"/>
    <dgm:cxn modelId="{E4012179-7FF2-4079-B756-752462939D79}" type="presParOf" srcId="{1CEBB57B-3E5F-4488-BF7B-6214618EDB7D}" destId="{27ACA690-6AAD-4B06-A8CA-7FBE0214544A}" srcOrd="2" destOrd="0" presId="urn:microsoft.com/office/officeart/2008/layout/VerticalCurvedList#10"/>
    <dgm:cxn modelId="{D0266570-5C7E-4C28-A730-0FDF09D56786}" type="presParOf" srcId="{1CEBB57B-3E5F-4488-BF7B-6214618EDB7D}" destId="{7A4E8089-BA92-4DA9-A9AA-669CCAB32A0A}" srcOrd="3" destOrd="0" presId="urn:microsoft.com/office/officeart/2008/layout/VerticalCurvedList#10"/>
    <dgm:cxn modelId="{AB51F41C-BBF9-45B7-9178-5E7CC1FCA152}" type="presParOf" srcId="{56139B20-E8B4-4AAF-A9AB-0CD3F96DA4CF}" destId="{A50C3072-72C3-4B09-84DA-9EF3B1830150}" srcOrd="1" destOrd="0" presId="urn:microsoft.com/office/officeart/2008/layout/VerticalCurvedList#10"/>
    <dgm:cxn modelId="{BDB21540-A75C-412B-B2E0-6476E210820F}" type="presParOf" srcId="{56139B20-E8B4-4AAF-A9AB-0CD3F96DA4CF}" destId="{1F9B4BEF-8584-4951-BEAF-4BB187E41570}" srcOrd="2" destOrd="0" presId="urn:microsoft.com/office/officeart/2008/layout/VerticalCurvedList#10"/>
    <dgm:cxn modelId="{6F51EAA2-3EEC-4CE6-B7D2-668D3FFCCDD7}" type="presParOf" srcId="{1F9B4BEF-8584-4951-BEAF-4BB187E41570}" destId="{33F5E165-6700-4341-B6F2-4F3DEF866D04}" srcOrd="0" destOrd="0" presId="urn:microsoft.com/office/officeart/2008/layout/VerticalCurvedList#10"/>
    <dgm:cxn modelId="{B277CB01-4E49-437F-A243-DD3AED6EC0E8}" type="presParOf" srcId="{56139B20-E8B4-4AAF-A9AB-0CD3F96DA4CF}" destId="{59E905B9-8DE8-411D-B491-4F5AE4A332D1}" srcOrd="3" destOrd="0" presId="urn:microsoft.com/office/officeart/2008/layout/VerticalCurvedList#10"/>
    <dgm:cxn modelId="{E5D7EDB5-D043-4AD2-8040-CA62FD3B8B71}" type="presParOf" srcId="{56139B20-E8B4-4AAF-A9AB-0CD3F96DA4CF}" destId="{848678F9-03CB-4DA4-A93F-F350FC270677}" srcOrd="4" destOrd="0" presId="urn:microsoft.com/office/officeart/2008/layout/VerticalCurvedList#10"/>
    <dgm:cxn modelId="{D228BE43-E163-4A24-8DF1-37F4FDEF52F1}" type="presParOf" srcId="{848678F9-03CB-4DA4-A93F-F350FC270677}" destId="{8A9BC044-7A13-41F7-8944-329A3902A7D4}" srcOrd="0" destOrd="0" presId="urn:microsoft.com/office/officeart/2008/layout/VerticalCurvedList#10"/>
    <dgm:cxn modelId="{AA95AF4E-DCDC-4F88-B038-095F058FBA56}" type="presParOf" srcId="{56139B20-E8B4-4AAF-A9AB-0CD3F96DA4CF}" destId="{0EA1E143-E6A6-4929-A930-971D9324E320}" srcOrd="5" destOrd="0" presId="urn:microsoft.com/office/officeart/2008/layout/VerticalCurvedList#10"/>
    <dgm:cxn modelId="{D3F4E86F-F0D6-42D2-9A86-4FF75FC7A587}" type="presParOf" srcId="{56139B20-E8B4-4AAF-A9AB-0CD3F96DA4CF}" destId="{5E1B2989-D9D5-4091-8C7F-3924FA614BE2}" srcOrd="6" destOrd="0" presId="urn:microsoft.com/office/officeart/2008/layout/VerticalCurvedList#10"/>
    <dgm:cxn modelId="{10F1FC0F-280E-4D00-B30E-26DF54D7C814}" type="presParOf" srcId="{5E1B2989-D9D5-4091-8C7F-3924FA614BE2}" destId="{427F8348-70B9-4F2E-9132-2BCFBAED3D56}" srcOrd="0" destOrd="0" presId="urn:microsoft.com/office/officeart/2008/layout/VerticalCurvedList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73975-61C9-4A42-A94A-82C8CEF9D2E7}">
      <dsp:nvSpPr>
        <dsp:cNvPr id="0" name=""/>
        <dsp:cNvSpPr/>
      </dsp:nvSpPr>
      <dsp:spPr>
        <a:xfrm>
          <a:off x="813608" y="0"/>
          <a:ext cx="9220892" cy="503941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AFB2B-6E87-4A56-8BA0-626D0026FB82}">
      <dsp:nvSpPr>
        <dsp:cNvPr id="0" name=""/>
        <dsp:cNvSpPr/>
      </dsp:nvSpPr>
      <dsp:spPr>
        <a:xfrm>
          <a:off x="237821" y="477756"/>
          <a:ext cx="3180989" cy="408390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gồm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mấy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mấy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mối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khoá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104" y="633039"/>
        <a:ext cx="2870423" cy="3773336"/>
      </dsp:txXfrm>
    </dsp:sp>
    <dsp:sp modelId="{92CC6A80-2927-4B6B-9A2D-859A027AD9B8}">
      <dsp:nvSpPr>
        <dsp:cNvPr id="0" name=""/>
        <dsp:cNvSpPr/>
      </dsp:nvSpPr>
      <dsp:spPr>
        <a:xfrm>
          <a:off x="3833559" y="518697"/>
          <a:ext cx="3180989" cy="4002021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dựa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phận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8842" y="673980"/>
        <a:ext cx="2870423" cy="3691455"/>
      </dsp:txXfrm>
    </dsp:sp>
    <dsp:sp modelId="{435BA47E-D80B-4191-B3DA-3855C302D84A}">
      <dsp:nvSpPr>
        <dsp:cNvPr id="0" name=""/>
        <dsp:cNvSpPr/>
      </dsp:nvSpPr>
      <dsp:spPr>
        <a:xfrm>
          <a:off x="7429298" y="559637"/>
          <a:ext cx="3180989" cy="392014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đủ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ý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4581" y="714920"/>
        <a:ext cx="2870423" cy="3609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9877B-28D5-40C2-9975-F96C0C22248D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C3072-72C3-4B09-84DA-9EF3B1830150}">
      <dsp:nvSpPr>
        <dsp:cNvPr id="0" name=""/>
        <dsp:cNvSpPr/>
      </dsp:nvSpPr>
      <dsp:spPr>
        <a:xfrm>
          <a:off x="752110" y="541866"/>
          <a:ext cx="8712221" cy="108373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phóng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lễ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thắng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Gươm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sưu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tầm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541866"/>
        <a:ext cx="8712221" cy="1083733"/>
      </dsp:txXfrm>
    </dsp:sp>
    <dsp:sp modelId="{33F5E165-6700-4341-B6F2-4F3DEF866D04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905B9-8DE8-411D-B491-4F5AE4A332D1}">
      <dsp:nvSpPr>
        <dsp:cNvPr id="0" name=""/>
        <dsp:cNvSpPr/>
      </dsp:nvSpPr>
      <dsp:spPr>
        <a:xfrm>
          <a:off x="1146048" y="2167466"/>
          <a:ext cx="8318284" cy="108373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minh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ghép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048" y="2167466"/>
        <a:ext cx="8318284" cy="1083733"/>
      </dsp:txXfrm>
    </dsp:sp>
    <dsp:sp modelId="{8A9BC044-7A13-41F7-8944-329A3902A7D4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1E143-E6A6-4929-A930-971D9324E320}">
      <dsp:nvSpPr>
        <dsp:cNvPr id="0" name=""/>
        <dsp:cNvSpPr/>
      </dsp:nvSpPr>
      <dsp:spPr>
        <a:xfrm>
          <a:off x="752110" y="3793066"/>
          <a:ext cx="8712221" cy="108373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Sân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khấu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):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Đóng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3793066"/>
        <a:ext cx="8712221" cy="1083733"/>
      </dsp:txXfrm>
    </dsp:sp>
    <dsp:sp modelId="{427F8348-70B9-4F2E-9132-2BCFBAED3D56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3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10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540EB-EEAA-4D09-AF54-3A9449BC3A64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B5DE-225C-41E8-9F41-5438617C75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" y="122269"/>
            <a:ext cx="11822805" cy="6542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698" y="2247283"/>
            <a:ext cx="11530884" cy="74347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NGHE LỊCH SỬ NƯỚC MÌNH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0659" y="0"/>
            <a:ext cx="4417454" cy="21250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 VĂN 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3089564" y="3283527"/>
            <a:ext cx="5680362" cy="23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6000" b="1" dirty="0"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9917" y="631181"/>
            <a:ext cx="4226350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35181" y="1321446"/>
          <a:ext cx="10875819" cy="5675376"/>
        </p:xfrm>
        <a:graphic>
          <a:graphicData uri="http://schemas.openxmlformats.org/drawingml/2006/table">
            <a:tbl>
              <a:tblPr firstRow="1" firstCol="1" bandRow="1"/>
              <a:tblGrid>
                <a:gridCol w="1932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3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ướm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ghe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ngỏ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tan.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52272" y="631181"/>
            <a:ext cx="1999265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SGK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9917" y="631181"/>
            <a:ext cx="4226350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23454" y="1321446"/>
          <a:ext cx="11014364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170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Gươm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chóng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Long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4770" y="631181"/>
            <a:ext cx="1999265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SGK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9917" y="631181"/>
            <a:ext cx="4226350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0817" y="887058"/>
            <a:ext cx="1999265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SGK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68037" y="1705058"/>
          <a:ext cx="11222182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1995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7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9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giầy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cỗ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giầy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9917" y="631181"/>
            <a:ext cx="4226350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0817" y="887058"/>
            <a:ext cx="1999265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SGK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692" y="2525066"/>
            <a:ext cx="1021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345015"/>
              </p:ext>
            </p:extLst>
          </p:nvPr>
        </p:nvGraphicFramePr>
        <p:xfrm>
          <a:off x="1233054" y="4171409"/>
          <a:ext cx="10280076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57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0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04" y="1638422"/>
            <a:ext cx="8571719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9917" y="631181"/>
            <a:ext cx="4226350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0817" y="887058"/>
            <a:ext cx="1999265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SGK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55836"/>
              </p:ext>
            </p:extLst>
          </p:nvPr>
        </p:nvGraphicFramePr>
        <p:xfrm>
          <a:off x="443345" y="1907872"/>
          <a:ext cx="11360728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108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5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tan,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9917" y="631181"/>
            <a:ext cx="4226350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0817" y="887058"/>
            <a:ext cx="1999265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SGK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88031"/>
              </p:ext>
            </p:extLst>
          </p:nvPr>
        </p:nvGraphicFramePr>
        <p:xfrm>
          <a:off x="568035" y="1659370"/>
          <a:ext cx="11249891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1073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9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Chi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9917" y="631181"/>
            <a:ext cx="4226350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253" y="453093"/>
            <a:ext cx="1999265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SGK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891" y="1113628"/>
            <a:ext cx="11139054" cy="559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endParaRPr lang="en-US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ịch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endParaRPr lang="en-US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endParaRPr lang="en-US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dung: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300" dirty="0"/>
          </a:p>
        </p:txBody>
      </p:sp>
      <p:sp>
        <p:nvSpPr>
          <p:cNvPr id="3" name="Cloud Callout 2"/>
          <p:cNvSpPr/>
          <p:nvPr/>
        </p:nvSpPr>
        <p:spPr>
          <a:xfrm>
            <a:off x="2909455" y="2410691"/>
            <a:ext cx="7564581" cy="292330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9917" y="631181"/>
            <a:ext cx="4226350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253" y="453093"/>
            <a:ext cx="1999265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4. SGK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7540" y="1066531"/>
            <a:ext cx="7430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0712242"/>
              </p:ext>
            </p:extLst>
          </p:nvPr>
        </p:nvGraphicFramePr>
        <p:xfrm>
          <a:off x="858982" y="1583058"/>
          <a:ext cx="10848109" cy="503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9917" y="631181"/>
            <a:ext cx="4226350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253" y="453093"/>
            <a:ext cx="1999265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SGK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3217" y="1382128"/>
            <a:ext cx="96572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148518" y="1727261"/>
            <a:ext cx="6854464" cy="26160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9486" y="234829"/>
            <a:ext cx="698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HOẠT ĐỘNG VẬN DỤNG BÀI HỌC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06495" y="1196930"/>
            <a:ext cx="764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HOẠT ĐỘNG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8473" y="2097476"/>
            <a:ext cx="9656618" cy="394091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spcAft>
                <a:spcPts val="1200"/>
              </a:spcAft>
            </a:pP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099256" y="218941"/>
            <a:ext cx="8139448" cy="875763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0" algn="l"/>
                <a:tab pos="57150" algn="l"/>
              </a:tabLst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KHỞI ĐỘNG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8474" y="1208745"/>
            <a:ext cx="6889899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FF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kumimoji="0" lang="en-US" sz="5400" b="1" i="1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5400" b="1" i="1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682580" y="2756079"/>
            <a:ext cx="3271234" cy="3284113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1941" y="3675738"/>
            <a:ext cx="1604927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4800" b="1" i="0" u="none" strike="noStrike" kern="1200" cap="none" spc="0" normalizeH="0" baseline="0" noProof="0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4095482" y="2562896"/>
            <a:ext cx="7984901" cy="99167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095480" y="5254577"/>
            <a:ext cx="7984901" cy="142249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đủ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vòng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4095480" y="3693326"/>
            <a:ext cx="7984901" cy="142249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truyền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thuyết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bức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7181" y="258001"/>
            <a:ext cx="68247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 ÁN HỌC TẬP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7360009"/>
              </p:ext>
            </p:extLst>
          </p:nvPr>
        </p:nvGraphicFramePr>
        <p:xfrm>
          <a:off x="1083735" y="1439333"/>
          <a:ext cx="95391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" y="349956"/>
            <a:ext cx="11864622" cy="68184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5912" y="1478878"/>
            <a:ext cx="8556978" cy="45797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Tìm đọc các truyện truyền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thuyết: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Sử dụng các công cụ tìm kiếm trên internet để thu thập thêm những tư liệu về truyện truyền thuyết hoặc cổ tích.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Mượn sách từ thư viện của trường hoặc của người thân, bạn bè,...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Mua ở các hiệu sách hoặc tìm ở tủ sách gia đình.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Lưu ý trong và sau khi đọc: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Ghi lại những cảm xúc, điều tâm đắc, thích thú, băn khoăn, điều chưa hiểu,...của em trong lúc đọc.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Tóm tắt truyện truyền thuyết, cổ tích sau khi em đã đọc.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Miền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cổ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3597" y="258001"/>
            <a:ext cx="6071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TỰ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41696" y="1825625"/>
            <a:ext cx="9853683" cy="3865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6364"/>
            <a:ext cx="10515600" cy="6177266"/>
          </a:xfrm>
        </p:spPr>
      </p:pic>
      <p:sp>
        <p:nvSpPr>
          <p:cNvPr id="6" name="Rectangle 5"/>
          <p:cNvSpPr/>
          <p:nvPr/>
        </p:nvSpPr>
        <p:spPr>
          <a:xfrm>
            <a:off x="2403763" y="734065"/>
            <a:ext cx="73844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-CẢM ƠN-</a:t>
            </a:r>
          </a:p>
          <a:p>
            <a:pPr lvl="0" algn="ctr"/>
            <a:r>
              <a:rPr lang="en-US" sz="32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GVBM: BÙI THỊ THANH HỒNG</a:t>
            </a:r>
            <a:endParaRPr lang="en-US" sz="32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09093" y="193183"/>
            <a:ext cx="11539471" cy="1210614"/>
          </a:xfrm>
          <a:prstGeom prst="down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SỐ HÌNH ẢNH VỀ TRUYỆN TRUYỀN THUYẾT VIỆT NAM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97" y="1403797"/>
            <a:ext cx="6273956" cy="4971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572" y="1402036"/>
            <a:ext cx="6273328" cy="4974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54" y="2253803"/>
            <a:ext cx="4507605" cy="3296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652" y="2253803"/>
            <a:ext cx="4480532" cy="32969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8579" y="6052467"/>
            <a:ext cx="3274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Rồng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cháu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1439" y="6052467"/>
            <a:ext cx="3448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Sơn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Tinh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Thuỷ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09093" y="193183"/>
            <a:ext cx="11539471" cy="1210614"/>
          </a:xfrm>
          <a:prstGeom prst="down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SỐ HÌNH ẢNH VỀ TRUYỆN TRUYỀN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 VIỆT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97" y="1403797"/>
            <a:ext cx="6273956" cy="4971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572" y="1402036"/>
            <a:ext cx="6273328" cy="4974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84" y="2233749"/>
            <a:ext cx="4574758" cy="33174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126" y="6071972"/>
            <a:ext cx="5067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Bánh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chưng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bánh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dày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Bánh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chưng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bánh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giầy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215" y="2318197"/>
            <a:ext cx="4496672" cy="32068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85193" y="6071972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Thánh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86366" y="940158"/>
            <a:ext cx="2768958" cy="4868214"/>
          </a:xfrm>
          <a:prstGeom prst="rightArrow">
            <a:avLst>
              <a:gd name="adj1" fmla="val 50000"/>
              <a:gd name="adj2" fmla="val 4947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THƯỞNG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ĐỘI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 THẮNG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5016" y="132738"/>
            <a:ext cx="6069547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 QUÀ MAY MẮN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41" y="2320841"/>
            <a:ext cx="1969179" cy="1743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16" y="1808732"/>
            <a:ext cx="2060627" cy="1383912"/>
          </a:xfrm>
          <a:prstGeom prst="rect">
            <a:avLst/>
          </a:prstGeom>
        </p:spPr>
      </p:pic>
      <p:sp>
        <p:nvSpPr>
          <p:cNvPr id="7" name="Rectangle: Folded Corner 8"/>
          <p:cNvSpPr/>
          <p:nvPr/>
        </p:nvSpPr>
        <p:spPr>
          <a:xfrm>
            <a:off x="4133754" y="1380234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7035" y="3346604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16" y="2320841"/>
            <a:ext cx="1969179" cy="1743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91" y="1808732"/>
            <a:ext cx="2060627" cy="1383912"/>
          </a:xfrm>
          <a:prstGeom prst="rect">
            <a:avLst/>
          </a:prstGeom>
        </p:spPr>
      </p:pic>
      <p:sp>
        <p:nvSpPr>
          <p:cNvPr id="11" name="Rectangle: Folded Corner 8"/>
          <p:cNvSpPr/>
          <p:nvPr/>
        </p:nvSpPr>
        <p:spPr>
          <a:xfrm>
            <a:off x="7601029" y="1380234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81" y="1282034"/>
            <a:ext cx="714375" cy="11906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04310" y="3346604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14" y="4815686"/>
            <a:ext cx="1969179" cy="17436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89" y="4303577"/>
            <a:ext cx="2060627" cy="1383912"/>
          </a:xfrm>
          <a:prstGeom prst="rect">
            <a:avLst/>
          </a:prstGeom>
        </p:spPr>
      </p:pic>
      <p:sp>
        <p:nvSpPr>
          <p:cNvPr id="16" name="Rectangle: Folded Corner 8"/>
          <p:cNvSpPr/>
          <p:nvPr/>
        </p:nvSpPr>
        <p:spPr>
          <a:xfrm>
            <a:off x="3947658" y="4358005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1908" y="5841449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91" y="4789936"/>
            <a:ext cx="1969179" cy="1743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66" y="4277827"/>
            <a:ext cx="2060627" cy="1383912"/>
          </a:xfrm>
          <a:prstGeom prst="rect">
            <a:avLst/>
          </a:prstGeom>
        </p:spPr>
      </p:pic>
      <p:sp>
        <p:nvSpPr>
          <p:cNvPr id="20" name="Rectangle: Folded Corner 8"/>
          <p:cNvSpPr/>
          <p:nvPr/>
        </p:nvSpPr>
        <p:spPr>
          <a:xfrm>
            <a:off x="7385904" y="3849329"/>
            <a:ext cx="1470660" cy="1328012"/>
          </a:xfrm>
          <a:prstGeom prst="foldedCorne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84" y="3848131"/>
            <a:ext cx="606873" cy="5368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189185" y="5815699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4776"/>
            <a:ext cx="10515600" cy="5158854"/>
          </a:xfrm>
        </p:spPr>
      </p:pic>
      <p:sp>
        <p:nvSpPr>
          <p:cNvPr id="6" name="Rectangle 5"/>
          <p:cNvSpPr/>
          <p:nvPr/>
        </p:nvSpPr>
        <p:spPr>
          <a:xfrm>
            <a:off x="4000243" y="1593047"/>
            <a:ext cx="3835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838198" y="290946"/>
            <a:ext cx="10515599" cy="81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LẮNG NGHE LỊCH SỬ NƯỚC MÌNH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684" y="431514"/>
            <a:ext cx="4226350" cy="11617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b="1" dirty="0" smtClean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 smtClean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cap="none" spc="0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270" y="943340"/>
            <a:ext cx="9822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TRƯNG BÀY SẢN PHẨM TRANH CỦA CÁC NHÓM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51892" y="1910387"/>
          <a:ext cx="12792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…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71883" y="1911157"/>
          <a:ext cx="12792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…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42171" y="5110787"/>
          <a:ext cx="541866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…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85855" y="1593273"/>
            <a:ext cx="2854036" cy="8312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504959"/>
              </p:ext>
            </p:extLst>
          </p:nvPr>
        </p:nvGraphicFramePr>
        <p:xfrm>
          <a:off x="665018" y="1800638"/>
          <a:ext cx="10778835" cy="4416552"/>
        </p:xfrm>
        <a:graphic>
          <a:graphicData uri="http://schemas.openxmlformats.org/drawingml/2006/table">
            <a:tbl>
              <a:tblPr firstRow="1" firstCol="1" bandRow="1"/>
              <a:tblGrid>
                <a:gridCol w="279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6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en-US" sz="2800" b="1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Mức 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Mức 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800" b="1" dirty="0" smtClean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</a:t>
                      </a:r>
                      <a:r>
                        <a:rPr lang="en-US" sz="2800" b="1" dirty="0" err="1" smtClean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smtClean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5-6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phú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(7 -8 </a:t>
                      </a:r>
                      <a:r>
                        <a:rPr lang="en-US" sz="2800" dirty="0" err="1" smtClean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phú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(9-10 </a:t>
                      </a:r>
                      <a:r>
                        <a:rPr lang="en-US" sz="28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61855" y="1021336"/>
            <a:ext cx="686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 TIÊU CHÍ ĐÁNH GIÁ SẢN PHẨM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9917" y="631181"/>
            <a:ext cx="4226350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5" y="1499533"/>
            <a:ext cx="840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0436" y="2545973"/>
          <a:ext cx="10640292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3671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Thánh Gióng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 tích Hồ Gươm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Bánh chưng, bánh giầy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9654" y="976313"/>
            <a:ext cx="1999265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SGK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1765</Words>
  <Application>Microsoft Office PowerPoint</Application>
  <PresentationFormat>Widescreen</PresentationFormat>
  <Paragraphs>192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MS Mincho</vt:lpstr>
      <vt:lpstr>Tahoma</vt:lpstr>
      <vt:lpstr>Times New Roman</vt:lpstr>
      <vt:lpstr>Wingdings</vt:lpstr>
      <vt:lpstr>1_Office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VỀ NHÀ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Pre 3420</cp:lastModifiedBy>
  <cp:revision>104</cp:revision>
  <dcterms:created xsi:type="dcterms:W3CDTF">2021-06-18T15:04:00Z</dcterms:created>
  <dcterms:modified xsi:type="dcterms:W3CDTF">2022-09-10T15:37:10Z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