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08" r:id="rId1"/>
  </p:sldMasterIdLst>
  <p:notesMasterIdLst>
    <p:notesMasterId r:id="rId19"/>
  </p:notesMasterIdLst>
  <p:sldIdLst>
    <p:sldId id="256" r:id="rId2"/>
    <p:sldId id="258" r:id="rId3"/>
    <p:sldId id="259" r:id="rId4"/>
    <p:sldId id="260" r:id="rId5"/>
    <p:sldId id="261" r:id="rId6"/>
    <p:sldId id="262" r:id="rId7"/>
    <p:sldId id="263" r:id="rId8"/>
    <p:sldId id="285" r:id="rId9"/>
    <p:sldId id="264" r:id="rId10"/>
    <p:sldId id="267" r:id="rId11"/>
    <p:sldId id="271" r:id="rId12"/>
    <p:sldId id="272" r:id="rId13"/>
    <p:sldId id="273" r:id="rId14"/>
    <p:sldId id="274" r:id="rId15"/>
    <p:sldId id="275" r:id="rId16"/>
    <p:sldId id="276" r:id="rId17"/>
    <p:sldId id="277" r:id="rId18"/>
  </p:sldIdLst>
  <p:sldSz cx="9144000" cy="5143500" type="screen16x9"/>
  <p:notesSz cx="6858000" cy="9144000"/>
  <p:embeddedFontLst>
    <p:embeddedFont>
      <p:font typeface="Century Gothic" panose="020B0502020202020204" pitchFamily="34" charset="0"/>
      <p:regular r:id="rId20"/>
      <p:bold r:id="rId21"/>
      <p:italic r:id="rId22"/>
      <p:boldItalic r:id="rId23"/>
    </p:embeddedFont>
    <p:embeddedFont>
      <p:font typeface="Raleway" pitchFamily="2" charset="0"/>
      <p:regular r:id="rId24"/>
      <p:bold r:id="rId25"/>
      <p:italic r:id="rId26"/>
      <p:boldItalic r:id="rId27"/>
    </p:embeddedFont>
    <p:embeddedFont>
      <p:font typeface="Tahoma" panose="020B0604030504040204" pitchFamily="34" charset="0"/>
      <p:regular r:id="rId28"/>
      <p:bold r:id="rId29"/>
    </p:embeddedFont>
    <p:embeddedFont>
      <p:font typeface="Wingdings 3" panose="05040102010807070707" pitchFamily="18" charset="2"/>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0959E3-60D2-4878-9555-1CC85E9E5687}">
  <a:tblStyle styleId="{1D0959E3-60D2-4878-9555-1CC85E9E568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8"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9869AA-E550-45CD-A99F-409AA5506F1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CAF42BF-8CB7-4A9E-A477-36B7025C19A8}">
      <dgm:prSet phldrT="[Text]" custT="1"/>
      <dgm:spPr/>
      <dgm:t>
        <a:bodyPr/>
        <a:lstStyle/>
        <a:p>
          <a:r>
            <a:rPr lang="en-US" sz="1800">
              <a:solidFill>
                <a:schemeClr val="tx1"/>
              </a:solidFill>
              <a:latin typeface="Times New Roman" panose="02020603050405020304" pitchFamily="18" charset="0"/>
              <a:cs typeface="Times New Roman" panose="02020603050405020304" pitchFamily="18" charset="0"/>
            </a:rPr>
            <a:t>1. Một số thiết bị số thông dụng.</a:t>
          </a:r>
        </a:p>
      </dgm:t>
    </dgm:pt>
    <dgm:pt modelId="{42C7B623-D9C9-4AD0-A0DE-A57B293176E1}" type="parTrans" cxnId="{6B5AB1E0-BD05-4C74-9560-6517AF7B9197}">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D4027AA4-3E0A-45F8-B077-7059230C8751}" type="sibTrans" cxnId="{6B5AB1E0-BD05-4C74-9560-6517AF7B9197}">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A9E78597-4080-4FA2-9AB9-EA016C5DFBFE}">
      <dgm:prSet phldrT="[Text]" custT="1"/>
      <dgm:spPr/>
      <dgm:t>
        <a:bodyPr/>
        <a:lstStyle/>
        <a:p>
          <a:pPr>
            <a:lnSpc>
              <a:spcPct val="150000"/>
            </a:lnSpc>
          </a:pPr>
          <a:r>
            <a:rPr lang="en-US" sz="1800">
              <a:solidFill>
                <a:schemeClr val="tx1"/>
              </a:solidFill>
              <a:latin typeface="Times New Roman" panose="02020603050405020304" pitchFamily="18" charset="0"/>
              <a:cs typeface="Times New Roman" panose="02020603050405020304" pitchFamily="18" charset="0"/>
            </a:rPr>
            <a:t>2. Máy tính thay đổi cách thức và chất lượng hoạt động thông tin của con người</a:t>
          </a:r>
        </a:p>
      </dgm:t>
    </dgm:pt>
    <dgm:pt modelId="{1755AA14-233D-4A22-9743-92410C37B321}" type="parTrans" cxnId="{8FFE6B17-D738-40F0-96BC-D560785383E6}">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B7A1F7F1-6CCD-429D-88A8-E7DA18399EE5}" type="sibTrans" cxnId="{8FFE6B17-D738-40F0-96BC-D560785383E6}">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7EE57892-E3A2-42DE-B69E-75E8C612583E}">
      <dgm:prSet phldrT="[Text]" custT="1"/>
      <dgm:spPr/>
      <dgm:t>
        <a:bodyPr/>
        <a:lstStyle/>
        <a:p>
          <a:r>
            <a:rPr lang="en-US" sz="1800">
              <a:solidFill>
                <a:schemeClr val="tx1"/>
              </a:solidFill>
              <a:latin typeface="Times New Roman" panose="02020603050405020304" pitchFamily="18" charset="0"/>
              <a:cs typeface="Times New Roman" panose="02020603050405020304" pitchFamily="18" charset="0"/>
            </a:rPr>
            <a:t>4. Những hạn chế của máy tính hiện nay và khả năng của máy tính trong tương lai.</a:t>
          </a:r>
        </a:p>
      </dgm:t>
    </dgm:pt>
    <dgm:pt modelId="{071F5A6F-9572-42AD-BEA1-24A0671ADAE5}" type="parTrans" cxnId="{9DE632AA-A205-48E7-AE36-F3372DFEB94A}">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40CCAE15-1893-4E04-A4D3-C5D0C224B478}" type="sibTrans" cxnId="{9DE632AA-A205-48E7-AE36-F3372DFEB94A}">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4C4952D6-8027-491F-BC08-6B7B53EB44D4}">
      <dgm:prSet phldrT="[Text]" custT="1"/>
      <dgm:spPr/>
      <dgm:t>
        <a:bodyPr/>
        <a:lstStyle/>
        <a:p>
          <a:r>
            <a:rPr lang="en-US" sz="1800">
              <a:solidFill>
                <a:schemeClr val="tx1"/>
              </a:solidFill>
              <a:latin typeface="Times New Roman" panose="02020603050405020304" pitchFamily="18" charset="0"/>
              <a:cs typeface="Times New Roman" panose="02020603050405020304" pitchFamily="18" charset="0"/>
            </a:rPr>
            <a:t>3. Máy tính giúp con người đạt được những thành tựu khoa học công nghệ.</a:t>
          </a:r>
        </a:p>
      </dgm:t>
    </dgm:pt>
    <dgm:pt modelId="{991315DB-A6C8-4B86-A24C-8C3D1A42CF82}" type="parTrans" cxnId="{E3E09D9A-1A51-45CF-891E-33B681A501B9}">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B6DBF672-565C-4510-9985-7D9A1DCA091B}" type="sibTrans" cxnId="{E3E09D9A-1A51-45CF-891E-33B681A501B9}">
      <dgm:prSet/>
      <dgm:spPr/>
      <dgm:t>
        <a:bodyPr/>
        <a:lstStyle/>
        <a:p>
          <a:endParaRPr lang="en-US" sz="1800">
            <a:solidFill>
              <a:schemeClr val="tx1"/>
            </a:solidFill>
            <a:latin typeface="Times New Roman" panose="02020603050405020304" pitchFamily="18" charset="0"/>
            <a:cs typeface="Times New Roman" panose="02020603050405020304" pitchFamily="18" charset="0"/>
          </a:endParaRPr>
        </a:p>
      </dgm:t>
    </dgm:pt>
    <dgm:pt modelId="{61B50175-1549-4E3D-A39D-C2F79CDA0284}" type="pres">
      <dgm:prSet presAssocID="{5D9869AA-E550-45CD-A99F-409AA5506F12}" presName="linear" presStyleCnt="0">
        <dgm:presLayoutVars>
          <dgm:dir/>
          <dgm:animLvl val="lvl"/>
          <dgm:resizeHandles val="exact"/>
        </dgm:presLayoutVars>
      </dgm:prSet>
      <dgm:spPr/>
    </dgm:pt>
    <dgm:pt modelId="{EC5E8B5B-CB32-40A5-9C1B-FB63EAAD939E}" type="pres">
      <dgm:prSet presAssocID="{0CAF42BF-8CB7-4A9E-A477-36B7025C19A8}" presName="parentLin" presStyleCnt="0"/>
      <dgm:spPr/>
    </dgm:pt>
    <dgm:pt modelId="{618F22D0-4918-4AE0-BE91-BD0BDDF7E526}" type="pres">
      <dgm:prSet presAssocID="{0CAF42BF-8CB7-4A9E-A477-36B7025C19A8}" presName="parentLeftMargin" presStyleLbl="node1" presStyleIdx="0" presStyleCnt="4"/>
      <dgm:spPr/>
    </dgm:pt>
    <dgm:pt modelId="{1046D423-045C-441E-9A98-1D145555FBC2}" type="pres">
      <dgm:prSet presAssocID="{0CAF42BF-8CB7-4A9E-A477-36B7025C19A8}" presName="parentText" presStyleLbl="node1" presStyleIdx="0" presStyleCnt="4" custScaleX="140659">
        <dgm:presLayoutVars>
          <dgm:chMax val="0"/>
          <dgm:bulletEnabled val="1"/>
        </dgm:presLayoutVars>
      </dgm:prSet>
      <dgm:spPr/>
    </dgm:pt>
    <dgm:pt modelId="{2B9E75A0-44FE-45CA-80F5-35365F7F8E9C}" type="pres">
      <dgm:prSet presAssocID="{0CAF42BF-8CB7-4A9E-A477-36B7025C19A8}" presName="negativeSpace" presStyleCnt="0"/>
      <dgm:spPr/>
    </dgm:pt>
    <dgm:pt modelId="{51E54A17-8C85-42B3-8BB3-DB27F1FB13D4}" type="pres">
      <dgm:prSet presAssocID="{0CAF42BF-8CB7-4A9E-A477-36B7025C19A8}" presName="childText" presStyleLbl="conFgAcc1" presStyleIdx="0" presStyleCnt="4">
        <dgm:presLayoutVars>
          <dgm:bulletEnabled val="1"/>
        </dgm:presLayoutVars>
      </dgm:prSet>
      <dgm:spPr/>
    </dgm:pt>
    <dgm:pt modelId="{4498397E-A7E3-4E98-B1F6-948D3390F0C3}" type="pres">
      <dgm:prSet presAssocID="{D4027AA4-3E0A-45F8-B077-7059230C8751}" presName="spaceBetweenRectangles" presStyleCnt="0"/>
      <dgm:spPr/>
    </dgm:pt>
    <dgm:pt modelId="{BBA73D1C-4F3D-4992-A45F-F3820A67B716}" type="pres">
      <dgm:prSet presAssocID="{A9E78597-4080-4FA2-9AB9-EA016C5DFBFE}" presName="parentLin" presStyleCnt="0"/>
      <dgm:spPr/>
    </dgm:pt>
    <dgm:pt modelId="{B94E98DD-CFC3-4A43-8045-CF1F7B91D5C2}" type="pres">
      <dgm:prSet presAssocID="{A9E78597-4080-4FA2-9AB9-EA016C5DFBFE}" presName="parentLeftMargin" presStyleLbl="node1" presStyleIdx="0" presStyleCnt="4"/>
      <dgm:spPr/>
    </dgm:pt>
    <dgm:pt modelId="{F9090C83-3185-43CA-85CF-CCEE772EF48E}" type="pres">
      <dgm:prSet presAssocID="{A9E78597-4080-4FA2-9AB9-EA016C5DFBFE}" presName="parentText" presStyleLbl="node1" presStyleIdx="1" presStyleCnt="4" custScaleX="136740" custScaleY="149370">
        <dgm:presLayoutVars>
          <dgm:chMax val="0"/>
          <dgm:bulletEnabled val="1"/>
        </dgm:presLayoutVars>
      </dgm:prSet>
      <dgm:spPr/>
    </dgm:pt>
    <dgm:pt modelId="{E269E29E-AFAE-45C3-938F-03FAA1902667}" type="pres">
      <dgm:prSet presAssocID="{A9E78597-4080-4FA2-9AB9-EA016C5DFBFE}" presName="negativeSpace" presStyleCnt="0"/>
      <dgm:spPr/>
    </dgm:pt>
    <dgm:pt modelId="{5FAD5D72-728D-4336-A5ED-D07EA8B8F283}" type="pres">
      <dgm:prSet presAssocID="{A9E78597-4080-4FA2-9AB9-EA016C5DFBFE}" presName="childText" presStyleLbl="conFgAcc1" presStyleIdx="1" presStyleCnt="4">
        <dgm:presLayoutVars>
          <dgm:bulletEnabled val="1"/>
        </dgm:presLayoutVars>
      </dgm:prSet>
      <dgm:spPr/>
    </dgm:pt>
    <dgm:pt modelId="{2BA8CB66-8DED-43B3-BDD6-84F1323406C3}" type="pres">
      <dgm:prSet presAssocID="{B7A1F7F1-6CCD-429D-88A8-E7DA18399EE5}" presName="spaceBetweenRectangles" presStyleCnt="0"/>
      <dgm:spPr/>
    </dgm:pt>
    <dgm:pt modelId="{E2B01666-8708-4572-B07F-F4DC84FF98BA}" type="pres">
      <dgm:prSet presAssocID="{4C4952D6-8027-491F-BC08-6B7B53EB44D4}" presName="parentLin" presStyleCnt="0"/>
      <dgm:spPr/>
    </dgm:pt>
    <dgm:pt modelId="{5282AB40-0332-414A-A7A4-9EEFC5A3EBC4}" type="pres">
      <dgm:prSet presAssocID="{4C4952D6-8027-491F-BC08-6B7B53EB44D4}" presName="parentLeftMargin" presStyleLbl="node1" presStyleIdx="1" presStyleCnt="4"/>
      <dgm:spPr/>
    </dgm:pt>
    <dgm:pt modelId="{BB7D5243-8899-40BE-AE50-4DEF57BFE895}" type="pres">
      <dgm:prSet presAssocID="{4C4952D6-8027-491F-BC08-6B7B53EB44D4}" presName="parentText" presStyleLbl="node1" presStyleIdx="2" presStyleCnt="4" custScaleX="136264" custScaleY="144000">
        <dgm:presLayoutVars>
          <dgm:chMax val="0"/>
          <dgm:bulletEnabled val="1"/>
        </dgm:presLayoutVars>
      </dgm:prSet>
      <dgm:spPr/>
    </dgm:pt>
    <dgm:pt modelId="{7CD79A28-3348-4CB9-B30F-866B345A49B9}" type="pres">
      <dgm:prSet presAssocID="{4C4952D6-8027-491F-BC08-6B7B53EB44D4}" presName="negativeSpace" presStyleCnt="0"/>
      <dgm:spPr/>
    </dgm:pt>
    <dgm:pt modelId="{A5F3A030-9B3E-4491-BCEA-30305F5AF21B}" type="pres">
      <dgm:prSet presAssocID="{4C4952D6-8027-491F-BC08-6B7B53EB44D4}" presName="childText" presStyleLbl="conFgAcc1" presStyleIdx="2" presStyleCnt="4">
        <dgm:presLayoutVars>
          <dgm:bulletEnabled val="1"/>
        </dgm:presLayoutVars>
      </dgm:prSet>
      <dgm:spPr/>
    </dgm:pt>
    <dgm:pt modelId="{4DC61CE5-AD80-4AC0-AB88-A2A0F1D5AEEF}" type="pres">
      <dgm:prSet presAssocID="{B6DBF672-565C-4510-9985-7D9A1DCA091B}" presName="spaceBetweenRectangles" presStyleCnt="0"/>
      <dgm:spPr/>
    </dgm:pt>
    <dgm:pt modelId="{8C9E9542-2389-4B80-B87A-A354E529C68E}" type="pres">
      <dgm:prSet presAssocID="{7EE57892-E3A2-42DE-B69E-75E8C612583E}" presName="parentLin" presStyleCnt="0"/>
      <dgm:spPr/>
    </dgm:pt>
    <dgm:pt modelId="{0B9D15B6-D69E-4AB9-89B6-90A12D554BDE}" type="pres">
      <dgm:prSet presAssocID="{7EE57892-E3A2-42DE-B69E-75E8C612583E}" presName="parentLeftMargin" presStyleLbl="node1" presStyleIdx="2" presStyleCnt="4"/>
      <dgm:spPr/>
    </dgm:pt>
    <dgm:pt modelId="{5A1B6B68-E05D-4F59-A6A7-A275A73776A0}" type="pres">
      <dgm:prSet presAssocID="{7EE57892-E3A2-42DE-B69E-75E8C612583E}" presName="parentText" presStyleLbl="node1" presStyleIdx="3" presStyleCnt="4" custScaleX="142857" custScaleY="160310">
        <dgm:presLayoutVars>
          <dgm:chMax val="0"/>
          <dgm:bulletEnabled val="1"/>
        </dgm:presLayoutVars>
      </dgm:prSet>
      <dgm:spPr/>
    </dgm:pt>
    <dgm:pt modelId="{97F1A5ED-7448-4354-AAB1-4EDB9FBAA4B0}" type="pres">
      <dgm:prSet presAssocID="{7EE57892-E3A2-42DE-B69E-75E8C612583E}" presName="negativeSpace" presStyleCnt="0"/>
      <dgm:spPr/>
    </dgm:pt>
    <dgm:pt modelId="{0A454A24-6C2B-46D0-9EB8-C50D8AE35CA0}" type="pres">
      <dgm:prSet presAssocID="{7EE57892-E3A2-42DE-B69E-75E8C612583E}" presName="childText" presStyleLbl="conFgAcc1" presStyleIdx="3" presStyleCnt="4">
        <dgm:presLayoutVars>
          <dgm:bulletEnabled val="1"/>
        </dgm:presLayoutVars>
      </dgm:prSet>
      <dgm:spPr/>
    </dgm:pt>
  </dgm:ptLst>
  <dgm:cxnLst>
    <dgm:cxn modelId="{47564511-FE95-43DD-85EE-A61B63FEA959}" type="presOf" srcId="{7EE57892-E3A2-42DE-B69E-75E8C612583E}" destId="{0B9D15B6-D69E-4AB9-89B6-90A12D554BDE}" srcOrd="0" destOrd="0" presId="urn:microsoft.com/office/officeart/2005/8/layout/list1"/>
    <dgm:cxn modelId="{8FFE6B17-D738-40F0-96BC-D560785383E6}" srcId="{5D9869AA-E550-45CD-A99F-409AA5506F12}" destId="{A9E78597-4080-4FA2-9AB9-EA016C5DFBFE}" srcOrd="1" destOrd="0" parTransId="{1755AA14-233D-4A22-9743-92410C37B321}" sibTransId="{B7A1F7F1-6CCD-429D-88A8-E7DA18399EE5}"/>
    <dgm:cxn modelId="{2DB6491A-CA50-43D0-BB54-54BFF4716869}" type="presOf" srcId="{5D9869AA-E550-45CD-A99F-409AA5506F12}" destId="{61B50175-1549-4E3D-A39D-C2F79CDA0284}" srcOrd="0" destOrd="0" presId="urn:microsoft.com/office/officeart/2005/8/layout/list1"/>
    <dgm:cxn modelId="{598A4239-4219-481A-A4EE-CBF390AEE58F}" type="presOf" srcId="{4C4952D6-8027-491F-BC08-6B7B53EB44D4}" destId="{BB7D5243-8899-40BE-AE50-4DEF57BFE895}" srcOrd="1" destOrd="0" presId="urn:microsoft.com/office/officeart/2005/8/layout/list1"/>
    <dgm:cxn modelId="{944B3C48-AFAC-47FC-8851-99999F2EF9B1}" type="presOf" srcId="{A9E78597-4080-4FA2-9AB9-EA016C5DFBFE}" destId="{B94E98DD-CFC3-4A43-8045-CF1F7B91D5C2}" srcOrd="0" destOrd="0" presId="urn:microsoft.com/office/officeart/2005/8/layout/list1"/>
    <dgm:cxn modelId="{4AD94471-871D-4309-AFC9-75EF3BD24999}" type="presOf" srcId="{0CAF42BF-8CB7-4A9E-A477-36B7025C19A8}" destId="{1046D423-045C-441E-9A98-1D145555FBC2}" srcOrd="1" destOrd="0" presId="urn:microsoft.com/office/officeart/2005/8/layout/list1"/>
    <dgm:cxn modelId="{3D9B7A7B-60C4-43C4-9D79-F1896B276235}" type="presOf" srcId="{4C4952D6-8027-491F-BC08-6B7B53EB44D4}" destId="{5282AB40-0332-414A-A7A4-9EEFC5A3EBC4}" srcOrd="0" destOrd="0" presId="urn:microsoft.com/office/officeart/2005/8/layout/list1"/>
    <dgm:cxn modelId="{E3E09D9A-1A51-45CF-891E-33B681A501B9}" srcId="{5D9869AA-E550-45CD-A99F-409AA5506F12}" destId="{4C4952D6-8027-491F-BC08-6B7B53EB44D4}" srcOrd="2" destOrd="0" parTransId="{991315DB-A6C8-4B86-A24C-8C3D1A42CF82}" sibTransId="{B6DBF672-565C-4510-9985-7D9A1DCA091B}"/>
    <dgm:cxn modelId="{9DE632AA-A205-48E7-AE36-F3372DFEB94A}" srcId="{5D9869AA-E550-45CD-A99F-409AA5506F12}" destId="{7EE57892-E3A2-42DE-B69E-75E8C612583E}" srcOrd="3" destOrd="0" parTransId="{071F5A6F-9572-42AD-BEA1-24A0671ADAE5}" sibTransId="{40CCAE15-1893-4E04-A4D3-C5D0C224B478}"/>
    <dgm:cxn modelId="{9774F1B6-6574-40F8-92AA-110B157CF5D7}" type="presOf" srcId="{0CAF42BF-8CB7-4A9E-A477-36B7025C19A8}" destId="{618F22D0-4918-4AE0-BE91-BD0BDDF7E526}" srcOrd="0" destOrd="0" presId="urn:microsoft.com/office/officeart/2005/8/layout/list1"/>
    <dgm:cxn modelId="{15B2EDD7-A4A4-492F-800D-71E5C0ED54A2}" type="presOf" srcId="{7EE57892-E3A2-42DE-B69E-75E8C612583E}" destId="{5A1B6B68-E05D-4F59-A6A7-A275A73776A0}" srcOrd="1" destOrd="0" presId="urn:microsoft.com/office/officeart/2005/8/layout/list1"/>
    <dgm:cxn modelId="{6B5AB1E0-BD05-4C74-9560-6517AF7B9197}" srcId="{5D9869AA-E550-45CD-A99F-409AA5506F12}" destId="{0CAF42BF-8CB7-4A9E-A477-36B7025C19A8}" srcOrd="0" destOrd="0" parTransId="{42C7B623-D9C9-4AD0-A0DE-A57B293176E1}" sibTransId="{D4027AA4-3E0A-45F8-B077-7059230C8751}"/>
    <dgm:cxn modelId="{E329A6EE-6117-4D96-AE08-ED555706DEAF}" type="presOf" srcId="{A9E78597-4080-4FA2-9AB9-EA016C5DFBFE}" destId="{F9090C83-3185-43CA-85CF-CCEE772EF48E}" srcOrd="1" destOrd="0" presId="urn:microsoft.com/office/officeart/2005/8/layout/list1"/>
    <dgm:cxn modelId="{995434B9-1843-455B-AF10-9AAA621C3D17}" type="presParOf" srcId="{61B50175-1549-4E3D-A39D-C2F79CDA0284}" destId="{EC5E8B5B-CB32-40A5-9C1B-FB63EAAD939E}" srcOrd="0" destOrd="0" presId="urn:microsoft.com/office/officeart/2005/8/layout/list1"/>
    <dgm:cxn modelId="{4E822452-EA0D-4CB8-9F19-C5AE913CD8AE}" type="presParOf" srcId="{EC5E8B5B-CB32-40A5-9C1B-FB63EAAD939E}" destId="{618F22D0-4918-4AE0-BE91-BD0BDDF7E526}" srcOrd="0" destOrd="0" presId="urn:microsoft.com/office/officeart/2005/8/layout/list1"/>
    <dgm:cxn modelId="{85A0EF21-1EB4-4129-9E64-DAE6D7B28A91}" type="presParOf" srcId="{EC5E8B5B-CB32-40A5-9C1B-FB63EAAD939E}" destId="{1046D423-045C-441E-9A98-1D145555FBC2}" srcOrd="1" destOrd="0" presId="urn:microsoft.com/office/officeart/2005/8/layout/list1"/>
    <dgm:cxn modelId="{4431BE25-090C-4840-A4F4-BEB26EE73462}" type="presParOf" srcId="{61B50175-1549-4E3D-A39D-C2F79CDA0284}" destId="{2B9E75A0-44FE-45CA-80F5-35365F7F8E9C}" srcOrd="1" destOrd="0" presId="urn:microsoft.com/office/officeart/2005/8/layout/list1"/>
    <dgm:cxn modelId="{CA732167-87DC-4D37-A861-A14DE1A92187}" type="presParOf" srcId="{61B50175-1549-4E3D-A39D-C2F79CDA0284}" destId="{51E54A17-8C85-42B3-8BB3-DB27F1FB13D4}" srcOrd="2" destOrd="0" presId="urn:microsoft.com/office/officeart/2005/8/layout/list1"/>
    <dgm:cxn modelId="{695FACB3-7C5E-48EE-A522-9902117006C1}" type="presParOf" srcId="{61B50175-1549-4E3D-A39D-C2F79CDA0284}" destId="{4498397E-A7E3-4E98-B1F6-948D3390F0C3}" srcOrd="3" destOrd="0" presId="urn:microsoft.com/office/officeart/2005/8/layout/list1"/>
    <dgm:cxn modelId="{1FA839FF-5219-4761-9718-53D754BA8FE6}" type="presParOf" srcId="{61B50175-1549-4E3D-A39D-C2F79CDA0284}" destId="{BBA73D1C-4F3D-4992-A45F-F3820A67B716}" srcOrd="4" destOrd="0" presId="urn:microsoft.com/office/officeart/2005/8/layout/list1"/>
    <dgm:cxn modelId="{FCDF5391-C674-4CD0-A475-A05EDD02FD5D}" type="presParOf" srcId="{BBA73D1C-4F3D-4992-A45F-F3820A67B716}" destId="{B94E98DD-CFC3-4A43-8045-CF1F7B91D5C2}" srcOrd="0" destOrd="0" presId="urn:microsoft.com/office/officeart/2005/8/layout/list1"/>
    <dgm:cxn modelId="{9032C6CB-9250-42A0-B508-B3CAFBD455C7}" type="presParOf" srcId="{BBA73D1C-4F3D-4992-A45F-F3820A67B716}" destId="{F9090C83-3185-43CA-85CF-CCEE772EF48E}" srcOrd="1" destOrd="0" presId="urn:microsoft.com/office/officeart/2005/8/layout/list1"/>
    <dgm:cxn modelId="{5E9774EE-8B1A-41D7-89DA-30511ABDF520}" type="presParOf" srcId="{61B50175-1549-4E3D-A39D-C2F79CDA0284}" destId="{E269E29E-AFAE-45C3-938F-03FAA1902667}" srcOrd="5" destOrd="0" presId="urn:microsoft.com/office/officeart/2005/8/layout/list1"/>
    <dgm:cxn modelId="{1571D1D2-F5A5-4001-B0D4-9E2284BA5EBF}" type="presParOf" srcId="{61B50175-1549-4E3D-A39D-C2F79CDA0284}" destId="{5FAD5D72-728D-4336-A5ED-D07EA8B8F283}" srcOrd="6" destOrd="0" presId="urn:microsoft.com/office/officeart/2005/8/layout/list1"/>
    <dgm:cxn modelId="{BD741400-F254-496B-84F4-DE52D5B2E590}" type="presParOf" srcId="{61B50175-1549-4E3D-A39D-C2F79CDA0284}" destId="{2BA8CB66-8DED-43B3-BDD6-84F1323406C3}" srcOrd="7" destOrd="0" presId="urn:microsoft.com/office/officeart/2005/8/layout/list1"/>
    <dgm:cxn modelId="{5DDDFB60-C7E0-48A6-8C55-8683249C4400}" type="presParOf" srcId="{61B50175-1549-4E3D-A39D-C2F79CDA0284}" destId="{E2B01666-8708-4572-B07F-F4DC84FF98BA}" srcOrd="8" destOrd="0" presId="urn:microsoft.com/office/officeart/2005/8/layout/list1"/>
    <dgm:cxn modelId="{39EAF2EC-9EC8-4B5A-8A62-6DAEC07B9DD2}" type="presParOf" srcId="{E2B01666-8708-4572-B07F-F4DC84FF98BA}" destId="{5282AB40-0332-414A-A7A4-9EEFC5A3EBC4}" srcOrd="0" destOrd="0" presId="urn:microsoft.com/office/officeart/2005/8/layout/list1"/>
    <dgm:cxn modelId="{984E5839-1749-49E9-9F64-C95EFD247B0B}" type="presParOf" srcId="{E2B01666-8708-4572-B07F-F4DC84FF98BA}" destId="{BB7D5243-8899-40BE-AE50-4DEF57BFE895}" srcOrd="1" destOrd="0" presId="urn:microsoft.com/office/officeart/2005/8/layout/list1"/>
    <dgm:cxn modelId="{B31A74F1-1D3A-4B06-8E1B-6B163BFAE778}" type="presParOf" srcId="{61B50175-1549-4E3D-A39D-C2F79CDA0284}" destId="{7CD79A28-3348-4CB9-B30F-866B345A49B9}" srcOrd="9" destOrd="0" presId="urn:microsoft.com/office/officeart/2005/8/layout/list1"/>
    <dgm:cxn modelId="{DC049423-803A-4E75-A409-B08FBA7CF9CE}" type="presParOf" srcId="{61B50175-1549-4E3D-A39D-C2F79CDA0284}" destId="{A5F3A030-9B3E-4491-BCEA-30305F5AF21B}" srcOrd="10" destOrd="0" presId="urn:microsoft.com/office/officeart/2005/8/layout/list1"/>
    <dgm:cxn modelId="{02D9DA61-46C7-4852-978D-65256E2F2F3A}" type="presParOf" srcId="{61B50175-1549-4E3D-A39D-C2F79CDA0284}" destId="{4DC61CE5-AD80-4AC0-AB88-A2A0F1D5AEEF}" srcOrd="11" destOrd="0" presId="urn:microsoft.com/office/officeart/2005/8/layout/list1"/>
    <dgm:cxn modelId="{36327FF8-BB67-4D3A-B154-27251097687B}" type="presParOf" srcId="{61B50175-1549-4E3D-A39D-C2F79CDA0284}" destId="{8C9E9542-2389-4B80-B87A-A354E529C68E}" srcOrd="12" destOrd="0" presId="urn:microsoft.com/office/officeart/2005/8/layout/list1"/>
    <dgm:cxn modelId="{50142A56-CC8E-41D0-B7C4-2216F46C35CF}" type="presParOf" srcId="{8C9E9542-2389-4B80-B87A-A354E529C68E}" destId="{0B9D15B6-D69E-4AB9-89B6-90A12D554BDE}" srcOrd="0" destOrd="0" presId="urn:microsoft.com/office/officeart/2005/8/layout/list1"/>
    <dgm:cxn modelId="{3EAD3A05-8A9F-4494-8BF6-B55B8C11BC67}" type="presParOf" srcId="{8C9E9542-2389-4B80-B87A-A354E529C68E}" destId="{5A1B6B68-E05D-4F59-A6A7-A275A73776A0}" srcOrd="1" destOrd="0" presId="urn:microsoft.com/office/officeart/2005/8/layout/list1"/>
    <dgm:cxn modelId="{6A786DC1-273C-43EC-8D10-FD2F89F8F975}" type="presParOf" srcId="{61B50175-1549-4E3D-A39D-C2F79CDA0284}" destId="{97F1A5ED-7448-4354-AAB1-4EDB9FBAA4B0}" srcOrd="13" destOrd="0" presId="urn:microsoft.com/office/officeart/2005/8/layout/list1"/>
    <dgm:cxn modelId="{ED349F58-267A-4544-99E1-F0A076F0308A}" type="presParOf" srcId="{61B50175-1549-4E3D-A39D-C2F79CDA0284}" destId="{0A454A24-6C2B-46D0-9EB8-C50D8AE35CA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A82342-F2AE-4EE8-A75C-AD6A547BD3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550F63-A01A-4485-AA28-A32742B0FFA7}">
      <dgm:prSet phldrT="[Text]" custT="1"/>
      <dgm:spPr>
        <a:solidFill>
          <a:schemeClr val="accent4">
            <a:lumMod val="60000"/>
            <a:lumOff val="40000"/>
          </a:schemeClr>
        </a:solidFill>
      </dgm:spPr>
      <dgm:t>
        <a:bodyPr/>
        <a:lstStyle/>
        <a:p>
          <a:pPr>
            <a:lnSpc>
              <a:spcPct val="150000"/>
            </a:lnSpc>
          </a:pPr>
          <a:r>
            <a:rPr lang="en-US" sz="2400" b="0"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Các thiết bị sổ nhỏ gọn hỗ trợ con người rất hiệu quả trong các hoạt động thông tin</a:t>
          </a:r>
        </a:p>
      </dgm:t>
    </dgm:pt>
    <dgm:pt modelId="{8FBE52D4-6040-4429-9D9E-742C3943B7A8}" type="parTrans" cxnId="{DA82E363-7AD8-4FD1-B310-0A86694D46FE}">
      <dgm:prSet/>
      <dgm:spPr/>
      <dgm:t>
        <a:bodyPr/>
        <a:lstStyle/>
        <a:p>
          <a:endParaRPr lang="en-US" sz="2400" b="0"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dgm:t>
    </dgm:pt>
    <dgm:pt modelId="{4B722A2E-97D5-4585-AEEB-883DDCF79E2C}" type="sibTrans" cxnId="{DA82E363-7AD8-4FD1-B310-0A86694D46FE}">
      <dgm:prSet/>
      <dgm:spPr/>
      <dgm:t>
        <a:bodyPr/>
        <a:lstStyle/>
        <a:p>
          <a:endParaRPr lang="en-US" sz="2400" b="0"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dgm:t>
    </dgm:pt>
    <dgm:pt modelId="{B7FF3231-7822-4EE3-9344-7F78CDF1490B}">
      <dgm:prSet phldrT="[Text]" custT="1"/>
      <dgm:spPr>
        <a:solidFill>
          <a:schemeClr val="accent4">
            <a:lumMod val="60000"/>
            <a:lumOff val="40000"/>
          </a:schemeClr>
        </a:solidFill>
      </dgm:spPr>
      <dgm:t>
        <a:bodyPr/>
        <a:lstStyle/>
        <a:p>
          <a:pPr>
            <a:lnSpc>
              <a:spcPct val="150000"/>
            </a:lnSpc>
          </a:pPr>
          <a:r>
            <a:rPr lang="en-US" sz="2400" b="0"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Máy tính không phải là công cụ làm được mọi việc.</a:t>
          </a:r>
        </a:p>
      </dgm:t>
    </dgm:pt>
    <dgm:pt modelId="{1B5163E5-CA1A-4E32-BD9C-DD4DCE14E6FA}" type="parTrans" cxnId="{90511E45-2EEE-4058-99BF-C4CB1ABA0CD3}">
      <dgm:prSet/>
      <dgm:spPr/>
      <dgm:t>
        <a:bodyPr/>
        <a:lstStyle/>
        <a:p>
          <a:endParaRPr lang="en-US" sz="2400" b="0"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dgm:t>
    </dgm:pt>
    <dgm:pt modelId="{80A031C4-2FBD-4B5C-AD25-B304B65447CE}" type="sibTrans" cxnId="{90511E45-2EEE-4058-99BF-C4CB1ABA0CD3}">
      <dgm:prSet/>
      <dgm:spPr/>
      <dgm:t>
        <a:bodyPr/>
        <a:lstStyle/>
        <a:p>
          <a:endParaRPr lang="en-US" sz="2400" b="0"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dgm:t>
    </dgm:pt>
    <dgm:pt modelId="{3CDB4163-759D-4BAE-92BF-D9AC39682906}">
      <dgm:prSet phldrT="[Text]" custT="1"/>
      <dgm:spPr>
        <a:solidFill>
          <a:schemeClr val="accent4">
            <a:lumMod val="60000"/>
            <a:lumOff val="40000"/>
          </a:schemeClr>
        </a:solidFill>
      </dgm:spPr>
      <dgm:t>
        <a:bodyPr/>
        <a:lstStyle/>
        <a:p>
          <a:pPr>
            <a:lnSpc>
              <a:spcPct val="150000"/>
            </a:lnSpc>
          </a:pPr>
          <a:r>
            <a:rPr lang="en-US" sz="2400" b="0"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Máy tính đang thay đổi cách thức và chất lượng hoạt động thông tin của con người</a:t>
          </a:r>
        </a:p>
      </dgm:t>
    </dgm:pt>
    <dgm:pt modelId="{47E5CC3B-E670-4B15-AC3F-60879BEB6B69}" type="parTrans" cxnId="{C9757244-11ED-47A4-8DD5-D1697E55383D}">
      <dgm:prSet/>
      <dgm:spPr/>
      <dgm:t>
        <a:bodyPr/>
        <a:lstStyle/>
        <a:p>
          <a:endParaRPr lang="en-US" sz="2400" b="0"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dgm:t>
    </dgm:pt>
    <dgm:pt modelId="{52BAC2D6-F633-496E-8A80-F5B284539CBF}" type="sibTrans" cxnId="{C9757244-11ED-47A4-8DD5-D1697E55383D}">
      <dgm:prSet/>
      <dgm:spPr/>
      <dgm:t>
        <a:bodyPr/>
        <a:lstStyle/>
        <a:p>
          <a:endParaRPr lang="en-US" sz="2400" b="0"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dgm:t>
    </dgm:pt>
    <dgm:pt modelId="{FB3CFDA9-DFA5-4FDE-AC8D-417E9C06CF90}" type="pres">
      <dgm:prSet presAssocID="{69A82342-F2AE-4EE8-A75C-AD6A547BD31E}" presName="linear" presStyleCnt="0">
        <dgm:presLayoutVars>
          <dgm:dir/>
          <dgm:animLvl val="lvl"/>
          <dgm:resizeHandles val="exact"/>
        </dgm:presLayoutVars>
      </dgm:prSet>
      <dgm:spPr/>
    </dgm:pt>
    <dgm:pt modelId="{BDE2FDF3-A931-4D35-8C3A-2FC4E813BB01}" type="pres">
      <dgm:prSet presAssocID="{7A550F63-A01A-4485-AA28-A32742B0FFA7}" presName="parentLin" presStyleCnt="0"/>
      <dgm:spPr/>
    </dgm:pt>
    <dgm:pt modelId="{0006217F-22F5-4D1C-BD1E-4772D6A42D71}" type="pres">
      <dgm:prSet presAssocID="{7A550F63-A01A-4485-AA28-A32742B0FFA7}" presName="parentLeftMargin" presStyleLbl="node1" presStyleIdx="0" presStyleCnt="3"/>
      <dgm:spPr/>
    </dgm:pt>
    <dgm:pt modelId="{D406713E-B2CD-4534-9FFB-22B62B3A96B0}" type="pres">
      <dgm:prSet presAssocID="{7A550F63-A01A-4485-AA28-A32742B0FFA7}" presName="parentText" presStyleLbl="node1" presStyleIdx="0" presStyleCnt="3" custScaleX="120409" custScaleY="160529" custLinFactNeighborX="-4762" custLinFactNeighborY="3769">
        <dgm:presLayoutVars>
          <dgm:chMax val="0"/>
          <dgm:bulletEnabled val="1"/>
        </dgm:presLayoutVars>
      </dgm:prSet>
      <dgm:spPr/>
    </dgm:pt>
    <dgm:pt modelId="{D62CEE50-D44E-4CD9-B4EC-7A3C67C93F2D}" type="pres">
      <dgm:prSet presAssocID="{7A550F63-A01A-4485-AA28-A32742B0FFA7}" presName="negativeSpace" presStyleCnt="0"/>
      <dgm:spPr/>
    </dgm:pt>
    <dgm:pt modelId="{C88D3B0D-E902-4B60-88EF-92A4B657F527}" type="pres">
      <dgm:prSet presAssocID="{7A550F63-A01A-4485-AA28-A32742B0FFA7}" presName="childText" presStyleLbl="conFgAcc1" presStyleIdx="0" presStyleCnt="3">
        <dgm:presLayoutVars>
          <dgm:bulletEnabled val="1"/>
        </dgm:presLayoutVars>
      </dgm:prSet>
      <dgm:spPr/>
    </dgm:pt>
    <dgm:pt modelId="{7354319A-FB90-4DA7-9EAB-0A996D9780F2}" type="pres">
      <dgm:prSet presAssocID="{4B722A2E-97D5-4585-AEEB-883DDCF79E2C}" presName="spaceBetweenRectangles" presStyleCnt="0"/>
      <dgm:spPr/>
    </dgm:pt>
    <dgm:pt modelId="{BC89B344-CC27-4021-915B-44D500E158BF}" type="pres">
      <dgm:prSet presAssocID="{3CDB4163-759D-4BAE-92BF-D9AC39682906}" presName="parentLin" presStyleCnt="0"/>
      <dgm:spPr/>
    </dgm:pt>
    <dgm:pt modelId="{B6D2ECCF-0D70-42B7-925E-F27A0CDD13A2}" type="pres">
      <dgm:prSet presAssocID="{3CDB4163-759D-4BAE-92BF-D9AC39682906}" presName="parentLeftMargin" presStyleLbl="node1" presStyleIdx="0" presStyleCnt="3" custScaleX="120409" custScaleY="143609"/>
      <dgm:spPr/>
    </dgm:pt>
    <dgm:pt modelId="{91285846-F85C-400B-93AC-27FC6069354D}" type="pres">
      <dgm:prSet presAssocID="{3CDB4163-759D-4BAE-92BF-D9AC39682906}" presName="parentText" presStyleLbl="node1" presStyleIdx="1" presStyleCnt="3" custScaleX="117493" custScaleY="201299">
        <dgm:presLayoutVars>
          <dgm:chMax val="0"/>
          <dgm:bulletEnabled val="1"/>
        </dgm:presLayoutVars>
      </dgm:prSet>
      <dgm:spPr/>
    </dgm:pt>
    <dgm:pt modelId="{7311BB6D-2C60-40DE-BE41-F896A813271A}" type="pres">
      <dgm:prSet presAssocID="{3CDB4163-759D-4BAE-92BF-D9AC39682906}" presName="negativeSpace" presStyleCnt="0"/>
      <dgm:spPr/>
    </dgm:pt>
    <dgm:pt modelId="{5DD5218F-79AD-4B8A-9876-0F52E7F90467}" type="pres">
      <dgm:prSet presAssocID="{3CDB4163-759D-4BAE-92BF-D9AC39682906}" presName="childText" presStyleLbl="conFgAcc1" presStyleIdx="1" presStyleCnt="3">
        <dgm:presLayoutVars>
          <dgm:bulletEnabled val="1"/>
        </dgm:presLayoutVars>
      </dgm:prSet>
      <dgm:spPr/>
    </dgm:pt>
    <dgm:pt modelId="{0BBB9AF8-E594-43F5-AF4F-1ECEAAEFA1BF}" type="pres">
      <dgm:prSet presAssocID="{52BAC2D6-F633-496E-8A80-F5B284539CBF}" presName="spaceBetweenRectangles" presStyleCnt="0"/>
      <dgm:spPr/>
    </dgm:pt>
    <dgm:pt modelId="{99949D5B-924C-4508-8C0E-CC38CF787263}" type="pres">
      <dgm:prSet presAssocID="{B7FF3231-7822-4EE3-9344-7F78CDF1490B}" presName="parentLin" presStyleCnt="0"/>
      <dgm:spPr/>
    </dgm:pt>
    <dgm:pt modelId="{62E9B7A3-D13C-43FF-A2CD-FE2E7EDA4588}" type="pres">
      <dgm:prSet presAssocID="{B7FF3231-7822-4EE3-9344-7F78CDF1490B}" presName="parentLeftMargin" presStyleLbl="node1" presStyleIdx="1" presStyleCnt="3"/>
      <dgm:spPr/>
    </dgm:pt>
    <dgm:pt modelId="{B4837976-ED02-4997-8B16-7A4E1D75E887}" type="pres">
      <dgm:prSet presAssocID="{B7FF3231-7822-4EE3-9344-7F78CDF1490B}" presName="parentText" presStyleLbl="node1" presStyleIdx="2" presStyleCnt="3" custScaleX="120408" custScaleY="172230">
        <dgm:presLayoutVars>
          <dgm:chMax val="0"/>
          <dgm:bulletEnabled val="1"/>
        </dgm:presLayoutVars>
      </dgm:prSet>
      <dgm:spPr/>
    </dgm:pt>
    <dgm:pt modelId="{563EB3AC-9A94-4DD3-B38C-0DE75CF836CD}" type="pres">
      <dgm:prSet presAssocID="{B7FF3231-7822-4EE3-9344-7F78CDF1490B}" presName="negativeSpace" presStyleCnt="0"/>
      <dgm:spPr/>
    </dgm:pt>
    <dgm:pt modelId="{712593A4-B86C-42C1-B5DF-938A2F2523CE}" type="pres">
      <dgm:prSet presAssocID="{B7FF3231-7822-4EE3-9344-7F78CDF1490B}" presName="childText" presStyleLbl="conFgAcc1" presStyleIdx="2" presStyleCnt="3">
        <dgm:presLayoutVars>
          <dgm:bulletEnabled val="1"/>
        </dgm:presLayoutVars>
      </dgm:prSet>
      <dgm:spPr/>
    </dgm:pt>
  </dgm:ptLst>
  <dgm:cxnLst>
    <dgm:cxn modelId="{CC59E001-0658-4D87-A828-DE329E29CF2A}" type="presOf" srcId="{7A550F63-A01A-4485-AA28-A32742B0FFA7}" destId="{D406713E-B2CD-4534-9FFB-22B62B3A96B0}" srcOrd="1" destOrd="0" presId="urn:microsoft.com/office/officeart/2005/8/layout/list1"/>
    <dgm:cxn modelId="{771BDD40-7133-4200-832D-2D2CA1896ED9}" type="presOf" srcId="{7A550F63-A01A-4485-AA28-A32742B0FFA7}" destId="{0006217F-22F5-4D1C-BD1E-4772D6A42D71}" srcOrd="0" destOrd="0" presId="urn:microsoft.com/office/officeart/2005/8/layout/list1"/>
    <dgm:cxn modelId="{50814E5B-5242-4B31-AE50-F660397A0756}" type="presOf" srcId="{69A82342-F2AE-4EE8-A75C-AD6A547BD31E}" destId="{FB3CFDA9-DFA5-4FDE-AC8D-417E9C06CF90}" srcOrd="0" destOrd="0" presId="urn:microsoft.com/office/officeart/2005/8/layout/list1"/>
    <dgm:cxn modelId="{DA82E363-7AD8-4FD1-B310-0A86694D46FE}" srcId="{69A82342-F2AE-4EE8-A75C-AD6A547BD31E}" destId="{7A550F63-A01A-4485-AA28-A32742B0FFA7}" srcOrd="0" destOrd="0" parTransId="{8FBE52D4-6040-4429-9D9E-742C3943B7A8}" sibTransId="{4B722A2E-97D5-4585-AEEB-883DDCF79E2C}"/>
    <dgm:cxn modelId="{C9757244-11ED-47A4-8DD5-D1697E55383D}" srcId="{69A82342-F2AE-4EE8-A75C-AD6A547BD31E}" destId="{3CDB4163-759D-4BAE-92BF-D9AC39682906}" srcOrd="1" destOrd="0" parTransId="{47E5CC3B-E670-4B15-AC3F-60879BEB6B69}" sibTransId="{52BAC2D6-F633-496E-8A80-F5B284539CBF}"/>
    <dgm:cxn modelId="{90511E45-2EEE-4058-99BF-C4CB1ABA0CD3}" srcId="{69A82342-F2AE-4EE8-A75C-AD6A547BD31E}" destId="{B7FF3231-7822-4EE3-9344-7F78CDF1490B}" srcOrd="2" destOrd="0" parTransId="{1B5163E5-CA1A-4E32-BD9C-DD4DCE14E6FA}" sibTransId="{80A031C4-2FBD-4B5C-AD25-B304B65447CE}"/>
    <dgm:cxn modelId="{6B290467-2527-4808-8A59-95D328067567}" type="presOf" srcId="{B7FF3231-7822-4EE3-9344-7F78CDF1490B}" destId="{62E9B7A3-D13C-43FF-A2CD-FE2E7EDA4588}" srcOrd="0" destOrd="0" presId="urn:microsoft.com/office/officeart/2005/8/layout/list1"/>
    <dgm:cxn modelId="{5442469B-F128-405D-BC6A-F15519930244}" type="presOf" srcId="{B7FF3231-7822-4EE3-9344-7F78CDF1490B}" destId="{B4837976-ED02-4997-8B16-7A4E1D75E887}" srcOrd="1" destOrd="0" presId="urn:microsoft.com/office/officeart/2005/8/layout/list1"/>
    <dgm:cxn modelId="{67CF99CE-85E0-4F8B-AB00-A0F8C36A7D0F}" type="presOf" srcId="{3CDB4163-759D-4BAE-92BF-D9AC39682906}" destId="{B6D2ECCF-0D70-42B7-925E-F27A0CDD13A2}" srcOrd="0" destOrd="0" presId="urn:microsoft.com/office/officeart/2005/8/layout/list1"/>
    <dgm:cxn modelId="{7BBEB4E4-C047-4213-A994-CECC5203B4D0}" type="presOf" srcId="{3CDB4163-759D-4BAE-92BF-D9AC39682906}" destId="{91285846-F85C-400B-93AC-27FC6069354D}" srcOrd="1" destOrd="0" presId="urn:microsoft.com/office/officeart/2005/8/layout/list1"/>
    <dgm:cxn modelId="{0B60DD33-1342-456C-B4E2-CAC623472C90}" type="presParOf" srcId="{FB3CFDA9-DFA5-4FDE-AC8D-417E9C06CF90}" destId="{BDE2FDF3-A931-4D35-8C3A-2FC4E813BB01}" srcOrd="0" destOrd="0" presId="urn:microsoft.com/office/officeart/2005/8/layout/list1"/>
    <dgm:cxn modelId="{BD49FA79-F84B-45D9-9BDA-5D3BA15107F4}" type="presParOf" srcId="{BDE2FDF3-A931-4D35-8C3A-2FC4E813BB01}" destId="{0006217F-22F5-4D1C-BD1E-4772D6A42D71}" srcOrd="0" destOrd="0" presId="urn:microsoft.com/office/officeart/2005/8/layout/list1"/>
    <dgm:cxn modelId="{3A334AB9-F88B-4F5F-84CF-5216C2F9A020}" type="presParOf" srcId="{BDE2FDF3-A931-4D35-8C3A-2FC4E813BB01}" destId="{D406713E-B2CD-4534-9FFB-22B62B3A96B0}" srcOrd="1" destOrd="0" presId="urn:microsoft.com/office/officeart/2005/8/layout/list1"/>
    <dgm:cxn modelId="{1A840E38-2F7B-47E1-9A58-D04733F2B404}" type="presParOf" srcId="{FB3CFDA9-DFA5-4FDE-AC8D-417E9C06CF90}" destId="{D62CEE50-D44E-4CD9-B4EC-7A3C67C93F2D}" srcOrd="1" destOrd="0" presId="urn:microsoft.com/office/officeart/2005/8/layout/list1"/>
    <dgm:cxn modelId="{C95BDC1F-5C16-45EF-A368-4FE4D83085B4}" type="presParOf" srcId="{FB3CFDA9-DFA5-4FDE-AC8D-417E9C06CF90}" destId="{C88D3B0D-E902-4B60-88EF-92A4B657F527}" srcOrd="2" destOrd="0" presId="urn:microsoft.com/office/officeart/2005/8/layout/list1"/>
    <dgm:cxn modelId="{4C8EE932-B17B-438D-9560-7DBB2EAFA184}" type="presParOf" srcId="{FB3CFDA9-DFA5-4FDE-AC8D-417E9C06CF90}" destId="{7354319A-FB90-4DA7-9EAB-0A996D9780F2}" srcOrd="3" destOrd="0" presId="urn:microsoft.com/office/officeart/2005/8/layout/list1"/>
    <dgm:cxn modelId="{B0603A5E-410A-4DF6-8EA3-4CEEF1E544CE}" type="presParOf" srcId="{FB3CFDA9-DFA5-4FDE-AC8D-417E9C06CF90}" destId="{BC89B344-CC27-4021-915B-44D500E158BF}" srcOrd="4" destOrd="0" presId="urn:microsoft.com/office/officeart/2005/8/layout/list1"/>
    <dgm:cxn modelId="{73D2ED83-D329-48D4-82A7-904AF3552953}" type="presParOf" srcId="{BC89B344-CC27-4021-915B-44D500E158BF}" destId="{B6D2ECCF-0D70-42B7-925E-F27A0CDD13A2}" srcOrd="0" destOrd="0" presId="urn:microsoft.com/office/officeart/2005/8/layout/list1"/>
    <dgm:cxn modelId="{0B9D4638-AAF9-4C8F-8312-2987F6601913}" type="presParOf" srcId="{BC89B344-CC27-4021-915B-44D500E158BF}" destId="{91285846-F85C-400B-93AC-27FC6069354D}" srcOrd="1" destOrd="0" presId="urn:microsoft.com/office/officeart/2005/8/layout/list1"/>
    <dgm:cxn modelId="{86A305CF-BA00-4A69-A771-2DE5BF009B3C}" type="presParOf" srcId="{FB3CFDA9-DFA5-4FDE-AC8D-417E9C06CF90}" destId="{7311BB6D-2C60-40DE-BE41-F896A813271A}" srcOrd="5" destOrd="0" presId="urn:microsoft.com/office/officeart/2005/8/layout/list1"/>
    <dgm:cxn modelId="{72E15F81-A6A5-4840-8167-8C2646BC8275}" type="presParOf" srcId="{FB3CFDA9-DFA5-4FDE-AC8D-417E9C06CF90}" destId="{5DD5218F-79AD-4B8A-9876-0F52E7F90467}" srcOrd="6" destOrd="0" presId="urn:microsoft.com/office/officeart/2005/8/layout/list1"/>
    <dgm:cxn modelId="{A0454E29-E9B7-4FB4-807E-69456E13DE50}" type="presParOf" srcId="{FB3CFDA9-DFA5-4FDE-AC8D-417E9C06CF90}" destId="{0BBB9AF8-E594-43F5-AF4F-1ECEAAEFA1BF}" srcOrd="7" destOrd="0" presId="urn:microsoft.com/office/officeart/2005/8/layout/list1"/>
    <dgm:cxn modelId="{85AC2EFD-35EA-4B3F-8369-30293A8F597E}" type="presParOf" srcId="{FB3CFDA9-DFA5-4FDE-AC8D-417E9C06CF90}" destId="{99949D5B-924C-4508-8C0E-CC38CF787263}" srcOrd="8" destOrd="0" presId="urn:microsoft.com/office/officeart/2005/8/layout/list1"/>
    <dgm:cxn modelId="{4E7F50E1-8820-43B4-A5AC-68090C414F89}" type="presParOf" srcId="{99949D5B-924C-4508-8C0E-CC38CF787263}" destId="{62E9B7A3-D13C-43FF-A2CD-FE2E7EDA4588}" srcOrd="0" destOrd="0" presId="urn:microsoft.com/office/officeart/2005/8/layout/list1"/>
    <dgm:cxn modelId="{043F947A-ECE4-4883-B12A-6397AEED21A8}" type="presParOf" srcId="{99949D5B-924C-4508-8C0E-CC38CF787263}" destId="{B4837976-ED02-4997-8B16-7A4E1D75E887}" srcOrd="1" destOrd="0" presId="urn:microsoft.com/office/officeart/2005/8/layout/list1"/>
    <dgm:cxn modelId="{3A332661-248C-41B8-9005-8DBE0B6E22CD}" type="presParOf" srcId="{FB3CFDA9-DFA5-4FDE-AC8D-417E9C06CF90}" destId="{563EB3AC-9A94-4DD3-B38C-0DE75CF836CD}" srcOrd="9" destOrd="0" presId="urn:microsoft.com/office/officeart/2005/8/layout/list1"/>
    <dgm:cxn modelId="{E0F6A41B-4A39-4BFE-AC4F-0972B88F0392}" type="presParOf" srcId="{FB3CFDA9-DFA5-4FDE-AC8D-417E9C06CF90}" destId="{712593A4-B86C-42C1-B5DF-938A2F2523C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54A17-8C85-42B3-8BB3-DB27F1FB13D4}">
      <dsp:nvSpPr>
        <dsp:cNvPr id="0" name=""/>
        <dsp:cNvSpPr/>
      </dsp:nvSpPr>
      <dsp:spPr>
        <a:xfrm>
          <a:off x="0" y="273966"/>
          <a:ext cx="87630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46D423-045C-441E-9A98-1D145555FBC2}">
      <dsp:nvSpPr>
        <dsp:cNvPr id="0" name=""/>
        <dsp:cNvSpPr/>
      </dsp:nvSpPr>
      <dsp:spPr>
        <a:xfrm>
          <a:off x="423174" y="23046"/>
          <a:ext cx="8333255"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Times New Roman" panose="02020603050405020304" pitchFamily="18" charset="0"/>
              <a:cs typeface="Times New Roman" panose="02020603050405020304" pitchFamily="18" charset="0"/>
            </a:rPr>
            <a:t>1. Một số thiết bị số thông dụng.</a:t>
          </a:r>
        </a:p>
      </dsp:txBody>
      <dsp:txXfrm>
        <a:off x="447672" y="47544"/>
        <a:ext cx="8284259" cy="452844"/>
      </dsp:txXfrm>
    </dsp:sp>
    <dsp:sp modelId="{5FAD5D72-728D-4336-A5ED-D07EA8B8F283}">
      <dsp:nvSpPr>
        <dsp:cNvPr id="0" name=""/>
        <dsp:cNvSpPr/>
      </dsp:nvSpPr>
      <dsp:spPr>
        <a:xfrm>
          <a:off x="0" y="1292844"/>
          <a:ext cx="87630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090C83-3185-43CA-85CF-CCEE772EF48E}">
      <dsp:nvSpPr>
        <dsp:cNvPr id="0" name=""/>
        <dsp:cNvSpPr/>
      </dsp:nvSpPr>
      <dsp:spPr>
        <a:xfrm>
          <a:off x="434726" y="794166"/>
          <a:ext cx="8322238" cy="7495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800100">
            <a:lnSpc>
              <a:spcPct val="150000"/>
            </a:lnSpc>
            <a:spcBef>
              <a:spcPct val="0"/>
            </a:spcBef>
            <a:spcAft>
              <a:spcPct val="35000"/>
            </a:spcAft>
            <a:buNone/>
          </a:pPr>
          <a:r>
            <a:rPr lang="en-US" sz="1800" kern="1200">
              <a:solidFill>
                <a:schemeClr val="tx1"/>
              </a:solidFill>
              <a:latin typeface="Times New Roman" panose="02020603050405020304" pitchFamily="18" charset="0"/>
              <a:cs typeface="Times New Roman" panose="02020603050405020304" pitchFamily="18" charset="0"/>
            </a:rPr>
            <a:t>2. Máy tính thay đổi cách thức và chất lượng hoạt động thông tin của con người</a:t>
          </a:r>
        </a:p>
      </dsp:txBody>
      <dsp:txXfrm>
        <a:off x="471318" y="830758"/>
        <a:ext cx="8249054" cy="676414"/>
      </dsp:txXfrm>
    </dsp:sp>
    <dsp:sp modelId="{A5F3A030-9B3E-4491-BCEA-30305F5AF21B}">
      <dsp:nvSpPr>
        <dsp:cNvPr id="0" name=""/>
        <dsp:cNvSpPr/>
      </dsp:nvSpPr>
      <dsp:spPr>
        <a:xfrm>
          <a:off x="0" y="2284774"/>
          <a:ext cx="87630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7D5243-8899-40BE-AE50-4DEF57BFE895}">
      <dsp:nvSpPr>
        <dsp:cNvPr id="0" name=""/>
        <dsp:cNvSpPr/>
      </dsp:nvSpPr>
      <dsp:spPr>
        <a:xfrm>
          <a:off x="436438" y="1813044"/>
          <a:ext cx="8325919" cy="7226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Times New Roman" panose="02020603050405020304" pitchFamily="18" charset="0"/>
              <a:cs typeface="Times New Roman" panose="02020603050405020304" pitchFamily="18" charset="0"/>
            </a:rPr>
            <a:t>3. Máy tính giúp con người đạt được những thành tựu khoa học công nghệ.</a:t>
          </a:r>
        </a:p>
      </dsp:txBody>
      <dsp:txXfrm>
        <a:off x="471715" y="1848321"/>
        <a:ext cx="8255365" cy="652095"/>
      </dsp:txXfrm>
    </dsp:sp>
    <dsp:sp modelId="{0A454A24-6C2B-46D0-9EB8-C50D8AE35CA0}">
      <dsp:nvSpPr>
        <dsp:cNvPr id="0" name=""/>
        <dsp:cNvSpPr/>
      </dsp:nvSpPr>
      <dsp:spPr>
        <a:xfrm>
          <a:off x="0" y="3358553"/>
          <a:ext cx="87630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1B6B68-E05D-4F59-A6A7-A275A73776A0}">
      <dsp:nvSpPr>
        <dsp:cNvPr id="0" name=""/>
        <dsp:cNvSpPr/>
      </dsp:nvSpPr>
      <dsp:spPr>
        <a:xfrm>
          <a:off x="417183" y="2804974"/>
          <a:ext cx="8343668" cy="8044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Times New Roman" panose="02020603050405020304" pitchFamily="18" charset="0"/>
              <a:cs typeface="Times New Roman" panose="02020603050405020304" pitchFamily="18" charset="0"/>
            </a:rPr>
            <a:t>4. Những hạn chế của máy tính hiện nay và khả năng của máy tính trong tương lai.</a:t>
          </a:r>
        </a:p>
      </dsp:txBody>
      <dsp:txXfrm>
        <a:off x="456455" y="2844246"/>
        <a:ext cx="8265124" cy="725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D3B0D-E902-4B60-88EF-92A4B657F527}">
      <dsp:nvSpPr>
        <dsp:cNvPr id="0" name=""/>
        <dsp:cNvSpPr/>
      </dsp:nvSpPr>
      <dsp:spPr>
        <a:xfrm>
          <a:off x="0" y="740799"/>
          <a:ext cx="89154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06713E-B2CD-4534-9FFB-22B62B3A96B0}">
      <dsp:nvSpPr>
        <dsp:cNvPr id="0" name=""/>
        <dsp:cNvSpPr/>
      </dsp:nvSpPr>
      <dsp:spPr>
        <a:xfrm>
          <a:off x="424542" y="110487"/>
          <a:ext cx="7514460" cy="947763"/>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marL="0" lvl="0" indent="0" algn="l" defTabSz="1066800">
            <a:lnSpc>
              <a:spcPct val="150000"/>
            </a:lnSpc>
            <a:spcBef>
              <a:spcPct val="0"/>
            </a:spcBef>
            <a:spcAft>
              <a:spcPct val="35000"/>
            </a:spcAft>
            <a:buNone/>
          </a:pPr>
          <a:r>
            <a:rPr lang="en-US" sz="2400" b="0" kern="1200"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Các thiết bị sổ nhỏ gọn hỗ trợ con người rất hiệu quả trong các hoạt động thông tin</a:t>
          </a:r>
        </a:p>
      </dsp:txBody>
      <dsp:txXfrm>
        <a:off x="470808" y="156753"/>
        <a:ext cx="7421928" cy="855231"/>
      </dsp:txXfrm>
    </dsp:sp>
    <dsp:sp modelId="{5DD5218F-79AD-4B8A-9876-0F52E7F90467}">
      <dsp:nvSpPr>
        <dsp:cNvPr id="0" name=""/>
        <dsp:cNvSpPr/>
      </dsp:nvSpPr>
      <dsp:spPr>
        <a:xfrm>
          <a:off x="0" y="2246068"/>
          <a:ext cx="89154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285846-F85C-400B-93AC-27FC6069354D}">
      <dsp:nvSpPr>
        <dsp:cNvPr id="0" name=""/>
        <dsp:cNvSpPr/>
      </dsp:nvSpPr>
      <dsp:spPr>
        <a:xfrm>
          <a:off x="536747" y="1352799"/>
          <a:ext cx="7332479" cy="1188469"/>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marL="0" lvl="0" indent="0" algn="l" defTabSz="1066800">
            <a:lnSpc>
              <a:spcPct val="150000"/>
            </a:lnSpc>
            <a:spcBef>
              <a:spcPct val="0"/>
            </a:spcBef>
            <a:spcAft>
              <a:spcPct val="35000"/>
            </a:spcAft>
            <a:buNone/>
          </a:pPr>
          <a:r>
            <a:rPr lang="en-US" sz="2400" b="0" kern="1200"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Máy tính đang thay đổi cách thức và chất lượng hoạt động thông tin của con người</a:t>
          </a:r>
        </a:p>
      </dsp:txBody>
      <dsp:txXfrm>
        <a:off x="594763" y="1410815"/>
        <a:ext cx="7216447" cy="1072437"/>
      </dsp:txXfrm>
    </dsp:sp>
    <dsp:sp modelId="{712593A4-B86C-42C1-B5DF-938A2F2523CE}">
      <dsp:nvSpPr>
        <dsp:cNvPr id="0" name=""/>
        <dsp:cNvSpPr/>
      </dsp:nvSpPr>
      <dsp:spPr>
        <a:xfrm>
          <a:off x="0" y="3579714"/>
          <a:ext cx="89154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837976-ED02-4997-8B16-7A4E1D75E887}">
      <dsp:nvSpPr>
        <dsp:cNvPr id="0" name=""/>
        <dsp:cNvSpPr/>
      </dsp:nvSpPr>
      <dsp:spPr>
        <a:xfrm>
          <a:off x="445770" y="2858068"/>
          <a:ext cx="7514398" cy="1016845"/>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marL="0" lvl="0" indent="0" algn="l" defTabSz="1066800">
            <a:lnSpc>
              <a:spcPct val="150000"/>
            </a:lnSpc>
            <a:spcBef>
              <a:spcPct val="0"/>
            </a:spcBef>
            <a:spcAft>
              <a:spcPct val="35000"/>
            </a:spcAft>
            <a:buNone/>
          </a:pPr>
          <a:r>
            <a:rPr lang="en-US" sz="2400" b="0" kern="1200" cap="none" spc="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Máy tính không phải là công cụ làm được mọi việc.</a:t>
          </a:r>
        </a:p>
      </dsp:txBody>
      <dsp:txXfrm>
        <a:off x="495408" y="2907706"/>
        <a:ext cx="7415122" cy="9175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701964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514350"/>
            <a:ext cx="6000750" cy="222885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2882900"/>
            <a:ext cx="4800600" cy="1460500"/>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cxnSp>
        <p:nvCxnSpPr>
          <p:cNvPr id="16" name="Straight Connector 15"/>
          <p:cNvCxnSpPr/>
          <p:nvPr/>
        </p:nvCxnSpPr>
        <p:spPr>
          <a:xfrm flipH="1">
            <a:off x="6171009" y="6350"/>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68659"/>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171450"/>
            <a:ext cx="3714750"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24209"/>
            <a:ext cx="3639742"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457201"/>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Flowchart: Manual Input 12">
            <a:extLst>
              <a:ext uri="{FF2B5EF4-FFF2-40B4-BE49-F238E27FC236}">
                <a16:creationId xmlns:a16="http://schemas.microsoft.com/office/drawing/2014/main" id="{0A9E13E3-2AEA-4469-A944-2866D852BEB3}"/>
              </a:ext>
            </a:extLst>
          </p:cNvPr>
          <p:cNvSpPr/>
          <p:nvPr userDrawn="1"/>
        </p:nvSpPr>
        <p:spPr>
          <a:xfrm flipH="1" flipV="1">
            <a:off x="-457200" y="0"/>
            <a:ext cx="10533158" cy="8001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76"/>
              <a:gd name="connsiteY0" fmla="*/ 2581 h 10000"/>
              <a:gd name="connsiteX1" fmla="*/ 10076 w 10076"/>
              <a:gd name="connsiteY1" fmla="*/ 0 h 10000"/>
              <a:gd name="connsiteX2" fmla="*/ 10076 w 10076"/>
              <a:gd name="connsiteY2" fmla="*/ 10000 h 10000"/>
              <a:gd name="connsiteX3" fmla="*/ 76 w 10076"/>
              <a:gd name="connsiteY3" fmla="*/ 10000 h 10000"/>
              <a:gd name="connsiteX4" fmla="*/ 0 w 10076"/>
              <a:gd name="connsiteY4" fmla="*/ 2581 h 10000"/>
              <a:gd name="connsiteX0" fmla="*/ 0 w 10563"/>
              <a:gd name="connsiteY0" fmla="*/ 2581 h 10000"/>
              <a:gd name="connsiteX1" fmla="*/ 10563 w 10563"/>
              <a:gd name="connsiteY1" fmla="*/ 0 h 10000"/>
              <a:gd name="connsiteX2" fmla="*/ 10076 w 10563"/>
              <a:gd name="connsiteY2" fmla="*/ 10000 h 10000"/>
              <a:gd name="connsiteX3" fmla="*/ 76 w 10563"/>
              <a:gd name="connsiteY3" fmla="*/ 10000 h 10000"/>
              <a:gd name="connsiteX4" fmla="*/ 0 w 10563"/>
              <a:gd name="connsiteY4" fmla="*/ 2581 h 10000"/>
              <a:gd name="connsiteX0" fmla="*/ 0 w 11461"/>
              <a:gd name="connsiteY0" fmla="*/ 2436 h 10000"/>
              <a:gd name="connsiteX1" fmla="*/ 11461 w 11461"/>
              <a:gd name="connsiteY1" fmla="*/ 0 h 10000"/>
              <a:gd name="connsiteX2" fmla="*/ 10974 w 11461"/>
              <a:gd name="connsiteY2" fmla="*/ 10000 h 10000"/>
              <a:gd name="connsiteX3" fmla="*/ 974 w 11461"/>
              <a:gd name="connsiteY3" fmla="*/ 10000 h 10000"/>
              <a:gd name="connsiteX4" fmla="*/ 0 w 11461"/>
              <a:gd name="connsiteY4" fmla="*/ 2436 h 10000"/>
              <a:gd name="connsiteX0" fmla="*/ 0 w 11461"/>
              <a:gd name="connsiteY0" fmla="*/ 2436 h 10290"/>
              <a:gd name="connsiteX1" fmla="*/ 11461 w 11461"/>
              <a:gd name="connsiteY1" fmla="*/ 0 h 10290"/>
              <a:gd name="connsiteX2" fmla="*/ 10974 w 11461"/>
              <a:gd name="connsiteY2" fmla="*/ 10000 h 10290"/>
              <a:gd name="connsiteX3" fmla="*/ 2661 w 11461"/>
              <a:gd name="connsiteY3" fmla="*/ 10290 h 10290"/>
              <a:gd name="connsiteX4" fmla="*/ 0 w 11461"/>
              <a:gd name="connsiteY4" fmla="*/ 2436 h 1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1" h="10290">
                <a:moveTo>
                  <a:pt x="0" y="2436"/>
                </a:moveTo>
                <a:lnTo>
                  <a:pt x="11461" y="0"/>
                </a:lnTo>
                <a:cubicBezTo>
                  <a:pt x="11299" y="3333"/>
                  <a:pt x="11136" y="6667"/>
                  <a:pt x="10974" y="10000"/>
                </a:cubicBezTo>
                <a:lnTo>
                  <a:pt x="2661" y="10290"/>
                </a:lnTo>
                <a:cubicBezTo>
                  <a:pt x="2636" y="7817"/>
                  <a:pt x="25" y="4909"/>
                  <a:pt x="0" y="2436"/>
                </a:cubicBezTo>
                <a:close/>
              </a:path>
            </a:pathLst>
          </a:cu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9541308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2882900"/>
            <a:ext cx="6228158" cy="3429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9/17/2022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9467956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3086100"/>
            <a:ext cx="6401991" cy="14097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4408814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514350"/>
            <a:ext cx="6858001" cy="20574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3225801"/>
            <a:ext cx="6400800" cy="1263649"/>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14" name="TextBox 13"/>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381597762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3849736"/>
            <a:ext cx="6401993" cy="6453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4251257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2946400"/>
            <a:ext cx="6400801" cy="7874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3733800"/>
            <a:ext cx="6400801" cy="762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11" name="TextBox 10"/>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16559334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3575049"/>
            <a:ext cx="6400801" cy="9207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2536281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740909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514350"/>
            <a:ext cx="1543050" cy="3429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514350"/>
            <a:ext cx="5867400" cy="398145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6602504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4C52"/>
        </a:solidFill>
        <a:effectLst/>
      </p:bgPr>
    </p:bg>
    <p:spTree>
      <p:nvGrpSpPr>
        <p:cNvPr id="1" name="Shape 9"/>
        <p:cNvGrpSpPr/>
        <p:nvPr/>
      </p:nvGrpSpPr>
      <p:grpSpPr>
        <a:xfrm>
          <a:off x="0" y="0"/>
          <a:ext cx="0" cy="0"/>
          <a:chOff x="0" y="0"/>
          <a:chExt cx="0" cy="0"/>
        </a:xfrm>
      </p:grpSpPr>
      <p:sp>
        <p:nvSpPr>
          <p:cNvPr id="13" name="Google Shape;13;p2"/>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4164349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0"/>
        <p:cNvGrpSpPr/>
        <p:nvPr/>
      </p:nvGrpSpPr>
      <p:grpSpPr>
        <a:xfrm>
          <a:off x="0" y="0"/>
          <a:ext cx="0" cy="0"/>
          <a:chOff x="0" y="0"/>
          <a:chExt cx="0" cy="0"/>
        </a:xfrm>
      </p:grpSpPr>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1" name="Google Shape;51;p6"/>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2985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1176816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ABE33F"/>
        </a:solidFill>
        <a:effectLst/>
      </p:bgPr>
    </p:bg>
    <p:spTree>
      <p:nvGrpSpPr>
        <p:cNvPr id="1" name="Shape 14"/>
        <p:cNvGrpSpPr/>
        <p:nvPr/>
      </p:nvGrpSpPr>
      <p:grpSpPr>
        <a:xfrm>
          <a:off x="0" y="0"/>
          <a:ext cx="0" cy="0"/>
          <a:chOff x="0" y="0"/>
          <a:chExt cx="0" cy="0"/>
        </a:xfrm>
      </p:grpSpPr>
      <p:sp>
        <p:nvSpPr>
          <p:cNvPr id="18" name="Google Shape;18;p3"/>
          <p:cNvSpPr txBox="1">
            <a:spLocks noGrp="1"/>
          </p:cNvSpPr>
          <p:nvPr>
            <p:ph type="ctrTitle"/>
          </p:nvPr>
        </p:nvSpPr>
        <p:spPr>
          <a:xfrm>
            <a:off x="1815525" y="2040550"/>
            <a:ext cx="55131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ubTitle" idx="1"/>
          </p:nvPr>
        </p:nvSpPr>
        <p:spPr>
          <a:xfrm>
            <a:off x="1815375" y="3068650"/>
            <a:ext cx="55131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4C52"/>
              </a:buClr>
              <a:buSzPts val="1800"/>
              <a:buNone/>
              <a:defRPr sz="1800" b="1"/>
            </a:lvl1pPr>
            <a:lvl2pPr lvl="1" algn="ctr" rtl="0">
              <a:spcBef>
                <a:spcPts val="0"/>
              </a:spcBef>
              <a:spcAft>
                <a:spcPts val="0"/>
              </a:spcAft>
              <a:buClr>
                <a:srgbClr val="004C52"/>
              </a:buClr>
              <a:buSzPts val="1800"/>
              <a:buNone/>
              <a:defRPr sz="1800" b="1"/>
            </a:lvl2pPr>
            <a:lvl3pPr lvl="2" algn="ctr" rtl="0">
              <a:spcBef>
                <a:spcPts val="0"/>
              </a:spcBef>
              <a:spcAft>
                <a:spcPts val="0"/>
              </a:spcAft>
              <a:buClr>
                <a:srgbClr val="004C52"/>
              </a:buClr>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0" name="Google Shape;20;p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29228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
        <p:cNvGrpSpPr/>
        <p:nvPr/>
      </p:nvGrpSpPr>
      <p:grpSpPr>
        <a:xfrm>
          <a:off x="0" y="0"/>
          <a:ext cx="0" cy="0"/>
          <a:chOff x="0" y="0"/>
          <a:chExt cx="0" cy="0"/>
        </a:xfrm>
      </p:grpSpPr>
      <p:sp>
        <p:nvSpPr>
          <p:cNvPr id="25" name="Google Shape;25;p4"/>
          <p:cNvSpPr txBox="1">
            <a:spLocks noGrp="1"/>
          </p:cNvSpPr>
          <p:nvPr>
            <p:ph type="body" idx="1"/>
          </p:nvPr>
        </p:nvSpPr>
        <p:spPr>
          <a:xfrm>
            <a:off x="1833775" y="2314200"/>
            <a:ext cx="54765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b="1" i="1">
                <a:solidFill>
                  <a:srgbClr val="FFFFFF"/>
                </a:solidFill>
              </a:defRPr>
            </a:lvl1pPr>
            <a:lvl2pPr marL="914400" lvl="1" indent="-381000" algn="ctr" rtl="0">
              <a:spcBef>
                <a:spcPts val="0"/>
              </a:spcBef>
              <a:spcAft>
                <a:spcPts val="0"/>
              </a:spcAft>
              <a:buClr>
                <a:srgbClr val="FFFFFF"/>
              </a:buClr>
              <a:buSzPts val="2400"/>
              <a:buChar char="◆"/>
              <a:defRPr b="1" i="1">
                <a:solidFill>
                  <a:srgbClr val="FFFFFF"/>
                </a:solidFill>
              </a:defRPr>
            </a:lvl2pPr>
            <a:lvl3pPr marL="1371600" lvl="2" indent="-381000" algn="ctr" rtl="0">
              <a:spcBef>
                <a:spcPts val="0"/>
              </a:spcBef>
              <a:spcAft>
                <a:spcPts val="0"/>
              </a:spcAft>
              <a:buClr>
                <a:srgbClr val="FFFFFF"/>
              </a:buClr>
              <a:buSzPts val="2400"/>
              <a:buChar char="◇"/>
              <a:defRPr b="1" i="1">
                <a:solidFill>
                  <a:srgbClr val="FFFFFF"/>
                </a:solidFill>
              </a:defRPr>
            </a:lvl3pPr>
            <a:lvl4pPr marL="1828800" lvl="3" indent="-381000" algn="ctr" rtl="0">
              <a:spcBef>
                <a:spcPts val="0"/>
              </a:spcBef>
              <a:spcAft>
                <a:spcPts val="0"/>
              </a:spcAft>
              <a:buClr>
                <a:srgbClr val="FFFFFF"/>
              </a:buClr>
              <a:buSzPts val="2400"/>
              <a:buChar char="●"/>
              <a:defRPr b="1" i="1">
                <a:solidFill>
                  <a:srgbClr val="FFFFFF"/>
                </a:solidFill>
              </a:defRPr>
            </a:lvl4pPr>
            <a:lvl5pPr marL="2286000" lvl="4" indent="-381000" algn="ctr" rtl="0">
              <a:spcBef>
                <a:spcPts val="0"/>
              </a:spcBef>
              <a:spcAft>
                <a:spcPts val="0"/>
              </a:spcAft>
              <a:buClr>
                <a:srgbClr val="FFFFFF"/>
              </a:buClr>
              <a:buSzPts val="2400"/>
              <a:buChar char="○"/>
              <a:defRPr b="1" i="1">
                <a:solidFill>
                  <a:srgbClr val="FFFFFF"/>
                </a:solidFill>
              </a:defRPr>
            </a:lvl5pPr>
            <a:lvl6pPr marL="2743200" lvl="5" indent="-381000" algn="ctr" rtl="0">
              <a:spcBef>
                <a:spcPts val="0"/>
              </a:spcBef>
              <a:spcAft>
                <a:spcPts val="0"/>
              </a:spcAft>
              <a:buClr>
                <a:srgbClr val="FFFFFF"/>
              </a:buClr>
              <a:buSzPts val="2400"/>
              <a:buChar char="■"/>
              <a:defRPr b="1" i="1">
                <a:solidFill>
                  <a:srgbClr val="FFFFFF"/>
                </a:solidFill>
              </a:defRPr>
            </a:lvl6pPr>
            <a:lvl7pPr marL="3200400" lvl="6" indent="-381000" algn="ctr" rtl="0">
              <a:spcBef>
                <a:spcPts val="0"/>
              </a:spcBef>
              <a:spcAft>
                <a:spcPts val="0"/>
              </a:spcAft>
              <a:buClr>
                <a:srgbClr val="FFFFFF"/>
              </a:buClr>
              <a:buSzPts val="2400"/>
              <a:buChar char="●"/>
              <a:defRPr b="1" i="1">
                <a:solidFill>
                  <a:srgbClr val="FFFFFF"/>
                </a:solidFill>
              </a:defRPr>
            </a:lvl7pPr>
            <a:lvl8pPr marL="3657600" lvl="7" indent="-381000" algn="ctr" rtl="0">
              <a:spcBef>
                <a:spcPts val="0"/>
              </a:spcBef>
              <a:spcAft>
                <a:spcPts val="0"/>
              </a:spcAft>
              <a:buClr>
                <a:srgbClr val="FFFFFF"/>
              </a:buClr>
              <a:buSzPts val="2400"/>
              <a:buChar char="○"/>
              <a:defRPr b="1" i="1">
                <a:solidFill>
                  <a:srgbClr val="FFFFFF"/>
                </a:solidFill>
              </a:defRPr>
            </a:lvl8pPr>
            <a:lvl9pPr marL="4114800" lvl="8" indent="-381000" algn="ctr">
              <a:spcBef>
                <a:spcPts val="0"/>
              </a:spcBef>
              <a:spcAft>
                <a:spcPts val="0"/>
              </a:spcAft>
              <a:buClr>
                <a:srgbClr val="FFFFFF"/>
              </a:buClr>
              <a:buSzPts val="2400"/>
              <a:buChar char="■"/>
              <a:defRPr b="1" i="1">
                <a:solidFill>
                  <a:srgbClr val="FFFFFF"/>
                </a:solidFill>
              </a:defRPr>
            </a:lvl9pPr>
          </a:lstStyle>
          <a:p>
            <a:endParaRPr/>
          </a:p>
        </p:txBody>
      </p:sp>
      <p:sp>
        <p:nvSpPr>
          <p:cNvPr id="28" name="Google Shape;28;p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12513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9"/>
        <p:cNvGrpSpPr/>
        <p:nvPr/>
      </p:nvGrpSpPr>
      <p:grpSpPr>
        <a:xfrm>
          <a:off x="0" y="0"/>
          <a:ext cx="0" cy="0"/>
          <a:chOff x="0" y="0"/>
          <a:chExt cx="0" cy="0"/>
        </a:xfrm>
      </p:grpSpPr>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9" name="Google Shape;39;p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257763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2"/>
        <p:cNvGrpSpPr/>
        <p:nvPr/>
      </p:nvGrpSpPr>
      <p:grpSpPr>
        <a:xfrm>
          <a:off x="0" y="0"/>
          <a:ext cx="0" cy="0"/>
          <a:chOff x="0" y="0"/>
          <a:chExt cx="0" cy="0"/>
        </a:xfrm>
      </p:grpSpPr>
      <p:sp>
        <p:nvSpPr>
          <p:cNvPr id="60" name="Google Shape;60;p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4" name="Google Shape;64;p7"/>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44217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
        <p:cNvGrpSpPr/>
        <p:nvPr/>
      </p:nvGrpSpPr>
      <p:grpSpPr>
        <a:xfrm>
          <a:off x="0" y="0"/>
          <a:ext cx="0" cy="0"/>
          <a:chOff x="0" y="0"/>
          <a:chExt cx="0" cy="0"/>
        </a:xfrm>
      </p:grpSpPr>
      <p:sp>
        <p:nvSpPr>
          <p:cNvPr id="82" name="Google Shape;82;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400"/>
              <a:buNone/>
              <a:defRPr sz="1400"/>
            </a:lvl1pPr>
          </a:lstStyle>
          <a:p>
            <a:endParaRPr/>
          </a:p>
        </p:txBody>
      </p:sp>
      <p:sp>
        <p:nvSpPr>
          <p:cNvPr id="83" name="Google Shape;83;p9"/>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4053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1504950"/>
            <a:ext cx="6400801" cy="17112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0187775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514351"/>
            <a:ext cx="3703241" cy="27114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514351"/>
            <a:ext cx="3700859" cy="27114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9187991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514350"/>
            <a:ext cx="3487340"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3159" y="952897"/>
            <a:ext cx="3703241" cy="227290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514350"/>
            <a:ext cx="3498851"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54909" y="946546"/>
            <a:ext cx="3696891" cy="227290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0378855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3517117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0417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514350"/>
            <a:ext cx="4457701" cy="398145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1657350"/>
            <a:ext cx="2743200" cy="156845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3352445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085850"/>
            <a:ext cx="4514850" cy="85725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082800"/>
            <a:ext cx="4516041" cy="15367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4873162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222500"/>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499"/>
            <a:ext cx="6400800" cy="11303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514351"/>
            <a:ext cx="6400800" cy="271145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4629150"/>
            <a:ext cx="1200150" cy="273844"/>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B61BEF0D-F0BB-DE4B-95CE-6DB70DBA9567}" type="datetimeFigureOut">
              <a:rPr lang="en-US" smtClean="0"/>
              <a:pPr/>
              <a:t>9/17/2022</a:t>
            </a:fld>
            <a:endParaRPr lang="en-US" dirty="0"/>
          </a:p>
        </p:txBody>
      </p:sp>
      <p:sp>
        <p:nvSpPr>
          <p:cNvPr id="5" name="Footer Placeholder 4"/>
          <p:cNvSpPr>
            <a:spLocks noGrp="1"/>
          </p:cNvSpPr>
          <p:nvPr>
            <p:ph type="ftr" sz="quarter" idx="3"/>
          </p:nvPr>
        </p:nvSpPr>
        <p:spPr>
          <a:xfrm>
            <a:off x="513159" y="4629150"/>
            <a:ext cx="5657850" cy="273844"/>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2400" y="4183857"/>
            <a:ext cx="856684" cy="502444"/>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pPr marL="0" lvl="0" indent="0" algn="l" rtl="0">
              <a:spcBef>
                <a:spcPts val="0"/>
              </a:spcBef>
              <a:spcAft>
                <a:spcPts val="0"/>
              </a:spcAft>
              <a:buNone/>
            </a:pPr>
            <a:fld id="{00000000-1234-1234-1234-123412341234}" type="slidenum">
              <a:rPr lang="en" smtClean="0"/>
              <a:t>‹#›</a:t>
            </a:fld>
            <a:endParaRPr lang="en"/>
          </a:p>
        </p:txBody>
      </p:sp>
      <p:sp>
        <p:nvSpPr>
          <p:cNvPr id="13" name="Flowchart: Manual Input 12">
            <a:extLst>
              <a:ext uri="{FF2B5EF4-FFF2-40B4-BE49-F238E27FC236}">
                <a16:creationId xmlns:a16="http://schemas.microsoft.com/office/drawing/2014/main" id="{35A8CD08-4477-4577-A4E2-DA956AA1C3F0}"/>
              </a:ext>
            </a:extLst>
          </p:cNvPr>
          <p:cNvSpPr/>
          <p:nvPr userDrawn="1"/>
        </p:nvSpPr>
        <p:spPr>
          <a:xfrm flipH="1" flipV="1">
            <a:off x="-457200" y="0"/>
            <a:ext cx="10533158" cy="8191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76"/>
              <a:gd name="connsiteY0" fmla="*/ 2581 h 10000"/>
              <a:gd name="connsiteX1" fmla="*/ 10076 w 10076"/>
              <a:gd name="connsiteY1" fmla="*/ 0 h 10000"/>
              <a:gd name="connsiteX2" fmla="*/ 10076 w 10076"/>
              <a:gd name="connsiteY2" fmla="*/ 10000 h 10000"/>
              <a:gd name="connsiteX3" fmla="*/ 76 w 10076"/>
              <a:gd name="connsiteY3" fmla="*/ 10000 h 10000"/>
              <a:gd name="connsiteX4" fmla="*/ 0 w 10076"/>
              <a:gd name="connsiteY4" fmla="*/ 2581 h 10000"/>
              <a:gd name="connsiteX0" fmla="*/ 0 w 10563"/>
              <a:gd name="connsiteY0" fmla="*/ 2581 h 10000"/>
              <a:gd name="connsiteX1" fmla="*/ 10563 w 10563"/>
              <a:gd name="connsiteY1" fmla="*/ 0 h 10000"/>
              <a:gd name="connsiteX2" fmla="*/ 10076 w 10563"/>
              <a:gd name="connsiteY2" fmla="*/ 10000 h 10000"/>
              <a:gd name="connsiteX3" fmla="*/ 76 w 10563"/>
              <a:gd name="connsiteY3" fmla="*/ 10000 h 10000"/>
              <a:gd name="connsiteX4" fmla="*/ 0 w 10563"/>
              <a:gd name="connsiteY4" fmla="*/ 2581 h 10000"/>
              <a:gd name="connsiteX0" fmla="*/ 0 w 11461"/>
              <a:gd name="connsiteY0" fmla="*/ 2436 h 10000"/>
              <a:gd name="connsiteX1" fmla="*/ 11461 w 11461"/>
              <a:gd name="connsiteY1" fmla="*/ 0 h 10000"/>
              <a:gd name="connsiteX2" fmla="*/ 10974 w 11461"/>
              <a:gd name="connsiteY2" fmla="*/ 10000 h 10000"/>
              <a:gd name="connsiteX3" fmla="*/ 974 w 11461"/>
              <a:gd name="connsiteY3" fmla="*/ 10000 h 10000"/>
              <a:gd name="connsiteX4" fmla="*/ 0 w 11461"/>
              <a:gd name="connsiteY4" fmla="*/ 2436 h 10000"/>
              <a:gd name="connsiteX0" fmla="*/ 0 w 11461"/>
              <a:gd name="connsiteY0" fmla="*/ 2436 h 10290"/>
              <a:gd name="connsiteX1" fmla="*/ 11461 w 11461"/>
              <a:gd name="connsiteY1" fmla="*/ 0 h 10290"/>
              <a:gd name="connsiteX2" fmla="*/ 10974 w 11461"/>
              <a:gd name="connsiteY2" fmla="*/ 10000 h 10290"/>
              <a:gd name="connsiteX3" fmla="*/ 2661 w 11461"/>
              <a:gd name="connsiteY3" fmla="*/ 10290 h 10290"/>
              <a:gd name="connsiteX4" fmla="*/ 0 w 11461"/>
              <a:gd name="connsiteY4" fmla="*/ 2436 h 1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1" h="10290">
                <a:moveTo>
                  <a:pt x="0" y="2436"/>
                </a:moveTo>
                <a:lnTo>
                  <a:pt x="11461" y="0"/>
                </a:lnTo>
                <a:cubicBezTo>
                  <a:pt x="11299" y="3333"/>
                  <a:pt x="11136" y="6667"/>
                  <a:pt x="10974" y="10000"/>
                </a:cubicBezTo>
                <a:lnTo>
                  <a:pt x="2661" y="10290"/>
                </a:lnTo>
                <a:cubicBezTo>
                  <a:pt x="2636" y="7817"/>
                  <a:pt x="25" y="4909"/>
                  <a:pt x="0" y="2436"/>
                </a:cubicBezTo>
                <a:close/>
              </a:path>
            </a:pathLst>
          </a:cu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9405367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Lst>
  <p:transition>
    <p:fade thruBlk="1"/>
  </p:transition>
  <p:hf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1026" name="Picture 2" descr="Hình nền PowerPoint màu xanh dương đẹp nhất - Vozz">
            <a:extLst>
              <a:ext uri="{FF2B5EF4-FFF2-40B4-BE49-F238E27FC236}">
                <a16:creationId xmlns:a16="http://schemas.microsoft.com/office/drawing/2014/main" id="{5943854C-BA21-4517-8087-F93F293DA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193957"/>
          </a:xfrm>
          <a:prstGeom prst="rect">
            <a:avLst/>
          </a:prstGeom>
          <a:noFill/>
          <a:extLst>
            <a:ext uri="{909E8E84-426E-40DD-AFC4-6F175D3DCCD1}">
              <a14:hiddenFill xmlns:a14="http://schemas.microsoft.com/office/drawing/2010/main">
                <a:solidFill>
                  <a:srgbClr val="FFFFFF"/>
                </a:solidFill>
              </a14:hiddenFill>
            </a:ext>
          </a:extLst>
        </p:spPr>
      </p:pic>
      <p:sp>
        <p:nvSpPr>
          <p:cNvPr id="96" name="Google Shape;96;p11"/>
          <p:cNvSpPr txBox="1">
            <a:spLocks noGrp="1"/>
          </p:cNvSpPr>
          <p:nvPr>
            <p:ph type="ctrTitle"/>
          </p:nvPr>
        </p:nvSpPr>
        <p:spPr>
          <a:xfrm>
            <a:off x="990600" y="825352"/>
            <a:ext cx="7162800" cy="4343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b="1">
                <a:solidFill>
                  <a:srgbClr val="FF0000"/>
                </a:solidFill>
                <a:latin typeface="Times New Roman" panose="02020603050405020304" pitchFamily="18" charset="0"/>
                <a:cs typeface="Times New Roman" panose="02020603050405020304" pitchFamily="18" charset="0"/>
              </a:rPr>
              <a:t>Chào mừng các em đến với bài học hôm nay!</a:t>
            </a:r>
            <a:br>
              <a:rPr lang="en" b="1">
                <a:solidFill>
                  <a:srgbClr val="FF0000"/>
                </a:solidFill>
                <a:latin typeface="Times New Roman" panose="02020603050405020304" pitchFamily="18" charset="0"/>
                <a:cs typeface="Times New Roman" panose="02020603050405020304" pitchFamily="18" charset="0"/>
              </a:rPr>
            </a:br>
            <a:endParaRPr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inVertical)">
                                      <p:cBhvr>
                                        <p:cTn id="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22"/>
          <p:cNvSpPr/>
          <p:nvPr/>
        </p:nvSpPr>
        <p:spPr>
          <a:xfrm>
            <a:off x="3335179" y="1962150"/>
            <a:ext cx="2493600" cy="1981200"/>
          </a:xfrm>
          <a:prstGeom prst="diamond">
            <a:avLst/>
          </a:prstGeom>
          <a:solidFill>
            <a:srgbClr val="004C5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rgbClr val="FFFFFF"/>
                </a:solidFill>
                <a:latin typeface="+mj-lt"/>
                <a:ea typeface="Karla"/>
                <a:cs typeface="Karla"/>
                <a:sym typeface="Karla"/>
              </a:rPr>
              <a:t>THÀNH TỰU MÁY TÍNH</a:t>
            </a:r>
            <a:endParaRPr sz="2000" b="1">
              <a:solidFill>
                <a:srgbClr val="FFFFFF"/>
              </a:solidFill>
              <a:latin typeface="+mj-lt"/>
              <a:ea typeface="Karla"/>
              <a:cs typeface="Karla"/>
              <a:sym typeface="Karla"/>
            </a:endParaRPr>
          </a:p>
        </p:txBody>
      </p:sp>
      <p:sp>
        <p:nvSpPr>
          <p:cNvPr id="198" name="Google Shape;198;p22"/>
          <p:cNvSpPr/>
          <p:nvPr/>
        </p:nvSpPr>
        <p:spPr>
          <a:xfrm>
            <a:off x="2730281" y="889182"/>
            <a:ext cx="3613650" cy="1356161"/>
          </a:xfrm>
          <a:prstGeom prst="flowChartPreparation">
            <a:avLst/>
          </a:prstGeom>
          <a:solidFill>
            <a:srgbClr val="FFFF00">
              <a:alpha val="81150"/>
            </a:srgbClr>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a:solidFill>
                  <a:srgbClr val="002060"/>
                </a:solidFill>
                <a:latin typeface="Times New Roman" panose="02020603050405020304" pitchFamily="18" charset="0"/>
                <a:ea typeface="Karla"/>
                <a:cs typeface="Times New Roman" panose="02020603050405020304" pitchFamily="18" charset="0"/>
                <a:sym typeface="Karla"/>
              </a:rPr>
              <a:t>Máy tính thiết kế tàu vũ trụ, tàu ngầm…</a:t>
            </a:r>
            <a:endParaRPr sz="2000">
              <a:solidFill>
                <a:srgbClr val="002060"/>
              </a:solidFill>
              <a:latin typeface="Times New Roman" panose="02020603050405020304" pitchFamily="18" charset="0"/>
              <a:ea typeface="Karla"/>
              <a:cs typeface="Times New Roman" panose="02020603050405020304" pitchFamily="18" charset="0"/>
              <a:sym typeface="Karla"/>
            </a:endParaRPr>
          </a:p>
        </p:txBody>
      </p:sp>
      <p:sp>
        <p:nvSpPr>
          <p:cNvPr id="199" name="Google Shape;199;p22"/>
          <p:cNvSpPr/>
          <p:nvPr/>
        </p:nvSpPr>
        <p:spPr>
          <a:xfrm>
            <a:off x="5486400" y="2164528"/>
            <a:ext cx="3180660" cy="1638095"/>
          </a:xfrm>
          <a:prstGeom prst="flowChartPreparation">
            <a:avLst/>
          </a:prstGeom>
          <a:solidFill>
            <a:srgbClr val="FFFF00">
              <a:alpha val="81150"/>
            </a:srgbClr>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000">
                <a:solidFill>
                  <a:srgbClr val="004C52"/>
                </a:solidFill>
                <a:latin typeface="Times New Roman" panose="02020603050405020304" pitchFamily="18" charset="0"/>
                <a:ea typeface="Karla"/>
                <a:cs typeface="Times New Roman" panose="02020603050405020304" pitchFamily="18" charset="0"/>
                <a:sym typeface="Karla"/>
              </a:rPr>
              <a:t>Máy tính tạo ra phần mềm, ứng dụng hiện đại… </a:t>
            </a:r>
            <a:endParaRPr sz="2000">
              <a:solidFill>
                <a:srgbClr val="004C52"/>
              </a:solidFill>
              <a:latin typeface="Times New Roman" panose="02020603050405020304" pitchFamily="18" charset="0"/>
              <a:ea typeface="Karla"/>
              <a:cs typeface="Times New Roman" panose="02020603050405020304" pitchFamily="18" charset="0"/>
              <a:sym typeface="Karla"/>
            </a:endParaRPr>
          </a:p>
        </p:txBody>
      </p:sp>
      <p:sp>
        <p:nvSpPr>
          <p:cNvPr id="7" name="Google Shape;198;p22"/>
          <p:cNvSpPr/>
          <p:nvPr/>
        </p:nvSpPr>
        <p:spPr>
          <a:xfrm>
            <a:off x="-228600" y="2146553"/>
            <a:ext cx="4044261" cy="1638095"/>
          </a:xfrm>
          <a:prstGeom prst="flowChartPreparation">
            <a:avLst/>
          </a:prstGeom>
          <a:solidFill>
            <a:srgbClr val="FFFF00">
              <a:alpha val="81150"/>
            </a:srgbClr>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a:solidFill>
                  <a:srgbClr val="002060"/>
                </a:solidFill>
                <a:latin typeface="Times New Roman" panose="02020603050405020304" pitchFamily="18" charset="0"/>
                <a:ea typeface="Karla"/>
                <a:cs typeface="Times New Roman" panose="02020603050405020304" pitchFamily="18" charset="0"/>
                <a:sym typeface="Karla"/>
              </a:rPr>
              <a:t>Máy tính điều khiển máy bay, ô tô không người lái…</a:t>
            </a:r>
            <a:endParaRPr sz="2000">
              <a:solidFill>
                <a:srgbClr val="002060"/>
              </a:solidFill>
              <a:latin typeface="Times New Roman" panose="02020603050405020304" pitchFamily="18" charset="0"/>
              <a:ea typeface="Karla"/>
              <a:cs typeface="Times New Roman" panose="02020603050405020304" pitchFamily="18" charset="0"/>
              <a:sym typeface="Karla"/>
            </a:endParaRPr>
          </a:p>
        </p:txBody>
      </p:sp>
      <p:sp>
        <p:nvSpPr>
          <p:cNvPr id="8" name="Google Shape;198;p22"/>
          <p:cNvSpPr/>
          <p:nvPr/>
        </p:nvSpPr>
        <p:spPr>
          <a:xfrm>
            <a:off x="2857402" y="3720785"/>
            <a:ext cx="3587258" cy="1543255"/>
          </a:xfrm>
          <a:prstGeom prst="flowChartPreparation">
            <a:avLst/>
          </a:prstGeom>
          <a:solidFill>
            <a:srgbClr val="FFFF00">
              <a:alpha val="81150"/>
            </a:srgbClr>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000">
                <a:solidFill>
                  <a:srgbClr val="002060"/>
                </a:solidFill>
                <a:latin typeface="Times New Roman" panose="02020603050405020304" pitchFamily="18" charset="0"/>
                <a:ea typeface="Karla"/>
                <a:cs typeface="Times New Roman" panose="02020603050405020304" pitchFamily="18" charset="0"/>
                <a:sym typeface="Karla"/>
              </a:rPr>
              <a:t>Máy tính tạo ra robot thay thế con người</a:t>
            </a:r>
            <a:endParaRPr sz="2000">
              <a:solidFill>
                <a:srgbClr val="002060"/>
              </a:solidFill>
              <a:latin typeface="Times New Roman" panose="02020603050405020304" pitchFamily="18" charset="0"/>
              <a:ea typeface="Karla"/>
              <a:cs typeface="Times New Roman" panose="02020603050405020304" pitchFamily="18" charset="0"/>
              <a:sym typeface="Karla"/>
            </a:endParaRPr>
          </a:p>
        </p:txBody>
      </p:sp>
      <p:sp>
        <p:nvSpPr>
          <p:cNvPr id="12" name="Google Shape;196;p22"/>
          <p:cNvSpPr txBox="1">
            <a:spLocks/>
          </p:cNvSpPr>
          <p:nvPr/>
        </p:nvSpPr>
        <p:spPr>
          <a:xfrm>
            <a:off x="2125386" y="-95250"/>
            <a:ext cx="4823443"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nSpc>
                <a:spcPct val="150000"/>
              </a:lnSpc>
            </a:pPr>
            <a:endParaRPr lang="vi-VN" sz="2000">
              <a:solidFill>
                <a:srgbClr val="002060"/>
              </a:solidFill>
              <a:latin typeface="+mn-lt"/>
            </a:endParaRPr>
          </a:p>
        </p:txBody>
      </p:sp>
      <p:sp>
        <p:nvSpPr>
          <p:cNvPr id="11" name="TextBox 10">
            <a:extLst>
              <a:ext uri="{FF2B5EF4-FFF2-40B4-BE49-F238E27FC236}">
                <a16:creationId xmlns:a16="http://schemas.microsoft.com/office/drawing/2014/main" id="{4384E577-F9AF-41A2-827F-198D96DFF3C4}"/>
              </a:ext>
            </a:extLst>
          </p:cNvPr>
          <p:cNvSpPr txBox="1"/>
          <p:nvPr/>
        </p:nvSpPr>
        <p:spPr>
          <a:xfrm>
            <a:off x="609600" y="-184957"/>
            <a:ext cx="8191261" cy="661207"/>
          </a:xfrm>
          <a:prstGeom prst="rect">
            <a:avLst/>
          </a:prstGeom>
          <a:noFill/>
        </p:spPr>
        <p:txBody>
          <a:bodyPr wrap="square">
            <a:spAutoFit/>
          </a:bodyPr>
          <a:lstStyle/>
          <a:p>
            <a:pPr>
              <a:lnSpc>
                <a:spcPct val="150000"/>
              </a:lnSpc>
            </a:pPr>
            <a:r>
              <a:rPr lang="vi-VN" sz="2800" b="1">
                <a:solidFill>
                  <a:schemeClr val="accent6"/>
                </a:solidFill>
                <a:latin typeface="Times New Roman" panose="02020603050405020304" pitchFamily="18" charset="0"/>
                <a:cs typeface="Times New Roman" panose="02020603050405020304" pitchFamily="18" charset="0"/>
              </a:rPr>
              <a:t>3. Máy tính giúp con người đạt được</a:t>
            </a:r>
          </a:p>
        </p:txBody>
      </p:sp>
      <p:sp>
        <p:nvSpPr>
          <p:cNvPr id="13" name="TextBox 12">
            <a:extLst>
              <a:ext uri="{FF2B5EF4-FFF2-40B4-BE49-F238E27FC236}">
                <a16:creationId xmlns:a16="http://schemas.microsoft.com/office/drawing/2014/main" id="{79916340-9D18-4D18-85F9-52BDBE7D3B98}"/>
              </a:ext>
            </a:extLst>
          </p:cNvPr>
          <p:cNvSpPr txBox="1"/>
          <p:nvPr/>
        </p:nvSpPr>
        <p:spPr>
          <a:xfrm>
            <a:off x="1481792" y="304347"/>
            <a:ext cx="6110629" cy="523220"/>
          </a:xfrm>
          <a:prstGeom prst="rect">
            <a:avLst/>
          </a:prstGeom>
          <a:noFill/>
        </p:spPr>
        <p:txBody>
          <a:bodyPr wrap="square">
            <a:spAutoFit/>
          </a:bodyPr>
          <a:lstStyle/>
          <a:p>
            <a:r>
              <a:rPr lang="vi-VN" sz="2800" b="1">
                <a:solidFill>
                  <a:schemeClr val="accent6"/>
                </a:solidFill>
                <a:latin typeface="Times New Roman" panose="02020603050405020304" pitchFamily="18" charset="0"/>
                <a:cs typeface="Times New Roman" panose="02020603050405020304" pitchFamily="18" charset="0"/>
              </a:rPr>
              <a:t>thành tựu khoa học công nghệ</a:t>
            </a:r>
            <a:endParaRPr lang="vi-VN"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7"/>
                                        </p:tgtEl>
                                        <p:attrNameLst>
                                          <p:attrName>style.visibility</p:attrName>
                                        </p:attrNameLst>
                                      </p:cBhvr>
                                      <p:to>
                                        <p:strVal val="visible"/>
                                      </p:to>
                                    </p:set>
                                    <p:animEffect transition="in" filter="wipe(down)">
                                      <p:cBhvr>
                                        <p:cTn id="12" dur="500"/>
                                        <p:tgtEl>
                                          <p:spTgt spid="19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8"/>
                                        </p:tgtEl>
                                        <p:attrNameLst>
                                          <p:attrName>style.visibility</p:attrName>
                                        </p:attrNameLst>
                                      </p:cBhvr>
                                      <p:to>
                                        <p:strVal val="visible"/>
                                      </p:to>
                                    </p:set>
                                    <p:anim calcmode="lin" valueType="num">
                                      <p:cBhvr additive="base">
                                        <p:cTn id="17" dur="500" fill="hold"/>
                                        <p:tgtEl>
                                          <p:spTgt spid="198"/>
                                        </p:tgtEl>
                                        <p:attrNameLst>
                                          <p:attrName>ppt_x</p:attrName>
                                        </p:attrNameLst>
                                      </p:cBhvr>
                                      <p:tavLst>
                                        <p:tav tm="0">
                                          <p:val>
                                            <p:strVal val="#ppt_x"/>
                                          </p:val>
                                        </p:tav>
                                        <p:tav tm="100000">
                                          <p:val>
                                            <p:strVal val="#ppt_x"/>
                                          </p:val>
                                        </p:tav>
                                      </p:tavLst>
                                    </p:anim>
                                    <p:anim calcmode="lin" valueType="num">
                                      <p:cBhvr additive="base">
                                        <p:cTn id="18" dur="500" fill="hold"/>
                                        <p:tgtEl>
                                          <p:spTgt spid="19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9"/>
                                        </p:tgtEl>
                                        <p:attrNameLst>
                                          <p:attrName>style.visibility</p:attrName>
                                        </p:attrNameLst>
                                      </p:cBhvr>
                                      <p:to>
                                        <p:strVal val="visible"/>
                                      </p:to>
                                    </p:set>
                                    <p:anim calcmode="lin" valueType="num">
                                      <p:cBhvr additive="base">
                                        <p:cTn id="35" dur="500" fill="hold"/>
                                        <p:tgtEl>
                                          <p:spTgt spid="199"/>
                                        </p:tgtEl>
                                        <p:attrNameLst>
                                          <p:attrName>ppt_x</p:attrName>
                                        </p:attrNameLst>
                                      </p:cBhvr>
                                      <p:tavLst>
                                        <p:tav tm="0">
                                          <p:val>
                                            <p:strVal val="#ppt_x"/>
                                          </p:val>
                                        </p:tav>
                                        <p:tav tm="100000">
                                          <p:val>
                                            <p:strVal val="#ppt_x"/>
                                          </p:val>
                                        </p:tav>
                                      </p:tavLst>
                                    </p:anim>
                                    <p:anim calcmode="lin" valueType="num">
                                      <p:cBhvr additive="base">
                                        <p:cTn id="36" dur="500" fill="hold"/>
                                        <p:tgtEl>
                                          <p:spTgt spid="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198" grpId="0" animBg="1"/>
      <p:bldP spid="199" grpId="0" animBg="1"/>
      <p:bldP spid="7" grpId="0" animBg="1"/>
      <p:bldP spid="8"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 name="Flowchart: Manual Input 1">
            <a:extLst>
              <a:ext uri="{FF2B5EF4-FFF2-40B4-BE49-F238E27FC236}">
                <a16:creationId xmlns:a16="http://schemas.microsoft.com/office/drawing/2014/main" id="{45D4DE1F-4715-45D5-83AB-FBF2309C8A85}"/>
              </a:ext>
            </a:extLst>
          </p:cNvPr>
          <p:cNvSpPr/>
          <p:nvPr/>
        </p:nvSpPr>
        <p:spPr>
          <a:xfrm>
            <a:off x="-18206" y="-169130"/>
            <a:ext cx="9162205" cy="1633012"/>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3" name="Google Shape;233;p26"/>
          <p:cNvSpPr txBox="1">
            <a:spLocks noGrp="1"/>
          </p:cNvSpPr>
          <p:nvPr>
            <p:ph type="ctrTitle" idx="4294967295"/>
          </p:nvPr>
        </p:nvSpPr>
        <p:spPr>
          <a:xfrm>
            <a:off x="152400" y="9524"/>
            <a:ext cx="8839200" cy="8953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a:solidFill>
                  <a:schemeClr val="accent6"/>
                </a:solidFill>
                <a:latin typeface="Times New Roman" panose="02020603050405020304" pitchFamily="18" charset="0"/>
                <a:ea typeface="Karla"/>
                <a:cs typeface="Times New Roman" panose="02020603050405020304" pitchFamily="18" charset="0"/>
                <a:sym typeface="Karla"/>
              </a:rPr>
              <a:t>4. Những hạn chế của máy tính hiện nay và khả năng của máy tính trong tương lai</a:t>
            </a:r>
            <a:endParaRPr sz="3000" b="1">
              <a:solidFill>
                <a:schemeClr val="accent6"/>
              </a:solidFill>
              <a:latin typeface="Times New Roman" panose="02020603050405020304" pitchFamily="18" charset="0"/>
              <a:ea typeface="Karla"/>
              <a:cs typeface="Times New Roman" panose="02020603050405020304" pitchFamily="18" charset="0"/>
              <a:sym typeface="Karla"/>
            </a:endParaRPr>
          </a:p>
        </p:txBody>
      </p:sp>
      <p:pic>
        <p:nvPicPr>
          <p:cNvPr id="9" name="Picture 8" descr="Những icon đẹp cute, đáng yêu, dí dỏm nhấ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18" y="3679619"/>
            <a:ext cx="1972482" cy="1371600"/>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Callout 9"/>
          <p:cNvSpPr/>
          <p:nvPr/>
        </p:nvSpPr>
        <p:spPr>
          <a:xfrm rot="1151090">
            <a:off x="736612" y="1317855"/>
            <a:ext cx="3183710" cy="2322271"/>
          </a:xfrm>
          <a:prstGeom prst="cloudCallout">
            <a:avLst>
              <a:gd name="adj1" fmla="val -21298"/>
              <a:gd name="adj2" fmla="val 75713"/>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Theo em, máy tính có hạn chế gì?</a:t>
            </a:r>
          </a:p>
        </p:txBody>
      </p:sp>
      <p:sp>
        <p:nvSpPr>
          <p:cNvPr id="6" name="TextBox 5"/>
          <p:cNvSpPr txBox="1"/>
          <p:nvPr/>
        </p:nvSpPr>
        <p:spPr>
          <a:xfrm>
            <a:off x="4147702" y="1590431"/>
            <a:ext cx="4552849" cy="1307537"/>
          </a:xfrm>
          <a:prstGeom prst="rect">
            <a:avLst/>
          </a:prstGeom>
          <a:noFill/>
        </p:spPr>
        <p:txBody>
          <a:bodyPr wrap="none" rtlCol="0">
            <a:spAutoFit/>
          </a:bodyPr>
          <a:lstStyle/>
          <a:p>
            <a:pPr>
              <a:lnSpc>
                <a:spcPct val="150000"/>
              </a:lnSpc>
            </a:pPr>
            <a:r>
              <a:rPr lang="nl-NL" sz="2800">
                <a:latin typeface="Times New Roman" panose="02020603050405020304" pitchFamily="18" charset="0"/>
                <a:cs typeface="Times New Roman" panose="02020603050405020304" pitchFamily="18" charset="0"/>
              </a:rPr>
              <a:t>Máy tính chưa biết ngửi, </a:t>
            </a:r>
          </a:p>
          <a:p>
            <a:pPr>
              <a:lnSpc>
                <a:spcPct val="150000"/>
              </a:lnSpc>
            </a:pPr>
            <a:r>
              <a:rPr lang="nl-NL" sz="2800">
                <a:latin typeface="Times New Roman" panose="02020603050405020304" pitchFamily="18" charset="0"/>
                <a:cs typeface="Times New Roman" panose="02020603050405020304" pitchFamily="18" charset="0"/>
              </a:rPr>
              <a:t>chưa biết nếm và chưa biết sờ.</a:t>
            </a: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3627140" y="3444982"/>
            <a:ext cx="5073411" cy="1307537"/>
          </a:xfrm>
          <a:prstGeom prst="rect">
            <a:avLst/>
          </a:prstGeom>
          <a:noFill/>
        </p:spPr>
        <p:txBody>
          <a:bodyPr wrap="square" rtlCol="0">
            <a:spAutoFit/>
          </a:bodyPr>
          <a:lstStyle/>
          <a:p>
            <a:pPr>
              <a:lnSpc>
                <a:spcPct val="150000"/>
              </a:lnSpc>
            </a:pPr>
            <a:r>
              <a:rPr lang="nl-NL" sz="2800">
                <a:latin typeface="Times New Roman" panose="02020603050405020304" pitchFamily="18" charset="0"/>
                <a:cs typeface="Times New Roman" panose="02020603050405020304" pitchFamily="18" charset="0"/>
              </a:rPr>
              <a:t>Máy tính chưa giỏi làm việc có </a:t>
            </a:r>
          </a:p>
          <a:p>
            <a:pPr>
              <a:lnSpc>
                <a:spcPct val="150000"/>
              </a:lnSpc>
            </a:pPr>
            <a:r>
              <a:rPr lang="nl-NL" sz="2800">
                <a:latin typeface="Times New Roman" panose="02020603050405020304" pitchFamily="18" charset="0"/>
                <a:cs typeface="Times New Roman" panose="02020603050405020304" pitchFamily="18" charset="0"/>
              </a:rPr>
              <a:t>tính nghệ thuật.</a:t>
            </a:r>
            <a:endParaRPr 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barn(inVertical)">
                                      <p:cBhvr>
                                        <p:cTn id="7" dur="5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220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230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10" grpId="0" animBg="1"/>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7"/>
          <p:cNvSpPr txBox="1">
            <a:spLocks noGrp="1"/>
          </p:cNvSpPr>
          <p:nvPr>
            <p:ph type="title"/>
          </p:nvPr>
        </p:nvSpPr>
        <p:spPr>
          <a:xfrm>
            <a:off x="128924" y="133561"/>
            <a:ext cx="86106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chemeClr val="accent6"/>
                </a:solidFill>
                <a:latin typeface="Times New Roman" panose="02020603050405020304" pitchFamily="18" charset="0"/>
                <a:cs typeface="Times New Roman" panose="02020603050405020304" pitchFamily="18" charset="0"/>
              </a:rPr>
              <a:t>Khả năng của máy tính trong tương lai</a:t>
            </a:r>
            <a:endParaRPr sz="2800" b="1">
              <a:solidFill>
                <a:schemeClr val="accent6"/>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749541" y="1503091"/>
            <a:ext cx="5549917" cy="892552"/>
          </a:xfrm>
          <a:prstGeom prst="rect">
            <a:avLst/>
          </a:prstGeom>
          <a:noFill/>
        </p:spPr>
        <p:txBody>
          <a:bodyPr wrap="none" rtlCol="0">
            <a:spAutoFit/>
          </a:bodyPr>
          <a:lstStyle/>
          <a:p>
            <a:pPr marL="342900" lvl="0" indent="-342900">
              <a:buFont typeface="Wingdings" pitchFamily="2" charset="2"/>
              <a:buChar char="§"/>
            </a:pPr>
            <a:r>
              <a:rPr lang="en-US" sz="2800" b="1">
                <a:latin typeface="Times New Roman" panose="02020603050405020304" pitchFamily="18" charset="0"/>
                <a:ea typeface="Karla"/>
                <a:cs typeface="Times New Roman" panose="02020603050405020304" pitchFamily="18" charset="0"/>
                <a:sym typeface="Karla"/>
              </a:rPr>
              <a:t>Máy tính biết vẽ tranh, viết nhạc</a:t>
            </a:r>
          </a:p>
          <a:p>
            <a:endParaRPr lang="en-US" sz="2400">
              <a:latin typeface="Times New Roman" panose="02020603050405020304" pitchFamily="18" charset="0"/>
              <a:cs typeface="Times New Roman" panose="02020603050405020304" pitchFamily="18" charset="0"/>
            </a:endParaRPr>
          </a:p>
        </p:txBody>
      </p:sp>
      <p:sp>
        <p:nvSpPr>
          <p:cNvPr id="3" name="TextBox 2"/>
          <p:cNvSpPr txBox="1"/>
          <p:nvPr/>
        </p:nvSpPr>
        <p:spPr>
          <a:xfrm>
            <a:off x="2749541" y="2129460"/>
            <a:ext cx="6172200" cy="1754326"/>
          </a:xfrm>
          <a:prstGeom prst="rect">
            <a:avLst/>
          </a:prstGeom>
          <a:noFill/>
        </p:spPr>
        <p:txBody>
          <a:bodyPr wrap="square" rtlCol="0">
            <a:spAutoFit/>
          </a:bodyPr>
          <a:lstStyle/>
          <a:p>
            <a:pPr marL="342900" lvl="0" indent="-342900">
              <a:lnSpc>
                <a:spcPct val="150000"/>
              </a:lnSpc>
              <a:buFont typeface="Wingdings" pitchFamily="2" charset="2"/>
              <a:buChar char="§"/>
            </a:pPr>
            <a:r>
              <a:rPr lang="en-US" sz="2800" b="1">
                <a:latin typeface="Times New Roman" panose="02020603050405020304" pitchFamily="18" charset="0"/>
                <a:ea typeface="Karla"/>
                <a:cs typeface="Times New Roman" panose="02020603050405020304" pitchFamily="18" charset="0"/>
                <a:sym typeface="Karla"/>
              </a:rPr>
              <a:t>Máy tính sáng tạo robot biết </a:t>
            </a:r>
          </a:p>
          <a:p>
            <a:pPr lvl="0">
              <a:lnSpc>
                <a:spcPct val="150000"/>
              </a:lnSpc>
            </a:pPr>
            <a:r>
              <a:rPr lang="en-US" sz="2800" b="1">
                <a:latin typeface="Times New Roman" panose="02020603050405020304" pitchFamily="18" charset="0"/>
                <a:ea typeface="Karla"/>
                <a:cs typeface="Times New Roman" panose="02020603050405020304" pitchFamily="18" charset="0"/>
                <a:sym typeface="Karla"/>
              </a:rPr>
              <a:t>nói chuyện, dạy học...</a:t>
            </a:r>
          </a:p>
          <a:p>
            <a:endParaRPr lang="en-US" sz="2400">
              <a:latin typeface="Times New Roman" panose="02020603050405020304" pitchFamily="18" charset="0"/>
              <a:cs typeface="Times New Roman" panose="02020603050405020304" pitchFamily="18" charset="0"/>
            </a:endParaRPr>
          </a:p>
        </p:txBody>
      </p:sp>
      <p:grpSp>
        <p:nvGrpSpPr>
          <p:cNvPr id="5" name="Group 4"/>
          <p:cNvGrpSpPr/>
          <p:nvPr/>
        </p:nvGrpSpPr>
        <p:grpSpPr>
          <a:xfrm>
            <a:off x="148936" y="1503091"/>
            <a:ext cx="1461655" cy="2702299"/>
            <a:chOff x="193964" y="1896926"/>
            <a:chExt cx="1461655" cy="2702299"/>
          </a:xfrm>
        </p:grpSpPr>
        <p:grpSp>
          <p:nvGrpSpPr>
            <p:cNvPr id="4" name="Group 3"/>
            <p:cNvGrpSpPr/>
            <p:nvPr/>
          </p:nvGrpSpPr>
          <p:grpSpPr>
            <a:xfrm>
              <a:off x="193964" y="1896926"/>
              <a:ext cx="1461655" cy="1803899"/>
              <a:chOff x="193964" y="1896926"/>
              <a:chExt cx="1461655" cy="1803899"/>
            </a:xfrm>
          </p:grpSpPr>
          <p:sp>
            <p:nvSpPr>
              <p:cNvPr id="247" name="Google Shape;247;p27"/>
              <p:cNvSpPr/>
              <p:nvPr/>
            </p:nvSpPr>
            <p:spPr>
              <a:xfrm>
                <a:off x="193964" y="1896926"/>
                <a:ext cx="1447800" cy="898400"/>
              </a:xfrm>
              <a:prstGeom prst="homePlate">
                <a:avLst>
                  <a:gd name="adj" fmla="val 211909"/>
                </a:avLst>
              </a:prstGeom>
              <a:solidFill>
                <a:srgbClr val="ABE33F">
                  <a:alpha val="81150"/>
                </a:srgbClr>
              </a:solidFill>
              <a:ln>
                <a:noFill/>
              </a:ln>
            </p:spPr>
            <p:txBody>
              <a:bodyPr spcFirstLastPara="1" wrap="square" lIns="91425" tIns="91425" rIns="91425" bIns="91425" anchor="ctr" anchorCtr="0">
                <a:noAutofit/>
              </a:bodyPr>
              <a:lstStyle/>
              <a:p>
                <a:pPr lvl="0"/>
                <a:endParaRPr sz="1800" b="1">
                  <a:solidFill>
                    <a:srgbClr val="004C52"/>
                  </a:solidFill>
                  <a:latin typeface="+mj-lt"/>
                  <a:ea typeface="Karla"/>
                  <a:cs typeface="Karla"/>
                  <a:sym typeface="Karla"/>
                </a:endParaRPr>
              </a:p>
            </p:txBody>
          </p:sp>
          <p:sp>
            <p:nvSpPr>
              <p:cNvPr id="10" name="Google Shape;247;p27"/>
              <p:cNvSpPr/>
              <p:nvPr/>
            </p:nvSpPr>
            <p:spPr>
              <a:xfrm>
                <a:off x="207819" y="2802425"/>
                <a:ext cx="1447800" cy="898400"/>
              </a:xfrm>
              <a:prstGeom prst="homePlate">
                <a:avLst>
                  <a:gd name="adj" fmla="val 211909"/>
                </a:avLst>
              </a:prstGeom>
              <a:solidFill>
                <a:srgbClr val="ABE33F">
                  <a:alpha val="81150"/>
                </a:srgbClr>
              </a:solidFill>
              <a:ln>
                <a:noFill/>
              </a:ln>
            </p:spPr>
            <p:txBody>
              <a:bodyPr spcFirstLastPara="1" wrap="square" lIns="91425" tIns="91425" rIns="91425" bIns="91425" anchor="ctr" anchorCtr="0">
                <a:noAutofit/>
              </a:bodyPr>
              <a:lstStyle/>
              <a:p>
                <a:pPr lvl="0"/>
                <a:endParaRPr sz="1800" b="1">
                  <a:solidFill>
                    <a:srgbClr val="004C52"/>
                  </a:solidFill>
                  <a:latin typeface="+mj-lt"/>
                  <a:ea typeface="Karla"/>
                  <a:cs typeface="Karla"/>
                  <a:sym typeface="Karla"/>
                </a:endParaRPr>
              </a:p>
            </p:txBody>
          </p:sp>
        </p:grpSp>
        <p:sp>
          <p:nvSpPr>
            <p:cNvPr id="11" name="Google Shape;247;p27"/>
            <p:cNvSpPr/>
            <p:nvPr/>
          </p:nvSpPr>
          <p:spPr>
            <a:xfrm>
              <a:off x="207819" y="3700825"/>
              <a:ext cx="1447800" cy="898400"/>
            </a:xfrm>
            <a:prstGeom prst="homePlate">
              <a:avLst>
                <a:gd name="adj" fmla="val 211909"/>
              </a:avLst>
            </a:prstGeom>
            <a:solidFill>
              <a:srgbClr val="ABE33F">
                <a:alpha val="81150"/>
              </a:srgbClr>
            </a:solidFill>
            <a:ln>
              <a:noFill/>
            </a:ln>
          </p:spPr>
          <p:txBody>
            <a:bodyPr spcFirstLastPara="1" wrap="square" lIns="91425" tIns="91425" rIns="91425" bIns="91425" anchor="ctr" anchorCtr="0">
              <a:noAutofit/>
            </a:bodyPr>
            <a:lstStyle/>
            <a:p>
              <a:pPr lvl="0"/>
              <a:endParaRPr sz="1800" b="1">
                <a:solidFill>
                  <a:srgbClr val="004C52"/>
                </a:solidFill>
                <a:latin typeface="+mj-lt"/>
                <a:ea typeface="Karla"/>
                <a:cs typeface="Karla"/>
                <a:sym typeface="Karl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circle(in)">
                                      <p:cBhvr>
                                        <p:cTn id="7" dur="20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8"/>
          <p:cNvSpPr txBox="1">
            <a:spLocks noGrp="1"/>
          </p:cNvSpPr>
          <p:nvPr>
            <p:ph type="title"/>
          </p:nvPr>
        </p:nvSpPr>
        <p:spPr>
          <a:xfrm>
            <a:off x="612511" y="-33161"/>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chemeClr val="accent6"/>
                </a:solidFill>
                <a:latin typeface="Times New Roman" panose="02020603050405020304" pitchFamily="18" charset="0"/>
                <a:cs typeface="Times New Roman" panose="02020603050405020304" pitchFamily="18" charset="0"/>
              </a:rPr>
              <a:t>BÀI TẬP LUYỆN TẬP</a:t>
            </a:r>
            <a:endParaRPr sz="3200" b="1">
              <a:solidFill>
                <a:schemeClr val="accent6"/>
              </a:solidFill>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idx="1"/>
          </p:nvPr>
        </p:nvSpPr>
        <p:spPr>
          <a:xfrm>
            <a:off x="203200" y="827766"/>
            <a:ext cx="8940799" cy="4315733"/>
          </a:xfrm>
        </p:spPr>
        <p:txBody>
          <a:bodyPr/>
          <a:lstStyle/>
          <a:p>
            <a:pPr marL="114300" indent="0">
              <a:buNone/>
            </a:pPr>
            <a:r>
              <a:rPr lang="nl-NL" sz="2400" i="1">
                <a:solidFill>
                  <a:schemeClr val="tx1"/>
                </a:solidFill>
                <a:latin typeface="Times New Roman" panose="02020603050405020304" pitchFamily="18" charset="0"/>
                <a:cs typeface="Times New Roman" panose="02020603050405020304" pitchFamily="18" charset="0"/>
              </a:rPr>
              <a:t>Cho các thiết bị số:</a:t>
            </a:r>
            <a:endParaRPr lang="en-US" sz="2400">
              <a:solidFill>
                <a:schemeClr val="tx1"/>
              </a:solidFill>
              <a:latin typeface="Times New Roman" panose="02020603050405020304" pitchFamily="18" charset="0"/>
              <a:cs typeface="Times New Roman" panose="02020603050405020304" pitchFamily="18" charset="0"/>
            </a:endParaRPr>
          </a:p>
          <a:p>
            <a:pPr marL="571500" lvl="0" indent="-457200">
              <a:buAutoNum type="arabicPeriod"/>
            </a:pPr>
            <a:r>
              <a:rPr lang="nl-NL" sz="2400" i="1">
                <a:solidFill>
                  <a:schemeClr val="tx1"/>
                </a:solidFill>
                <a:latin typeface="Times New Roman" panose="02020603050405020304" pitchFamily="18" charset="0"/>
                <a:cs typeface="Times New Roman" panose="02020603050405020304" pitchFamily="18" charset="0"/>
              </a:rPr>
              <a:t>Điện thoại thông minh </a:t>
            </a:r>
            <a:endParaRPr lang="en-US" sz="2400">
              <a:solidFill>
                <a:schemeClr val="tx1"/>
              </a:solidFill>
              <a:latin typeface="Times New Roman" panose="02020603050405020304" pitchFamily="18" charset="0"/>
              <a:cs typeface="Times New Roman" panose="02020603050405020304" pitchFamily="18" charset="0"/>
            </a:endParaRPr>
          </a:p>
          <a:p>
            <a:pPr marL="571500" lvl="0" indent="-457200">
              <a:buAutoNum type="arabicPeriod"/>
            </a:pPr>
            <a:r>
              <a:rPr lang="nl-NL" sz="2400" i="1">
                <a:solidFill>
                  <a:schemeClr val="tx1"/>
                </a:solidFill>
                <a:latin typeface="Times New Roman" panose="02020603050405020304" pitchFamily="18" charset="0"/>
                <a:cs typeface="Times New Roman" panose="02020603050405020304" pitchFamily="18" charset="0"/>
              </a:rPr>
              <a:t>Máy ảnh số</a:t>
            </a:r>
          </a:p>
          <a:p>
            <a:pPr marL="571500" lvl="0" indent="-457200">
              <a:buAutoNum type="arabicPeriod"/>
            </a:pPr>
            <a:r>
              <a:rPr lang="nl-NL" sz="2400" i="1">
                <a:solidFill>
                  <a:schemeClr val="tx1"/>
                </a:solidFill>
                <a:latin typeface="Times New Roman" panose="02020603050405020304" pitchFamily="18" charset="0"/>
                <a:cs typeface="Times New Roman" panose="02020603050405020304" pitchFamily="18" charset="0"/>
              </a:rPr>
              <a:t>Máy ghi âm số</a:t>
            </a:r>
          </a:p>
          <a:p>
            <a:pPr marL="571500" lvl="0" indent="-457200">
              <a:buAutoNum type="arabicPeriod"/>
            </a:pPr>
            <a:r>
              <a:rPr lang="nl-NL" sz="2400" i="1">
                <a:solidFill>
                  <a:schemeClr val="tx1"/>
                </a:solidFill>
                <a:latin typeface="Times New Roman" panose="02020603050405020304" pitchFamily="18" charset="0"/>
                <a:cs typeface="Times New Roman" panose="02020603050405020304" pitchFamily="18" charset="0"/>
              </a:rPr>
              <a:t>Laptop có camera và micro</a:t>
            </a:r>
          </a:p>
          <a:p>
            <a:pPr marL="571500" lvl="0" indent="-457200">
              <a:buAutoNum type="arabicPeriod"/>
            </a:pPr>
            <a:r>
              <a:rPr lang="nl-NL" sz="2400" i="1">
                <a:solidFill>
                  <a:schemeClr val="tx1"/>
                </a:solidFill>
                <a:latin typeface="Times New Roman" panose="02020603050405020304" pitchFamily="18" charset="0"/>
                <a:cs typeface="Times New Roman" panose="02020603050405020304" pitchFamily="18" charset="0"/>
              </a:rPr>
              <a:t>Máy tính để bàn (không gắn camera và micro)</a:t>
            </a:r>
            <a:endParaRPr lang="en-US" sz="2400">
              <a:solidFill>
                <a:schemeClr val="tx1"/>
              </a:solidFill>
              <a:latin typeface="Times New Roman" panose="02020603050405020304" pitchFamily="18" charset="0"/>
              <a:cs typeface="Times New Roman" panose="02020603050405020304" pitchFamily="18" charset="0"/>
            </a:endParaRPr>
          </a:p>
          <a:p>
            <a:pPr marL="114300" indent="0">
              <a:buNone/>
            </a:pPr>
            <a:r>
              <a:rPr lang="nl-NL" sz="2400" i="1">
                <a:solidFill>
                  <a:schemeClr val="tx1"/>
                </a:solidFill>
                <a:latin typeface="Times New Roman" panose="02020603050405020304" pitchFamily="18" charset="0"/>
                <a:cs typeface="Times New Roman" panose="02020603050405020304" pitchFamily="18" charset="0"/>
              </a:rPr>
              <a:t>Em hãy cho biết thiết bị nào có thể:</a:t>
            </a:r>
            <a:endParaRPr lang="en-US" sz="2400">
              <a:solidFill>
                <a:schemeClr val="tx1"/>
              </a:solidFill>
              <a:latin typeface="Times New Roman" panose="02020603050405020304" pitchFamily="18" charset="0"/>
              <a:cs typeface="Times New Roman" panose="02020603050405020304" pitchFamily="18" charset="0"/>
            </a:endParaRPr>
          </a:p>
          <a:p>
            <a:pPr marL="114300" indent="0">
              <a:buNone/>
            </a:pPr>
            <a:r>
              <a:rPr lang="nl-NL" sz="2400" i="1">
                <a:solidFill>
                  <a:schemeClr val="tx1"/>
                </a:solidFill>
                <a:latin typeface="Times New Roman" panose="02020603050405020304" pitchFamily="18" charset="0"/>
                <a:cs typeface="Times New Roman" panose="02020603050405020304" pitchFamily="18" charset="0"/>
              </a:rPr>
              <a:t>a) Thu nhận trực tiếp thông tin dạng âm thanh (biết nghe)</a:t>
            </a:r>
            <a:endParaRPr lang="en-US" sz="2400">
              <a:solidFill>
                <a:schemeClr val="tx1"/>
              </a:solidFill>
              <a:latin typeface="Times New Roman" panose="02020603050405020304" pitchFamily="18" charset="0"/>
              <a:cs typeface="Times New Roman" panose="02020603050405020304" pitchFamily="18" charset="0"/>
            </a:endParaRPr>
          </a:p>
          <a:p>
            <a:pPr marL="114300" indent="0">
              <a:buNone/>
            </a:pPr>
            <a:r>
              <a:rPr lang="nl-NL" sz="2400" i="1">
                <a:solidFill>
                  <a:schemeClr val="tx1"/>
                </a:solidFill>
                <a:latin typeface="Times New Roman" panose="02020603050405020304" pitchFamily="18" charset="0"/>
                <a:cs typeface="Times New Roman" panose="02020603050405020304" pitchFamily="18" charset="0"/>
              </a:rPr>
              <a:t>b) Thu nhận trực tiếp thông tin dạng hình ảnh (biết nhìn)</a:t>
            </a:r>
            <a:endParaRPr lang="en-US" sz="2400">
              <a:solidFill>
                <a:schemeClr val="tx1"/>
              </a:solidFill>
              <a:latin typeface="Times New Roman" panose="02020603050405020304" pitchFamily="18" charset="0"/>
              <a:cs typeface="Times New Roman" panose="02020603050405020304" pitchFamily="18" charset="0"/>
            </a:endParaRPr>
          </a:p>
          <a:p>
            <a:endParaRPr lang="en-US" sz="2000">
              <a:solidFill>
                <a:schemeClr val="tx1"/>
              </a:solidFill>
              <a:latin typeface="Times New Roman" panose="02020603050405020304" pitchFamily="18" charset="0"/>
              <a:cs typeface="Times New Roman" panose="02020603050405020304" pitchFamily="18" charset="0"/>
            </a:endParaRPr>
          </a:p>
        </p:txBody>
      </p:sp>
      <p:sp>
        <p:nvSpPr>
          <p:cNvPr id="10" name="Folded Corner 9"/>
          <p:cNvSpPr/>
          <p:nvPr/>
        </p:nvSpPr>
        <p:spPr>
          <a:xfrm>
            <a:off x="5980176" y="395539"/>
            <a:ext cx="3200400" cy="2667000"/>
          </a:xfrm>
          <a:prstGeom prst="foldedCorner">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latin typeface="Times New Roman" panose="02020603050405020304" pitchFamily="18" charset="0"/>
              <a:cs typeface="Times New Roman" panose="02020603050405020304" pitchFamily="18" charset="0"/>
            </a:endParaRPr>
          </a:p>
          <a:p>
            <a:pPr>
              <a:lnSpc>
                <a:spcPct val="150000"/>
              </a:lnSpc>
            </a:pPr>
            <a:r>
              <a:rPr lang="en-US" sz="2000" b="1" u="sng">
                <a:solidFill>
                  <a:srgbClr val="C00000"/>
                </a:solidFill>
                <a:latin typeface="Times New Roman" panose="02020603050405020304" pitchFamily="18" charset="0"/>
                <a:cs typeface="Times New Roman" panose="02020603050405020304" pitchFamily="18" charset="0"/>
              </a:rPr>
              <a:t>Đáp án:</a:t>
            </a:r>
          </a:p>
          <a:p>
            <a:pPr>
              <a:lnSpc>
                <a:spcPct val="150000"/>
              </a:lnSpc>
            </a:pPr>
            <a:r>
              <a:rPr lang="en-US" sz="2000">
                <a:solidFill>
                  <a:srgbClr val="C00000"/>
                </a:solidFill>
                <a:latin typeface="Times New Roman" panose="02020603050405020304" pitchFamily="18" charset="0"/>
                <a:cs typeface="Times New Roman" panose="02020603050405020304" pitchFamily="18" charset="0"/>
              </a:rPr>
              <a:t>a. Thu nhận trực tiếp thông tin dạng âm thanh: 1) 3) 4).</a:t>
            </a:r>
          </a:p>
          <a:p>
            <a:pPr>
              <a:lnSpc>
                <a:spcPct val="150000"/>
              </a:lnSpc>
            </a:pPr>
            <a:r>
              <a:rPr lang="en-US" sz="2000">
                <a:solidFill>
                  <a:srgbClr val="C00000"/>
                </a:solidFill>
                <a:latin typeface="Times New Roman" panose="02020603050405020304" pitchFamily="18" charset="0"/>
                <a:cs typeface="Times New Roman" panose="02020603050405020304" pitchFamily="18" charset="0"/>
              </a:rPr>
              <a:t>b. Thu nhận trực tiếp dạng hình ảnh: 1) 2)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000"/>
                                        <p:tgtEl>
                                          <p:spTgt spid="253"/>
                                        </p:tgtEl>
                                      </p:cBhvr>
                                    </p:animEffect>
                                    <p:anim calcmode="lin" valueType="num">
                                      <p:cBhvr>
                                        <p:cTn id="8" dur="1000" fill="hold"/>
                                        <p:tgtEl>
                                          <p:spTgt spid="253"/>
                                        </p:tgtEl>
                                        <p:attrNameLst>
                                          <p:attrName>ppt_x</p:attrName>
                                        </p:attrNameLst>
                                      </p:cBhvr>
                                      <p:tavLst>
                                        <p:tav tm="0">
                                          <p:val>
                                            <p:strVal val="#ppt_x"/>
                                          </p:val>
                                        </p:tav>
                                        <p:tav tm="100000">
                                          <p:val>
                                            <p:strVal val="#ppt_x"/>
                                          </p:val>
                                        </p:tav>
                                      </p:tavLst>
                                    </p:anim>
                                    <p:anim calcmode="lin" valueType="num">
                                      <p:cBhvr>
                                        <p:cTn id="9" dur="1000" fill="hold"/>
                                        <p:tgtEl>
                                          <p:spTgt spid="2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arn(inVertical)">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barn(inVertical)">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barn(inVertical)">
                                      <p:cBhvr>
                                        <p:cTn id="24" dur="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barn(inVertical)">
                                      <p:cBhvr>
                                        <p:cTn id="29" dur="5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barn(inVertical)">
                                      <p:cBhvr>
                                        <p:cTn id="34" dur="500"/>
                                        <p:tgtEl>
                                          <p:spTgt spid="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barn(inVertical)">
                                      <p:cBhvr>
                                        <p:cTn id="39" dur="500"/>
                                        <p:tgtEl>
                                          <p:spTgt spid="8">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8">
                                            <p:txEl>
                                              <p:pRg st="6" end="6"/>
                                            </p:txEl>
                                          </p:spTgt>
                                        </p:tgtEl>
                                        <p:attrNameLst>
                                          <p:attrName>style.visibility</p:attrName>
                                        </p:attrNameLst>
                                      </p:cBhvr>
                                      <p:to>
                                        <p:strVal val="visible"/>
                                      </p:to>
                                    </p:set>
                                    <p:animEffect transition="in" filter="barn(inVertical)">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Effect transition="in" filter="barn(inVertical)">
                                      <p:cBhvr>
                                        <p:cTn id="49" dur="500"/>
                                        <p:tgtEl>
                                          <p:spTgt spid="8">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8">
                                            <p:txEl>
                                              <p:pRg st="8" end="8"/>
                                            </p:txEl>
                                          </p:spTgt>
                                        </p:tgtEl>
                                        <p:attrNameLst>
                                          <p:attrName>style.visibility</p:attrName>
                                        </p:attrNameLst>
                                      </p:cBhvr>
                                      <p:to>
                                        <p:strVal val="visible"/>
                                      </p:to>
                                    </p:set>
                                    <p:animEffect transition="in" filter="barn(inVertical)">
                                      <p:cBhvr>
                                        <p:cTn id="54" dur="500"/>
                                        <p:tgtEl>
                                          <p:spTgt spid="8">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heel(1)">
                                      <p:cBhvr>
                                        <p:cTn id="5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P spid="8" grpId="0" build="p"/>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 name="Rectangle 1">
            <a:extLst>
              <a:ext uri="{FF2B5EF4-FFF2-40B4-BE49-F238E27FC236}">
                <a16:creationId xmlns:a16="http://schemas.microsoft.com/office/drawing/2014/main" id="{30A173E2-65F5-4FAD-B329-F64800AA5148}"/>
              </a:ext>
            </a:extLst>
          </p:cNvPr>
          <p:cNvSpPr/>
          <p:nvPr/>
        </p:nvSpPr>
        <p:spPr>
          <a:xfrm>
            <a:off x="0" y="0"/>
            <a:ext cx="9144000"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Cloud Callout 5"/>
          <p:cNvSpPr/>
          <p:nvPr/>
        </p:nvSpPr>
        <p:spPr>
          <a:xfrm>
            <a:off x="102767" y="164950"/>
            <a:ext cx="4147951" cy="4343400"/>
          </a:xfrm>
          <a:prstGeom prst="cloudCallout">
            <a:avLst>
              <a:gd name="adj1" fmla="val -91540"/>
              <a:gd name="adj2" fmla="val 7107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2060"/>
              </a:solidFill>
              <a:latin typeface="Times New Roman" panose="02020603050405020304" pitchFamily="18" charset="0"/>
              <a:cs typeface="Times New Roman" panose="02020603050405020304" pitchFamily="18" charset="0"/>
            </a:endParaRPr>
          </a:p>
          <a:p>
            <a:pPr algn="ctr"/>
            <a:r>
              <a:rPr lang="en-US" sz="2400">
                <a:solidFill>
                  <a:srgbClr val="002060"/>
                </a:solidFill>
                <a:latin typeface="Times New Roman" panose="02020603050405020304" pitchFamily="18" charset="0"/>
                <a:cs typeface="Times New Roman" panose="02020603050405020304" pitchFamily="18" charset="0"/>
              </a:rPr>
              <a:t>Hãy kể tên một số thiết bị số em biết (chưa đề cập trong sgk) và nói rõ chúng dùng để làm gì? Tại sao có thể gọi nó là thiết bị số?</a:t>
            </a:r>
          </a:p>
        </p:txBody>
      </p:sp>
      <p:grpSp>
        <p:nvGrpSpPr>
          <p:cNvPr id="10" name="Group 9"/>
          <p:cNvGrpSpPr/>
          <p:nvPr/>
        </p:nvGrpSpPr>
        <p:grpSpPr>
          <a:xfrm>
            <a:off x="4314675" y="167638"/>
            <a:ext cx="4829325" cy="1374038"/>
            <a:chOff x="4876800" y="589331"/>
            <a:chExt cx="4710930" cy="1374038"/>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589331"/>
              <a:ext cx="1828801" cy="1374038"/>
            </a:xfrm>
            <a:prstGeom prst="rect">
              <a:avLst/>
            </a:prstGeom>
          </p:spPr>
        </p:pic>
        <p:sp>
          <p:nvSpPr>
            <p:cNvPr id="7" name="TextBox 6"/>
            <p:cNvSpPr txBox="1"/>
            <p:nvPr/>
          </p:nvSpPr>
          <p:spPr>
            <a:xfrm>
              <a:off x="6755577" y="994849"/>
              <a:ext cx="2832153" cy="646331"/>
            </a:xfrm>
            <a:prstGeom prst="rect">
              <a:avLst/>
            </a:prstGeom>
            <a:noFill/>
          </p:spPr>
          <p:txBody>
            <a:bodyPr wrap="square" rtlCol="0">
              <a:spAutoFit/>
            </a:bodyPr>
            <a:lstStyle/>
            <a:p>
              <a:r>
                <a:rPr lang="en-US">
                  <a:solidFill>
                    <a:schemeClr val="bg1"/>
                  </a:solidFill>
                  <a:latin typeface="Times New Roman" panose="02020603050405020304" pitchFamily="18" charset="0"/>
                  <a:cs typeface="Times New Roman" panose="02020603050405020304" pitchFamily="18" charset="0"/>
                </a:rPr>
                <a:t>Máy in kết nối với máy tính để in ra giấy</a:t>
              </a:r>
            </a:p>
          </p:txBody>
        </p:sp>
      </p:grpSp>
      <p:grpSp>
        <p:nvGrpSpPr>
          <p:cNvPr id="11" name="Group 10"/>
          <p:cNvGrpSpPr/>
          <p:nvPr/>
        </p:nvGrpSpPr>
        <p:grpSpPr>
          <a:xfrm>
            <a:off x="4308813" y="1727591"/>
            <a:ext cx="6124724" cy="1379233"/>
            <a:chOff x="5200596" y="1802117"/>
            <a:chExt cx="4874827" cy="1379233"/>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596" y="1802117"/>
              <a:ext cx="1492172" cy="1379233"/>
            </a:xfrm>
            <a:prstGeom prst="rect">
              <a:avLst/>
            </a:prstGeom>
          </p:spPr>
        </p:pic>
        <p:sp>
          <p:nvSpPr>
            <p:cNvPr id="8" name="TextBox 7"/>
            <p:cNvSpPr txBox="1"/>
            <p:nvPr/>
          </p:nvSpPr>
          <p:spPr>
            <a:xfrm>
              <a:off x="6677216" y="1973293"/>
              <a:ext cx="3398207" cy="923330"/>
            </a:xfrm>
            <a:prstGeom prst="rect">
              <a:avLst/>
            </a:prstGeom>
            <a:noFill/>
          </p:spPr>
          <p:txBody>
            <a:bodyPr wrap="square" rtlCol="0">
              <a:spAutoFit/>
            </a:bodyPr>
            <a:lstStyle/>
            <a:p>
              <a:r>
                <a:rPr lang="en-US">
                  <a:solidFill>
                    <a:schemeClr val="bg1"/>
                  </a:solidFill>
                  <a:latin typeface="Times New Roman" panose="02020603050405020304" pitchFamily="18" charset="0"/>
                  <a:cs typeface="Times New Roman" panose="02020603050405020304" pitchFamily="18" charset="0"/>
                </a:rPr>
                <a:t>Bộ phát wifi phát tín hiệu </a:t>
              </a:r>
            </a:p>
            <a:p>
              <a:r>
                <a:rPr lang="en-US">
                  <a:solidFill>
                    <a:schemeClr val="bg1"/>
                  </a:solidFill>
                  <a:latin typeface="Times New Roman" panose="02020603050405020304" pitchFamily="18" charset="0"/>
                  <a:cs typeface="Times New Roman" panose="02020603050405020304" pitchFamily="18" charset="0"/>
                </a:rPr>
                <a:t>sóng wifi cho các thiết bị </a:t>
              </a:r>
            </a:p>
            <a:p>
              <a:r>
                <a:rPr lang="en-US">
                  <a:solidFill>
                    <a:schemeClr val="bg1"/>
                  </a:solidFill>
                  <a:latin typeface="Times New Roman" panose="02020603050405020304" pitchFamily="18" charset="0"/>
                  <a:cs typeface="Times New Roman" panose="02020603050405020304" pitchFamily="18" charset="0"/>
                </a:rPr>
                <a:t>thông minh</a:t>
              </a:r>
            </a:p>
          </p:txBody>
        </p:sp>
      </p:grpSp>
      <p:grpSp>
        <p:nvGrpSpPr>
          <p:cNvPr id="12" name="Group 11"/>
          <p:cNvGrpSpPr/>
          <p:nvPr/>
        </p:nvGrpSpPr>
        <p:grpSpPr>
          <a:xfrm>
            <a:off x="4280026" y="3402880"/>
            <a:ext cx="5362159" cy="1386840"/>
            <a:chOff x="4996047" y="3211484"/>
            <a:chExt cx="5362159" cy="138684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6047" y="3211484"/>
              <a:ext cx="1874195" cy="1386840"/>
            </a:xfrm>
            <a:prstGeom prst="rect">
              <a:avLst/>
            </a:prstGeom>
          </p:spPr>
        </p:pic>
        <p:sp>
          <p:nvSpPr>
            <p:cNvPr id="9" name="TextBox 8"/>
            <p:cNvSpPr txBox="1"/>
            <p:nvPr/>
          </p:nvSpPr>
          <p:spPr>
            <a:xfrm>
              <a:off x="6934199" y="3333750"/>
              <a:ext cx="3424007" cy="646331"/>
            </a:xfrm>
            <a:prstGeom prst="rect">
              <a:avLst/>
            </a:prstGeom>
            <a:noFill/>
          </p:spPr>
          <p:txBody>
            <a:bodyPr wrap="square" rtlCol="0">
              <a:spAutoFit/>
            </a:bodyPr>
            <a:lstStyle/>
            <a:p>
              <a:r>
                <a:rPr lang="en-US">
                  <a:solidFill>
                    <a:schemeClr val="bg1"/>
                  </a:solidFill>
                  <a:latin typeface="Times New Roman" panose="02020603050405020304" pitchFamily="18" charset="0"/>
                  <a:cs typeface="Times New Roman" panose="02020603050405020304" pitchFamily="18" charset="0"/>
                </a:rPr>
                <a:t>Máy nghe nhạc dung để nghe</a:t>
              </a:r>
            </a:p>
            <a:p>
              <a:r>
                <a:rPr lang="en-US">
                  <a:solidFill>
                    <a:schemeClr val="bg1"/>
                  </a:solidFill>
                  <a:latin typeface="Times New Roman" panose="02020603050405020304" pitchFamily="18" charset="0"/>
                  <a:cs typeface="Times New Roman" panose="02020603050405020304" pitchFamily="18" charset="0"/>
                </a:rPr>
                <a:t>các ca khúc yêu thích.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 name="TextBox 1"/>
          <p:cNvSpPr txBox="1"/>
          <p:nvPr/>
        </p:nvSpPr>
        <p:spPr>
          <a:xfrm>
            <a:off x="504620" y="-39787"/>
            <a:ext cx="4648200"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BÀI TẬP VẬN DỤNG</a:t>
            </a:r>
          </a:p>
        </p:txBody>
      </p:sp>
      <p:sp>
        <p:nvSpPr>
          <p:cNvPr id="3" name="TextBox 2"/>
          <p:cNvSpPr txBox="1"/>
          <p:nvPr/>
        </p:nvSpPr>
        <p:spPr>
          <a:xfrm>
            <a:off x="273599" y="1138068"/>
            <a:ext cx="7326173" cy="3170099"/>
          </a:xfrm>
          <a:prstGeom prst="rect">
            <a:avLst/>
          </a:prstGeom>
          <a:noFill/>
        </p:spPr>
        <p:txBody>
          <a:bodyPr wrap="none" rtlCol="0">
            <a:spAutoFit/>
          </a:bodyPr>
          <a:lstStyle/>
          <a:p>
            <a:pPr>
              <a:lnSpc>
                <a:spcPct val="150000"/>
              </a:lnSpc>
            </a:pPr>
            <a:r>
              <a:rPr lang="nl-NL" sz="2000" i="1">
                <a:solidFill>
                  <a:srgbClr val="002060"/>
                </a:solidFill>
                <a:latin typeface="Times New Roman" panose="02020603050405020304" pitchFamily="18" charset="0"/>
                <a:cs typeface="Times New Roman" panose="02020603050405020304" pitchFamily="18" charset="0"/>
              </a:rPr>
              <a:t>Hãy cho biết, máy tính hay con người làm tốt hơn trong mỗi việc sau:</a:t>
            </a:r>
            <a:endParaRPr lang="en-US" sz="2000">
              <a:solidFill>
                <a:srgbClr val="002060"/>
              </a:solidFill>
              <a:latin typeface="Times New Roman" panose="02020603050405020304" pitchFamily="18" charset="0"/>
              <a:cs typeface="Times New Roman" panose="02020603050405020304" pitchFamily="18" charset="0"/>
            </a:endParaRPr>
          </a:p>
          <a:p>
            <a:pPr marL="285750" lvl="0" indent="-285750">
              <a:lnSpc>
                <a:spcPct val="150000"/>
              </a:lnSpc>
              <a:buFont typeface="Wingdings" pitchFamily="2" charset="2"/>
              <a:buChar char="ü"/>
            </a:pPr>
            <a:r>
              <a:rPr lang="nl-NL" sz="2000" i="1">
                <a:solidFill>
                  <a:srgbClr val="002060"/>
                </a:solidFill>
                <a:latin typeface="Times New Roman" panose="02020603050405020304" pitchFamily="18" charset="0"/>
                <a:cs typeface="Times New Roman" panose="02020603050405020304" pitchFamily="18" charset="0"/>
              </a:rPr>
              <a:t>Thu nhận thông tin văn bản, hình ảnh, âm thanh và lưu trữ dữ liệu</a:t>
            </a:r>
            <a:endParaRPr lang="en-US" sz="2000">
              <a:solidFill>
                <a:srgbClr val="002060"/>
              </a:solidFill>
              <a:latin typeface="Times New Roman" panose="02020603050405020304" pitchFamily="18" charset="0"/>
              <a:cs typeface="Times New Roman" panose="02020603050405020304" pitchFamily="18" charset="0"/>
            </a:endParaRPr>
          </a:p>
          <a:p>
            <a:pPr marL="285750" lvl="0" indent="-285750">
              <a:lnSpc>
                <a:spcPct val="150000"/>
              </a:lnSpc>
              <a:buFont typeface="Wingdings" pitchFamily="2" charset="2"/>
              <a:buChar char="ü"/>
            </a:pPr>
            <a:r>
              <a:rPr lang="nl-NL" sz="2000" i="1">
                <a:solidFill>
                  <a:srgbClr val="002060"/>
                </a:solidFill>
                <a:latin typeface="Times New Roman" panose="02020603050405020304" pitchFamily="18" charset="0"/>
                <a:cs typeface="Times New Roman" panose="02020603050405020304" pitchFamily="18" charset="0"/>
              </a:rPr>
              <a:t>Thu nhận thông tin khứu giác, vị giác, xúc giác</a:t>
            </a:r>
            <a:endParaRPr lang="en-US" sz="2000">
              <a:solidFill>
                <a:srgbClr val="002060"/>
              </a:solidFill>
              <a:latin typeface="Times New Roman" panose="02020603050405020304" pitchFamily="18" charset="0"/>
              <a:cs typeface="Times New Roman" panose="02020603050405020304" pitchFamily="18" charset="0"/>
            </a:endParaRPr>
          </a:p>
          <a:p>
            <a:pPr marL="285750" lvl="0" indent="-285750">
              <a:lnSpc>
                <a:spcPct val="150000"/>
              </a:lnSpc>
              <a:buFont typeface="Wingdings" pitchFamily="2" charset="2"/>
              <a:buChar char="ü"/>
            </a:pPr>
            <a:r>
              <a:rPr lang="nl-NL" sz="2000" i="1">
                <a:solidFill>
                  <a:srgbClr val="002060"/>
                </a:solidFill>
                <a:latin typeface="Times New Roman" panose="02020603050405020304" pitchFamily="18" charset="0"/>
                <a:cs typeface="Times New Roman" panose="02020603050405020304" pitchFamily="18" charset="0"/>
              </a:rPr>
              <a:t>Tính toán, xử lí thông tin</a:t>
            </a:r>
            <a:endParaRPr lang="en-US" sz="2000">
              <a:solidFill>
                <a:srgbClr val="002060"/>
              </a:solidFill>
              <a:latin typeface="Times New Roman" panose="02020603050405020304" pitchFamily="18" charset="0"/>
              <a:cs typeface="Times New Roman" panose="02020603050405020304" pitchFamily="18" charset="0"/>
            </a:endParaRPr>
          </a:p>
          <a:p>
            <a:pPr marL="285750" lvl="0" indent="-285750">
              <a:lnSpc>
                <a:spcPct val="150000"/>
              </a:lnSpc>
              <a:buFont typeface="Wingdings" pitchFamily="2" charset="2"/>
              <a:buChar char="ü"/>
            </a:pPr>
            <a:r>
              <a:rPr lang="nl-NL" sz="2000" i="1">
                <a:solidFill>
                  <a:srgbClr val="002060"/>
                </a:solidFill>
                <a:latin typeface="Times New Roman" panose="02020603050405020304" pitchFamily="18" charset="0"/>
                <a:cs typeface="Times New Roman" panose="02020603050405020304" pitchFamily="18" charset="0"/>
              </a:rPr>
              <a:t>Sáng tác văn học, nghệ thuật</a:t>
            </a:r>
            <a:endParaRPr lang="en-US" sz="2000">
              <a:solidFill>
                <a:srgbClr val="002060"/>
              </a:solidFill>
              <a:latin typeface="Times New Roman" panose="02020603050405020304" pitchFamily="18" charset="0"/>
              <a:cs typeface="Times New Roman" panose="02020603050405020304" pitchFamily="18" charset="0"/>
            </a:endParaRPr>
          </a:p>
          <a:p>
            <a:pPr marL="285750" lvl="0" indent="-285750">
              <a:lnSpc>
                <a:spcPct val="150000"/>
              </a:lnSpc>
              <a:buFont typeface="Wingdings" pitchFamily="2" charset="2"/>
              <a:buChar char="ü"/>
            </a:pPr>
            <a:r>
              <a:rPr lang="nl-NL" sz="2000" i="1">
                <a:solidFill>
                  <a:srgbClr val="002060"/>
                </a:solidFill>
                <a:latin typeface="Times New Roman" panose="02020603050405020304" pitchFamily="18" charset="0"/>
                <a:cs typeface="Times New Roman" panose="02020603050405020304" pitchFamily="18" charset="0"/>
              </a:rPr>
              <a:t>Trao đổi thông tin văn bản, hình ảnh, âm thanh.</a:t>
            </a:r>
            <a:endParaRPr lang="en-US" sz="2000">
              <a:solidFill>
                <a:srgbClr val="002060"/>
              </a:solidFill>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p:txBody>
      </p:sp>
      <p:sp>
        <p:nvSpPr>
          <p:cNvPr id="4" name="TextBox 3"/>
          <p:cNvSpPr txBox="1"/>
          <p:nvPr/>
        </p:nvSpPr>
        <p:spPr>
          <a:xfrm>
            <a:off x="3290880" y="2602295"/>
            <a:ext cx="1285929" cy="400110"/>
          </a:xfrm>
          <a:prstGeom prst="rect">
            <a:avLst/>
          </a:prstGeom>
          <a:noFill/>
        </p:spPr>
        <p:txBody>
          <a:bodyPr wrap="none" rtlCol="0">
            <a:spAutoFit/>
          </a:bodyPr>
          <a:lstStyle/>
          <a:p>
            <a:r>
              <a:rPr lang="en-US" sz="2000">
                <a:solidFill>
                  <a:srgbClr val="FF0000"/>
                </a:solidFill>
                <a:latin typeface="Times New Roman" panose="02020603050405020304" pitchFamily="18" charset="0"/>
                <a:cs typeface="Times New Roman" panose="02020603050405020304" pitchFamily="18" charset="0"/>
              </a:rPr>
              <a:t>(Máy tính)</a:t>
            </a:r>
          </a:p>
        </p:txBody>
      </p:sp>
      <p:sp>
        <p:nvSpPr>
          <p:cNvPr id="9" name="TextBox 8"/>
          <p:cNvSpPr txBox="1"/>
          <p:nvPr/>
        </p:nvSpPr>
        <p:spPr>
          <a:xfrm>
            <a:off x="5566064" y="2210145"/>
            <a:ext cx="1449436" cy="400110"/>
          </a:xfrm>
          <a:prstGeom prst="rect">
            <a:avLst/>
          </a:prstGeom>
          <a:noFill/>
        </p:spPr>
        <p:txBody>
          <a:bodyPr wrap="none" rtlCol="0">
            <a:spAutoFit/>
          </a:bodyPr>
          <a:lstStyle/>
          <a:p>
            <a:r>
              <a:rPr lang="en-US" sz="2000">
                <a:solidFill>
                  <a:srgbClr val="FF0000"/>
                </a:solidFill>
                <a:latin typeface="Times New Roman" panose="02020603050405020304" pitchFamily="18" charset="0"/>
                <a:cs typeface="Times New Roman" panose="02020603050405020304" pitchFamily="18" charset="0"/>
              </a:rPr>
              <a:t>(Con người)</a:t>
            </a:r>
          </a:p>
        </p:txBody>
      </p:sp>
      <p:sp>
        <p:nvSpPr>
          <p:cNvPr id="10" name="TextBox 9"/>
          <p:cNvSpPr txBox="1"/>
          <p:nvPr/>
        </p:nvSpPr>
        <p:spPr>
          <a:xfrm>
            <a:off x="3852893" y="3022590"/>
            <a:ext cx="1449436" cy="400110"/>
          </a:xfrm>
          <a:prstGeom prst="rect">
            <a:avLst/>
          </a:prstGeom>
          <a:noFill/>
        </p:spPr>
        <p:txBody>
          <a:bodyPr wrap="none" rtlCol="0">
            <a:spAutoFit/>
          </a:bodyPr>
          <a:lstStyle/>
          <a:p>
            <a:r>
              <a:rPr lang="en-US" sz="2000">
                <a:solidFill>
                  <a:srgbClr val="FF0000"/>
                </a:solidFill>
                <a:latin typeface="Times New Roman" panose="02020603050405020304" pitchFamily="18" charset="0"/>
                <a:cs typeface="Times New Roman" panose="02020603050405020304" pitchFamily="18" charset="0"/>
              </a:rPr>
              <a:t>(Con người)</a:t>
            </a:r>
          </a:p>
        </p:txBody>
      </p:sp>
      <p:sp>
        <p:nvSpPr>
          <p:cNvPr id="11" name="TextBox 10"/>
          <p:cNvSpPr txBox="1"/>
          <p:nvPr/>
        </p:nvSpPr>
        <p:spPr>
          <a:xfrm>
            <a:off x="5692246" y="3516982"/>
            <a:ext cx="1285929" cy="400110"/>
          </a:xfrm>
          <a:prstGeom prst="rect">
            <a:avLst/>
          </a:prstGeom>
          <a:noFill/>
        </p:spPr>
        <p:txBody>
          <a:bodyPr wrap="none" rtlCol="0">
            <a:spAutoFit/>
          </a:bodyPr>
          <a:lstStyle/>
          <a:p>
            <a:r>
              <a:rPr lang="en-US" sz="2000">
                <a:solidFill>
                  <a:srgbClr val="FF0000"/>
                </a:solidFill>
                <a:latin typeface="Times New Roman" panose="02020603050405020304" pitchFamily="18" charset="0"/>
                <a:cs typeface="Times New Roman" panose="02020603050405020304" pitchFamily="18" charset="0"/>
              </a:rPr>
              <a:t>(Máy tính)</a:t>
            </a:r>
          </a:p>
        </p:txBody>
      </p:sp>
      <p:grpSp>
        <p:nvGrpSpPr>
          <p:cNvPr id="12" name="Google Shape;148;p17"/>
          <p:cNvGrpSpPr/>
          <p:nvPr/>
        </p:nvGrpSpPr>
        <p:grpSpPr>
          <a:xfrm rot="3292933">
            <a:off x="1600200" y="4095750"/>
            <a:ext cx="899284" cy="899339"/>
            <a:chOff x="6654650" y="3665275"/>
            <a:chExt cx="409100" cy="409125"/>
          </a:xfrm>
        </p:grpSpPr>
        <p:sp>
          <p:nvSpPr>
            <p:cNvPr id="13" name="Google Shape;149;p1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 name="Google Shape;150;p1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15" name="Google Shape;148;p17"/>
          <p:cNvGrpSpPr/>
          <p:nvPr/>
        </p:nvGrpSpPr>
        <p:grpSpPr>
          <a:xfrm rot="3292933">
            <a:off x="3005556" y="4013052"/>
            <a:ext cx="899284" cy="899339"/>
            <a:chOff x="6654650" y="3665275"/>
            <a:chExt cx="409100" cy="409125"/>
          </a:xfrm>
        </p:grpSpPr>
        <p:sp>
          <p:nvSpPr>
            <p:cNvPr id="16" name="Google Shape;149;p1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0;p1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48;p17"/>
          <p:cNvGrpSpPr/>
          <p:nvPr/>
        </p:nvGrpSpPr>
        <p:grpSpPr>
          <a:xfrm rot="3292933">
            <a:off x="4598541" y="4063116"/>
            <a:ext cx="899284" cy="899339"/>
            <a:chOff x="6654650" y="3665275"/>
            <a:chExt cx="409100" cy="409125"/>
          </a:xfrm>
        </p:grpSpPr>
        <p:sp>
          <p:nvSpPr>
            <p:cNvPr id="19" name="Google Shape;149;p1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0;p1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Box 20"/>
          <p:cNvSpPr txBox="1"/>
          <p:nvPr/>
        </p:nvSpPr>
        <p:spPr>
          <a:xfrm>
            <a:off x="7417395" y="1718786"/>
            <a:ext cx="1285929" cy="400110"/>
          </a:xfrm>
          <a:prstGeom prst="rect">
            <a:avLst/>
          </a:prstGeom>
          <a:noFill/>
        </p:spPr>
        <p:txBody>
          <a:bodyPr wrap="none" rtlCol="0">
            <a:spAutoFit/>
          </a:bodyPr>
          <a:lstStyle/>
          <a:p>
            <a:r>
              <a:rPr lang="en-US" sz="2000">
                <a:solidFill>
                  <a:srgbClr val="FF0000"/>
                </a:solidFill>
                <a:latin typeface="Times New Roman" panose="02020603050405020304" pitchFamily="18" charset="0"/>
                <a:cs typeface="Times New Roman" panose="02020603050405020304" pitchFamily="18" charset="0"/>
              </a:rPr>
              <a:t>(Máy tính)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0" grpId="0"/>
      <p:bldP spid="11"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 name="TextBox 1"/>
          <p:cNvSpPr txBox="1"/>
          <p:nvPr/>
        </p:nvSpPr>
        <p:spPr>
          <a:xfrm>
            <a:off x="1950945" y="0"/>
            <a:ext cx="2363147" cy="584775"/>
          </a:xfrm>
          <a:prstGeom prst="rect">
            <a:avLst/>
          </a:prstGeom>
          <a:noFill/>
        </p:spPr>
        <p:txBody>
          <a:bodyPr wrap="none" rtlCol="0">
            <a:spAutoFit/>
          </a:bodyPr>
          <a:lstStyle/>
          <a:p>
            <a:r>
              <a:rPr lang="en-US" sz="3200" b="1">
                <a:solidFill>
                  <a:schemeClr val="accent6"/>
                </a:solidFill>
                <a:latin typeface="Times New Roman" panose="02020603050405020304" pitchFamily="18" charset="0"/>
                <a:cs typeface="Times New Roman" panose="02020603050405020304" pitchFamily="18" charset="0"/>
              </a:rPr>
              <a:t>TỔNG KẾT</a:t>
            </a:r>
          </a:p>
        </p:txBody>
      </p:sp>
      <p:graphicFrame>
        <p:nvGraphicFramePr>
          <p:cNvPr id="10" name="Diagram 9"/>
          <p:cNvGraphicFramePr/>
          <p:nvPr>
            <p:extLst>
              <p:ext uri="{D42A27DB-BD31-4B8C-83A1-F6EECF244321}">
                <p14:modId xmlns:p14="http://schemas.microsoft.com/office/powerpoint/2010/main" val="104052265"/>
              </p:ext>
            </p:extLst>
          </p:nvPr>
        </p:nvGraphicFramePr>
        <p:xfrm>
          <a:off x="76200" y="971550"/>
          <a:ext cx="8915400" cy="4171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0"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 name="Group 4"/>
          <p:cNvGrpSpPr/>
          <p:nvPr/>
        </p:nvGrpSpPr>
        <p:grpSpPr>
          <a:xfrm>
            <a:off x="1828800" y="1047750"/>
            <a:ext cx="6505864" cy="3327065"/>
            <a:chOff x="2883137" y="1229186"/>
            <a:chExt cx="7845792" cy="3327065"/>
          </a:xfrm>
        </p:grpSpPr>
        <p:sp>
          <p:nvSpPr>
            <p:cNvPr id="4" name="TextBox 3"/>
            <p:cNvSpPr txBox="1"/>
            <p:nvPr/>
          </p:nvSpPr>
          <p:spPr>
            <a:xfrm>
              <a:off x="2883137" y="1229186"/>
              <a:ext cx="7845792" cy="3327065"/>
            </a:xfrm>
            <a:prstGeom prst="rect">
              <a:avLst/>
            </a:prstGeom>
            <a:noFill/>
          </p:spPr>
          <p:txBody>
            <a:bodyPr wrap="square" rtlCol="0">
              <a:spAutoFit/>
            </a:bodyPr>
            <a:lstStyle/>
            <a:p>
              <a:pPr>
                <a:lnSpc>
                  <a:spcPct val="135000"/>
                </a:lnSpc>
                <a:spcBef>
                  <a:spcPts val="600"/>
                </a:spcBef>
                <a:spcAft>
                  <a:spcPts val="600"/>
                </a:spcAft>
              </a:pPr>
              <a:r>
                <a:rPr lang="en-GB" sz="2800">
                  <a:latin typeface="Times New Roman" panose="02020603050405020304" pitchFamily="18" charset="0"/>
                  <a:cs typeface="Times New Roman" panose="02020603050405020304" pitchFamily="18" charset="0"/>
                </a:rPr>
                <a:t>        </a:t>
              </a:r>
              <a:r>
                <a:rPr lang="en-GB" sz="2800" b="1">
                  <a:latin typeface="Times New Roman" panose="02020603050405020304" pitchFamily="18" charset="0"/>
                  <a:cs typeface="Times New Roman" panose="02020603050405020304" pitchFamily="18" charset="0"/>
                </a:rPr>
                <a:t>Ôn lại các kiến thức đã học</a:t>
              </a:r>
            </a:p>
            <a:p>
              <a:pPr>
                <a:lnSpc>
                  <a:spcPct val="135000"/>
                </a:lnSpc>
                <a:spcBef>
                  <a:spcPts val="600"/>
                </a:spcBef>
                <a:spcAft>
                  <a:spcPts val="600"/>
                </a:spcAft>
              </a:pPr>
              <a:r>
                <a:rPr lang="en-GB" sz="2800">
                  <a:latin typeface="Times New Roman" panose="02020603050405020304" pitchFamily="18" charset="0"/>
                  <a:cs typeface="Times New Roman" panose="02020603050405020304" pitchFamily="18" charset="0"/>
                </a:rPr>
                <a:t>        </a:t>
              </a:r>
              <a:r>
                <a:rPr lang="en-GB" sz="2800" b="1">
                  <a:latin typeface="Times New Roman" panose="02020603050405020304" pitchFamily="18" charset="0"/>
                  <a:cs typeface="Times New Roman" panose="02020603050405020304" pitchFamily="18" charset="0"/>
                </a:rPr>
                <a:t>Làm bài tập và trả lời các câu hỏi </a:t>
              </a:r>
            </a:p>
            <a:p>
              <a:pPr>
                <a:lnSpc>
                  <a:spcPct val="135000"/>
                </a:lnSpc>
                <a:spcBef>
                  <a:spcPts val="600"/>
                </a:spcBef>
                <a:spcAft>
                  <a:spcPts val="600"/>
                </a:spcAft>
              </a:pPr>
              <a:r>
                <a:rPr lang="en-GB" sz="2800" b="1">
                  <a:latin typeface="Times New Roman" panose="02020603050405020304" pitchFamily="18" charset="0"/>
                  <a:cs typeface="Times New Roman" panose="02020603050405020304" pitchFamily="18" charset="0"/>
                </a:rPr>
                <a:t>        luyện tập, vận dụng.</a:t>
              </a:r>
            </a:p>
            <a:p>
              <a:pPr>
                <a:lnSpc>
                  <a:spcPct val="135000"/>
                </a:lnSpc>
                <a:spcBef>
                  <a:spcPts val="600"/>
                </a:spcBef>
                <a:spcAft>
                  <a:spcPts val="600"/>
                </a:spcAft>
              </a:pPr>
              <a:r>
                <a:rPr lang="en-US" sz="2800">
                  <a:latin typeface="Times New Roman" panose="02020603050405020304" pitchFamily="18" charset="0"/>
                  <a:ea typeface="Times New Roman"/>
                  <a:cs typeface="Times New Roman" panose="02020603050405020304" pitchFamily="18" charset="0"/>
                </a:rPr>
                <a:t>        </a:t>
              </a:r>
              <a:r>
                <a:rPr lang="en-US" sz="2800" b="1">
                  <a:latin typeface="Times New Roman" panose="02020603050405020304" pitchFamily="18" charset="0"/>
                  <a:ea typeface="Times New Roman"/>
                  <a:cs typeface="Times New Roman" panose="02020603050405020304" pitchFamily="18" charset="0"/>
                </a:rPr>
                <a:t>Chuẩn bị bài mới: Bài 4</a:t>
              </a:r>
              <a:endParaRPr lang="en-US" sz="2800" b="1">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grpSp>
          <p:nvGrpSpPr>
            <p:cNvPr id="14" name="Google Shape;330;p37"/>
            <p:cNvGrpSpPr/>
            <p:nvPr/>
          </p:nvGrpSpPr>
          <p:grpSpPr>
            <a:xfrm>
              <a:off x="3260808" y="1507440"/>
              <a:ext cx="307248" cy="388574"/>
              <a:chOff x="584925" y="238125"/>
              <a:chExt cx="415200" cy="525100"/>
            </a:xfrm>
            <a:solidFill>
              <a:schemeClr val="accent4">
                <a:lumMod val="75000"/>
              </a:schemeClr>
            </a:solidFill>
          </p:grpSpPr>
          <p:sp>
            <p:nvSpPr>
              <p:cNvPr id="15" name="Google Shape;331;p37"/>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2;p37"/>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3;p37"/>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4;p37"/>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5;p37"/>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6;p37"/>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379;p37"/>
            <p:cNvGrpSpPr/>
            <p:nvPr/>
          </p:nvGrpSpPr>
          <p:grpSpPr>
            <a:xfrm>
              <a:off x="3260809" y="2129352"/>
              <a:ext cx="307248" cy="371869"/>
              <a:chOff x="584925" y="922575"/>
              <a:chExt cx="415200" cy="502525"/>
            </a:xfrm>
            <a:solidFill>
              <a:schemeClr val="accent1">
                <a:lumMod val="75000"/>
              </a:schemeClr>
            </a:solidFill>
          </p:grpSpPr>
          <p:sp>
            <p:nvSpPr>
              <p:cNvPr id="22" name="Google Shape;380;p37"/>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1;p37"/>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2;p37"/>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387;p37"/>
            <p:cNvGrpSpPr/>
            <p:nvPr/>
          </p:nvGrpSpPr>
          <p:grpSpPr>
            <a:xfrm>
              <a:off x="3268414" y="3541966"/>
              <a:ext cx="550129" cy="445252"/>
              <a:chOff x="1973115" y="1351825"/>
              <a:chExt cx="568029" cy="412800"/>
            </a:xfrm>
            <a:solidFill>
              <a:schemeClr val="accent4">
                <a:lumMod val="75000"/>
              </a:schemeClr>
            </a:solidFill>
          </p:grpSpPr>
          <p:sp>
            <p:nvSpPr>
              <p:cNvPr id="26" name="Google Shape;388;p37"/>
              <p:cNvSpPr/>
              <p:nvPr/>
            </p:nvSpPr>
            <p:spPr>
              <a:xfrm>
                <a:off x="2002275" y="17108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9;p37"/>
              <p:cNvSpPr/>
              <p:nvPr/>
            </p:nvSpPr>
            <p:spPr>
              <a:xfrm>
                <a:off x="2332919" y="17108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90;p37"/>
              <p:cNvSpPr/>
              <p:nvPr/>
            </p:nvSpPr>
            <p:spPr>
              <a:xfrm>
                <a:off x="1973115" y="1363837"/>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91;p37"/>
              <p:cNvSpPr/>
              <p:nvPr/>
            </p:nvSpPr>
            <p:spPr>
              <a:xfrm>
                <a:off x="2228807" y="13518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 name="TextBox 29">
            <a:extLst>
              <a:ext uri="{FF2B5EF4-FFF2-40B4-BE49-F238E27FC236}">
                <a16:creationId xmlns:a16="http://schemas.microsoft.com/office/drawing/2014/main" id="{F4E16987-2FD8-43F0-9C89-25A29D0699CC}"/>
              </a:ext>
            </a:extLst>
          </p:cNvPr>
          <p:cNvSpPr txBox="1"/>
          <p:nvPr/>
        </p:nvSpPr>
        <p:spPr>
          <a:xfrm>
            <a:off x="-381000" y="-193760"/>
            <a:ext cx="8090655" cy="742511"/>
          </a:xfrm>
          <a:prstGeom prst="rect">
            <a:avLst/>
          </a:prstGeom>
          <a:noFill/>
        </p:spPr>
        <p:txBody>
          <a:bodyPr wrap="square">
            <a:spAutoFit/>
          </a:bodyPr>
          <a:lstStyle/>
          <a:p>
            <a:pPr algn="ctr">
              <a:lnSpc>
                <a:spcPct val="150000"/>
              </a:lnSpc>
            </a:pPr>
            <a:r>
              <a:rPr lang="en-US" sz="3200" b="1">
                <a:solidFill>
                  <a:srgbClr val="FF0000"/>
                </a:solidFill>
                <a:latin typeface="Times New Roman" panose="02020603050405020304" pitchFamily="18" charset="0"/>
                <a:cs typeface="Times New Roman" panose="02020603050405020304" pitchFamily="18" charset="0"/>
              </a:rPr>
              <a:t>CỦNG CỐ, DẶN DÒ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2050" name="Picture 2" descr="50+ Hình nền powerpoint màu xanh dương - nền xanh dương đẹp - Phụ Kiện  MacBook Chính Hãng">
            <a:extLst>
              <a:ext uri="{FF2B5EF4-FFF2-40B4-BE49-F238E27FC236}">
                <a16:creationId xmlns:a16="http://schemas.microsoft.com/office/drawing/2014/main" id="{3F991A3E-A4CB-4900-9D9A-6501DABAA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5" y="-2878"/>
            <a:ext cx="9158005" cy="514637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5280" y="-2878"/>
            <a:ext cx="2223762" cy="2051846"/>
            <a:chOff x="165949" y="996582"/>
            <a:chExt cx="1512762" cy="1433896"/>
          </a:xfrm>
        </p:grpSpPr>
        <p:grpSp>
          <p:nvGrpSpPr>
            <p:cNvPr id="112" name="Google Shape;112;p13"/>
            <p:cNvGrpSpPr/>
            <p:nvPr/>
          </p:nvGrpSpPr>
          <p:grpSpPr>
            <a:xfrm>
              <a:off x="165949" y="996582"/>
              <a:ext cx="1512762" cy="1433896"/>
              <a:chOff x="5300400" y="3670175"/>
              <a:chExt cx="421300" cy="399325"/>
            </a:xfrm>
          </p:grpSpPr>
          <p:sp>
            <p:nvSpPr>
              <p:cNvPr id="113" name="Google Shape;113;p13"/>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114" name="Google Shape;114;p13"/>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115" name="Google Shape;115;p13"/>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116" name="Google Shape;116;p13"/>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grpSp>
        <p:sp>
          <p:nvSpPr>
            <p:cNvPr id="3" name="TextBox 2"/>
            <p:cNvSpPr txBox="1"/>
            <p:nvPr/>
          </p:nvSpPr>
          <p:spPr>
            <a:xfrm>
              <a:off x="173990" y="1197174"/>
              <a:ext cx="1435397" cy="820185"/>
            </a:xfrm>
            <a:prstGeom prst="rect">
              <a:avLst/>
            </a:prstGeom>
            <a:noFill/>
          </p:spPr>
          <p:txBody>
            <a:bodyPr wrap="none" rtlCol="0">
              <a:spAutoFit/>
            </a:bodyPr>
            <a:lstStyle/>
            <a:p>
              <a:pPr algn="ctr"/>
              <a:r>
                <a:rPr lang="en-US" sz="2000" b="1">
                  <a:solidFill>
                    <a:srgbClr val="FF0000"/>
                  </a:solidFill>
                  <a:latin typeface="Times New Roman" panose="02020603050405020304" pitchFamily="18" charset="0"/>
                  <a:cs typeface="Times New Roman" panose="02020603050405020304" pitchFamily="18" charset="0"/>
                </a:rPr>
                <a:t>Các thế hệ </a:t>
              </a:r>
            </a:p>
            <a:p>
              <a:pPr algn="ctr"/>
              <a:r>
                <a:rPr lang="en-US" sz="2000" b="1">
                  <a:solidFill>
                    <a:srgbClr val="FF0000"/>
                  </a:solidFill>
                  <a:latin typeface="Times New Roman" panose="02020603050405020304" pitchFamily="18" charset="0"/>
                  <a:cs typeface="Times New Roman" panose="02020603050405020304" pitchFamily="18" charset="0"/>
                </a:rPr>
                <a:t>máy tính từ </a:t>
              </a:r>
            </a:p>
            <a:p>
              <a:pPr algn="ctr"/>
              <a:r>
                <a:rPr lang="en-US" sz="2000" b="1">
                  <a:solidFill>
                    <a:srgbClr val="FF0000"/>
                  </a:solidFill>
                  <a:latin typeface="Times New Roman" panose="02020603050405020304" pitchFamily="18" charset="0"/>
                  <a:cs typeface="Times New Roman" panose="02020603050405020304" pitchFamily="18" charset="0"/>
                </a:rPr>
                <a:t>trước đến nay</a:t>
              </a:r>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80" y="2266950"/>
            <a:ext cx="1962424" cy="171468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0693" y="375910"/>
            <a:ext cx="2223762" cy="158469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3293" y="63020"/>
            <a:ext cx="2644025" cy="196591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0693" y="2767270"/>
            <a:ext cx="2057400" cy="156956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1471" y="2266950"/>
            <a:ext cx="2753794" cy="19754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8" name="Picture 7">
            <a:extLst>
              <a:ext uri="{FF2B5EF4-FFF2-40B4-BE49-F238E27FC236}">
                <a16:creationId xmlns:a16="http://schemas.microsoft.com/office/drawing/2014/main" id="{1E7155B6-BDB4-4FA7-BFA6-515EC6DD905A}"/>
              </a:ext>
            </a:extLst>
          </p:cNvPr>
          <p:cNvPicPr>
            <a:picLocks noChangeAspect="1"/>
          </p:cNvPicPr>
          <p:nvPr/>
        </p:nvPicPr>
        <p:blipFill>
          <a:blip r:embed="rId3"/>
          <a:stretch>
            <a:fillRect/>
          </a:stretch>
        </p:blipFill>
        <p:spPr>
          <a:xfrm>
            <a:off x="5856" y="57150"/>
            <a:ext cx="9144000" cy="5205671"/>
          </a:xfrm>
          <a:prstGeom prst="rect">
            <a:avLst/>
          </a:prstGeom>
        </p:spPr>
      </p:pic>
      <p:sp>
        <p:nvSpPr>
          <p:cNvPr id="124" name="Google Shape;124;p14"/>
          <p:cNvSpPr txBox="1">
            <a:spLocks noGrp="1"/>
          </p:cNvSpPr>
          <p:nvPr>
            <p:ph type="ctrTitle"/>
          </p:nvPr>
        </p:nvSpPr>
        <p:spPr>
          <a:xfrm>
            <a:off x="2286000" y="438150"/>
            <a:ext cx="6718876" cy="2895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b="1" u="sng">
                <a:solidFill>
                  <a:srgbClr val="FF0000"/>
                </a:solidFill>
                <a:latin typeface="Times New Roman" panose="02020603050405020304" pitchFamily="18" charset="0"/>
                <a:cs typeface="Times New Roman" panose="02020603050405020304" pitchFamily="18" charset="0"/>
              </a:rPr>
              <a:t>BÀI 3</a:t>
            </a:r>
            <a:endParaRPr sz="4000" b="1" u="sng">
              <a:solidFill>
                <a:srgbClr val="FF0000"/>
              </a:solidFill>
              <a:latin typeface="Times New Roman" panose="02020603050405020304" pitchFamily="18" charset="0"/>
              <a:cs typeface="Times New Roman" panose="02020603050405020304" pitchFamily="18" charset="0"/>
            </a:endParaRPr>
          </a:p>
          <a:p>
            <a:pPr marL="0" lvl="0" indent="0" algn="ctr" rtl="0">
              <a:lnSpc>
                <a:spcPct val="150000"/>
              </a:lnSpc>
              <a:spcBef>
                <a:spcPts val="0"/>
              </a:spcBef>
              <a:spcAft>
                <a:spcPts val="0"/>
              </a:spcAft>
              <a:buNone/>
            </a:pPr>
            <a:r>
              <a:rPr lang="en" sz="4000" b="1">
                <a:solidFill>
                  <a:srgbClr val="FF0000"/>
                </a:solidFill>
                <a:latin typeface="Times New Roman" panose="02020603050405020304" pitchFamily="18" charset="0"/>
                <a:cs typeface="Times New Roman" panose="02020603050405020304" pitchFamily="18" charset="0"/>
              </a:rPr>
              <a:t>MÁY TÍNH TRONG HOẠT ĐỘNG THÔNG TIN</a:t>
            </a:r>
            <a:endParaRPr sz="4000" b="1">
              <a:solidFill>
                <a:srgbClr val="FF0000"/>
              </a:solidFill>
              <a:latin typeface="Times New Roman" panose="02020603050405020304" pitchFamily="18" charset="0"/>
              <a:cs typeface="Times New Roman" panose="02020603050405020304" pitchFamily="18" charset="0"/>
            </a:endParaRPr>
          </a:p>
        </p:txBody>
      </p:sp>
      <p:sp>
        <p:nvSpPr>
          <p:cNvPr id="5" name="Google Shape;151;p17"/>
          <p:cNvSpPr/>
          <p:nvPr/>
        </p:nvSpPr>
        <p:spPr>
          <a:xfrm>
            <a:off x="2667000" y="3456709"/>
            <a:ext cx="685800" cy="609438"/>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down)">
                                      <p:cBhvr>
                                        <p:cTn id="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785504962"/>
              </p:ext>
            </p:extLst>
          </p:nvPr>
        </p:nvGraphicFramePr>
        <p:xfrm>
          <a:off x="228600" y="1047750"/>
          <a:ext cx="87630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D9C75BCD-4D52-457B-8E81-84B2FCF3CA97}"/>
              </a:ext>
            </a:extLst>
          </p:cNvPr>
          <p:cNvSpPr txBox="1"/>
          <p:nvPr/>
        </p:nvSpPr>
        <p:spPr>
          <a:xfrm>
            <a:off x="-1143000" y="-65180"/>
            <a:ext cx="7620000" cy="701859"/>
          </a:xfrm>
          <a:prstGeom prst="rect">
            <a:avLst/>
          </a:prstGeom>
          <a:noFill/>
        </p:spPr>
        <p:txBody>
          <a:bodyPr wrap="square">
            <a:spAutoFit/>
          </a:bodyPr>
          <a:lstStyle/>
          <a:p>
            <a:pPr lvl="0" algn="ctr">
              <a:lnSpc>
                <a:spcPct val="150000"/>
              </a:lnSpc>
            </a:pPr>
            <a:r>
              <a:rPr lang="en-US" sz="3000" b="1">
                <a:solidFill>
                  <a:srgbClr val="FF0000"/>
                </a:solidFill>
                <a:latin typeface="Times New Roman" panose="02020603050405020304" pitchFamily="18" charset="0"/>
                <a:cs typeface="Times New Roman" panose="02020603050405020304" pitchFamily="18" charset="0"/>
              </a:rPr>
              <a:t>Nội dung bài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2" name="Rectangle 1">
            <a:extLst>
              <a:ext uri="{FF2B5EF4-FFF2-40B4-BE49-F238E27FC236}">
                <a16:creationId xmlns:a16="http://schemas.microsoft.com/office/drawing/2014/main" id="{93A2260A-9A02-496A-8BA0-852B238FCB5A}"/>
              </a:ext>
            </a:extLst>
          </p:cNvPr>
          <p:cNvSpPr/>
          <p:nvPr/>
        </p:nvSpPr>
        <p:spPr>
          <a:xfrm>
            <a:off x="0" y="580428"/>
            <a:ext cx="9126446" cy="45630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Oval 3"/>
          <p:cNvSpPr/>
          <p:nvPr/>
        </p:nvSpPr>
        <p:spPr>
          <a:xfrm>
            <a:off x="3581400" y="1570759"/>
            <a:ext cx="2116282" cy="19153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bg1"/>
                </a:solidFill>
              </a:rPr>
              <a:t>Quan sát hình ảnh, nêu tên các đồ vật?</a:t>
            </a:r>
          </a:p>
          <a:p>
            <a:pPr algn="ctr"/>
            <a:endParaRPr lang="en-US"/>
          </a:p>
        </p:txBody>
      </p:sp>
      <p:grpSp>
        <p:nvGrpSpPr>
          <p:cNvPr id="11" name="Group 10"/>
          <p:cNvGrpSpPr/>
          <p:nvPr/>
        </p:nvGrpSpPr>
        <p:grpSpPr>
          <a:xfrm>
            <a:off x="1177152" y="1270322"/>
            <a:ext cx="6741968" cy="3704359"/>
            <a:chOff x="1153391" y="1229591"/>
            <a:chExt cx="6741968" cy="3704359"/>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885" y="1325491"/>
              <a:ext cx="1966478" cy="1474858"/>
            </a:xfrm>
            <a:prstGeom prst="rect">
              <a:avLst/>
            </a:prstGeom>
          </p:spPr>
        </p:pic>
        <p:grpSp>
          <p:nvGrpSpPr>
            <p:cNvPr id="10" name="Group 9"/>
            <p:cNvGrpSpPr/>
            <p:nvPr/>
          </p:nvGrpSpPr>
          <p:grpSpPr>
            <a:xfrm>
              <a:off x="1153391" y="1229591"/>
              <a:ext cx="6741968" cy="3704359"/>
              <a:chOff x="1153391" y="1229591"/>
              <a:chExt cx="6741968" cy="3704359"/>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0591" y="1229591"/>
                <a:ext cx="1676400" cy="1676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391" y="3181350"/>
                <a:ext cx="2133600" cy="16002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2682" y="3638550"/>
                <a:ext cx="1905000" cy="12954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2738870"/>
                <a:ext cx="1799359" cy="1799359"/>
              </a:xfrm>
              <a:prstGeom prst="rect">
                <a:avLst/>
              </a:prstGeom>
            </p:spPr>
          </p:pic>
        </p:grpSp>
      </p:grpSp>
      <p:grpSp>
        <p:nvGrpSpPr>
          <p:cNvPr id="20" name="Group 19"/>
          <p:cNvGrpSpPr/>
          <p:nvPr/>
        </p:nvGrpSpPr>
        <p:grpSpPr>
          <a:xfrm>
            <a:off x="228600" y="1885950"/>
            <a:ext cx="1381991" cy="338554"/>
            <a:chOff x="228600" y="1885950"/>
            <a:chExt cx="1381991" cy="338554"/>
          </a:xfrm>
        </p:grpSpPr>
        <p:sp>
          <p:nvSpPr>
            <p:cNvPr id="12" name="TextBox 11"/>
            <p:cNvSpPr txBox="1"/>
            <p:nvPr/>
          </p:nvSpPr>
          <p:spPr>
            <a:xfrm>
              <a:off x="228600" y="1885950"/>
              <a:ext cx="1172500" cy="338554"/>
            </a:xfrm>
            <a:prstGeom prst="rect">
              <a:avLst/>
            </a:prstGeom>
            <a:noFill/>
          </p:spPr>
          <p:txBody>
            <a:bodyPr wrap="none" rtlCol="0">
              <a:spAutoFit/>
            </a:bodyPr>
            <a:lstStyle/>
            <a:p>
              <a:r>
                <a:rPr lang="en-US" sz="1600" b="1">
                  <a:solidFill>
                    <a:srgbClr val="FF0000"/>
                  </a:solidFill>
                  <a:latin typeface="Times New Roman" panose="02020603050405020304" pitchFamily="18" charset="0"/>
                  <a:cs typeface="Times New Roman" panose="02020603050405020304" pitchFamily="18" charset="0"/>
                </a:rPr>
                <a:t>MÁY ẢNH</a:t>
              </a:r>
            </a:p>
          </p:txBody>
        </p:sp>
        <p:cxnSp>
          <p:nvCxnSpPr>
            <p:cNvPr id="19" name="Straight Connector 18"/>
            <p:cNvCxnSpPr/>
            <p:nvPr/>
          </p:nvCxnSpPr>
          <p:spPr>
            <a:xfrm>
              <a:off x="990600" y="2224504"/>
              <a:ext cx="61999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04355" y="3629890"/>
            <a:ext cx="1198418" cy="338554"/>
            <a:chOff x="204355" y="3629890"/>
            <a:chExt cx="1198418" cy="338554"/>
          </a:xfrm>
        </p:grpSpPr>
        <p:sp>
          <p:nvSpPr>
            <p:cNvPr id="13" name="TextBox 12"/>
            <p:cNvSpPr txBox="1"/>
            <p:nvPr/>
          </p:nvSpPr>
          <p:spPr>
            <a:xfrm>
              <a:off x="204355" y="3629890"/>
              <a:ext cx="1104790" cy="338554"/>
            </a:xfrm>
            <a:prstGeom prst="rect">
              <a:avLst/>
            </a:prstGeom>
            <a:noFill/>
          </p:spPr>
          <p:txBody>
            <a:bodyPr wrap="none" rtlCol="0">
              <a:spAutoFit/>
            </a:bodyPr>
            <a:lstStyle/>
            <a:p>
              <a:r>
                <a:rPr lang="en-US" sz="1600" b="1">
                  <a:solidFill>
                    <a:srgbClr val="FF0000"/>
                  </a:solidFill>
                  <a:latin typeface="Times New Roman" panose="02020603050405020304" pitchFamily="18" charset="0"/>
                  <a:cs typeface="Times New Roman" panose="02020603050405020304" pitchFamily="18" charset="0"/>
                </a:rPr>
                <a:t>CAMERA</a:t>
              </a:r>
            </a:p>
          </p:txBody>
        </p:sp>
        <p:cxnSp>
          <p:nvCxnSpPr>
            <p:cNvPr id="23" name="Straight Connector 22"/>
            <p:cNvCxnSpPr/>
            <p:nvPr/>
          </p:nvCxnSpPr>
          <p:spPr>
            <a:xfrm>
              <a:off x="782782" y="3635935"/>
              <a:ext cx="61999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327487" y="3642896"/>
            <a:ext cx="619991" cy="338554"/>
            <a:chOff x="4327487" y="3642896"/>
            <a:chExt cx="619991" cy="338554"/>
          </a:xfrm>
        </p:grpSpPr>
        <p:sp>
          <p:nvSpPr>
            <p:cNvPr id="14" name="TextBox 13"/>
            <p:cNvSpPr txBox="1"/>
            <p:nvPr/>
          </p:nvSpPr>
          <p:spPr>
            <a:xfrm>
              <a:off x="4331604" y="3642896"/>
              <a:ext cx="615874" cy="338554"/>
            </a:xfrm>
            <a:prstGeom prst="rect">
              <a:avLst/>
            </a:prstGeom>
            <a:noFill/>
          </p:spPr>
          <p:txBody>
            <a:bodyPr wrap="none" rtlCol="0">
              <a:spAutoFit/>
            </a:bodyPr>
            <a:lstStyle/>
            <a:p>
              <a:r>
                <a:rPr lang="en-US" sz="1600" b="1">
                  <a:solidFill>
                    <a:srgbClr val="FF0000"/>
                  </a:solidFill>
                </a:rPr>
                <a:t>USB</a:t>
              </a:r>
            </a:p>
          </p:txBody>
        </p:sp>
        <p:cxnSp>
          <p:nvCxnSpPr>
            <p:cNvPr id="24" name="Straight Connector 23"/>
            <p:cNvCxnSpPr/>
            <p:nvPr/>
          </p:nvCxnSpPr>
          <p:spPr>
            <a:xfrm>
              <a:off x="4327487" y="3981450"/>
              <a:ext cx="61999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7388367" y="1885950"/>
            <a:ext cx="1274020" cy="338554"/>
            <a:chOff x="7388367" y="1885950"/>
            <a:chExt cx="1274020" cy="338554"/>
          </a:xfrm>
        </p:grpSpPr>
        <p:sp>
          <p:nvSpPr>
            <p:cNvPr id="17" name="TextBox 16"/>
            <p:cNvSpPr txBox="1"/>
            <p:nvPr/>
          </p:nvSpPr>
          <p:spPr>
            <a:xfrm>
              <a:off x="7772400" y="1885950"/>
              <a:ext cx="889987" cy="338554"/>
            </a:xfrm>
            <a:prstGeom prst="rect">
              <a:avLst/>
            </a:prstGeom>
            <a:noFill/>
          </p:spPr>
          <p:txBody>
            <a:bodyPr wrap="none" rtlCol="0">
              <a:spAutoFit/>
            </a:bodyPr>
            <a:lstStyle/>
            <a:p>
              <a:r>
                <a:rPr lang="en-US" sz="1600" b="1">
                  <a:solidFill>
                    <a:srgbClr val="FF0000"/>
                  </a:solidFill>
                  <a:latin typeface="Times New Roman" panose="02020603050405020304" pitchFamily="18" charset="0"/>
                  <a:cs typeface="Times New Roman" panose="02020603050405020304" pitchFamily="18" charset="0"/>
                </a:rPr>
                <a:t>ĐĨA CD</a:t>
              </a:r>
            </a:p>
          </p:txBody>
        </p:sp>
        <p:cxnSp>
          <p:nvCxnSpPr>
            <p:cNvPr id="25" name="Straight Connector 24"/>
            <p:cNvCxnSpPr/>
            <p:nvPr/>
          </p:nvCxnSpPr>
          <p:spPr>
            <a:xfrm>
              <a:off x="7388367" y="2211499"/>
              <a:ext cx="61999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7597402" y="3122502"/>
            <a:ext cx="1529044" cy="340253"/>
            <a:chOff x="7597402" y="3122502"/>
            <a:chExt cx="1529044" cy="340253"/>
          </a:xfrm>
        </p:grpSpPr>
        <p:sp>
          <p:nvSpPr>
            <p:cNvPr id="16" name="TextBox 15"/>
            <p:cNvSpPr txBox="1"/>
            <p:nvPr/>
          </p:nvSpPr>
          <p:spPr>
            <a:xfrm>
              <a:off x="7698363" y="3122502"/>
              <a:ext cx="1428083" cy="338554"/>
            </a:xfrm>
            <a:prstGeom prst="rect">
              <a:avLst/>
            </a:prstGeom>
            <a:noFill/>
          </p:spPr>
          <p:txBody>
            <a:bodyPr wrap="none" rtlCol="0">
              <a:spAutoFit/>
            </a:bodyPr>
            <a:lstStyle/>
            <a:p>
              <a:r>
                <a:rPr lang="en-US" sz="1600" b="1">
                  <a:solidFill>
                    <a:srgbClr val="FF0000"/>
                  </a:solidFill>
                  <a:latin typeface="Times New Roman" panose="02020603050405020304" pitchFamily="18" charset="0"/>
                  <a:cs typeface="Times New Roman" panose="02020603050405020304" pitchFamily="18" charset="0"/>
                </a:rPr>
                <a:t>ĐIỆN THOẠI</a:t>
              </a:r>
            </a:p>
          </p:txBody>
        </p:sp>
        <p:cxnSp>
          <p:nvCxnSpPr>
            <p:cNvPr id="26" name="Straight Connector 25"/>
            <p:cNvCxnSpPr/>
            <p:nvPr/>
          </p:nvCxnSpPr>
          <p:spPr>
            <a:xfrm>
              <a:off x="7597402" y="3462755"/>
              <a:ext cx="61999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86D3D543-7429-476A-AA42-E77B7D0AB9D1}"/>
              </a:ext>
            </a:extLst>
          </p:cNvPr>
          <p:cNvSpPr txBox="1"/>
          <p:nvPr/>
        </p:nvSpPr>
        <p:spPr>
          <a:xfrm>
            <a:off x="575823" y="118763"/>
            <a:ext cx="8086564" cy="461665"/>
          </a:xfrm>
          <a:prstGeom prst="rect">
            <a:avLst/>
          </a:prstGeom>
          <a:noFill/>
        </p:spPr>
        <p:txBody>
          <a:bodyPr wrap="square">
            <a:spAutoFit/>
          </a:bodyPr>
          <a:lstStyle/>
          <a:p>
            <a:r>
              <a:rPr lang="en-US" sz="2400" b="1">
                <a:solidFill>
                  <a:schemeClr val="accent6"/>
                </a:solidFill>
                <a:latin typeface="Times New Roman" panose="02020603050405020304" pitchFamily="18" charset="0"/>
                <a:cs typeface="Times New Roman" panose="02020603050405020304" pitchFamily="18" charset="0"/>
              </a:rPr>
              <a:t>I. MỘT SỐ THIẾT BỊ SỐ THÔNG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ppt_x"/>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ppt_x"/>
                                          </p:val>
                                        </p:tav>
                                        <p:tav tm="100000">
                                          <p:val>
                                            <p:strVal val="#ppt_x"/>
                                          </p:val>
                                        </p:tav>
                                      </p:tavLst>
                                    </p:anim>
                                    <p:anim calcmode="lin" valueType="num">
                                      <p:cBhvr additive="base">
                                        <p:cTn id="4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ctrTitle" idx="4294967295"/>
          </p:nvPr>
        </p:nvSpPr>
        <p:spPr>
          <a:xfrm>
            <a:off x="533400" y="-64036"/>
            <a:ext cx="6823075" cy="8874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b="1">
                <a:solidFill>
                  <a:schemeClr val="accent6"/>
                </a:solidFill>
                <a:latin typeface="Times New Roman" panose="02020603050405020304" pitchFamily="18" charset="0"/>
                <a:cs typeface="Times New Roman" panose="02020603050405020304" pitchFamily="18" charset="0"/>
              </a:rPr>
              <a:t>K</a:t>
            </a:r>
            <a:r>
              <a:rPr lang="en" sz="3200" b="1">
                <a:solidFill>
                  <a:schemeClr val="accent6"/>
                </a:solidFill>
                <a:latin typeface="Times New Roman" panose="02020603050405020304" pitchFamily="18" charset="0"/>
                <a:cs typeface="Times New Roman" panose="02020603050405020304" pitchFamily="18" charset="0"/>
              </a:rPr>
              <a:t>ết luận:</a:t>
            </a:r>
            <a:endParaRPr sz="3200" b="1">
              <a:solidFill>
                <a:schemeClr val="accent6"/>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30777" y="1047750"/>
            <a:ext cx="8534400" cy="1815882"/>
          </a:xfrm>
          <a:prstGeom prst="rect">
            <a:avLst/>
          </a:prstGeom>
          <a:noFill/>
        </p:spPr>
        <p:txBody>
          <a:bodyPr wrap="square" rtlCol="0">
            <a:spAutoFit/>
          </a:bodyPr>
          <a:lstStyle/>
          <a:p>
            <a:pPr>
              <a:lnSpc>
                <a:spcPct val="150000"/>
              </a:lnSpc>
            </a:pPr>
            <a:r>
              <a:rPr lang="nl-NL" sz="2800">
                <a:solidFill>
                  <a:schemeClr val="accent1">
                    <a:lumMod val="75000"/>
                  </a:schemeClr>
                </a:solidFill>
                <a:latin typeface="Times New Roman" panose="02020603050405020304" pitchFamily="18" charset="0"/>
                <a:cs typeface="Times New Roman" panose="02020603050405020304" pitchFamily="18" charset="0"/>
              </a:rPr>
              <a:t>	Đĩa CD, ổ cứng máy tính, thẻ nhớ, điện thoại, máy ảnh, USB hay camera... đều là các thiết bị số.</a:t>
            </a:r>
            <a:endParaRPr lang="en-US" sz="2800">
              <a:solidFill>
                <a:schemeClr val="accent1">
                  <a:lumMod val="75000"/>
                </a:schemeClr>
              </a:solidFill>
              <a:latin typeface="Times New Roman" panose="02020603050405020304" pitchFamily="18" charset="0"/>
              <a:cs typeface="Times New Roman" panose="02020603050405020304" pitchFamily="18" charset="0"/>
            </a:endParaRPr>
          </a:p>
          <a:p>
            <a:endParaRPr lang="en-US" sz="28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30777" y="2724150"/>
            <a:ext cx="9034846" cy="1815882"/>
          </a:xfrm>
          <a:prstGeom prst="rect">
            <a:avLst/>
          </a:prstGeom>
          <a:noFill/>
        </p:spPr>
        <p:txBody>
          <a:bodyPr wrap="none" rtlCol="0">
            <a:spAutoFit/>
          </a:bodyPr>
          <a:lstStyle/>
          <a:p>
            <a:pPr>
              <a:lnSpc>
                <a:spcPct val="150000"/>
              </a:lnSpc>
            </a:pPr>
            <a:r>
              <a:rPr lang="nl-NL" sz="2800">
                <a:solidFill>
                  <a:schemeClr val="accent1">
                    <a:lumMod val="75000"/>
                  </a:schemeClr>
                </a:solidFill>
                <a:latin typeface="Times New Roman" panose="02020603050405020304" pitchFamily="18" charset="0"/>
                <a:cs typeface="Times New Roman" panose="02020603050405020304" pitchFamily="18" charset="0"/>
              </a:rPr>
              <a:t>	Các thiết bị số nhỏ gọn hỗ trợ con người trong hoạt động </a:t>
            </a:r>
          </a:p>
          <a:p>
            <a:pPr>
              <a:lnSpc>
                <a:spcPct val="150000"/>
              </a:lnSpc>
            </a:pPr>
            <a:r>
              <a:rPr lang="nl-NL" sz="2800">
                <a:solidFill>
                  <a:schemeClr val="accent1">
                    <a:lumMod val="75000"/>
                  </a:schemeClr>
                </a:solidFill>
                <a:latin typeface="Times New Roman" panose="02020603050405020304" pitchFamily="18" charset="0"/>
                <a:cs typeface="Times New Roman" panose="02020603050405020304" pitchFamily="18" charset="0"/>
              </a:rPr>
              <a:t>thu nhận, lưu trữ, xử lí và truyền thông tin một cách hiệu quả.</a:t>
            </a:r>
            <a:endParaRPr lang="vi-VN" sz="2800">
              <a:solidFill>
                <a:schemeClr val="accent1">
                  <a:lumMod val="75000"/>
                </a:schemeClr>
              </a:solidFill>
              <a:latin typeface="Times New Roman" panose="02020603050405020304" pitchFamily="18" charset="0"/>
              <a:cs typeface="Times New Roman" panose="02020603050405020304" pitchFamily="18" charset="0"/>
            </a:endParaRPr>
          </a:p>
          <a:p>
            <a:endParaRPr lang="en-US" sz="280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down)">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4" name="TextBox 3"/>
          <p:cNvSpPr txBox="1"/>
          <p:nvPr/>
        </p:nvSpPr>
        <p:spPr>
          <a:xfrm>
            <a:off x="533400" y="1581150"/>
            <a:ext cx="1968904" cy="1600200"/>
          </a:xfrm>
          <a:prstGeom prst="foldedCorner">
            <a:avLst/>
          </a:prstGeom>
          <a:solidFill>
            <a:schemeClr val="accent5"/>
          </a:solidFill>
        </p:spPr>
        <p:txBody>
          <a:bodyPr wrap="square" rtlCol="0">
            <a:spAutoFit/>
          </a:bodyPr>
          <a:lstStyle/>
          <a:p>
            <a:pPr>
              <a:lnSpc>
                <a:spcPct val="150000"/>
              </a:lnSpc>
            </a:pPr>
            <a:r>
              <a:rPr lang="en-US" sz="1800">
                <a:solidFill>
                  <a:srgbClr val="002060"/>
                </a:solidFill>
                <a:latin typeface="Times New Roman" panose="02020603050405020304" pitchFamily="18" charset="0"/>
                <a:cs typeface="Times New Roman" panose="02020603050405020304" pitchFamily="18" charset="0"/>
              </a:rPr>
              <a:t>Kể tên một số thiết</a:t>
            </a:r>
          </a:p>
          <a:p>
            <a:pPr>
              <a:lnSpc>
                <a:spcPct val="150000"/>
              </a:lnSpc>
            </a:pPr>
            <a:r>
              <a:rPr lang="en-US" sz="1800">
                <a:solidFill>
                  <a:srgbClr val="002060"/>
                </a:solidFill>
                <a:latin typeface="Times New Roman" panose="02020603050405020304" pitchFamily="18" charset="0"/>
                <a:cs typeface="Times New Roman" panose="02020603050405020304" pitchFamily="18" charset="0"/>
              </a:rPr>
              <a:t>bị lưu trữ thông tin</a:t>
            </a:r>
          </a:p>
          <a:p>
            <a:pPr>
              <a:lnSpc>
                <a:spcPct val="150000"/>
              </a:lnSpc>
            </a:pPr>
            <a:r>
              <a:rPr lang="en-US" sz="1800">
                <a:solidFill>
                  <a:srgbClr val="002060"/>
                </a:solidFill>
                <a:latin typeface="Times New Roman" panose="02020603050405020304" pitchFamily="18" charset="0"/>
                <a:cs typeface="Times New Roman" panose="02020603050405020304" pitchFamily="18" charset="0"/>
              </a:rPr>
              <a:t>khác mà em biết?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636" y="755271"/>
            <a:ext cx="5793421" cy="3632958"/>
          </a:xfrm>
          <a:prstGeom prst="rect">
            <a:avLst/>
          </a:prstGeom>
        </p:spPr>
      </p:pic>
      <p:sp>
        <p:nvSpPr>
          <p:cNvPr id="13" name="TextBox 12">
            <a:extLst>
              <a:ext uri="{FF2B5EF4-FFF2-40B4-BE49-F238E27FC236}">
                <a16:creationId xmlns:a16="http://schemas.microsoft.com/office/drawing/2014/main" id="{1771153C-2EBC-4055-82EE-0BC411A3317B}"/>
              </a:ext>
            </a:extLst>
          </p:cNvPr>
          <p:cNvSpPr txBox="1"/>
          <p:nvPr/>
        </p:nvSpPr>
        <p:spPr>
          <a:xfrm>
            <a:off x="762000" y="-11197"/>
            <a:ext cx="5598042" cy="553998"/>
          </a:xfrm>
          <a:prstGeom prst="rect">
            <a:avLst/>
          </a:prstGeom>
          <a:noFill/>
        </p:spPr>
        <p:txBody>
          <a:bodyPr wrap="square">
            <a:spAutoFit/>
          </a:bodyPr>
          <a:lstStyle/>
          <a:p>
            <a:r>
              <a:rPr lang="en-US" sz="3000" b="1">
                <a:solidFill>
                  <a:schemeClr val="accent6"/>
                </a:solidFill>
                <a:latin typeface="Times New Roman" panose="02020603050405020304" pitchFamily="18" charset="0"/>
                <a:cs typeface="Times New Roman" panose="02020603050405020304" pitchFamily="18" charset="0"/>
              </a:rPr>
              <a:t>Bài tập nhanh?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3" name="Flowchart: Manual Input 12">
            <a:extLst>
              <a:ext uri="{FF2B5EF4-FFF2-40B4-BE49-F238E27FC236}">
                <a16:creationId xmlns:a16="http://schemas.microsoft.com/office/drawing/2014/main" id="{3D41D94A-3352-4AE2-8006-206AA2ACB850}"/>
              </a:ext>
            </a:extLst>
          </p:cNvPr>
          <p:cNvSpPr/>
          <p:nvPr/>
        </p:nvSpPr>
        <p:spPr>
          <a:xfrm flipH="1" flipV="1">
            <a:off x="0" y="1971"/>
            <a:ext cx="9144000" cy="1010107"/>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67909"/>
            <a:ext cx="3200400" cy="299466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378719587"/>
              </p:ext>
            </p:extLst>
          </p:nvPr>
        </p:nvGraphicFramePr>
        <p:xfrm>
          <a:off x="3505200" y="1112044"/>
          <a:ext cx="5334000" cy="4031408"/>
        </p:xfrm>
        <a:graphic>
          <a:graphicData uri="http://schemas.openxmlformats.org/drawingml/2006/table">
            <a:tbl>
              <a:tblPr firstRow="1" bandRow="1">
                <a:tableStyleId>{1D0959E3-60D2-4878-9555-1CC85E9E5687}</a:tableStyleId>
              </a:tblPr>
              <a:tblGrid>
                <a:gridCol w="2510118">
                  <a:extLst>
                    <a:ext uri="{9D8B030D-6E8A-4147-A177-3AD203B41FA5}">
                      <a16:colId xmlns:a16="http://schemas.microsoft.com/office/drawing/2014/main" val="20000"/>
                    </a:ext>
                  </a:extLst>
                </a:gridCol>
                <a:gridCol w="2823882">
                  <a:extLst>
                    <a:ext uri="{9D8B030D-6E8A-4147-A177-3AD203B41FA5}">
                      <a16:colId xmlns:a16="http://schemas.microsoft.com/office/drawing/2014/main" val="20001"/>
                    </a:ext>
                  </a:extLst>
                </a:gridCol>
              </a:tblGrid>
              <a:tr h="1007852">
                <a:tc>
                  <a:txBody>
                    <a:bodyPr/>
                    <a:lstStyle/>
                    <a:p>
                      <a:pPr algn="ctr"/>
                      <a:r>
                        <a:rPr lang="en-US" sz="1600" b="1">
                          <a:solidFill>
                            <a:srgbClr val="002060"/>
                          </a:solidFill>
                        </a:rPr>
                        <a:t>Dùng</a:t>
                      </a:r>
                      <a:r>
                        <a:rPr lang="en-US" sz="1600" b="1" baseline="0">
                          <a:solidFill>
                            <a:srgbClr val="002060"/>
                          </a:solidFill>
                        </a:rPr>
                        <a:t> máy tính</a:t>
                      </a:r>
                      <a:endParaRPr lang="en-US" sz="1600" b="1">
                        <a:solidFill>
                          <a:srgbClr val="002060"/>
                        </a:solidFill>
                      </a:endParaRPr>
                    </a:p>
                  </a:txBody>
                  <a:tcPr anchor="ctr">
                    <a:solidFill>
                      <a:schemeClr val="accent4">
                        <a:lumMod val="60000"/>
                        <a:lumOff val="40000"/>
                      </a:schemeClr>
                    </a:solidFill>
                  </a:tcPr>
                </a:tc>
                <a:tc>
                  <a:txBody>
                    <a:bodyPr/>
                    <a:lstStyle/>
                    <a:p>
                      <a:pPr algn="ctr"/>
                      <a:r>
                        <a:rPr lang="en-US" sz="1600" b="1">
                          <a:solidFill>
                            <a:srgbClr val="002060"/>
                          </a:solidFill>
                        </a:rPr>
                        <a:t>Không</a:t>
                      </a:r>
                      <a:r>
                        <a:rPr lang="en-US" sz="1600" b="1" baseline="0">
                          <a:solidFill>
                            <a:srgbClr val="002060"/>
                          </a:solidFill>
                        </a:rPr>
                        <a:t> dùng máy tính</a:t>
                      </a:r>
                      <a:endParaRPr lang="en-US" sz="1600" b="1">
                        <a:solidFill>
                          <a:srgbClr val="002060"/>
                        </a:solidFill>
                      </a:endParaRPr>
                    </a:p>
                  </a:txBody>
                  <a:tcPr anchor="ctr">
                    <a:solidFill>
                      <a:schemeClr val="accent4">
                        <a:lumMod val="60000"/>
                        <a:lumOff val="40000"/>
                      </a:schemeClr>
                    </a:solidFill>
                  </a:tcPr>
                </a:tc>
                <a:extLst>
                  <a:ext uri="{0D108BD9-81ED-4DB2-BD59-A6C34878D82A}">
                    <a16:rowId xmlns:a16="http://schemas.microsoft.com/office/drawing/2014/main" val="10000"/>
                  </a:ext>
                </a:extLst>
              </a:tr>
              <a:tr h="1007852">
                <a:tc>
                  <a:txBody>
                    <a:bodyPr/>
                    <a:lstStyle/>
                    <a:p>
                      <a:pPr algn="ctr"/>
                      <a:endParaRPr lang="en-US" sz="1600"/>
                    </a:p>
                  </a:txBody>
                  <a:tcPr anchor="ctr"/>
                </a:tc>
                <a:tc>
                  <a:txBody>
                    <a:bodyPr/>
                    <a:lstStyle/>
                    <a:p>
                      <a:pPr algn="ctr"/>
                      <a:endParaRPr lang="en-US" sz="1600"/>
                    </a:p>
                  </a:txBody>
                  <a:tcPr anchor="ctr"/>
                </a:tc>
                <a:extLst>
                  <a:ext uri="{0D108BD9-81ED-4DB2-BD59-A6C34878D82A}">
                    <a16:rowId xmlns:a16="http://schemas.microsoft.com/office/drawing/2014/main" val="10001"/>
                  </a:ext>
                </a:extLst>
              </a:tr>
              <a:tr h="1007852">
                <a:tc>
                  <a:txBody>
                    <a:bodyPr/>
                    <a:lstStyle/>
                    <a:p>
                      <a:pPr algn="ctr"/>
                      <a:endParaRPr lang="en-US" sz="1600"/>
                    </a:p>
                  </a:txBody>
                  <a:tcPr anchor="ctr"/>
                </a:tc>
                <a:tc>
                  <a:txBody>
                    <a:bodyPr/>
                    <a:lstStyle/>
                    <a:p>
                      <a:pPr algn="ctr"/>
                      <a:endParaRPr lang="en-US" sz="1600"/>
                    </a:p>
                  </a:txBody>
                  <a:tcPr anchor="ctr"/>
                </a:tc>
                <a:extLst>
                  <a:ext uri="{0D108BD9-81ED-4DB2-BD59-A6C34878D82A}">
                    <a16:rowId xmlns:a16="http://schemas.microsoft.com/office/drawing/2014/main" val="10002"/>
                  </a:ext>
                </a:extLst>
              </a:tr>
              <a:tr h="1007852">
                <a:tc>
                  <a:txBody>
                    <a:bodyPr/>
                    <a:lstStyle/>
                    <a:p>
                      <a:pPr algn="ctr"/>
                      <a:endParaRPr lang="en-US" sz="1600"/>
                    </a:p>
                  </a:txBody>
                  <a:tcPr anchor="ctr"/>
                </a:tc>
                <a:tc>
                  <a:txBody>
                    <a:bodyPr/>
                    <a:lstStyle/>
                    <a:p>
                      <a:pPr algn="ctr"/>
                      <a:endParaRPr lang="en-US" sz="1600"/>
                    </a:p>
                  </a:txBody>
                  <a:tcPr anchor="ctr"/>
                </a:tc>
                <a:extLst>
                  <a:ext uri="{0D108BD9-81ED-4DB2-BD59-A6C34878D82A}">
                    <a16:rowId xmlns:a16="http://schemas.microsoft.com/office/drawing/2014/main" val="10003"/>
                  </a:ext>
                </a:extLst>
              </a:tr>
            </a:tbl>
          </a:graphicData>
        </a:graphic>
      </p:graphicFrame>
      <p:sp>
        <p:nvSpPr>
          <p:cNvPr id="2" name="TextBox 1"/>
          <p:cNvSpPr txBox="1"/>
          <p:nvPr/>
        </p:nvSpPr>
        <p:spPr>
          <a:xfrm>
            <a:off x="3724684" y="2060058"/>
            <a:ext cx="2362200" cy="1231106"/>
          </a:xfrm>
          <a:prstGeom prst="rect">
            <a:avLst/>
          </a:prstGeom>
          <a:noFill/>
        </p:spPr>
        <p:txBody>
          <a:bodyPr wrap="square" rtlCol="0">
            <a:spAutoFit/>
          </a:bodyPr>
          <a:lstStyle/>
          <a:p>
            <a:pPr>
              <a:lnSpc>
                <a:spcPct val="150000"/>
              </a:lnSpc>
            </a:pPr>
            <a:r>
              <a:rPr lang="en-US">
                <a:latin typeface="Times New Roman" panose="02020603050405020304" pitchFamily="18" charset="0"/>
                <a:cs typeface="Times New Roman" panose="02020603050405020304" pitchFamily="18" charset="0"/>
              </a:rPr>
              <a:t>Làm việc, tính toán, </a:t>
            </a:r>
          </a:p>
          <a:p>
            <a:pPr>
              <a:lnSpc>
                <a:spcPct val="150000"/>
              </a:lnSpc>
            </a:pPr>
            <a:r>
              <a:rPr lang="en-US">
                <a:latin typeface="Times New Roman" panose="02020603050405020304" pitchFamily="18" charset="0"/>
                <a:cs typeface="Times New Roman" panose="02020603050405020304" pitchFamily="18" charset="0"/>
              </a:rPr>
              <a:t>xử lí công việc nhanh</a:t>
            </a:r>
          </a:p>
          <a:p>
            <a:endParaRPr lang="en-US" sz="2000">
              <a:latin typeface="Times New Roman" panose="02020603050405020304" pitchFamily="18" charset="0"/>
              <a:cs typeface="Times New Roman" panose="02020603050405020304" pitchFamily="18" charset="0"/>
            </a:endParaRPr>
          </a:p>
        </p:txBody>
      </p:sp>
      <p:sp>
        <p:nvSpPr>
          <p:cNvPr id="3" name="TextBox 2"/>
          <p:cNvSpPr txBox="1"/>
          <p:nvPr/>
        </p:nvSpPr>
        <p:spPr>
          <a:xfrm>
            <a:off x="6113072" y="2038350"/>
            <a:ext cx="2748706" cy="1231106"/>
          </a:xfrm>
          <a:prstGeom prst="rect">
            <a:avLst/>
          </a:prstGeom>
          <a:noFill/>
        </p:spPr>
        <p:txBody>
          <a:bodyPr wrap="square" rtlCol="0">
            <a:spAutoFit/>
          </a:bodyPr>
          <a:lstStyle/>
          <a:p>
            <a:pPr>
              <a:lnSpc>
                <a:spcPct val="150000"/>
              </a:lnSpc>
            </a:pPr>
            <a:r>
              <a:rPr lang="en-US">
                <a:latin typeface="Times New Roman" panose="02020603050405020304" pitchFamily="18" charset="0"/>
                <a:cs typeface="Times New Roman" panose="02020603050405020304" pitchFamily="18" charset="0"/>
              </a:rPr>
              <a:t>Làm việc chậm, không hiệu quả.</a:t>
            </a:r>
          </a:p>
          <a:p>
            <a:endParaRPr lang="en-US" sz="2000">
              <a:latin typeface="Times New Roman" panose="02020603050405020304" pitchFamily="18" charset="0"/>
              <a:cs typeface="Times New Roman" panose="02020603050405020304" pitchFamily="18" charset="0"/>
            </a:endParaRPr>
          </a:p>
        </p:txBody>
      </p:sp>
      <p:sp>
        <p:nvSpPr>
          <p:cNvPr id="6" name="TextBox 5"/>
          <p:cNvSpPr txBox="1"/>
          <p:nvPr/>
        </p:nvSpPr>
        <p:spPr>
          <a:xfrm>
            <a:off x="3643057" y="3125185"/>
            <a:ext cx="2362200" cy="1231106"/>
          </a:xfrm>
          <a:prstGeom prst="rect">
            <a:avLst/>
          </a:prstGeom>
          <a:noFill/>
        </p:spPr>
        <p:txBody>
          <a:bodyPr wrap="square" rtlCol="0">
            <a:spAutoFit/>
          </a:bodyPr>
          <a:lstStyle/>
          <a:p>
            <a:pPr>
              <a:lnSpc>
                <a:spcPct val="150000"/>
              </a:lnSpc>
            </a:pPr>
            <a:r>
              <a:rPr lang="en-US">
                <a:latin typeface="Times New Roman" panose="02020603050405020304" pitchFamily="18" charset="0"/>
                <a:cs typeface="Times New Roman" panose="02020603050405020304" pitchFamily="18" charset="0"/>
              </a:rPr>
              <a:t>Tìm kiếm được bất cứ </a:t>
            </a:r>
          </a:p>
          <a:p>
            <a:pPr>
              <a:lnSpc>
                <a:spcPct val="150000"/>
              </a:lnSpc>
            </a:pPr>
            <a:r>
              <a:rPr lang="en-US">
                <a:latin typeface="Times New Roman" panose="02020603050405020304" pitchFamily="18" charset="0"/>
                <a:cs typeface="Times New Roman" panose="02020603050405020304" pitchFamily="18" charset="0"/>
              </a:rPr>
              <a:t>thông tin mình muốn</a:t>
            </a:r>
          </a:p>
          <a:p>
            <a:endParaRPr lang="en-US" sz="2000">
              <a:latin typeface="Times New Roman" panose="02020603050405020304" pitchFamily="18" charset="0"/>
              <a:cs typeface="Times New Roman" panose="02020603050405020304" pitchFamily="18" charset="0"/>
            </a:endParaRPr>
          </a:p>
        </p:txBody>
      </p:sp>
      <p:sp>
        <p:nvSpPr>
          <p:cNvPr id="7" name="TextBox 6"/>
          <p:cNvSpPr txBox="1"/>
          <p:nvPr/>
        </p:nvSpPr>
        <p:spPr>
          <a:xfrm>
            <a:off x="6201681" y="3125185"/>
            <a:ext cx="2713719" cy="1231106"/>
          </a:xfrm>
          <a:prstGeom prst="rect">
            <a:avLst/>
          </a:prstGeom>
          <a:noFill/>
        </p:spPr>
        <p:txBody>
          <a:bodyPr wrap="square" rtlCol="0">
            <a:spAutoFit/>
          </a:bodyPr>
          <a:lstStyle/>
          <a:p>
            <a:pPr>
              <a:lnSpc>
                <a:spcPct val="150000"/>
              </a:lnSpc>
            </a:pPr>
            <a:r>
              <a:rPr lang="en-US">
                <a:latin typeface="Times New Roman" panose="02020603050405020304" pitchFamily="18" charset="0"/>
                <a:cs typeface="Times New Roman" panose="02020603050405020304" pitchFamily="18" charset="0"/>
              </a:rPr>
              <a:t>Tài liệu hạn chế, chỉ có </a:t>
            </a:r>
          </a:p>
          <a:p>
            <a:pPr>
              <a:lnSpc>
                <a:spcPct val="150000"/>
              </a:lnSpc>
            </a:pPr>
            <a:r>
              <a:rPr lang="en-US">
                <a:latin typeface="Times New Roman" panose="02020603050405020304" pitchFamily="18" charset="0"/>
                <a:cs typeface="Times New Roman" panose="02020603050405020304" pitchFamily="18" charset="0"/>
              </a:rPr>
              <a:t>thể tìm kiếm qua sách vở</a:t>
            </a:r>
          </a:p>
          <a:p>
            <a:endParaRPr lang="en-US" sz="2000">
              <a:latin typeface="Times New Roman" panose="02020603050405020304" pitchFamily="18" charset="0"/>
              <a:cs typeface="Times New Roman" panose="02020603050405020304" pitchFamily="18" charset="0"/>
            </a:endParaRPr>
          </a:p>
        </p:txBody>
      </p:sp>
      <p:sp>
        <p:nvSpPr>
          <p:cNvPr id="8" name="TextBox 7"/>
          <p:cNvSpPr txBox="1"/>
          <p:nvPr/>
        </p:nvSpPr>
        <p:spPr>
          <a:xfrm>
            <a:off x="3746208" y="4096345"/>
            <a:ext cx="2388388" cy="873572"/>
          </a:xfrm>
          <a:prstGeom prst="rect">
            <a:avLst/>
          </a:prstGeom>
          <a:noFill/>
        </p:spPr>
        <p:txBody>
          <a:bodyPr wrap="square" rtlCol="0">
            <a:spAutoFit/>
          </a:bodyPr>
          <a:lstStyle/>
          <a:p>
            <a:pPr>
              <a:lnSpc>
                <a:spcPct val="150000"/>
              </a:lnSpc>
            </a:pPr>
            <a:r>
              <a:rPr lang="en-US">
                <a:latin typeface="Times New Roman" panose="02020603050405020304" pitchFamily="18" charset="0"/>
                <a:cs typeface="Times New Roman" panose="02020603050405020304" pitchFamily="18" charset="0"/>
              </a:rPr>
              <a:t>Kết nối được nhiều người khắp thế giới</a:t>
            </a:r>
          </a:p>
        </p:txBody>
      </p:sp>
      <p:sp>
        <p:nvSpPr>
          <p:cNvPr id="9" name="TextBox 8"/>
          <p:cNvSpPr txBox="1"/>
          <p:nvPr/>
        </p:nvSpPr>
        <p:spPr>
          <a:xfrm>
            <a:off x="6143114" y="4122784"/>
            <a:ext cx="2627642" cy="1231106"/>
          </a:xfrm>
          <a:prstGeom prst="rect">
            <a:avLst/>
          </a:prstGeom>
          <a:noFill/>
        </p:spPr>
        <p:txBody>
          <a:bodyPr wrap="none" rtlCol="0">
            <a:spAutoFit/>
          </a:bodyPr>
          <a:lstStyle/>
          <a:p>
            <a:pPr>
              <a:lnSpc>
                <a:spcPct val="150000"/>
              </a:lnSpc>
            </a:pPr>
            <a:r>
              <a:rPr lang="en-US">
                <a:latin typeface="Times New Roman" panose="02020603050405020304" pitchFamily="18" charset="0"/>
                <a:cs typeface="Times New Roman" panose="02020603050405020304" pitchFamily="18" charset="0"/>
              </a:rPr>
              <a:t>Hạn chế các mối quan hệ, </a:t>
            </a:r>
          </a:p>
          <a:p>
            <a:pPr>
              <a:lnSpc>
                <a:spcPct val="150000"/>
              </a:lnSpc>
            </a:pPr>
            <a:r>
              <a:rPr lang="en-US">
                <a:latin typeface="Times New Roman" panose="02020603050405020304" pitchFamily="18" charset="0"/>
                <a:cs typeface="Times New Roman" panose="02020603050405020304" pitchFamily="18" charset="0"/>
              </a:rPr>
              <a:t>sự trao đổi thông tin…</a:t>
            </a:r>
          </a:p>
          <a:p>
            <a:endParaRPr lang="en-US" sz="20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A9DB16C-8992-4D11-9F44-A02409B9F520}"/>
              </a:ext>
            </a:extLst>
          </p:cNvPr>
          <p:cNvSpPr txBox="1"/>
          <p:nvPr/>
        </p:nvSpPr>
        <p:spPr>
          <a:xfrm>
            <a:off x="546961" y="-48486"/>
            <a:ext cx="8050078" cy="1384995"/>
          </a:xfrm>
          <a:prstGeom prst="rect">
            <a:avLst/>
          </a:prstGeom>
          <a:noFill/>
        </p:spPr>
        <p:txBody>
          <a:bodyPr wrap="square">
            <a:spAutoFit/>
          </a:bodyPr>
          <a:lstStyle/>
          <a:p>
            <a:pPr algn="ctr"/>
            <a:r>
              <a:rPr lang="vi-VN" sz="2800" b="1">
                <a:solidFill>
                  <a:schemeClr val="accent6"/>
                </a:solidFill>
                <a:latin typeface="Times New Roman" panose="02020603050405020304" pitchFamily="18" charset="0"/>
                <a:cs typeface="Times New Roman" panose="02020603050405020304" pitchFamily="18" charset="0"/>
              </a:rPr>
              <a:t>So sánh sự khác nhau giữa người sử dụng máy tính và người không dùng máy tính?</a:t>
            </a:r>
            <a:endParaRPr lang="vi-VN" sz="2800"/>
          </a:p>
          <a:p>
            <a:pPr algn="ctr"/>
            <a:endParaRPr lang="vi-VN" sz="2800" b="1">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2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pSp>
        <p:nvGrpSpPr>
          <p:cNvPr id="11" name="Group 10"/>
          <p:cNvGrpSpPr/>
          <p:nvPr/>
        </p:nvGrpSpPr>
        <p:grpSpPr>
          <a:xfrm>
            <a:off x="3346632" y="1429115"/>
            <a:ext cx="2873342" cy="400110"/>
            <a:chOff x="3891740" y="1549523"/>
            <a:chExt cx="2873342" cy="400110"/>
          </a:xfrm>
        </p:grpSpPr>
        <p:sp>
          <p:nvSpPr>
            <p:cNvPr id="7" name="TextBox 6"/>
            <p:cNvSpPr txBox="1"/>
            <p:nvPr/>
          </p:nvSpPr>
          <p:spPr>
            <a:xfrm>
              <a:off x="4005993" y="1549523"/>
              <a:ext cx="2759089" cy="400110"/>
            </a:xfrm>
            <a:prstGeom prst="rect">
              <a:avLst/>
            </a:prstGeom>
            <a:noFill/>
          </p:spPr>
          <p:txBody>
            <a:bodyPr wrap="none" rtlCol="0">
              <a:spAutoFit/>
            </a:bodyPr>
            <a:lstStyle/>
            <a:p>
              <a:r>
                <a:rPr lang="en-US" sz="2000">
                  <a:latin typeface="Times New Roman" panose="02020603050405020304" pitchFamily="18" charset="0"/>
                  <a:cs typeface="Times New Roman" panose="02020603050405020304" pitchFamily="18" charset="0"/>
                </a:rPr>
                <a:t>Làm việc không mệt mỏi</a:t>
              </a:r>
            </a:p>
          </p:txBody>
        </p:sp>
        <p:cxnSp>
          <p:nvCxnSpPr>
            <p:cNvPr id="9" name="Straight Connector 8"/>
            <p:cNvCxnSpPr/>
            <p:nvPr/>
          </p:nvCxnSpPr>
          <p:spPr>
            <a:xfrm>
              <a:off x="3891740" y="1914114"/>
              <a:ext cx="2438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3379922" y="1926911"/>
            <a:ext cx="2438400" cy="400110"/>
            <a:chOff x="3920276" y="1877466"/>
            <a:chExt cx="2438400" cy="400110"/>
          </a:xfrm>
        </p:grpSpPr>
        <p:sp>
          <p:nvSpPr>
            <p:cNvPr id="14" name="TextBox 13"/>
            <p:cNvSpPr txBox="1"/>
            <p:nvPr/>
          </p:nvSpPr>
          <p:spPr>
            <a:xfrm>
              <a:off x="4032771" y="1877466"/>
              <a:ext cx="2292615" cy="400110"/>
            </a:xfrm>
            <a:prstGeom prst="rect">
              <a:avLst/>
            </a:prstGeom>
            <a:noFill/>
          </p:spPr>
          <p:txBody>
            <a:bodyPr wrap="none" rtlCol="0">
              <a:spAutoFit/>
            </a:bodyPr>
            <a:lstStyle/>
            <a:p>
              <a:r>
                <a:rPr lang="en-US" sz="2000">
                  <a:latin typeface="Times New Roman" panose="02020603050405020304" pitchFamily="18" charset="0"/>
                  <a:cs typeface="Times New Roman" panose="02020603050405020304" pitchFamily="18" charset="0"/>
                </a:rPr>
                <a:t>Tốc độ nhanh, mạnh</a:t>
              </a:r>
            </a:p>
          </p:txBody>
        </p:sp>
        <p:cxnSp>
          <p:nvCxnSpPr>
            <p:cNvPr id="19" name="Straight Connector 18"/>
            <p:cNvCxnSpPr/>
            <p:nvPr/>
          </p:nvCxnSpPr>
          <p:spPr>
            <a:xfrm>
              <a:off x="3920276" y="2277576"/>
              <a:ext cx="2438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3349726" y="2574842"/>
            <a:ext cx="2438400" cy="400110"/>
            <a:chOff x="3891740" y="2588613"/>
            <a:chExt cx="2438400" cy="400110"/>
          </a:xfrm>
        </p:grpSpPr>
        <p:sp>
          <p:nvSpPr>
            <p:cNvPr id="15" name="TextBox 14"/>
            <p:cNvSpPr txBox="1"/>
            <p:nvPr/>
          </p:nvSpPr>
          <p:spPr>
            <a:xfrm>
              <a:off x="4034931" y="2588613"/>
              <a:ext cx="1755609" cy="400110"/>
            </a:xfrm>
            <a:prstGeom prst="rect">
              <a:avLst/>
            </a:prstGeom>
            <a:noFill/>
          </p:spPr>
          <p:txBody>
            <a:bodyPr wrap="none" rtlCol="0">
              <a:spAutoFit/>
            </a:bodyPr>
            <a:lstStyle/>
            <a:p>
              <a:r>
                <a:rPr lang="en-US" sz="2000">
                  <a:latin typeface="Times New Roman" panose="02020603050405020304" pitchFamily="18" charset="0"/>
                  <a:cs typeface="Times New Roman" panose="02020603050405020304" pitchFamily="18" charset="0"/>
                </a:rPr>
                <a:t>Chất lượng cao</a:t>
              </a:r>
            </a:p>
          </p:txBody>
        </p:sp>
        <p:cxnSp>
          <p:nvCxnSpPr>
            <p:cNvPr id="20" name="Straight Connector 19"/>
            <p:cNvCxnSpPr/>
            <p:nvPr/>
          </p:nvCxnSpPr>
          <p:spPr>
            <a:xfrm>
              <a:off x="3891740" y="2946916"/>
              <a:ext cx="2438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367823" y="3224928"/>
            <a:ext cx="2681643" cy="465859"/>
            <a:chOff x="3891740" y="3172691"/>
            <a:chExt cx="2681643" cy="465859"/>
          </a:xfrm>
        </p:grpSpPr>
        <p:sp>
          <p:nvSpPr>
            <p:cNvPr id="16" name="TextBox 15"/>
            <p:cNvSpPr txBox="1"/>
            <p:nvPr/>
          </p:nvSpPr>
          <p:spPr>
            <a:xfrm>
              <a:off x="4081995" y="3172691"/>
              <a:ext cx="2491388" cy="400110"/>
            </a:xfrm>
            <a:prstGeom prst="rect">
              <a:avLst/>
            </a:prstGeom>
            <a:noFill/>
          </p:spPr>
          <p:txBody>
            <a:bodyPr wrap="none" rtlCol="0">
              <a:spAutoFit/>
            </a:bodyPr>
            <a:lstStyle/>
            <a:p>
              <a:r>
                <a:rPr lang="en-US" sz="2000">
                  <a:latin typeface="Times New Roman" panose="02020603050405020304" pitchFamily="18" charset="0"/>
                  <a:cs typeface="Times New Roman" panose="02020603050405020304" pitchFamily="18" charset="0"/>
                </a:rPr>
                <a:t>Thuận tiện, dễ dùng…</a:t>
              </a:r>
            </a:p>
          </p:txBody>
        </p:sp>
        <p:cxnSp>
          <p:nvCxnSpPr>
            <p:cNvPr id="21" name="Straight Connector 20"/>
            <p:cNvCxnSpPr/>
            <p:nvPr/>
          </p:nvCxnSpPr>
          <p:spPr>
            <a:xfrm>
              <a:off x="3891740" y="3638550"/>
              <a:ext cx="2438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Left Brace 17"/>
          <p:cNvSpPr/>
          <p:nvPr/>
        </p:nvSpPr>
        <p:spPr>
          <a:xfrm rot="10800000">
            <a:off x="6122108" y="1425926"/>
            <a:ext cx="457200" cy="231826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6699856" y="1096428"/>
            <a:ext cx="2418834" cy="2806987"/>
          </a:xfrm>
          <a:prstGeom prst="rect">
            <a:avLst/>
          </a:prstGeom>
          <a:solidFill>
            <a:schemeClr val="accent4">
              <a:lumMod val="40000"/>
              <a:lumOff val="60000"/>
            </a:schemeClr>
          </a:solidFill>
          <a:ln>
            <a:solidFill>
              <a:schemeClr val="accent6">
                <a:lumMod val="75000"/>
              </a:schemeClr>
            </a:solidFill>
          </a:ln>
        </p:spPr>
        <p:txBody>
          <a:bodyPr wrap="square" rtlCol="0">
            <a:spAutoFit/>
          </a:bodyPr>
          <a:lstStyle/>
          <a:p>
            <a:pPr>
              <a:lnSpc>
                <a:spcPct val="150000"/>
              </a:lnSpc>
            </a:pPr>
            <a:r>
              <a:rPr lang="nl-NL" sz="2000">
                <a:solidFill>
                  <a:schemeClr val="accent1">
                    <a:lumMod val="75000"/>
                  </a:schemeClr>
                </a:solidFill>
                <a:latin typeface="Times New Roman" panose="02020603050405020304" pitchFamily="18" charset="0"/>
                <a:cs typeface="Times New Roman" panose="02020603050405020304" pitchFamily="18" charset="0"/>
              </a:rPr>
              <a:t>Hiệu quả khi dùng máy tính trong các hoạt động thông tin</a:t>
            </a:r>
            <a:r>
              <a:rPr lang="vi-VN" sz="2000">
                <a:solidFill>
                  <a:schemeClr val="accent1">
                    <a:lumMod val="75000"/>
                  </a:schemeClr>
                </a:solidFill>
                <a:latin typeface="Times New Roman" panose="02020603050405020304" pitchFamily="18" charset="0"/>
                <a:cs typeface="Times New Roman" panose="02020603050405020304" pitchFamily="18" charset="0"/>
              </a:rPr>
              <a:t> </a:t>
            </a:r>
            <a:r>
              <a:rPr lang="nl-NL" sz="2000">
                <a:solidFill>
                  <a:schemeClr val="accent1">
                    <a:lumMod val="75000"/>
                  </a:schemeClr>
                </a:solidFill>
                <a:latin typeface="Times New Roman" panose="02020603050405020304" pitchFamily="18" charset="0"/>
                <a:cs typeface="Times New Roman" panose="02020603050405020304" pitchFamily="18" charset="0"/>
              </a:rPr>
              <a:t>đã to lớn đến mức tạo ra những thay đổi có tính cách mạng.</a:t>
            </a:r>
            <a:endParaRPr lang="en-US" sz="200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5" name="Flowchart: Manual Input 24">
            <a:extLst>
              <a:ext uri="{FF2B5EF4-FFF2-40B4-BE49-F238E27FC236}">
                <a16:creationId xmlns:a16="http://schemas.microsoft.com/office/drawing/2014/main" id="{5AA351DD-D84E-40B4-B068-806D9C3F5F96}"/>
              </a:ext>
            </a:extLst>
          </p:cNvPr>
          <p:cNvSpPr/>
          <p:nvPr/>
        </p:nvSpPr>
        <p:spPr>
          <a:xfrm flipH="1" flipV="1">
            <a:off x="27122" y="0"/>
            <a:ext cx="9144000" cy="1010107"/>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id="{82401806-3C38-4DBC-9597-23205C922E9F}"/>
              </a:ext>
            </a:extLst>
          </p:cNvPr>
          <p:cNvSpPr txBox="1"/>
          <p:nvPr/>
        </p:nvSpPr>
        <p:spPr>
          <a:xfrm>
            <a:off x="380997" y="-148872"/>
            <a:ext cx="8413175" cy="661207"/>
          </a:xfrm>
          <a:prstGeom prst="rect">
            <a:avLst/>
          </a:prstGeom>
          <a:noFill/>
        </p:spPr>
        <p:txBody>
          <a:bodyPr wrap="square">
            <a:spAutoFit/>
          </a:bodyPr>
          <a:lstStyle/>
          <a:p>
            <a:pPr algn="ctr">
              <a:lnSpc>
                <a:spcPct val="150000"/>
              </a:lnSpc>
            </a:pPr>
            <a:r>
              <a:rPr lang="vi-VN" sz="2800" b="1">
                <a:solidFill>
                  <a:schemeClr val="accent6"/>
                </a:solidFill>
                <a:latin typeface="Times New Roman" panose="02020603050405020304" pitchFamily="18" charset="0"/>
                <a:cs typeface="Times New Roman" panose="02020603050405020304" pitchFamily="18" charset="0"/>
              </a:rPr>
              <a:t>2. Máy tính thay đổi cách thức và chất lượng </a:t>
            </a:r>
            <a:endParaRPr lang="en-US" sz="2800" b="1">
              <a:solidFill>
                <a:schemeClr val="accent6"/>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4F08006-3F31-4A79-928B-42CB196D1FE8}"/>
              </a:ext>
            </a:extLst>
          </p:cNvPr>
          <p:cNvSpPr txBox="1"/>
          <p:nvPr/>
        </p:nvSpPr>
        <p:spPr>
          <a:xfrm>
            <a:off x="755925" y="244300"/>
            <a:ext cx="6858000" cy="661207"/>
          </a:xfrm>
          <a:prstGeom prst="rect">
            <a:avLst/>
          </a:prstGeom>
          <a:noFill/>
        </p:spPr>
        <p:txBody>
          <a:bodyPr wrap="square">
            <a:spAutoFit/>
          </a:bodyPr>
          <a:lstStyle/>
          <a:p>
            <a:pPr algn="ctr">
              <a:lnSpc>
                <a:spcPct val="150000"/>
              </a:lnSpc>
            </a:pPr>
            <a:r>
              <a:rPr lang="vi-VN" sz="2800" b="1">
                <a:solidFill>
                  <a:schemeClr val="accent6"/>
                </a:solidFill>
                <a:latin typeface="Times New Roman" panose="02020603050405020304" pitchFamily="18" charset="0"/>
                <a:cs typeface="Times New Roman" panose="02020603050405020304" pitchFamily="18" charset="0"/>
              </a:rPr>
              <a:t>hoạt động thông tin của con người</a:t>
            </a:r>
          </a:p>
        </p:txBody>
      </p:sp>
      <p:pic>
        <p:nvPicPr>
          <p:cNvPr id="8" name="Picture 7">
            <a:extLst>
              <a:ext uri="{FF2B5EF4-FFF2-40B4-BE49-F238E27FC236}">
                <a16:creationId xmlns:a16="http://schemas.microsoft.com/office/drawing/2014/main" id="{D91B0EDA-1555-4718-B702-00C90EAF6826}"/>
              </a:ext>
            </a:extLst>
          </p:cNvPr>
          <p:cNvPicPr>
            <a:picLocks noChangeAspect="1"/>
          </p:cNvPicPr>
          <p:nvPr/>
        </p:nvPicPr>
        <p:blipFill>
          <a:blip r:embed="rId3"/>
          <a:stretch>
            <a:fillRect/>
          </a:stretch>
        </p:blipFill>
        <p:spPr>
          <a:xfrm>
            <a:off x="70071" y="1203557"/>
            <a:ext cx="3153321" cy="25927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heel(1)">
                                      <p:cBhvr>
                                        <p:cTn id="3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1357</TotalTime>
  <Words>886</Words>
  <Application>Microsoft Office PowerPoint</Application>
  <PresentationFormat>On-screen Show (16:9)</PresentationFormat>
  <Paragraphs>106</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Times New Roman</vt:lpstr>
      <vt:lpstr>Wingdings</vt:lpstr>
      <vt:lpstr>Raleway</vt:lpstr>
      <vt:lpstr>Century Gothic</vt:lpstr>
      <vt:lpstr>Tahoma</vt:lpstr>
      <vt:lpstr>Arial</vt:lpstr>
      <vt:lpstr>Wingdings 3</vt:lpstr>
      <vt:lpstr>Slice</vt:lpstr>
      <vt:lpstr>Chào mừng các em đến với bài học hôm nay! </vt:lpstr>
      <vt:lpstr>PowerPoint Presentation</vt:lpstr>
      <vt:lpstr>BÀI 3 MÁY TÍNH TRONG HOẠT ĐỘNG THÔNG TIN</vt:lpstr>
      <vt:lpstr>PowerPoint Presentation</vt:lpstr>
      <vt:lpstr>PowerPoint Presentation</vt:lpstr>
      <vt:lpstr>Kết luận:</vt:lpstr>
      <vt:lpstr>PowerPoint Presentation</vt:lpstr>
      <vt:lpstr>PowerPoint Presentation</vt:lpstr>
      <vt:lpstr>PowerPoint Presentation</vt:lpstr>
      <vt:lpstr>PowerPoint Presentation</vt:lpstr>
      <vt:lpstr>4. Những hạn chế của máy tính hiện nay và khả năng của máy tính trong tương lai</vt:lpstr>
      <vt:lpstr>Khả năng của máy tính trong tương lai</vt:lpstr>
      <vt:lpstr>BÀI TẬP LUYỆN TẬP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hôm nay!</dc:title>
  <dc:creator>Hoai Ham Hap</dc:creator>
  <cp:lastModifiedBy>Nguyễn Thị Minh Thắm</cp:lastModifiedBy>
  <cp:revision>35</cp:revision>
  <dcterms:modified xsi:type="dcterms:W3CDTF">2022-09-17T12:26:29Z</dcterms:modified>
</cp:coreProperties>
</file>