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changesInfos/changesInfo1.xml" ContentType="application/vnd.ms-powerpoint.changesinfo+xml"/>
  <Override PartName="/ppt/revisionInfo.xml" ContentType="application/vnd.ms-powerpoint.revision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5" r:id="rId1"/>
  </p:sldMasterIdLst>
  <p:notesMasterIdLst>
    <p:notesMasterId r:id="rId15"/>
  </p:notesMasterIdLst>
  <p:sldIdLst>
    <p:sldId id="256" r:id="rId2"/>
    <p:sldId id="258" r:id="rId3"/>
    <p:sldId id="260" r:id="rId4"/>
    <p:sldId id="11636" r:id="rId5"/>
    <p:sldId id="11862" r:id="rId6"/>
    <p:sldId id="11863" r:id="rId7"/>
    <p:sldId id="11864" r:id="rId8"/>
    <p:sldId id="11865" r:id="rId9"/>
    <p:sldId id="11866" r:id="rId10"/>
    <p:sldId id="11867" r:id="rId11"/>
    <p:sldId id="11868" r:id="rId12"/>
    <p:sldId id="11869" r:id="rId13"/>
    <p:sldId id="266" r:id="rId14"/>
  </p:sldIdLst>
  <p:sldSz cx="12192000" cy="6858000"/>
  <p:notesSz cx="6858000" cy="9144000"/>
  <p:custDataLst>
    <p:tags r:id="rId16"/>
  </p:custDataLst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203966"/>
    <a:srgbClr val="294983"/>
    <a:srgbClr val="D7EEF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881D670-A4AA-69D4-6337-FC548D733299}" v="1" dt="2021-10-04T06:46:21.842"/>
    <p1510:client id="{2F8D7399-F966-8400-DBB7-CE0485F3498A}" v="2" dt="2021-10-03T15:30:53.912"/>
    <p1510:client id="{78AC71EF-ED40-C3B1-D735-9BE2C5E7DDA6}" v="9" dt="2021-10-06T03:10:46.543"/>
    <p1510:client id="{9147DF28-19E5-33E7-0C8A-6B7836974ACB}" v="46" dt="2021-10-06T02:08:57.001"/>
    <p1510:client id="{97BC2DDC-F1C7-30AF-FC20-D90DA73827A6}" v="139" dt="2021-10-06T03:52:10.323"/>
    <p1510:client id="{9FD4A7B2-3C00-4531-8461-FA15F87919EE}" v="19" dt="2021-09-29T01:57:59.386"/>
    <p1510:client id="{DDDAD129-78B4-98E1-3E96-38B7F35E96A0}" v="38" dt="2021-10-06T03:30:35.502"/>
    <p1510:client id="{F8EEB13F-0713-0226-3697-8713036D224A}" v="8" dt="2021-10-06T03:13:30.589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82" d="100"/>
          <a:sy n="82" d="100"/>
        </p:scale>
        <p:origin x="691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>
        <p:scale>
          <a:sx n="1" d="2"/>
          <a:sy n="1" d="2"/>
        </p:scale>
        <p:origin x="0" y="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tags" Target="tags/tag1.xml"/><Relationship Id="rId20" Type="http://schemas.openxmlformats.org/officeDocument/2006/relationships/tableStyles" Target="tableStyles.xml"/><Relationship Id="rId29" Type="http://schemas.microsoft.com/office/2016/11/relationships/changesInfo" Target="changesInfos/changesInfo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30" Type="http://schemas.microsoft.com/office/2015/10/relationships/revisionInfo" Target="revisionInfo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Guest User" userId="S::urn:spo:anon#1bf3c33d4f0736fc222de436a6bd5efd669ceab1671cb7f32749209eb9668b78::" providerId="AD" clId="Web-{78AC71EF-ED40-C3B1-D735-9BE2C5E7DDA6}"/>
    <pc:docChg chg="modSld">
      <pc:chgData name="Guest User" userId="S::urn:spo:anon#1bf3c33d4f0736fc222de436a6bd5efd669ceab1671cb7f32749209eb9668b78::" providerId="AD" clId="Web-{78AC71EF-ED40-C3B1-D735-9BE2C5E7DDA6}" dt="2021-10-06T03:10:46.543" v="8" actId="1076"/>
      <pc:docMkLst>
        <pc:docMk/>
      </pc:docMkLst>
      <pc:sldChg chg="addSp modSp addAnim">
        <pc:chgData name="Guest User" userId="S::urn:spo:anon#1bf3c33d4f0736fc222de436a6bd5efd669ceab1671cb7f32749209eb9668b78::" providerId="AD" clId="Web-{78AC71EF-ED40-C3B1-D735-9BE2C5E7DDA6}" dt="2021-10-06T03:10:46.543" v="8" actId="1076"/>
        <pc:sldMkLst>
          <pc:docMk/>
          <pc:sldMk cId="4006156731" sldId="11559"/>
        </pc:sldMkLst>
        <pc:picChg chg="add mod">
          <ac:chgData name="Guest User" userId="S::urn:spo:anon#1bf3c33d4f0736fc222de436a6bd5efd669ceab1671cb7f32749209eb9668b78::" providerId="AD" clId="Web-{78AC71EF-ED40-C3B1-D735-9BE2C5E7DDA6}" dt="2021-10-06T03:10:46.543" v="8" actId="1076"/>
          <ac:picMkLst>
            <pc:docMk/>
            <pc:sldMk cId="4006156731" sldId="11559"/>
            <ac:picMk id="2" creationId="{4711FEDE-B044-40E3-BEBB-E6F03F0656D2}"/>
          </ac:picMkLst>
        </pc:picChg>
        <pc:picChg chg="mod">
          <ac:chgData name="Guest User" userId="S::urn:spo:anon#1bf3c33d4f0736fc222de436a6bd5efd669ceab1671cb7f32749209eb9668b78::" providerId="AD" clId="Web-{78AC71EF-ED40-C3B1-D735-9BE2C5E7DDA6}" dt="2021-10-06T03:08:16.307" v="3" actId="1076"/>
          <ac:picMkLst>
            <pc:docMk/>
            <pc:sldMk cId="4006156731" sldId="11559"/>
            <ac:picMk id="3" creationId="{CA2036E1-4A9F-4DA8-A8F4-973890879473}"/>
          </ac:picMkLst>
        </pc:picChg>
      </pc:sldChg>
    </pc:docChg>
  </pc:docChgLst>
  <pc:docChgLst>
    <pc:chgData name="Người dùng Khách" userId="S::urn:spo:anon#1bf3c33d4f0736fc222de436a6bd5efd669ceab1671cb7f32749209eb9668b78::" providerId="AD" clId="Web-{1881D670-A4AA-69D4-6337-FC548D733299}"/>
    <pc:docChg chg="modSld">
      <pc:chgData name="Người dùng Khách" userId="S::urn:spo:anon#1bf3c33d4f0736fc222de436a6bd5efd669ceab1671cb7f32749209eb9668b78::" providerId="AD" clId="Web-{1881D670-A4AA-69D4-6337-FC548D733299}" dt="2021-10-04T06:46:21.842" v="0"/>
      <pc:docMkLst>
        <pc:docMk/>
      </pc:docMkLst>
      <pc:sldChg chg="addSp">
        <pc:chgData name="Người dùng Khách" userId="S::urn:spo:anon#1bf3c33d4f0736fc222de436a6bd5efd669ceab1671cb7f32749209eb9668b78::" providerId="AD" clId="Web-{1881D670-A4AA-69D4-6337-FC548D733299}" dt="2021-10-04T06:46:21.842" v="0"/>
        <pc:sldMkLst>
          <pc:docMk/>
          <pc:sldMk cId="3025109806" sldId="260"/>
        </pc:sldMkLst>
        <pc:spChg chg="add">
          <ac:chgData name="Người dùng Khách" userId="S::urn:spo:anon#1bf3c33d4f0736fc222de436a6bd5efd669ceab1671cb7f32749209eb9668b78::" providerId="AD" clId="Web-{1881D670-A4AA-69D4-6337-FC548D733299}" dt="2021-10-04T06:46:21.842" v="0"/>
          <ac:spMkLst>
            <pc:docMk/>
            <pc:sldMk cId="3025109806" sldId="260"/>
            <ac:spMk id="2" creationId="{F138D27E-9CF0-42C8-96BC-B36A58A910AD}"/>
          </ac:spMkLst>
        </pc:spChg>
      </pc:sldChg>
    </pc:docChg>
  </pc:docChgLst>
  <pc:docChgLst>
    <pc:chgData name="Guest User" userId="S::urn:spo:anon#1bf3c33d4f0736fc222de436a6bd5efd669ceab1671cb7f32749209eb9668b78::" providerId="AD" clId="Web-{DDDAD129-78B4-98E1-3E96-38B7F35E96A0}"/>
    <pc:docChg chg="modSld">
      <pc:chgData name="Guest User" userId="S::urn:spo:anon#1bf3c33d4f0736fc222de436a6bd5efd669ceab1671cb7f32749209eb9668b78::" providerId="AD" clId="Web-{DDDAD129-78B4-98E1-3E96-38B7F35E96A0}" dt="2021-10-06T03:30:33.158" v="9" actId="20577"/>
      <pc:docMkLst>
        <pc:docMk/>
      </pc:docMkLst>
      <pc:sldChg chg="modSp">
        <pc:chgData name="Guest User" userId="S::urn:spo:anon#1bf3c33d4f0736fc222de436a6bd5efd669ceab1671cb7f32749209eb9668b78::" providerId="AD" clId="Web-{DDDAD129-78B4-98E1-3E96-38B7F35E96A0}" dt="2021-10-06T03:26:58.152" v="0" actId="1076"/>
        <pc:sldMkLst>
          <pc:docMk/>
          <pc:sldMk cId="3709134282" sldId="259"/>
        </pc:sldMkLst>
        <pc:spChg chg="mod">
          <ac:chgData name="Guest User" userId="S::urn:spo:anon#1bf3c33d4f0736fc222de436a6bd5efd669ceab1671cb7f32749209eb9668b78::" providerId="AD" clId="Web-{DDDAD129-78B4-98E1-3E96-38B7F35E96A0}" dt="2021-10-06T03:26:58.152" v="0" actId="1076"/>
          <ac:spMkLst>
            <pc:docMk/>
            <pc:sldMk cId="3709134282" sldId="259"/>
            <ac:spMk id="7" creationId="{D95C94E6-A00A-47CD-9373-6FC73462D435}"/>
          </ac:spMkLst>
        </pc:spChg>
      </pc:sldChg>
      <pc:sldChg chg="modSp">
        <pc:chgData name="Guest User" userId="S::urn:spo:anon#1bf3c33d4f0736fc222de436a6bd5efd669ceab1671cb7f32749209eb9668b78::" providerId="AD" clId="Web-{DDDAD129-78B4-98E1-3E96-38B7F35E96A0}" dt="2021-10-06T03:28:07.091" v="1" actId="20577"/>
        <pc:sldMkLst>
          <pc:docMk/>
          <pc:sldMk cId="645515314" sldId="262"/>
        </pc:sldMkLst>
        <pc:spChg chg="mod">
          <ac:chgData name="Guest User" userId="S::urn:spo:anon#1bf3c33d4f0736fc222de436a6bd5efd669ceab1671cb7f32749209eb9668b78::" providerId="AD" clId="Web-{DDDAD129-78B4-98E1-3E96-38B7F35E96A0}" dt="2021-10-06T03:28:07.091" v="1" actId="20577"/>
          <ac:spMkLst>
            <pc:docMk/>
            <pc:sldMk cId="645515314" sldId="262"/>
            <ac:spMk id="12" creationId="{7CAEFCCC-3478-4BCD-98C8-D0831ABFD3EE}"/>
          </ac:spMkLst>
        </pc:spChg>
      </pc:sldChg>
      <pc:sldChg chg="modSp">
        <pc:chgData name="Guest User" userId="S::urn:spo:anon#1bf3c33d4f0736fc222de436a6bd5efd669ceab1671cb7f32749209eb9668b78::" providerId="AD" clId="Web-{DDDAD129-78B4-98E1-3E96-38B7F35E96A0}" dt="2021-10-06T03:30:33.158" v="9" actId="20577"/>
        <pc:sldMkLst>
          <pc:docMk/>
          <pc:sldMk cId="436486812" sldId="297"/>
        </pc:sldMkLst>
        <pc:spChg chg="mod">
          <ac:chgData name="Guest User" userId="S::urn:spo:anon#1bf3c33d4f0736fc222de436a6bd5efd669ceab1671cb7f32749209eb9668b78::" providerId="AD" clId="Web-{DDDAD129-78B4-98E1-3E96-38B7F35E96A0}" dt="2021-10-06T03:30:33.158" v="9" actId="20577"/>
          <ac:spMkLst>
            <pc:docMk/>
            <pc:sldMk cId="436486812" sldId="297"/>
            <ac:spMk id="32" creationId="{CC38C79E-670E-49C7-ACC4-1623402AE28B}"/>
          </ac:spMkLst>
        </pc:spChg>
      </pc:sldChg>
      <pc:sldChg chg="modSp">
        <pc:chgData name="Guest User" userId="S::urn:spo:anon#1bf3c33d4f0736fc222de436a6bd5efd669ceab1671cb7f32749209eb9668b78::" providerId="AD" clId="Web-{DDDAD129-78B4-98E1-3E96-38B7F35E96A0}" dt="2021-10-06T03:29:38.500" v="8" actId="20577"/>
        <pc:sldMkLst>
          <pc:docMk/>
          <pc:sldMk cId="2808817212" sldId="11636"/>
        </pc:sldMkLst>
        <pc:spChg chg="mod">
          <ac:chgData name="Guest User" userId="S::urn:spo:anon#1bf3c33d4f0736fc222de436a6bd5efd669ceab1671cb7f32749209eb9668b78::" providerId="AD" clId="Web-{DDDAD129-78B4-98E1-3E96-38B7F35E96A0}" dt="2021-10-06T03:28:49.373" v="4" actId="20577"/>
          <ac:spMkLst>
            <pc:docMk/>
            <pc:sldMk cId="2808817212" sldId="11636"/>
            <ac:spMk id="39" creationId="{0BADCF27-80F5-4523-8102-F3D207F1211C}"/>
          </ac:spMkLst>
        </pc:spChg>
        <pc:spChg chg="mod">
          <ac:chgData name="Guest User" userId="S::urn:spo:anon#1bf3c33d4f0736fc222de436a6bd5efd669ceab1671cb7f32749209eb9668b78::" providerId="AD" clId="Web-{DDDAD129-78B4-98E1-3E96-38B7F35E96A0}" dt="2021-10-06T03:29:10.749" v="6" actId="20577"/>
          <ac:spMkLst>
            <pc:docMk/>
            <pc:sldMk cId="2808817212" sldId="11636"/>
            <ac:spMk id="40" creationId="{A49CA7BE-94A3-45B6-85E4-9F38F79DC569}"/>
          </ac:spMkLst>
        </pc:spChg>
        <pc:spChg chg="mod">
          <ac:chgData name="Guest User" userId="S::urn:spo:anon#1bf3c33d4f0736fc222de436a6bd5efd669ceab1671cb7f32749209eb9668b78::" providerId="AD" clId="Web-{DDDAD129-78B4-98E1-3E96-38B7F35E96A0}" dt="2021-10-06T03:29:20.687" v="7" actId="20577"/>
          <ac:spMkLst>
            <pc:docMk/>
            <pc:sldMk cId="2808817212" sldId="11636"/>
            <ac:spMk id="41" creationId="{19E8734E-9E7D-4007-B5BA-080581B81F1F}"/>
          </ac:spMkLst>
        </pc:spChg>
        <pc:spChg chg="mod">
          <ac:chgData name="Guest User" userId="S::urn:spo:anon#1bf3c33d4f0736fc222de436a6bd5efd669ceab1671cb7f32749209eb9668b78::" providerId="AD" clId="Web-{DDDAD129-78B4-98E1-3E96-38B7F35E96A0}" dt="2021-10-06T03:29:38.500" v="8" actId="20577"/>
          <ac:spMkLst>
            <pc:docMk/>
            <pc:sldMk cId="2808817212" sldId="11636"/>
            <ac:spMk id="42" creationId="{185DAFA3-4D32-49A4-A800-E6AB1DFC0F0F}"/>
          </ac:spMkLst>
        </pc:spChg>
        <pc:grpChg chg="mod">
          <ac:chgData name="Guest User" userId="S::urn:spo:anon#1bf3c33d4f0736fc222de436a6bd5efd669ceab1671cb7f32749209eb9668b78::" providerId="AD" clId="Web-{DDDAD129-78B4-98E1-3E96-38B7F35E96A0}" dt="2021-10-06T03:28:07.372" v="3" actId="1076"/>
          <ac:grpSpMkLst>
            <pc:docMk/>
            <pc:sldMk cId="2808817212" sldId="11636"/>
            <ac:grpSpMk id="44" creationId="{726A45F2-B0FF-4BB0-BD4F-7B284A701694}"/>
          </ac:grpSpMkLst>
        </pc:grpChg>
        <pc:grpChg chg="mod">
          <ac:chgData name="Guest User" userId="S::urn:spo:anon#1bf3c33d4f0736fc222de436a6bd5efd669ceab1671cb7f32749209eb9668b78::" providerId="AD" clId="Web-{DDDAD129-78B4-98E1-3E96-38B7F35E96A0}" dt="2021-10-06T03:28:56.420" v="5" actId="1076"/>
          <ac:grpSpMkLst>
            <pc:docMk/>
            <pc:sldMk cId="2808817212" sldId="11636"/>
            <ac:grpSpMk id="45" creationId="{1BD39159-781B-4846-9DB8-8FBDAEF17104}"/>
          </ac:grpSpMkLst>
        </pc:grpChg>
      </pc:sldChg>
    </pc:docChg>
  </pc:docChgLst>
  <pc:docChgLst>
    <pc:chgData name="Người dùng Khách" userId="S::urn:spo:anon#1bf3c33d4f0736fc222de436a6bd5efd669ceab1671cb7f32749209eb9668b78::" providerId="AD" clId="Web-{9147DF28-19E5-33E7-0C8A-6B7836974ACB}"/>
    <pc:docChg chg="modSld">
      <pc:chgData name="Người dùng Khách" userId="S::urn:spo:anon#1bf3c33d4f0736fc222de436a6bd5efd669ceab1671cb7f32749209eb9668b78::" providerId="AD" clId="Web-{9147DF28-19E5-33E7-0C8A-6B7836974ACB}" dt="2021-10-06T02:08:30.032" v="29" actId="20577"/>
      <pc:docMkLst>
        <pc:docMk/>
      </pc:docMkLst>
      <pc:sldChg chg="modSp">
        <pc:chgData name="Người dùng Khách" userId="S::urn:spo:anon#1bf3c33d4f0736fc222de436a6bd5efd669ceab1671cb7f32749209eb9668b78::" providerId="AD" clId="Web-{9147DF28-19E5-33E7-0C8A-6B7836974ACB}" dt="2021-10-06T02:08:30.032" v="29" actId="20577"/>
        <pc:sldMkLst>
          <pc:docMk/>
          <pc:sldMk cId="3709134282" sldId="259"/>
        </pc:sldMkLst>
        <pc:spChg chg="mod">
          <ac:chgData name="Người dùng Khách" userId="S::urn:spo:anon#1bf3c33d4f0736fc222de436a6bd5efd669ceab1671cb7f32749209eb9668b78::" providerId="AD" clId="Web-{9147DF28-19E5-33E7-0C8A-6B7836974ACB}" dt="2021-10-06T02:07:55.344" v="0" actId="20577"/>
          <ac:spMkLst>
            <pc:docMk/>
            <pc:sldMk cId="3709134282" sldId="259"/>
            <ac:spMk id="6" creationId="{DE5E3AAB-E139-4CB6-B1BA-322D88EDF390}"/>
          </ac:spMkLst>
        </pc:spChg>
        <pc:spChg chg="mod">
          <ac:chgData name="Người dùng Khách" userId="S::urn:spo:anon#1bf3c33d4f0736fc222de436a6bd5efd669ceab1671cb7f32749209eb9668b78::" providerId="AD" clId="Web-{9147DF28-19E5-33E7-0C8A-6B7836974ACB}" dt="2021-10-06T02:08:30.032" v="29" actId="20577"/>
          <ac:spMkLst>
            <pc:docMk/>
            <pc:sldMk cId="3709134282" sldId="259"/>
            <ac:spMk id="7" creationId="{D95C94E6-A00A-47CD-9373-6FC73462D435}"/>
          </ac:spMkLst>
        </pc:spChg>
      </pc:sldChg>
    </pc:docChg>
  </pc:docChgLst>
  <pc:docChgLst>
    <pc:chgData name="Người dùng Khách" userId="S::urn:spo:anon#1bf3c33d4f0736fc222de436a6bd5efd669ceab1671cb7f32749209eb9668b78::" providerId="AD" clId="Web-{2F8D7399-F966-8400-DBB7-CE0485F3498A}"/>
    <pc:docChg chg="delSld">
      <pc:chgData name="Người dùng Khách" userId="S::urn:spo:anon#1bf3c33d4f0736fc222de436a6bd5efd669ceab1671cb7f32749209eb9668b78::" providerId="AD" clId="Web-{2F8D7399-F966-8400-DBB7-CE0485F3498A}" dt="2021-10-03T15:30:53.912" v="1"/>
      <pc:docMkLst>
        <pc:docMk/>
      </pc:docMkLst>
      <pc:sldChg chg="del">
        <pc:chgData name="Người dùng Khách" userId="S::urn:spo:anon#1bf3c33d4f0736fc222de436a6bd5efd669ceab1671cb7f32749209eb9668b78::" providerId="AD" clId="Web-{2F8D7399-F966-8400-DBB7-CE0485F3498A}" dt="2021-10-03T15:30:50.756" v="0"/>
        <pc:sldMkLst>
          <pc:docMk/>
          <pc:sldMk cId="1449978264" sldId="11843"/>
        </pc:sldMkLst>
      </pc:sldChg>
      <pc:sldChg chg="del">
        <pc:chgData name="Người dùng Khách" userId="S::urn:spo:anon#1bf3c33d4f0736fc222de436a6bd5efd669ceab1671cb7f32749209eb9668b78::" providerId="AD" clId="Web-{2F8D7399-F966-8400-DBB7-CE0485F3498A}" dt="2021-10-03T15:30:53.912" v="1"/>
        <pc:sldMkLst>
          <pc:docMk/>
          <pc:sldMk cId="1596039717" sldId="11844"/>
        </pc:sldMkLst>
      </pc:sldChg>
    </pc:docChg>
  </pc:docChgLst>
  <pc:docChgLst>
    <pc:chgData name="Guest User" userId="S::urn:spo:anon#1bf3c33d4f0736fc222de436a6bd5efd669ceab1671cb7f32749209eb9668b78::" providerId="AD" clId="Web-{9FD4A7B2-3C00-4531-8461-FA15F87919EE}"/>
    <pc:docChg chg="modSld addMainMaster delMainMaster modMainMaster">
      <pc:chgData name="Guest User" userId="S::urn:spo:anon#1bf3c33d4f0736fc222de436a6bd5efd669ceab1671cb7f32749209eb9668b78::" providerId="AD" clId="Web-{9FD4A7B2-3C00-4531-8461-FA15F87919EE}" dt="2021-09-29T01:57:59.386" v="9"/>
      <pc:docMkLst>
        <pc:docMk/>
      </pc:docMkLst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4154210227" sldId="256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3558198563" sldId="258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3709134282" sldId="259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3025109806" sldId="260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797512906" sldId="261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645515314" sldId="262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2904312788" sldId="263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3798258872" sldId="264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76392603" sldId="265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830006157" sldId="266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436486812" sldId="297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3757971668" sldId="367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598258885" sldId="1494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4245066408" sldId="1495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462515149" sldId="1496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4252586490" sldId="1498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4006156731" sldId="11559"/>
        </pc:sldMkLst>
      </pc:sldChg>
      <pc:sldChg chg="addSp delSp modSp 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2808817212" sldId="11636"/>
        </pc:sldMkLst>
        <pc:spChg chg="add del mod">
          <ac:chgData name="Guest User" userId="S::urn:spo:anon#1bf3c33d4f0736fc222de436a6bd5efd669ceab1671cb7f32749209eb9668b78::" providerId="AD" clId="Web-{9FD4A7B2-3C00-4531-8461-FA15F87919EE}" dt="2021-09-29T01:56:32.040" v="4"/>
          <ac:spMkLst>
            <pc:docMk/>
            <pc:sldMk cId="2808817212" sldId="11636"/>
            <ac:spMk id="3" creationId="{6AC3CC43-C138-4034-BC28-9028C34744C1}"/>
          </ac:spMkLst>
        </pc:spChg>
        <pc:spChg chg="add del mod">
          <ac:chgData name="Guest User" userId="S::urn:spo:anon#1bf3c33d4f0736fc222de436a6bd5efd669ceab1671cb7f32749209eb9668b78::" providerId="AD" clId="Web-{9FD4A7B2-3C00-4531-8461-FA15F87919EE}" dt="2021-09-29T01:56:44.056" v="7"/>
          <ac:spMkLst>
            <pc:docMk/>
            <pc:sldMk cId="2808817212" sldId="11636"/>
            <ac:spMk id="4" creationId="{79FEDABB-87B7-4709-84E0-59622A9BFC88}"/>
          </ac:spMkLst>
        </pc:spChg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1449978264" sldId="11843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1596039717" sldId="11844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1487718373" sldId="11845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3782813410" sldId="11846"/>
        </pc:sldMkLst>
      </pc:sldChg>
      <pc:sldChg chg="mod modClrScheme chgLayout">
        <pc:chgData name="Guest User" userId="S::urn:spo:anon#1bf3c33d4f0736fc222de436a6bd5efd669ceab1671cb7f32749209eb9668b78::" providerId="AD" clId="Web-{9FD4A7B2-3C00-4531-8461-FA15F87919EE}" dt="2021-09-29T01:57:59.386" v="9"/>
        <pc:sldMkLst>
          <pc:docMk/>
          <pc:sldMk cId="2128031453" sldId="11847"/>
        </pc:sldMkLst>
      </pc:sldChg>
      <pc:sldMasterChg chg="del delSldLayout">
        <pc:chgData name="Guest User" userId="S::urn:spo:anon#1bf3c33d4f0736fc222de436a6bd5efd669ceab1671cb7f32749209eb9668b78::" providerId="AD" clId="Web-{9FD4A7B2-3C00-4531-8461-FA15F87919EE}" dt="2021-09-29T01:57:36.995" v="8"/>
        <pc:sldMasterMkLst>
          <pc:docMk/>
          <pc:sldMasterMk cId="4112009372" sldId="2147483648"/>
        </pc:sldMasterMkLst>
        <pc:sldLayoutChg chg="del">
          <pc:chgData name="Guest User" userId="S::urn:spo:anon#1bf3c33d4f0736fc222de436a6bd5efd669ceab1671cb7f32749209eb9668b78::" providerId="AD" clId="Web-{9FD4A7B2-3C00-4531-8461-FA15F87919EE}" dt="2021-09-29T01:57:36.995" v="8"/>
          <pc:sldLayoutMkLst>
            <pc:docMk/>
            <pc:sldMasterMk cId="4112009372" sldId="2147483648"/>
            <pc:sldLayoutMk cId="2648156033" sldId="2147483649"/>
          </pc:sldLayoutMkLst>
        </pc:sldLayoutChg>
        <pc:sldLayoutChg chg="del">
          <pc:chgData name="Guest User" userId="S::urn:spo:anon#1bf3c33d4f0736fc222de436a6bd5efd669ceab1671cb7f32749209eb9668b78::" providerId="AD" clId="Web-{9FD4A7B2-3C00-4531-8461-FA15F87919EE}" dt="2021-09-29T01:57:36.995" v="8"/>
          <pc:sldLayoutMkLst>
            <pc:docMk/>
            <pc:sldMasterMk cId="4112009372" sldId="2147483648"/>
            <pc:sldLayoutMk cId="3681410525" sldId="2147483650"/>
          </pc:sldLayoutMkLst>
        </pc:sldLayoutChg>
        <pc:sldLayoutChg chg="del">
          <pc:chgData name="Guest User" userId="S::urn:spo:anon#1bf3c33d4f0736fc222de436a6bd5efd669ceab1671cb7f32749209eb9668b78::" providerId="AD" clId="Web-{9FD4A7B2-3C00-4531-8461-FA15F87919EE}" dt="2021-09-29T01:57:36.995" v="8"/>
          <pc:sldLayoutMkLst>
            <pc:docMk/>
            <pc:sldMasterMk cId="4112009372" sldId="2147483648"/>
            <pc:sldLayoutMk cId="1357025093" sldId="2147483651"/>
          </pc:sldLayoutMkLst>
        </pc:sldLayoutChg>
        <pc:sldLayoutChg chg="del">
          <pc:chgData name="Guest User" userId="S::urn:spo:anon#1bf3c33d4f0736fc222de436a6bd5efd669ceab1671cb7f32749209eb9668b78::" providerId="AD" clId="Web-{9FD4A7B2-3C00-4531-8461-FA15F87919EE}" dt="2021-09-29T01:57:36.995" v="8"/>
          <pc:sldLayoutMkLst>
            <pc:docMk/>
            <pc:sldMasterMk cId="4112009372" sldId="2147483648"/>
            <pc:sldLayoutMk cId="1459873183" sldId="2147483652"/>
          </pc:sldLayoutMkLst>
        </pc:sldLayoutChg>
        <pc:sldLayoutChg chg="del">
          <pc:chgData name="Guest User" userId="S::urn:spo:anon#1bf3c33d4f0736fc222de436a6bd5efd669ceab1671cb7f32749209eb9668b78::" providerId="AD" clId="Web-{9FD4A7B2-3C00-4531-8461-FA15F87919EE}" dt="2021-09-29T01:57:36.995" v="8"/>
          <pc:sldLayoutMkLst>
            <pc:docMk/>
            <pc:sldMasterMk cId="4112009372" sldId="2147483648"/>
            <pc:sldLayoutMk cId="1899856577" sldId="2147483653"/>
          </pc:sldLayoutMkLst>
        </pc:sldLayoutChg>
        <pc:sldLayoutChg chg="del">
          <pc:chgData name="Guest User" userId="S::urn:spo:anon#1bf3c33d4f0736fc222de436a6bd5efd669ceab1671cb7f32749209eb9668b78::" providerId="AD" clId="Web-{9FD4A7B2-3C00-4531-8461-FA15F87919EE}" dt="2021-09-29T01:57:36.995" v="8"/>
          <pc:sldLayoutMkLst>
            <pc:docMk/>
            <pc:sldMasterMk cId="4112009372" sldId="2147483648"/>
            <pc:sldLayoutMk cId="1959891736" sldId="2147483654"/>
          </pc:sldLayoutMkLst>
        </pc:sldLayoutChg>
        <pc:sldLayoutChg chg="del">
          <pc:chgData name="Guest User" userId="S::urn:spo:anon#1bf3c33d4f0736fc222de436a6bd5efd669ceab1671cb7f32749209eb9668b78::" providerId="AD" clId="Web-{9FD4A7B2-3C00-4531-8461-FA15F87919EE}" dt="2021-09-29T01:57:36.995" v="8"/>
          <pc:sldLayoutMkLst>
            <pc:docMk/>
            <pc:sldMasterMk cId="4112009372" sldId="2147483648"/>
            <pc:sldLayoutMk cId="1481601024" sldId="2147483655"/>
          </pc:sldLayoutMkLst>
        </pc:sldLayoutChg>
        <pc:sldLayoutChg chg="del">
          <pc:chgData name="Guest User" userId="S::urn:spo:anon#1bf3c33d4f0736fc222de436a6bd5efd669ceab1671cb7f32749209eb9668b78::" providerId="AD" clId="Web-{9FD4A7B2-3C00-4531-8461-FA15F87919EE}" dt="2021-09-29T01:57:36.995" v="8"/>
          <pc:sldLayoutMkLst>
            <pc:docMk/>
            <pc:sldMasterMk cId="4112009372" sldId="2147483648"/>
            <pc:sldLayoutMk cId="1849884987" sldId="2147483656"/>
          </pc:sldLayoutMkLst>
        </pc:sldLayoutChg>
        <pc:sldLayoutChg chg="del">
          <pc:chgData name="Guest User" userId="S::urn:spo:anon#1bf3c33d4f0736fc222de436a6bd5efd669ceab1671cb7f32749209eb9668b78::" providerId="AD" clId="Web-{9FD4A7B2-3C00-4531-8461-FA15F87919EE}" dt="2021-09-29T01:57:36.995" v="8"/>
          <pc:sldLayoutMkLst>
            <pc:docMk/>
            <pc:sldMasterMk cId="4112009372" sldId="2147483648"/>
            <pc:sldLayoutMk cId="2827525122" sldId="2147483657"/>
          </pc:sldLayoutMkLst>
        </pc:sldLayoutChg>
        <pc:sldLayoutChg chg="del">
          <pc:chgData name="Guest User" userId="S::urn:spo:anon#1bf3c33d4f0736fc222de436a6bd5efd669ceab1671cb7f32749209eb9668b78::" providerId="AD" clId="Web-{9FD4A7B2-3C00-4531-8461-FA15F87919EE}" dt="2021-09-29T01:57:36.995" v="8"/>
          <pc:sldLayoutMkLst>
            <pc:docMk/>
            <pc:sldMasterMk cId="4112009372" sldId="2147483648"/>
            <pc:sldLayoutMk cId="3654876891" sldId="2147483658"/>
          </pc:sldLayoutMkLst>
        </pc:sldLayoutChg>
        <pc:sldLayoutChg chg="del">
          <pc:chgData name="Guest User" userId="S::urn:spo:anon#1bf3c33d4f0736fc222de436a6bd5efd669ceab1671cb7f32749209eb9668b78::" providerId="AD" clId="Web-{9FD4A7B2-3C00-4531-8461-FA15F87919EE}" dt="2021-09-29T01:57:36.995" v="8"/>
          <pc:sldLayoutMkLst>
            <pc:docMk/>
            <pc:sldMasterMk cId="4112009372" sldId="2147483648"/>
            <pc:sldLayoutMk cId="1421786614" sldId="2147483659"/>
          </pc:sldLayoutMkLst>
        </pc:sldLayoutChg>
        <pc:sldLayoutChg chg="del">
          <pc:chgData name="Guest User" userId="S::urn:spo:anon#1bf3c33d4f0736fc222de436a6bd5efd669ceab1671cb7f32749209eb9668b78::" providerId="AD" clId="Web-{9FD4A7B2-3C00-4531-8461-FA15F87919EE}" dt="2021-09-29T01:57:36.995" v="8"/>
          <pc:sldLayoutMkLst>
            <pc:docMk/>
            <pc:sldMasterMk cId="4112009372" sldId="2147483648"/>
            <pc:sldLayoutMk cId="1591584551" sldId="2147483661"/>
          </pc:sldLayoutMkLst>
        </pc:sldLayoutChg>
      </pc:sldMasterChg>
      <pc:sldMasterChg chg="add del modTransition addSldLayout delSldLayout modSldLayout">
        <pc:chgData name="Guest User" userId="S::urn:spo:anon#1bf3c33d4f0736fc222de436a6bd5efd669ceab1671cb7f32749209eb9668b78::" providerId="AD" clId="Web-{9FD4A7B2-3C00-4531-8461-FA15F87919EE}" dt="2021-09-29T01:57:59.386" v="9"/>
        <pc:sldMasterMkLst>
          <pc:docMk/>
          <pc:sldMasterMk cId="3767361848" sldId="2147483662"/>
        </pc:sldMasterMkLst>
        <pc:sldLayoutChg chg="add del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3767361848" sldId="2147483662"/>
            <pc:sldLayoutMk cId="2282977127" sldId="2147483663"/>
          </pc:sldLayoutMkLst>
        </pc:sldLayoutChg>
        <pc:sldLayoutChg chg="add del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3767361848" sldId="2147483662"/>
            <pc:sldLayoutMk cId="2294650037" sldId="2147483664"/>
          </pc:sldLayoutMkLst>
        </pc:sldLayoutChg>
        <pc:sldLayoutChg chg="add del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3767361848" sldId="2147483662"/>
            <pc:sldLayoutMk cId="3975996736" sldId="2147483665"/>
          </pc:sldLayoutMkLst>
        </pc:sldLayoutChg>
        <pc:sldLayoutChg chg="add del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3767361848" sldId="2147483662"/>
            <pc:sldLayoutMk cId="2956394955" sldId="2147483666"/>
          </pc:sldLayoutMkLst>
        </pc:sldLayoutChg>
        <pc:sldLayoutChg chg="add del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3767361848" sldId="2147483662"/>
            <pc:sldLayoutMk cId="233206686" sldId="2147483667"/>
          </pc:sldLayoutMkLst>
        </pc:sldLayoutChg>
        <pc:sldLayoutChg chg="add del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3767361848" sldId="2147483662"/>
            <pc:sldLayoutMk cId="303539660" sldId="2147483668"/>
          </pc:sldLayoutMkLst>
        </pc:sldLayoutChg>
        <pc:sldLayoutChg chg="add del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3767361848" sldId="2147483662"/>
            <pc:sldLayoutMk cId="3234168587" sldId="2147483669"/>
          </pc:sldLayoutMkLst>
        </pc:sldLayoutChg>
        <pc:sldLayoutChg chg="add del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3767361848" sldId="2147483662"/>
            <pc:sldLayoutMk cId="3571183614" sldId="2147483670"/>
          </pc:sldLayoutMkLst>
        </pc:sldLayoutChg>
        <pc:sldLayoutChg chg="add del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3767361848" sldId="2147483662"/>
            <pc:sldLayoutMk cId="53624119" sldId="2147483671"/>
          </pc:sldLayoutMkLst>
        </pc:sldLayoutChg>
        <pc:sldLayoutChg chg="add del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3767361848" sldId="2147483662"/>
            <pc:sldLayoutMk cId="2872141794" sldId="2147483672"/>
          </pc:sldLayoutMkLst>
        </pc:sldLayoutChg>
        <pc:sldLayoutChg chg="add del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3767361848" sldId="2147483662"/>
            <pc:sldLayoutMk cId="3475264155" sldId="2147483673"/>
          </pc:sldLayoutMkLst>
        </pc:sldLayoutChg>
        <pc:sldLayoutChg chg="add del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3767361848" sldId="2147483662"/>
            <pc:sldLayoutMk cId="1451549062" sldId="2147483674"/>
          </pc:sldLayoutMkLst>
        </pc:sldLayoutChg>
      </pc:sldMasterChg>
      <pc:sldMasterChg chg="add modTransition addSldLayout modSldLayout">
        <pc:chgData name="Guest User" userId="S::urn:spo:anon#1bf3c33d4f0736fc222de436a6bd5efd669ceab1671cb7f32749209eb9668b78::" providerId="AD" clId="Web-{9FD4A7B2-3C00-4531-8461-FA15F87919EE}" dt="2021-09-29T01:57:59.386" v="9"/>
        <pc:sldMasterMkLst>
          <pc:docMk/>
          <pc:sldMasterMk cId="1015572035" sldId="2147483675"/>
        </pc:sldMasterMkLst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2640432633" sldId="2147483676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756315266" sldId="2147483677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4042691889" sldId="2147483678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2486018609" sldId="2147483679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2065404293" sldId="2147483680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1521148364" sldId="2147483681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2802145733" sldId="2147483682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3218552039" sldId="2147483683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2014803238" sldId="2147483684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563412471" sldId="2147483685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3450985072" sldId="2147483686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3500005596" sldId="2147483687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3250816439" sldId="2147483688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234917057" sldId="2147483689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3324779933" sldId="2147483690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1042860966" sldId="2147483691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320974368" sldId="2147483692"/>
          </pc:sldLayoutMkLst>
        </pc:sldLayoutChg>
        <pc:sldLayoutChg chg="add mod replId">
          <pc:chgData name="Guest User" userId="S::urn:spo:anon#1bf3c33d4f0736fc222de436a6bd5efd669ceab1671cb7f32749209eb9668b78::" providerId="AD" clId="Web-{9FD4A7B2-3C00-4531-8461-FA15F87919EE}" dt="2021-09-29T01:57:59.386" v="9"/>
          <pc:sldLayoutMkLst>
            <pc:docMk/>
            <pc:sldMasterMk cId="1015572035" sldId="2147483675"/>
            <pc:sldLayoutMk cId="1667823654" sldId="2147483693"/>
          </pc:sldLayoutMkLst>
        </pc:sldLayoutChg>
      </pc:sldMasterChg>
    </pc:docChg>
  </pc:docChgLst>
  <pc:docChgLst>
    <pc:chgData name="Guest User" userId="S::urn:spo:anon#1bf3c33d4f0736fc222de436a6bd5efd669ceab1671cb7f32749209eb9668b78::" providerId="AD" clId="Web-{F8EEB13F-0713-0226-3697-8713036D224A}"/>
    <pc:docChg chg="modSld">
      <pc:chgData name="Guest User" userId="S::urn:spo:anon#1bf3c33d4f0736fc222de436a6bd5efd669ceab1671cb7f32749209eb9668b78::" providerId="AD" clId="Web-{F8EEB13F-0713-0226-3697-8713036D224A}" dt="2021-10-06T03:13:30.589" v="4"/>
      <pc:docMkLst>
        <pc:docMk/>
      </pc:docMkLst>
      <pc:sldChg chg="delSp delAnim">
        <pc:chgData name="Guest User" userId="S::urn:spo:anon#1bf3c33d4f0736fc222de436a6bd5efd669ceab1671cb7f32749209eb9668b78::" providerId="AD" clId="Web-{F8EEB13F-0713-0226-3697-8713036D224A}" dt="2021-10-06T03:13:30.589" v="4"/>
        <pc:sldMkLst>
          <pc:docMk/>
          <pc:sldMk cId="4006156731" sldId="11559"/>
        </pc:sldMkLst>
        <pc:picChg chg="del">
          <ac:chgData name="Guest User" userId="S::urn:spo:anon#1bf3c33d4f0736fc222de436a6bd5efd669ceab1671cb7f32749209eb9668b78::" providerId="AD" clId="Web-{F8EEB13F-0713-0226-3697-8713036D224A}" dt="2021-10-06T03:13:30.589" v="4"/>
          <ac:picMkLst>
            <pc:docMk/>
            <pc:sldMk cId="4006156731" sldId="11559"/>
            <ac:picMk id="2" creationId="{4711FEDE-B044-40E3-BEBB-E6F03F0656D2}"/>
          </ac:picMkLst>
        </pc:picChg>
      </pc:sldChg>
      <pc:sldChg chg="modSp">
        <pc:chgData name="Guest User" userId="S::urn:spo:anon#1bf3c33d4f0736fc222de436a6bd5efd669ceab1671cb7f32749209eb9668b78::" providerId="AD" clId="Web-{F8EEB13F-0713-0226-3697-8713036D224A}" dt="2021-10-06T03:13:16.761" v="3" actId="20577"/>
        <pc:sldMkLst>
          <pc:docMk/>
          <pc:sldMk cId="3782813410" sldId="11846"/>
        </pc:sldMkLst>
        <pc:spChg chg="mod">
          <ac:chgData name="Guest User" userId="S::urn:spo:anon#1bf3c33d4f0736fc222de436a6bd5efd669ceab1671cb7f32749209eb9668b78::" providerId="AD" clId="Web-{F8EEB13F-0713-0226-3697-8713036D224A}" dt="2021-10-06T03:13:13.886" v="1" actId="20577"/>
          <ac:spMkLst>
            <pc:docMk/>
            <pc:sldMk cId="3782813410" sldId="11846"/>
            <ac:spMk id="11" creationId="{EB5CB1D9-B2DC-4F12-8420-8A103399C20B}"/>
          </ac:spMkLst>
        </pc:spChg>
        <pc:spChg chg="mod">
          <ac:chgData name="Guest User" userId="S::urn:spo:anon#1bf3c33d4f0736fc222de436a6bd5efd669ceab1671cb7f32749209eb9668b78::" providerId="AD" clId="Web-{F8EEB13F-0713-0226-3697-8713036D224A}" dt="2021-10-06T03:13:16.761" v="3" actId="20577"/>
          <ac:spMkLst>
            <pc:docMk/>
            <pc:sldMk cId="3782813410" sldId="11846"/>
            <ac:spMk id="15" creationId="{396541C4-7C52-4D77-ADBD-324A1A63A430}"/>
          </ac:spMkLst>
        </pc:spChg>
      </pc:sldChg>
    </pc:docChg>
  </pc:docChgLst>
  <pc:docChgLst>
    <pc:chgData name="Guest User" userId="S::urn:spo:anon#1bf3c33d4f0736fc222de436a6bd5efd669ceab1671cb7f32749209eb9668b78::" providerId="AD" clId="Web-{97BC2DDC-F1C7-30AF-FC20-D90DA73827A6}"/>
    <pc:docChg chg="modSld">
      <pc:chgData name="Guest User" userId="S::urn:spo:anon#1bf3c33d4f0736fc222de436a6bd5efd669ceab1671cb7f32749209eb9668b78::" providerId="AD" clId="Web-{97BC2DDC-F1C7-30AF-FC20-D90DA73827A6}" dt="2021-10-06T03:51:24.885" v="119" actId="20577"/>
      <pc:docMkLst>
        <pc:docMk/>
      </pc:docMkLst>
      <pc:sldChg chg="modSp">
        <pc:chgData name="Guest User" userId="S::urn:spo:anon#1bf3c33d4f0736fc222de436a6bd5efd669ceab1671cb7f32749209eb9668b78::" providerId="AD" clId="Web-{97BC2DDC-F1C7-30AF-FC20-D90DA73827A6}" dt="2021-10-06T03:49:00.523" v="109" actId="20577"/>
        <pc:sldMkLst>
          <pc:docMk/>
          <pc:sldMk cId="4245066408" sldId="1495"/>
        </pc:sldMkLst>
        <pc:spChg chg="mod">
          <ac:chgData name="Guest User" userId="S::urn:spo:anon#1bf3c33d4f0736fc222de436a6bd5efd669ceab1671cb7f32749209eb9668b78::" providerId="AD" clId="Web-{97BC2DDC-F1C7-30AF-FC20-D90DA73827A6}" dt="2021-10-06T03:45:39.707" v="48" actId="20577"/>
          <ac:spMkLst>
            <pc:docMk/>
            <pc:sldMk cId="4245066408" sldId="1495"/>
            <ac:spMk id="4" creationId="{DCC53641-E7AE-48F9-8342-EC1FFE41728B}"/>
          </ac:spMkLst>
        </pc:spChg>
        <pc:spChg chg="mod">
          <ac:chgData name="Guest User" userId="S::urn:spo:anon#1bf3c33d4f0736fc222de436a6bd5efd669ceab1671cb7f32749209eb9668b78::" providerId="AD" clId="Web-{97BC2DDC-F1C7-30AF-FC20-D90DA73827A6}" dt="2021-10-06T03:45:45.707" v="49" actId="20577"/>
          <ac:spMkLst>
            <pc:docMk/>
            <pc:sldMk cId="4245066408" sldId="1495"/>
            <ac:spMk id="24" creationId="{99093CC7-F4A2-4107-82C8-9E5B7D8D8D24}"/>
          </ac:spMkLst>
        </pc:spChg>
        <pc:spChg chg="mod">
          <ac:chgData name="Guest User" userId="S::urn:spo:anon#1bf3c33d4f0736fc222de436a6bd5efd669ceab1671cb7f32749209eb9668b78::" providerId="AD" clId="Web-{97BC2DDC-F1C7-30AF-FC20-D90DA73827A6}" dt="2021-10-06T03:48:55.507" v="108" actId="20577"/>
          <ac:spMkLst>
            <pc:docMk/>
            <pc:sldMk cId="4245066408" sldId="1495"/>
            <ac:spMk id="37" creationId="{038AEFB7-71CE-4C56-AF17-C46826389750}"/>
          </ac:spMkLst>
        </pc:spChg>
        <pc:spChg chg="mod">
          <ac:chgData name="Guest User" userId="S::urn:spo:anon#1bf3c33d4f0736fc222de436a6bd5efd669ceab1671cb7f32749209eb9668b78::" providerId="AD" clId="Web-{97BC2DDC-F1C7-30AF-FC20-D90DA73827A6}" dt="2021-10-06T03:49:00.523" v="109" actId="20577"/>
          <ac:spMkLst>
            <pc:docMk/>
            <pc:sldMk cId="4245066408" sldId="1495"/>
            <ac:spMk id="42" creationId="{0F360E9A-7DFC-43F4-9B7D-C16370DD5D3B}"/>
          </ac:spMkLst>
        </pc:spChg>
      </pc:sldChg>
      <pc:sldChg chg="addSp modSp addAnim">
        <pc:chgData name="Guest User" userId="S::urn:spo:anon#1bf3c33d4f0736fc222de436a6bd5efd669ceab1671cb7f32749209eb9668b78::" providerId="AD" clId="Web-{97BC2DDC-F1C7-30AF-FC20-D90DA73827A6}" dt="2021-10-06T03:51:24.885" v="119" actId="20577"/>
        <pc:sldMkLst>
          <pc:docMk/>
          <pc:sldMk cId="462515149" sldId="1496"/>
        </pc:sldMkLst>
        <pc:spChg chg="add mod">
          <ac:chgData name="Guest User" userId="S::urn:spo:anon#1bf3c33d4f0736fc222de436a6bd5efd669ceab1671cb7f32749209eb9668b78::" providerId="AD" clId="Web-{97BC2DDC-F1C7-30AF-FC20-D90DA73827A6}" dt="2021-10-06T03:51:24.885" v="119" actId="20577"/>
          <ac:spMkLst>
            <pc:docMk/>
            <pc:sldMk cId="462515149" sldId="1496"/>
            <ac:spMk id="2" creationId="{F518AF25-79A5-4A5C-8E5B-0F4EF298BB2C}"/>
          </ac:spMkLst>
        </pc:spChg>
        <pc:spChg chg="mod">
          <ac:chgData name="Guest User" userId="S::urn:spo:anon#1bf3c33d4f0736fc222de436a6bd5efd669ceab1671cb7f32749209eb9668b78::" providerId="AD" clId="Web-{97BC2DDC-F1C7-30AF-FC20-D90DA73827A6}" dt="2021-10-06T03:43:59.190" v="46"/>
          <ac:spMkLst>
            <pc:docMk/>
            <pc:sldMk cId="462515149" sldId="1496"/>
            <ac:spMk id="3" creationId="{1CF1B7DB-C96B-4F53-8DE5-4D7292851884}"/>
          </ac:spMkLst>
        </pc:spChg>
        <pc:spChg chg="mod">
          <ac:chgData name="Guest User" userId="S::urn:spo:anon#1bf3c33d4f0736fc222de436a6bd5efd669ceab1671cb7f32749209eb9668b78::" providerId="AD" clId="Web-{97BC2DDC-F1C7-30AF-FC20-D90DA73827A6}" dt="2021-10-06T03:43:51.439" v="40"/>
          <ac:spMkLst>
            <pc:docMk/>
            <pc:sldMk cId="462515149" sldId="1496"/>
            <ac:spMk id="7" creationId="{48228E90-617C-49B6-A36E-682B445B7A6A}"/>
          </ac:spMkLst>
        </pc:spChg>
        <pc:spChg chg="mod">
          <ac:chgData name="Guest User" userId="S::urn:spo:anon#1bf3c33d4f0736fc222de436a6bd5efd669ceab1671cb7f32749209eb9668b78::" providerId="AD" clId="Web-{97BC2DDC-F1C7-30AF-FC20-D90DA73827A6}" dt="2021-10-06T03:43:51.455" v="41"/>
          <ac:spMkLst>
            <pc:docMk/>
            <pc:sldMk cId="462515149" sldId="1496"/>
            <ac:spMk id="10" creationId="{8397759F-DE61-49E5-BB88-B6812C6957EC}"/>
          </ac:spMkLst>
        </pc:spChg>
        <pc:spChg chg="mod">
          <ac:chgData name="Guest User" userId="S::urn:spo:anon#1bf3c33d4f0736fc222de436a6bd5efd669ceab1671cb7f32749209eb9668b78::" providerId="AD" clId="Web-{97BC2DDC-F1C7-30AF-FC20-D90DA73827A6}" dt="2021-10-06T03:43:51.455" v="42"/>
          <ac:spMkLst>
            <pc:docMk/>
            <pc:sldMk cId="462515149" sldId="1496"/>
            <ac:spMk id="18" creationId="{12B7ADE4-49D7-441B-9D93-54DE33D149EE}"/>
          </ac:spMkLst>
        </pc:spChg>
        <pc:spChg chg="mod">
          <ac:chgData name="Guest User" userId="S::urn:spo:anon#1bf3c33d4f0736fc222de436a6bd5efd669ceab1671cb7f32749209eb9668b78::" providerId="AD" clId="Web-{97BC2DDC-F1C7-30AF-FC20-D90DA73827A6}" dt="2021-10-06T03:43:51.471" v="43"/>
          <ac:spMkLst>
            <pc:docMk/>
            <pc:sldMk cId="462515149" sldId="1496"/>
            <ac:spMk id="19" creationId="{CCF04696-EF2C-44C6-9D01-955FA73E8239}"/>
          </ac:spMkLst>
        </pc:spChg>
        <pc:spChg chg="mod">
          <ac:chgData name="Guest User" userId="S::urn:spo:anon#1bf3c33d4f0736fc222de436a6bd5efd669ceab1671cb7f32749209eb9668b78::" providerId="AD" clId="Web-{97BC2DDC-F1C7-30AF-FC20-D90DA73827A6}" dt="2021-10-06T03:43:51.471" v="44"/>
          <ac:spMkLst>
            <pc:docMk/>
            <pc:sldMk cId="462515149" sldId="1496"/>
            <ac:spMk id="20" creationId="{62D4AB12-483A-4705-9AD1-A171EF307713}"/>
          </ac:spMkLst>
        </pc:spChg>
        <pc:spChg chg="mod">
          <ac:chgData name="Guest User" userId="S::urn:spo:anon#1bf3c33d4f0736fc222de436a6bd5efd669ceab1671cb7f32749209eb9668b78::" providerId="AD" clId="Web-{97BC2DDC-F1C7-30AF-FC20-D90DA73827A6}" dt="2021-10-06T03:43:51.486" v="45"/>
          <ac:spMkLst>
            <pc:docMk/>
            <pc:sldMk cId="462515149" sldId="1496"/>
            <ac:spMk id="21" creationId="{E837BFF0-8A51-4214-95A6-F9ABA49CF369}"/>
          </ac:spMkLst>
        </pc:spChg>
        <pc:spChg chg="mod">
          <ac:chgData name="Guest User" userId="S::urn:spo:anon#1bf3c33d4f0736fc222de436a6bd5efd669ceab1671cb7f32749209eb9668b78::" providerId="AD" clId="Web-{97BC2DDC-F1C7-30AF-FC20-D90DA73827A6}" dt="2021-10-06T03:44:11.440" v="47" actId="20577"/>
          <ac:spMkLst>
            <pc:docMk/>
            <pc:sldMk cId="462515149" sldId="1496"/>
            <ac:spMk id="23" creationId="{5B5E0D5F-9599-4E77-9274-09C2034E0632}"/>
          </ac:spMkLst>
        </pc:spChg>
      </pc:sldChg>
      <pc:sldChg chg="modSp">
        <pc:chgData name="Guest User" userId="S::urn:spo:anon#1bf3c33d4f0736fc222de436a6bd5efd669ceab1671cb7f32749209eb9668b78::" providerId="AD" clId="Web-{97BC2DDC-F1C7-30AF-FC20-D90DA73827A6}" dt="2021-10-06T03:43:03.407" v="39" actId="20577"/>
        <pc:sldMkLst>
          <pc:docMk/>
          <pc:sldMk cId="4006156731" sldId="11559"/>
        </pc:sldMkLst>
        <pc:spChg chg="mod">
          <ac:chgData name="Guest User" userId="S::urn:spo:anon#1bf3c33d4f0736fc222de436a6bd5efd669ceab1671cb7f32749209eb9668b78::" providerId="AD" clId="Web-{97BC2DDC-F1C7-30AF-FC20-D90DA73827A6}" dt="2021-10-06T03:43:03.407" v="39" actId="20577"/>
          <ac:spMkLst>
            <pc:docMk/>
            <pc:sldMk cId="4006156731" sldId="11559"/>
            <ac:spMk id="47" creationId="{00668A54-F372-439B-A2CB-07F393E0061C}"/>
          </ac:spMkLst>
        </pc:spChg>
      </pc:sldChg>
      <pc:sldChg chg="modSp">
        <pc:chgData name="Guest User" userId="S::urn:spo:anon#1bf3c33d4f0736fc222de436a6bd5efd669ceab1671cb7f32749209eb9668b78::" providerId="AD" clId="Web-{97BC2DDC-F1C7-30AF-FC20-D90DA73827A6}" dt="2021-10-06T03:42:42.891" v="38" actId="1076"/>
        <pc:sldMkLst>
          <pc:docMk/>
          <pc:sldMk cId="3782813410" sldId="11846"/>
        </pc:sldMkLst>
        <pc:spChg chg="mod">
          <ac:chgData name="Guest User" userId="S::urn:spo:anon#1bf3c33d4f0736fc222de436a6bd5efd669ceab1671cb7f32749209eb9668b78::" providerId="AD" clId="Web-{97BC2DDC-F1C7-30AF-FC20-D90DA73827A6}" dt="2021-10-06T03:42:36.516" v="37" actId="14100"/>
          <ac:spMkLst>
            <pc:docMk/>
            <pc:sldMk cId="3782813410" sldId="11846"/>
            <ac:spMk id="11" creationId="{EB5CB1D9-B2DC-4F12-8420-8A103399C20B}"/>
          </ac:spMkLst>
        </pc:spChg>
        <pc:spChg chg="mod">
          <ac:chgData name="Guest User" userId="S::urn:spo:anon#1bf3c33d4f0736fc222de436a6bd5efd669ceab1671cb7f32749209eb9668b78::" providerId="AD" clId="Web-{97BC2DDC-F1C7-30AF-FC20-D90DA73827A6}" dt="2021-10-06T03:42:42.891" v="38" actId="1076"/>
          <ac:spMkLst>
            <pc:docMk/>
            <pc:sldMk cId="3782813410" sldId="11846"/>
            <ac:spMk id="15" creationId="{396541C4-7C52-4D77-ADBD-324A1A63A430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>
                <a:latin typeface="字魂20号-石头体" panose="00000500000000000000" pitchFamily="2" charset="-122"/>
                <a:ea typeface="字魂20号-石头体" panose="00000500000000000000" pitchFamily="2" charset="-122"/>
              </a:defRPr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>
                <a:latin typeface="字魂20号-石头体" panose="00000500000000000000" pitchFamily="2" charset="-122"/>
                <a:ea typeface="字魂20号-石头体" panose="00000500000000000000" pitchFamily="2" charset="-122"/>
              </a:defRPr>
            </a:lvl1pPr>
          </a:lstStyle>
          <a:p>
            <a:fld id="{AAE72EFF-BDC8-4AB9-904E-EBFEBC7CA594}" type="datetimeFigureOut">
              <a:rPr lang="zh-CN" altLang="en-US" smtClean="0"/>
              <a:pPr/>
              <a:t>2022/9/4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>
                <a:latin typeface="字魂20号-石头体" panose="00000500000000000000" pitchFamily="2" charset="-122"/>
                <a:ea typeface="字魂20号-石头体" panose="00000500000000000000" pitchFamily="2" charset="-122"/>
              </a:defRPr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>
                <a:latin typeface="字魂20号-石头体" panose="00000500000000000000" pitchFamily="2" charset="-122"/>
                <a:ea typeface="字魂20号-石头体" panose="00000500000000000000" pitchFamily="2" charset="-122"/>
              </a:defRPr>
            </a:lvl1pPr>
          </a:lstStyle>
          <a:p>
            <a:fld id="{2AB191F5-762F-4C60-B182-3A97ED785A72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51595652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字魂20号-石头体" panose="00000500000000000000" pitchFamily="2" charset="-122"/>
        <a:ea typeface="字魂20号-石头体" panose="00000500000000000000" pitchFamily="2" charset="-122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字魂20号-石头体" panose="00000500000000000000" pitchFamily="2" charset="-122"/>
        <a:ea typeface="字魂20号-石头体" panose="00000500000000000000" pitchFamily="2" charset="-122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字魂20号-石头体" panose="00000500000000000000" pitchFamily="2" charset="-122"/>
        <a:ea typeface="字魂20号-石头体" panose="00000500000000000000" pitchFamily="2" charset="-122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字魂20号-石头体" panose="00000500000000000000" pitchFamily="2" charset="-122"/>
        <a:ea typeface="字魂20号-石头体" panose="00000500000000000000" pitchFamily="2" charset="-122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字魂20号-石头体" panose="00000500000000000000" pitchFamily="2" charset="-122"/>
        <a:ea typeface="字魂20号-石头体" panose="00000500000000000000" pitchFamily="2" charset="-122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00715490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2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63084415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3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16069824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4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1491917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5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04367486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6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01236472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7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843045296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8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693661721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9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81586130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10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018610979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11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77969680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12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904191717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AB191F5-762F-4C60-B182-3A97ED785A72}" type="slidenum">
              <a:rPr lang="zh-CN" altLang="en-US" smtClean="0"/>
              <a:pPr/>
              <a:t>13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13888151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-16934" y="0"/>
            <a:ext cx="12231160" cy="6856214"/>
            <a:chOff x="-16934" y="0"/>
            <a:chExt cx="12231160" cy="6856214"/>
          </a:xfrm>
        </p:grpSpPr>
        <p:pic>
          <p:nvPicPr>
            <p:cNvPr id="16" name="Picture 15" descr="HD-PanelTitleR1.png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0" y="0"/>
              <a:ext cx="12188825" cy="6856214"/>
            </a:xfrm>
            <a:prstGeom prst="rect">
              <a:avLst/>
            </a:prstGeom>
          </p:spPr>
        </p:pic>
        <p:sp>
          <p:nvSpPr>
            <p:cNvPr id="26" name="Rectangle 25"/>
            <p:cNvSpPr/>
            <p:nvPr/>
          </p:nvSpPr>
          <p:spPr>
            <a:xfrm>
              <a:off x="2328332" y="1540931"/>
              <a:ext cx="7543802" cy="3835401"/>
            </a:xfrm>
            <a:prstGeom prst="rect">
              <a:avLst/>
            </a:prstGeom>
            <a:noFill/>
            <a:ln w="15875">
              <a:miter lim="800000"/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pic>
          <p:nvPicPr>
            <p:cNvPr id="17" name="Picture 16" descr="HDRibbonTitle-UniformTrim.png"/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>
            <a:xfrm>
              <a:off x="-16934" y="3147609"/>
              <a:ext cx="2478024" cy="612648"/>
            </a:xfrm>
            <a:prstGeom prst="rect">
              <a:avLst/>
            </a:prstGeom>
          </p:spPr>
        </p:pic>
        <p:pic>
          <p:nvPicPr>
            <p:cNvPr id="20" name="Picture 19" descr="HDRibbonTitle-UniformTrim.png"/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>
            <a:xfrm>
              <a:off x="9736202" y="3147609"/>
              <a:ext cx="2478024" cy="612648"/>
            </a:xfrm>
            <a:prstGeom prst="rect">
              <a:avLst/>
            </a:prstGeom>
          </p:spPr>
        </p:pic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692398" y="1871131"/>
            <a:ext cx="6815669" cy="1515533"/>
          </a:xfrm>
        </p:spPr>
        <p:txBody>
          <a:bodyPr anchor="b">
            <a:noAutofit/>
          </a:bodyPr>
          <a:lstStyle>
            <a:lvl1pPr algn="ctr">
              <a:defRPr sz="5400">
                <a:effectLst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692398" y="3657597"/>
            <a:ext cx="6815669" cy="1320802"/>
          </a:xfrm>
        </p:spPr>
        <p:txBody>
          <a:bodyPr anchor="t">
            <a:normAutofit/>
          </a:bodyPr>
          <a:lstStyle>
            <a:lvl1pPr marL="0" indent="0" algn="ctr">
              <a:buNone/>
              <a:defRPr sz="2100"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983232" y="5037663"/>
            <a:ext cx="897467" cy="279400"/>
          </a:xfrm>
        </p:spPr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692397" y="5037663"/>
            <a:ext cx="5214635" cy="279400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956900" y="5037663"/>
            <a:ext cx="551167" cy="279400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2692399" y="3522131"/>
            <a:ext cx="6815668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64043263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Straight Connector 6"/>
          <p:cNvCxnSpPr/>
          <p:nvPr/>
        </p:nvCxnSpPr>
        <p:spPr>
          <a:xfrm>
            <a:off x="1396169" y="2421466"/>
            <a:ext cx="9407298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647F38-B617-4D2F-AE0A-013F0C4D2C57}" type="datetimeFigureOut">
              <a:rPr lang="en-US" dirty="0"/>
              <a:t>9/4/2022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7799C9-84D9-46D2-A11E-BCF8A720529D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631526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15069" y="1752606"/>
            <a:ext cx="8158688" cy="1822514"/>
          </a:xfrm>
        </p:spPr>
        <p:txBody>
          <a:bodyPr anchor="b">
            <a:normAutofit/>
          </a:bodyPr>
          <a:lstStyle>
            <a:lvl1pPr algn="ctr">
              <a:defRPr sz="44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015067" y="3846051"/>
            <a:ext cx="8158690" cy="954547"/>
          </a:xfrm>
        </p:spPr>
        <p:txBody>
          <a:bodyPr anchor="t">
            <a:normAutofit/>
          </a:bodyPr>
          <a:lstStyle>
            <a:lvl1pPr marL="0" indent="0" algn="ctr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cxnSp>
        <p:nvCxnSpPr>
          <p:cNvPr id="16" name="Straight Connector 15"/>
          <p:cNvCxnSpPr/>
          <p:nvPr/>
        </p:nvCxnSpPr>
        <p:spPr>
          <a:xfrm>
            <a:off x="2012723" y="3710585"/>
            <a:ext cx="8163380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04269188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8" name="Straight Connector 7"/>
          <p:cNvCxnSpPr/>
          <p:nvPr/>
        </p:nvCxnSpPr>
        <p:spPr>
          <a:xfrm>
            <a:off x="1396169" y="2421466"/>
            <a:ext cx="9407298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98448" y="2560320"/>
            <a:ext cx="4718304" cy="3310128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81344" y="2560320"/>
            <a:ext cx="4718304" cy="3310128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5BFA754-D5C3-4E66-96A6-867B257F58DC}" type="datetimeFigureOut">
              <a:rPr lang="en-US" dirty="0"/>
              <a:t>9/4/2022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D84065D-F351-4B03-BD91-D8A6B8D4B362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601860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95400" y="2658533"/>
            <a:ext cx="4718304" cy="576262"/>
          </a:xfrm>
        </p:spPr>
        <p:txBody>
          <a:bodyPr anchor="b">
            <a:noAutofit/>
          </a:bodyPr>
          <a:lstStyle>
            <a:lvl1pPr marL="0" indent="0">
              <a:spcBef>
                <a:spcPts val="672"/>
              </a:spcBef>
              <a:spcAft>
                <a:spcPts val="600"/>
              </a:spcAft>
              <a:buNone/>
              <a:defRPr sz="28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95400" y="3243262"/>
            <a:ext cx="4718304" cy="2632605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80670" y="2658533"/>
            <a:ext cx="4718304" cy="576262"/>
          </a:xfrm>
        </p:spPr>
        <p:txBody>
          <a:bodyPr anchor="b">
            <a:noAutofit/>
          </a:bodyPr>
          <a:lstStyle>
            <a:lvl1pPr marL="0" indent="0">
              <a:spcBef>
                <a:spcPts val="672"/>
              </a:spcBef>
              <a:spcAft>
                <a:spcPts val="600"/>
              </a:spcAft>
              <a:buNone/>
              <a:defRPr sz="28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80670" y="3243262"/>
            <a:ext cx="4718304" cy="2632605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cxnSp>
        <p:nvCxnSpPr>
          <p:cNvPr id="18" name="Straight Connector 17"/>
          <p:cNvCxnSpPr/>
          <p:nvPr/>
        </p:nvCxnSpPr>
        <p:spPr>
          <a:xfrm>
            <a:off x="1396169" y="2421466"/>
            <a:ext cx="9407298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6540429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cxnSp>
        <p:nvCxnSpPr>
          <p:cNvPr id="14" name="Straight Connector 13"/>
          <p:cNvCxnSpPr/>
          <p:nvPr/>
        </p:nvCxnSpPr>
        <p:spPr>
          <a:xfrm>
            <a:off x="1396169" y="2421466"/>
            <a:ext cx="9407298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2114836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214573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93811" y="1388534"/>
            <a:ext cx="3718455" cy="1371600"/>
          </a:xfrm>
        </p:spPr>
        <p:txBody>
          <a:bodyPr anchor="b">
            <a:normAutofit/>
          </a:bodyPr>
          <a:lstStyle>
            <a:lvl1pPr algn="ctr">
              <a:defRPr sz="24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18668" y="982131"/>
            <a:ext cx="5469466" cy="4893735"/>
          </a:xfrm>
        </p:spPr>
        <p:txBody>
          <a:bodyPr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293811" y="3031065"/>
            <a:ext cx="3718455" cy="2438404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cxnSp>
        <p:nvCxnSpPr>
          <p:cNvPr id="16" name="Straight Connector 15"/>
          <p:cNvCxnSpPr/>
          <p:nvPr/>
        </p:nvCxnSpPr>
        <p:spPr>
          <a:xfrm>
            <a:off x="1396169" y="2912533"/>
            <a:ext cx="3514498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21855203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95399" y="1883832"/>
            <a:ext cx="6241816" cy="1371600"/>
          </a:xfrm>
        </p:spPr>
        <p:txBody>
          <a:bodyPr anchor="b">
            <a:normAutofit/>
          </a:bodyPr>
          <a:lstStyle>
            <a:lvl1pPr algn="ctr">
              <a:defRPr sz="28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7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8094831" y="1041400"/>
            <a:ext cx="3063347" cy="4775200"/>
          </a:xfrm>
          <a:prstGeom prst="roundRect">
            <a:avLst>
              <a:gd name="adj" fmla="val 0"/>
            </a:avLst>
          </a:prstGeom>
          <a:ln w="57150" cmpd="thickThin">
            <a:solidFill>
              <a:schemeClr val="tx1">
                <a:lumMod val="50000"/>
                <a:lumOff val="50000"/>
              </a:schemeClr>
            </a:solidFill>
            <a:miter lim="800000"/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295399" y="3255432"/>
            <a:ext cx="6241816" cy="1828800"/>
          </a:xfrm>
        </p:spPr>
        <p:txBody>
          <a:bodyPr anchor="t">
            <a:normAutofit/>
          </a:bodyPr>
          <a:lstStyle>
            <a:lvl1pPr marL="0" indent="0" algn="ctr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148032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95401" y="4815415"/>
            <a:ext cx="9609666" cy="566738"/>
          </a:xfrm>
        </p:spPr>
        <p:txBody>
          <a:bodyPr anchor="b">
            <a:normAutofit/>
          </a:bodyPr>
          <a:lstStyle>
            <a:lvl1pPr algn="ctr">
              <a:defRPr sz="24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041427" y="1041399"/>
            <a:ext cx="10105972" cy="3335869"/>
          </a:xfrm>
          <a:prstGeom prst="roundRect">
            <a:avLst>
              <a:gd name="adj" fmla="val 0"/>
            </a:avLst>
          </a:prstGeom>
          <a:ln w="57150" cmpd="thickThin">
            <a:solidFill>
              <a:schemeClr val="tx1">
                <a:lumMod val="50000"/>
                <a:lumOff val="50000"/>
              </a:schemeClr>
            </a:solidFill>
            <a:miter lim="800000"/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295401" y="5382153"/>
            <a:ext cx="9609666" cy="493712"/>
          </a:xfrm>
        </p:spPr>
        <p:txBody>
          <a:bodyPr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341247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03868" y="982132"/>
            <a:ext cx="9592732" cy="2954868"/>
          </a:xfrm>
        </p:spPr>
        <p:txBody>
          <a:bodyPr anchor="ctr">
            <a:normAutofit/>
          </a:bodyPr>
          <a:lstStyle>
            <a:lvl1pPr algn="ctr">
              <a:defRPr sz="32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03868" y="4343399"/>
            <a:ext cx="9592732" cy="1532467"/>
          </a:xfrm>
        </p:spPr>
        <p:txBody>
          <a:bodyPr anchor="ctr">
            <a:normAutofit/>
          </a:bodyPr>
          <a:lstStyle>
            <a:lvl1pPr marL="0" indent="0" algn="ctr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1396169" y="4140199"/>
            <a:ext cx="9407298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5098507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6213" y="982132"/>
            <a:ext cx="9296398" cy="2370668"/>
          </a:xfrm>
        </p:spPr>
        <p:txBody>
          <a:bodyPr anchor="ctr">
            <a:normAutofit/>
          </a:bodyPr>
          <a:lstStyle>
            <a:lvl1pPr algn="ctr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674812" y="3352800"/>
            <a:ext cx="8839202" cy="584200"/>
          </a:xfrm>
        </p:spPr>
        <p:txBody>
          <a:bodyPr anchor="ctr">
            <a:normAutofit/>
          </a:bodyPr>
          <a:lstStyle>
            <a:lvl1pPr marL="0" indent="0" algn="r">
              <a:buFontTx/>
              <a:buNone/>
              <a:defRPr sz="2000"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95401" y="4343399"/>
            <a:ext cx="9609666" cy="1532467"/>
          </a:xfrm>
        </p:spPr>
        <p:txBody>
          <a:bodyPr anchor="ctr">
            <a:normAutofit/>
          </a:bodyPr>
          <a:lstStyle>
            <a:lvl1pPr marL="0" indent="0" algn="ctr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sp>
        <p:nvSpPr>
          <p:cNvPr id="14" name="TextBox 13"/>
          <p:cNvSpPr txBox="1"/>
          <p:nvPr/>
        </p:nvSpPr>
        <p:spPr>
          <a:xfrm>
            <a:off x="862013" y="87996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0600267" y="282787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>
                <a:solidFill>
                  <a:schemeClr val="tx1"/>
                </a:solidFill>
                <a:effectLst/>
              </a:rPr>
              <a:t>”</a:t>
            </a:r>
          </a:p>
        </p:txBody>
      </p:sp>
      <p:cxnSp>
        <p:nvCxnSpPr>
          <p:cNvPr id="19" name="Straight Connector 18"/>
          <p:cNvCxnSpPr/>
          <p:nvPr/>
        </p:nvCxnSpPr>
        <p:spPr>
          <a:xfrm>
            <a:off x="1396169" y="4140199"/>
            <a:ext cx="9407298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50000559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95402" y="3308581"/>
            <a:ext cx="9609668" cy="1468800"/>
          </a:xfrm>
        </p:spPr>
        <p:txBody>
          <a:bodyPr anchor="b">
            <a:normAutofit/>
          </a:bodyPr>
          <a:lstStyle>
            <a:lvl1pPr algn="l">
              <a:defRPr sz="32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95401" y="4777381"/>
            <a:ext cx="9609668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081643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6213" y="982132"/>
            <a:ext cx="9296398" cy="2243668"/>
          </a:xfrm>
        </p:spPr>
        <p:txBody>
          <a:bodyPr anchor="ctr">
            <a:normAutofit/>
          </a:bodyPr>
          <a:lstStyle>
            <a:lvl1pPr algn="ctr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3" name="Text Placeholder 2"/>
          <p:cNvSpPr>
            <a:spLocks noGrp="1"/>
          </p:cNvSpPr>
          <p:nvPr>
            <p:ph type="body" idx="13"/>
          </p:nvPr>
        </p:nvSpPr>
        <p:spPr>
          <a:xfrm>
            <a:off x="1295401" y="3639312"/>
            <a:ext cx="9609668" cy="886968"/>
          </a:xfrm>
        </p:spPr>
        <p:txBody>
          <a:bodyPr anchor="b">
            <a:normAutofit/>
          </a:bodyPr>
          <a:lstStyle>
            <a:lvl1pPr marL="0" indent="0" algn="l">
              <a:spcBef>
                <a:spcPts val="0"/>
              </a:spcBef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95401" y="4529667"/>
            <a:ext cx="9609668" cy="13462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sp>
        <p:nvSpPr>
          <p:cNvPr id="12" name="TextBox 11"/>
          <p:cNvSpPr txBox="1"/>
          <p:nvPr/>
        </p:nvSpPr>
        <p:spPr>
          <a:xfrm>
            <a:off x="862013" y="87996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10600267" y="259926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>
                <a:solidFill>
                  <a:schemeClr val="tx1"/>
                </a:solidFill>
                <a:effectLst/>
              </a:rPr>
              <a:t>”</a:t>
            </a:r>
          </a:p>
        </p:txBody>
      </p:sp>
      <p:cxnSp>
        <p:nvCxnSpPr>
          <p:cNvPr id="26" name="Straight Connector 25"/>
          <p:cNvCxnSpPr/>
          <p:nvPr/>
        </p:nvCxnSpPr>
        <p:spPr>
          <a:xfrm>
            <a:off x="1396169" y="3429000"/>
            <a:ext cx="9407298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491705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95401" y="982132"/>
            <a:ext cx="9609666" cy="2243668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b="0" dirty="0"/>
            </a:lvl1pPr>
          </a:lstStyle>
          <a:p>
            <a:pPr marL="0" lvl="0"/>
            <a:r>
              <a:rPr lang="en-US"/>
              <a:t>Click to edit Master title style</a:t>
            </a:r>
          </a:p>
        </p:txBody>
      </p:sp>
      <p:sp>
        <p:nvSpPr>
          <p:cNvPr id="20" name="Text Placeholder 2"/>
          <p:cNvSpPr>
            <a:spLocks noGrp="1"/>
          </p:cNvSpPr>
          <p:nvPr>
            <p:ph type="body" idx="13"/>
          </p:nvPr>
        </p:nvSpPr>
        <p:spPr>
          <a:xfrm>
            <a:off x="1295401" y="3630168"/>
            <a:ext cx="9609668" cy="841248"/>
          </a:xfrm>
        </p:spPr>
        <p:txBody>
          <a:bodyPr anchor="b">
            <a:normAutofit/>
          </a:bodyPr>
          <a:lstStyle>
            <a:lvl1pPr marL="0" indent="0" algn="l">
              <a:spcBef>
                <a:spcPts val="0"/>
              </a:spcBef>
              <a:buNone/>
              <a:defRPr sz="2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95400" y="4470399"/>
            <a:ext cx="9609670" cy="1405467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1396169" y="3429000"/>
            <a:ext cx="9407298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2477993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ctr"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cxnSp>
        <p:nvCxnSpPr>
          <p:cNvPr id="14" name="Straight Connector 13"/>
          <p:cNvCxnSpPr/>
          <p:nvPr/>
        </p:nvCxnSpPr>
        <p:spPr>
          <a:xfrm>
            <a:off x="1396169" y="2421466"/>
            <a:ext cx="9407298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4286096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999356" y="982131"/>
            <a:ext cx="1890895" cy="489373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295398" y="982132"/>
            <a:ext cx="7433025" cy="4893734"/>
          </a:xfrm>
        </p:spPr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cxnSp>
        <p:nvCxnSpPr>
          <p:cNvPr id="14" name="Straight Connector 13"/>
          <p:cNvCxnSpPr/>
          <p:nvPr/>
        </p:nvCxnSpPr>
        <p:spPr>
          <a:xfrm>
            <a:off x="8863890" y="990600"/>
            <a:ext cx="0" cy="487680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209743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image" Target="../media/image4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3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-15736" y="0"/>
            <a:ext cx="12229962" cy="6856214"/>
            <a:chOff x="-15736" y="0"/>
            <a:chExt cx="12229962" cy="6856214"/>
          </a:xfrm>
        </p:grpSpPr>
        <p:pic>
          <p:nvPicPr>
            <p:cNvPr id="8" name="Picture 7" descr="HD-PanelContent.png"/>
            <p:cNvPicPr>
              <a:picLocks noChangeAspect="1"/>
            </p:cNvPicPr>
            <p:nvPr/>
          </p:nvPicPr>
          <p:blipFill>
            <a:blip r:embed="rId1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0" y="0"/>
              <a:ext cx="12188825" cy="6856214"/>
            </a:xfrm>
            <a:prstGeom prst="rect">
              <a:avLst/>
            </a:prstGeom>
          </p:spPr>
        </p:pic>
        <p:sp>
          <p:nvSpPr>
            <p:cNvPr id="9" name="Rectangle 8"/>
            <p:cNvSpPr/>
            <p:nvPr/>
          </p:nvSpPr>
          <p:spPr>
            <a:xfrm>
              <a:off x="608012" y="609600"/>
              <a:ext cx="10972800" cy="5638800"/>
            </a:xfrm>
            <a:prstGeom prst="rect">
              <a:avLst/>
            </a:prstGeom>
            <a:noFill/>
            <a:ln w="15875" cap="flat">
              <a:miter lim="800000"/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pic>
          <p:nvPicPr>
            <p:cNvPr id="10" name="Picture 9" descr="HDRibbonContent-UniformTrim.png"/>
            <p:cNvPicPr>
              <a:picLocks noChangeAspect="1"/>
            </p:cNvPicPr>
            <p:nvPr/>
          </p:nvPicPr>
          <p:blipFill rotWithShape="1">
            <a:blip r:embed="rId2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>
            <a:xfrm>
              <a:off x="-15736" y="3153832"/>
              <a:ext cx="777240" cy="606425"/>
            </a:xfrm>
            <a:prstGeom prst="rect">
              <a:avLst/>
            </a:prstGeom>
          </p:spPr>
        </p:pic>
        <p:pic>
          <p:nvPicPr>
            <p:cNvPr id="11" name="Picture 10" descr="HDRibbonContent-UniformTrim.png"/>
            <p:cNvPicPr>
              <a:picLocks noChangeAspect="1"/>
            </p:cNvPicPr>
            <p:nvPr/>
          </p:nvPicPr>
          <p:blipFill rotWithShape="1">
            <a:blip r:embed="rId2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>
            <a:xfrm>
              <a:off x="11436986" y="3153832"/>
              <a:ext cx="777240" cy="606425"/>
            </a:xfrm>
            <a:prstGeom prst="rect">
              <a:avLst/>
            </a:prstGeom>
          </p:spPr>
        </p:pic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95402" y="982132"/>
            <a:ext cx="9601196" cy="1303867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95401" y="2556932"/>
            <a:ext cx="9601196" cy="3318936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677501" y="5969000"/>
            <a:ext cx="1600200" cy="2794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B61BEF0D-F0BB-DE4B-95CE-6DB70DBA9567}" type="datetimeFigureOut">
              <a:rPr lang="en-US" dirty="0"/>
              <a:pPr/>
              <a:t>9/4/2022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295401" y="5969000"/>
            <a:ext cx="7305900" cy="2794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353901" y="5969000"/>
            <a:ext cx="542697" cy="2794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557203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6" r:id="rId1"/>
    <p:sldLayoutId id="2147483677" r:id="rId2"/>
    <p:sldLayoutId id="2147483678" r:id="rId3"/>
    <p:sldLayoutId id="2147483679" r:id="rId4"/>
    <p:sldLayoutId id="2147483680" r:id="rId5"/>
    <p:sldLayoutId id="2147483681" r:id="rId6"/>
    <p:sldLayoutId id="2147483682" r:id="rId7"/>
    <p:sldLayoutId id="2147483683" r:id="rId8"/>
    <p:sldLayoutId id="2147483684" r:id="rId9"/>
    <p:sldLayoutId id="2147483685" r:id="rId10"/>
    <p:sldLayoutId id="2147483686" r:id="rId11"/>
    <p:sldLayoutId id="2147483687" r:id="rId12"/>
    <p:sldLayoutId id="2147483688" r:id="rId13"/>
    <p:sldLayoutId id="2147483689" r:id="rId14"/>
    <p:sldLayoutId id="2147483690" r:id="rId15"/>
    <p:sldLayoutId id="2147483691" r:id="rId16"/>
    <p:sldLayoutId id="2147483692" r:id="rId17"/>
  </p:sldLayoutIdLst>
  <mc:AlternateContent xmlns:mc="http://schemas.openxmlformats.org/markup-compatibility/2006" xmlns:p14="http://schemas.microsoft.com/office/powerpoint/2010/main">
    <mc:Choice Requires="p14">
      <p:transition spd="slow" p14:dur="4400" advClick="0" advTm="1000">
        <p14:honeycomb/>
      </p:transition>
    </mc:Choice>
    <mc:Fallback xmlns="">
      <p:transition spd="slow" advClick="0" advTm="1000">
        <p:fade/>
      </p:transition>
    </mc:Fallback>
  </mc:AlternateContent>
  <p:txStyles>
    <p:titleStyle>
      <a:lvl1pPr algn="ctr" defTabSz="457200" rtl="0" eaLnBrk="1" latinLnBrk="0" hangingPunct="1">
        <a:spcBef>
          <a:spcPct val="0"/>
        </a:spcBef>
        <a:buNone/>
        <a:defRPr sz="4400" kern="1200" cap="none">
          <a:ln w="3175" cmpd="sng">
            <a:noFill/>
          </a:ln>
          <a:solidFill>
            <a:schemeClr val="tx1">
              <a:lumMod val="85000"/>
              <a:lumOff val="15000"/>
            </a:schemeClr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2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20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8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6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图片 3">
            <a:extLst>
              <a:ext uri="{FF2B5EF4-FFF2-40B4-BE49-F238E27FC236}">
                <a16:creationId xmlns:a16="http://schemas.microsoft.com/office/drawing/2014/main" id="{81F7292E-3B4E-4A16-92AB-998677945F6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2866498" y="-2667001"/>
            <a:ext cx="6858000" cy="12192000"/>
          </a:xfrm>
          <a:prstGeom prst="rect">
            <a:avLst/>
          </a:prstGeom>
        </p:spPr>
      </p:pic>
      <p:pic>
        <p:nvPicPr>
          <p:cNvPr id="6" name="图片 5">
            <a:extLst>
              <a:ext uri="{FF2B5EF4-FFF2-40B4-BE49-F238E27FC236}">
                <a16:creationId xmlns:a16="http://schemas.microsoft.com/office/drawing/2014/main" id="{7D474CAE-EB37-4ACB-8C8C-167AF6022F13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954"/>
          <a:stretch/>
        </p:blipFill>
        <p:spPr>
          <a:xfrm>
            <a:off x="0" y="-1"/>
            <a:ext cx="3295461" cy="6858000"/>
          </a:xfrm>
          <a:prstGeom prst="rect">
            <a:avLst/>
          </a:prstGeom>
        </p:spPr>
      </p:pic>
      <p:pic>
        <p:nvPicPr>
          <p:cNvPr id="8" name="图片 7">
            <a:extLst>
              <a:ext uri="{FF2B5EF4-FFF2-40B4-BE49-F238E27FC236}">
                <a16:creationId xmlns:a16="http://schemas.microsoft.com/office/drawing/2014/main" id="{6F1669D7-24FE-4DB1-8B3F-7FA1682C4C0E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3711" t="10754" r="3412" b="40997"/>
          <a:stretch/>
        </p:blipFill>
        <p:spPr>
          <a:xfrm>
            <a:off x="9723920" y="510206"/>
            <a:ext cx="2269402" cy="3007361"/>
          </a:xfrm>
          <a:prstGeom prst="rect">
            <a:avLst/>
          </a:prstGeom>
        </p:spPr>
      </p:pic>
      <p:pic>
        <p:nvPicPr>
          <p:cNvPr id="11" name="图片 10">
            <a:extLst>
              <a:ext uri="{FF2B5EF4-FFF2-40B4-BE49-F238E27FC236}">
                <a16:creationId xmlns:a16="http://schemas.microsoft.com/office/drawing/2014/main" id="{C76A51E1-C94B-4CC8-ACD9-164B78D865BD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7018" t="64405" r="3085"/>
          <a:stretch/>
        </p:blipFill>
        <p:spPr>
          <a:xfrm>
            <a:off x="5984725" y="3517567"/>
            <a:ext cx="5844275" cy="2854960"/>
          </a:xfrm>
          <a:prstGeom prst="rect">
            <a:avLst/>
          </a:prstGeom>
        </p:spPr>
      </p:pic>
      <p:pic>
        <p:nvPicPr>
          <p:cNvPr id="13" name="图片 12">
            <a:extLst>
              <a:ext uri="{FF2B5EF4-FFF2-40B4-BE49-F238E27FC236}">
                <a16:creationId xmlns:a16="http://schemas.microsoft.com/office/drawing/2014/main" id="{A0232DE5-B913-4DE6-AC06-27B5E5A3E7EC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905" r="67081" b="7411"/>
          <a:stretch/>
        </p:blipFill>
        <p:spPr>
          <a:xfrm>
            <a:off x="77659" y="2743493"/>
            <a:ext cx="3646187" cy="3939490"/>
          </a:xfrm>
          <a:prstGeom prst="rect">
            <a:avLst/>
          </a:prstGeom>
        </p:spPr>
      </p:pic>
      <p:sp>
        <p:nvSpPr>
          <p:cNvPr id="14" name="文本框 13">
            <a:extLst>
              <a:ext uri="{FF2B5EF4-FFF2-40B4-BE49-F238E27FC236}">
                <a16:creationId xmlns:a16="http://schemas.microsoft.com/office/drawing/2014/main" id="{B936D209-72FB-48B0-98FC-4D929D3230B4}"/>
              </a:ext>
            </a:extLst>
          </p:cNvPr>
          <p:cNvSpPr txBox="1"/>
          <p:nvPr/>
        </p:nvSpPr>
        <p:spPr>
          <a:xfrm>
            <a:off x="1997887" y="121049"/>
            <a:ext cx="7891426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 26. THỰC HÀNH </a:t>
            </a:r>
            <a:endParaRPr lang="en-US" sz="4400" b="1" dirty="0" smtClean="0">
              <a:solidFill>
                <a:srgbClr val="FFFF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US" sz="4400" b="1" dirty="0" smtClean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HÔ </a:t>
            </a:r>
            <a:r>
              <a:rPr lang="en-US" sz="44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HẤP TẾ BÀO Ở THỰC VẬT THÔNG QUA SỰ NẢY MẦM CỦA HẠT </a:t>
            </a:r>
            <a:endParaRPr lang="en-US" sz="4400" dirty="0">
              <a:solidFill>
                <a:srgbClr val="FFFF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" name="AutoShape 2">
            <a:extLst>
              <a:ext uri="{FF2B5EF4-FFF2-40B4-BE49-F238E27FC236}">
                <a16:creationId xmlns:a16="http://schemas.microsoft.com/office/drawing/2014/main" id="{3F93F073-5463-425E-B37B-5F1C671161CC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943600" y="32766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" name="AutoShape 4">
            <a:extLst>
              <a:ext uri="{FF2B5EF4-FFF2-40B4-BE49-F238E27FC236}">
                <a16:creationId xmlns:a16="http://schemas.microsoft.com/office/drawing/2014/main" id="{8456D563-66A4-49D3-9830-BF0A394F639E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6096000" y="34290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42102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文本框 14">
            <a:extLst>
              <a:ext uri="{FF2B5EF4-FFF2-40B4-BE49-F238E27FC236}">
                <a16:creationId xmlns:a16="http://schemas.microsoft.com/office/drawing/2014/main" id="{BFE63F89-64EA-4BD4-A20E-5D3D3815CD28}"/>
              </a:ext>
            </a:extLst>
          </p:cNvPr>
          <p:cNvSpPr txBox="1">
            <a:spLocks/>
          </p:cNvSpPr>
          <p:nvPr/>
        </p:nvSpPr>
        <p:spPr>
          <a:xfrm>
            <a:off x="1385850" y="1885391"/>
            <a:ext cx="8997804" cy="954107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>
            <a:spAutoFit/>
          </a:bodyPr>
          <a:lstStyle/>
          <a:p>
            <a:pPr eaLnBrk="0"/>
            <a:r>
              <a:rPr lang="en-US" sz="2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Thí</a:t>
            </a: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1: </a:t>
            </a:r>
            <a:r>
              <a:rPr lang="en-US" sz="28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CHỨNG MINH NHIỆT LƯỢNG ĐƯỢC TẠO RA TRONG QUÁ TRÌNH HÔ HẤP TẾ BÀO.</a:t>
            </a:r>
            <a:endParaRPr lang="ko-KR" altLang="en-US" sz="2800" cap="none" dirty="0">
              <a:solidFill>
                <a:srgbClr val="0070C0"/>
              </a:solidFill>
              <a:latin typeface="Times New Roman" panose="02020603050405020304" pitchFamily="18" charset="0"/>
              <a:ea typeface="微软雅黑" charset="0"/>
              <a:cs typeface="Times New Roman" panose="02020603050405020304" pitchFamily="18" charset="0"/>
            </a:endParaRPr>
          </a:p>
        </p:txBody>
      </p:sp>
      <p:sp>
        <p:nvSpPr>
          <p:cNvPr id="21" name="文本框 20">
            <a:extLst>
              <a:ext uri="{FF2B5EF4-FFF2-40B4-BE49-F238E27FC236}">
                <a16:creationId xmlns:a16="http://schemas.microsoft.com/office/drawing/2014/main" id="{71E7A846-6F67-4AE8-A42B-B0DCD79850F8}"/>
              </a:ext>
            </a:extLst>
          </p:cNvPr>
          <p:cNvSpPr txBox="1">
            <a:spLocks/>
          </p:cNvSpPr>
          <p:nvPr/>
        </p:nvSpPr>
        <p:spPr>
          <a:xfrm>
            <a:off x="1385851" y="3498237"/>
            <a:ext cx="9930982" cy="954107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>
            <a:spAutoFit/>
          </a:bodyPr>
          <a:lstStyle/>
          <a:p>
            <a:r>
              <a:rPr lang="en-US" sz="2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Thí</a:t>
            </a: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2: </a:t>
            </a:r>
            <a:r>
              <a:rPr lang="en-US" sz="28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CHỨNG MINH HÔ HẤP TẾ BÀO HẤP THỤ KHÍ OXYGEN VÀ THẢI KHÍ CARBON DIOXIDE.</a:t>
            </a:r>
            <a:endParaRPr lang="ko-KR" altLang="en-US" sz="2400" cap="none" dirty="0">
              <a:solidFill>
                <a:srgbClr val="0070C0"/>
              </a:solidFill>
              <a:latin typeface="Times New Roman" panose="02020603050405020304" pitchFamily="18" charset="0"/>
              <a:ea typeface="微软雅黑" charset="0"/>
              <a:cs typeface="Times New Roman" panose="02020603050405020304" pitchFamily="18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042489" y="1059255"/>
            <a:ext cx="431716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NỘI DUNG BÀI HỌC (2 </a:t>
            </a:r>
            <a:r>
              <a:rPr lang="en-US" sz="2400" b="1" dirty="0" err="1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4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  <a:endParaRPr lang="en-US" sz="24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581985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21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ectangle: Rounded Corners 20">
            <a:extLst>
              <a:ext uri="{FF2B5EF4-FFF2-40B4-BE49-F238E27FC236}">
                <a16:creationId xmlns:a16="http://schemas.microsoft.com/office/drawing/2014/main" id="{4FC296A4-2CD6-4272-9908-B77678339D16}"/>
              </a:ext>
            </a:extLst>
          </p:cNvPr>
          <p:cNvSpPr/>
          <p:nvPr/>
        </p:nvSpPr>
        <p:spPr>
          <a:xfrm>
            <a:off x="4658966" y="792109"/>
            <a:ext cx="5714607" cy="909618"/>
          </a:xfrm>
          <a:prstGeom prst="round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4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en-US" sz="2400" b="1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Hô</a:t>
            </a:r>
            <a:r>
              <a:rPr lang="en-US" sz="24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hấp</a:t>
            </a:r>
            <a:r>
              <a:rPr lang="en-US" sz="24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sz="24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bào</a:t>
            </a:r>
            <a:r>
              <a:rPr lang="en-US" sz="24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4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quá</a:t>
            </a:r>
            <a:r>
              <a:rPr lang="en-US" sz="24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24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diễn</a:t>
            </a:r>
            <a:r>
              <a:rPr lang="en-US" sz="24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r>
              <a:rPr lang="en-US" sz="24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24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thế</a:t>
            </a:r>
            <a:r>
              <a:rPr lang="en-US" sz="24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2400" b="1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2400" b="1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2" name="Oval 21">
            <a:extLst>
              <a:ext uri="{FF2B5EF4-FFF2-40B4-BE49-F238E27FC236}">
                <a16:creationId xmlns:a16="http://schemas.microsoft.com/office/drawing/2014/main" id="{AD59240B-5E9C-4444-9CF1-0A1F5B755AE3}"/>
              </a:ext>
            </a:extLst>
          </p:cNvPr>
          <p:cNvSpPr/>
          <p:nvPr/>
        </p:nvSpPr>
        <p:spPr>
          <a:xfrm>
            <a:off x="884079" y="380244"/>
            <a:ext cx="3361995" cy="1155565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 err="1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Khởi</a:t>
            </a:r>
            <a:r>
              <a:rPr lang="en-US" sz="32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endParaRPr lang="en-US" sz="3200" b="1" dirty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9" name="Rectangle: Folded Corner 28">
            <a:extLst>
              <a:ext uri="{FF2B5EF4-FFF2-40B4-BE49-F238E27FC236}">
                <a16:creationId xmlns:a16="http://schemas.microsoft.com/office/drawing/2014/main" id="{005B537E-7196-47F5-B989-34ED6C57ED7D}"/>
              </a:ext>
            </a:extLst>
          </p:cNvPr>
          <p:cNvSpPr/>
          <p:nvPr/>
        </p:nvSpPr>
        <p:spPr>
          <a:xfrm>
            <a:off x="2565076" y="1701727"/>
            <a:ext cx="8935770" cy="1955874"/>
          </a:xfrm>
          <a:prstGeom prst="foldedCorner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endParaRPr lang="en-US" sz="28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Hô</a:t>
            </a:r>
            <a:r>
              <a:rPr lang="en-US" sz="28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hấp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bào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quá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bào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phân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giải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chất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hữu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tạo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thành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carbon dioxide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nước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đồng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thời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giải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phóng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năng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lượng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cung</a:t>
            </a:r>
            <a:r>
              <a:rPr lang="en-US" sz="2800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cấp</a:t>
            </a:r>
            <a:r>
              <a:rPr lang="en-US" sz="2800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800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2800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</a:t>
            </a:r>
            <a:r>
              <a:rPr lang="en-US" sz="2800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sz="2800" u="sng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sống</a:t>
            </a:r>
            <a:r>
              <a:rPr lang="en-US" sz="2800" u="sng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sz="2800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bào</a:t>
            </a:r>
            <a:r>
              <a:rPr lang="en-US" sz="2800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800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sz="2800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u="sng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sz="2800" u="sng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ctr"/>
            <a:r>
              <a:rPr lang="en-US" sz="2000" u="sng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2000" u="sng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0" name="Rectangle: Folded Corner 29">
            <a:extLst>
              <a:ext uri="{FF2B5EF4-FFF2-40B4-BE49-F238E27FC236}">
                <a16:creationId xmlns:a16="http://schemas.microsoft.com/office/drawing/2014/main" id="{4B093779-A446-4941-A7EF-AC6155D98F17}"/>
              </a:ext>
            </a:extLst>
          </p:cNvPr>
          <p:cNvSpPr/>
          <p:nvPr/>
        </p:nvSpPr>
        <p:spPr>
          <a:xfrm>
            <a:off x="1320764" y="4899055"/>
            <a:ext cx="9835230" cy="1202407"/>
          </a:xfrm>
          <a:prstGeom prst="foldedCorner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• </a:t>
            </a:r>
            <a:r>
              <a:rPr lang="en-US" sz="24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</a:t>
            </a:r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hô</a:t>
            </a:r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hấp</a:t>
            </a:r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bào</a:t>
            </a:r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  <a:p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Glucose </a:t>
            </a:r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+ Oxygen → </a:t>
            </a:r>
            <a:r>
              <a:rPr lang="en-US" sz="24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Nước</a:t>
            </a:r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+ Carbon dioxide + </a:t>
            </a:r>
            <a:r>
              <a:rPr lang="en-US" sz="24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Năng</a:t>
            </a:r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lượng</a:t>
            </a:r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(ATP + </a:t>
            </a:r>
            <a:r>
              <a:rPr lang="en-US" sz="24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</a:p>
        </p:txBody>
      </p:sp>
      <p:sp>
        <p:nvSpPr>
          <p:cNvPr id="26" name="Rectangle: Rounded Corners 20">
            <a:extLst>
              <a:ext uri="{FF2B5EF4-FFF2-40B4-BE49-F238E27FC236}">
                <a16:creationId xmlns:a16="http://schemas.microsoft.com/office/drawing/2014/main" id="{4FC296A4-2CD6-4272-9908-B77678339D16}"/>
              </a:ext>
            </a:extLst>
          </p:cNvPr>
          <p:cNvSpPr/>
          <p:nvPr/>
        </p:nvSpPr>
        <p:spPr>
          <a:xfrm>
            <a:off x="980334" y="3823519"/>
            <a:ext cx="5714607" cy="909618"/>
          </a:xfrm>
          <a:prstGeom prst="round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400" b="1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 </a:t>
            </a:r>
            <a:r>
              <a:rPr lang="en-US" sz="2400" b="1" dirty="0" err="1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Hãy</a:t>
            </a:r>
            <a:r>
              <a:rPr lang="en-US" sz="2400" b="1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viết</a:t>
            </a:r>
            <a:r>
              <a:rPr lang="en-US" sz="2400" b="1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</a:t>
            </a:r>
            <a:r>
              <a:rPr lang="en-US" sz="2400" b="1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2400" b="1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hô</a:t>
            </a:r>
            <a:r>
              <a:rPr lang="en-US" sz="2400" b="1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hấp</a:t>
            </a:r>
            <a:r>
              <a:rPr lang="en-US" sz="2400" b="1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sz="2400" b="1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bào</a:t>
            </a:r>
            <a:r>
              <a:rPr lang="en-US" sz="2400" b="1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0251098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" grpId="0" animBg="1"/>
      <p:bldP spid="30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Rectangle: Rounded Corners 61">
            <a:extLst>
              <a:ext uri="{FF2B5EF4-FFF2-40B4-BE49-F238E27FC236}">
                <a16:creationId xmlns:a16="http://schemas.microsoft.com/office/drawing/2014/main" id="{2FB855A3-6B5C-43D4-915F-06F33E0F3D39}"/>
              </a:ext>
            </a:extLst>
          </p:cNvPr>
          <p:cNvSpPr/>
          <p:nvPr/>
        </p:nvSpPr>
        <p:spPr>
          <a:xfrm>
            <a:off x="1173070" y="671804"/>
            <a:ext cx="10014334" cy="1101769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Thí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1: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Chứng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minh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lượng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tạo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quá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hô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hấp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sz="36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bào</a:t>
            </a:r>
            <a:r>
              <a:rPr lang="en-US" sz="36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303699" y="1838887"/>
            <a:ext cx="9596673" cy="4154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vi-VN" sz="2400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Bước </a:t>
            </a:r>
            <a:r>
              <a:rPr lang="en-US" sz="2400" b="1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1: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+ </a:t>
            </a:r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Ngâm 100 g hạt trong cốc nước ấm (khoảng 40 oC) từ</a:t>
            </a:r>
          </a:p>
          <a:p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4 – 12 giờ (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tuỳ</a:t>
            </a:r>
            <a:r>
              <a:rPr lang="vi-VN" sz="2400" b="1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loại </a:t>
            </a:r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hạt), vớt ra để nguội, sau đó cho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bình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thuỷ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tinh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A.</a:t>
            </a:r>
          </a:p>
          <a:p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+ Luộc chín 100 g hạt, để nguội, sau đó cho hạt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đ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ậu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luộc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bình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thuỷ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tinh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B.</a:t>
            </a:r>
          </a:p>
          <a:p>
            <a:r>
              <a:rPr lang="vi-VN" sz="2400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Bước 2: </a:t>
            </a:r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Đặt vào mỗi bình một nhiệt kế, dùng bông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ò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 </a:t>
            </a:r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ẩm đặt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miệng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bình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cố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định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kế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vi-VN" sz="2400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Bước 3: </a:t>
            </a:r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Tiếp tục cho hai bình thuỷ tinh này vào hai hộp nhựa (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hoặc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thùng </a:t>
            </a:r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xốp) chứa mùn cưa và theo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õi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sự thay đổi nhiệt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độ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kế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khoảng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4 – 6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giờ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vi-VN" sz="2400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Bước 4: </a:t>
            </a:r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Quan sát, ghi nhận hiện tượng và kết luận về sự chuyển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hoá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năng </a:t>
            </a:r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lượng diễn ra trong quá 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tr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ì</a:t>
            </a:r>
            <a:r>
              <a:rPr lang="vi-VN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nh </a:t>
            </a:r>
            <a:r>
              <a:rPr lang="vi-VN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hạt nảy mầm.</a:t>
            </a: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088172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5635" y="615635"/>
            <a:ext cx="10981853" cy="56403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093713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Oval 9"/>
          <p:cNvSpPr/>
          <p:nvPr/>
        </p:nvSpPr>
        <p:spPr>
          <a:xfrm>
            <a:off x="2023455" y="5147098"/>
            <a:ext cx="516041" cy="515536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>
            <a:off x="2055135" y="2610145"/>
            <a:ext cx="606584" cy="477413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1439501" y="822703"/>
            <a:ext cx="847404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1</a:t>
            </a:r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Việc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luộc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chín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hạt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B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gì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2141144" y="1501389"/>
            <a:ext cx="7686392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hạt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hút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thêm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nước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hạt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dễ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hô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hấp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hạt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đồng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đều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1294644" y="3137523"/>
            <a:ext cx="1004934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2.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Tại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sao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cần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thí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mùn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cưa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hoặc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hạt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giữ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2027976" y="4092973"/>
            <a:ext cx="9904491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Giúp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độ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thoát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môi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trường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ngoài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B.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Giúp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độ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bên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ngoài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môi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trường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thí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ghiệm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tăng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lên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lvl="0"/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C.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Giúp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cách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giữa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môi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trường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bên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bên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ngoài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thí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218098" y="2597571"/>
            <a:ext cx="675388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D.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hạt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chết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hạt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sẽ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hô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hấp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2023455" y="5526831"/>
            <a:ext cx="4544839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D.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Giúp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hạt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đậu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ấm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hơn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024391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9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1339910" y="4966568"/>
            <a:ext cx="8818077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5.</a:t>
            </a:r>
            <a:r>
              <a:rPr lang="en-US" sz="28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thí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chúng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ta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rút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luận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gì</a:t>
            </a:r>
            <a:r>
              <a:rPr lang="en-US" sz="28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28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8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493819" y="936041"/>
            <a:ext cx="8745649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</a:t>
            </a:r>
            <a:r>
              <a:rPr lang="en-US" sz="28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Tại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sao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phải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đặt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mỗi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thí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chiếc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kế</a:t>
            </a:r>
            <a:r>
              <a:rPr lang="en-US" sz="28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</a:p>
          <a:p>
            <a:endParaRPr lang="en-US" sz="28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403284" y="2629214"/>
            <a:ext cx="9696264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4.</a:t>
            </a:r>
            <a:r>
              <a:rPr lang="en-US" sz="28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nên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thí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từng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thời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gian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khác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nhau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Vì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sao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2498753" y="1793413"/>
            <a:ext cx="7550593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đo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độ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lượng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thoát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647726" y="3652255"/>
            <a:ext cx="8818077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vì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thời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gian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khác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nhau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thì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độ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khác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nhau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quả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chính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xác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901197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4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文本框 14">
            <a:extLst>
              <a:ext uri="{FF2B5EF4-FFF2-40B4-BE49-F238E27FC236}">
                <a16:creationId xmlns:a16="http://schemas.microsoft.com/office/drawing/2014/main" id="{BFE63F89-64EA-4BD4-A20E-5D3D3815CD28}"/>
              </a:ext>
            </a:extLst>
          </p:cNvPr>
          <p:cNvSpPr txBox="1">
            <a:spLocks/>
          </p:cNvSpPr>
          <p:nvPr/>
        </p:nvSpPr>
        <p:spPr>
          <a:xfrm>
            <a:off x="941560" y="626960"/>
            <a:ext cx="10873212" cy="5693866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>
            <a:spAutoFit/>
          </a:bodyPr>
          <a:lstStyle/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BÁO CÁO THỰC HÀNH</a:t>
            </a: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Nội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dung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hành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…………………………</a:t>
            </a: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Họ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tên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……………………………………………</a:t>
            </a:r>
          </a:p>
          <a:p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sinh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lớp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…………………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Trường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……………………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</a:t>
            </a: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hỏi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nghiên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cứu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</a:p>
          <a:p>
            <a:pPr lvl="0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hãy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chứng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minh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lượng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tạo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quá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hô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hấp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bào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lvl="0"/>
            <a:r>
              <a:rPr lang="en-US" sz="28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</a:t>
            </a:r>
            <a:r>
              <a:rPr lang="en-US" sz="2800" dirty="0" err="1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Giả</a:t>
            </a:r>
            <a:r>
              <a:rPr lang="en-US" sz="28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thuyết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nghiên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cứu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(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hoặc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đoán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):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đáp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án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</a:t>
            </a: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3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Kế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hoạch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(HS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thiết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kế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TN)   </a:t>
            </a: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quả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endParaRPr lang="en-US" sz="28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4.1.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Thí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1:</a:t>
            </a:r>
          </a:p>
          <a:p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Ghi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nhận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quả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giá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trị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độ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ở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hai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bình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thí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</a:t>
            </a: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luận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……………………</a:t>
            </a:r>
            <a:r>
              <a:rPr lang="en-US" sz="2800" dirty="0" smtClean="0"/>
              <a:t>     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22625913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: Rounded Corners 61">
            <a:extLst>
              <a:ext uri="{FF2B5EF4-FFF2-40B4-BE49-F238E27FC236}">
                <a16:creationId xmlns:a16="http://schemas.microsoft.com/office/drawing/2014/main" id="{2FB855A3-6B5C-43D4-915F-06F33E0F3D39}"/>
              </a:ext>
            </a:extLst>
          </p:cNvPr>
          <p:cNvSpPr/>
          <p:nvPr/>
        </p:nvSpPr>
        <p:spPr>
          <a:xfrm>
            <a:off x="1240710" y="643812"/>
            <a:ext cx="10006481" cy="1089481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vi-VN" sz="3200" b="1" dirty="0">
                <a:solidFill>
                  <a:srgbClr val="FFFF00"/>
                </a:solidFill>
              </a:rPr>
              <a:t>Thí nghiệm 2: Chứng minh hô hấp tế bào hấp thụ khí oxygen và thải </a:t>
            </a:r>
            <a:r>
              <a:rPr lang="vi-VN" sz="3200" b="1" dirty="0" smtClean="0">
                <a:solidFill>
                  <a:srgbClr val="FFFF00"/>
                </a:solidFill>
              </a:rPr>
              <a:t>khí</a:t>
            </a:r>
            <a:r>
              <a:rPr lang="en-US" sz="3200" b="1" dirty="0" smtClean="0">
                <a:solidFill>
                  <a:srgbClr val="FFFF00"/>
                </a:solidFill>
              </a:rPr>
              <a:t> carbon dioxide.</a:t>
            </a:r>
            <a:endParaRPr lang="en-US" sz="3200" b="1" dirty="0">
              <a:solidFill>
                <a:srgbClr val="FFFF00"/>
              </a:solidFill>
              <a:cs typeface="Tahoma" panose="020B0604030504040204" pitchFamily="34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240710" y="1733293"/>
            <a:ext cx="10185149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vi-VN" sz="2400" i="1" dirty="0"/>
              <a:t>Bước 1: </a:t>
            </a:r>
            <a:r>
              <a:rPr lang="vi-VN" sz="2400" dirty="0"/>
              <a:t>Ngâm 200 g hạt trong nước ấm (khoảng 40 oC) từ 4 – 12 giờ (tuỳ loại hạt).</a:t>
            </a:r>
          </a:p>
          <a:p>
            <a:r>
              <a:rPr lang="vi-VN" sz="2400" i="1" dirty="0"/>
              <a:t>Bước 2: </a:t>
            </a:r>
            <a:r>
              <a:rPr lang="vi-VN" sz="2400" dirty="0"/>
              <a:t>Sau 4 – 12 giờ, vớt hạt, chia đôi và cho vào hai bình thuỷ tinh C và D (có</a:t>
            </a:r>
          </a:p>
          <a:p>
            <a:r>
              <a:rPr lang="en-US" sz="2400" dirty="0" err="1">
                <a:cs typeface="Times New Roman" panose="02020603050405020304" pitchFamily="18" charset="0"/>
              </a:rPr>
              <a:t>lót</a:t>
            </a:r>
            <a:r>
              <a:rPr lang="en-US" sz="2400" dirty="0"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cs typeface="Times New Roman" panose="02020603050405020304" pitchFamily="18" charset="0"/>
              </a:rPr>
              <a:t>bông</a:t>
            </a:r>
            <a:r>
              <a:rPr lang="en-US" sz="2400" dirty="0"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cs typeface="Times New Roman" panose="02020603050405020304" pitchFamily="18" charset="0"/>
              </a:rPr>
              <a:t>ẩm</a:t>
            </a:r>
            <a:r>
              <a:rPr lang="en-US" sz="2400" dirty="0">
                <a:cs typeface="Times New Roman" panose="02020603050405020304" pitchFamily="18" charset="0"/>
              </a:rPr>
              <a:t>).</a:t>
            </a:r>
          </a:p>
          <a:p>
            <a:r>
              <a:rPr lang="vi-VN" sz="2400" i="1" dirty="0"/>
              <a:t>Bước 3: </a:t>
            </a:r>
            <a:r>
              <a:rPr lang="vi-VN" sz="2400" dirty="0"/>
              <a:t>Khi hạt bắt đầu nảy mầm, đậy kín các bình thuỷ tinh và để vào chỗ tối</a:t>
            </a:r>
          </a:p>
          <a:p>
            <a:r>
              <a:rPr lang="en-US" sz="2400" dirty="0" err="1">
                <a:cs typeface="Times New Roman" panose="02020603050405020304" pitchFamily="18" charset="0"/>
              </a:rPr>
              <a:t>một</a:t>
            </a:r>
            <a:r>
              <a:rPr lang="en-US" sz="2400" dirty="0"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cs typeface="Times New Roman" panose="02020603050405020304" pitchFamily="18" charset="0"/>
              </a:rPr>
              <a:t>ngày</a:t>
            </a:r>
            <a:r>
              <a:rPr lang="en-US" sz="2400" dirty="0">
                <a:cs typeface="Times New Roman" panose="02020603050405020304" pitchFamily="18" charset="0"/>
              </a:rPr>
              <a:t>.</a:t>
            </a:r>
          </a:p>
          <a:p>
            <a:r>
              <a:rPr lang="vi-VN" sz="2400" i="1" dirty="0"/>
              <a:t>Bước 4: </a:t>
            </a:r>
            <a:r>
              <a:rPr lang="vi-VN" sz="2400" dirty="0"/>
              <a:t>Ở </a:t>
            </a:r>
            <a:r>
              <a:rPr lang="vi-VN" sz="2400" dirty="0" smtClean="0"/>
              <a:t>b</a:t>
            </a:r>
            <a:r>
              <a:rPr lang="en-US" sz="2400" dirty="0">
                <a:cs typeface="Times New Roman" panose="02020603050405020304" pitchFamily="18" charset="0"/>
              </a:rPr>
              <a:t>ì</a:t>
            </a:r>
            <a:r>
              <a:rPr lang="vi-VN" sz="2400" dirty="0" smtClean="0"/>
              <a:t>nh </a:t>
            </a:r>
            <a:r>
              <a:rPr lang="vi-VN" sz="2400" dirty="0"/>
              <a:t>C: Nhẹ nhàng mở nút </a:t>
            </a:r>
            <a:r>
              <a:rPr lang="vi-VN" sz="2400" dirty="0" smtClean="0"/>
              <a:t>b</a:t>
            </a:r>
            <a:r>
              <a:rPr lang="en-US" sz="2400" dirty="0">
                <a:cs typeface="Times New Roman" panose="02020603050405020304" pitchFamily="18" charset="0"/>
              </a:rPr>
              <a:t>ì</a:t>
            </a:r>
            <a:r>
              <a:rPr lang="vi-VN" sz="2400" dirty="0" smtClean="0"/>
              <a:t>nh</a:t>
            </a:r>
            <a:r>
              <a:rPr lang="vi-VN" sz="2400" dirty="0"/>
              <a:t>, đưa nến đang cháy vào (</a:t>
            </a:r>
            <a:r>
              <a:rPr lang="vi-VN" sz="2400" dirty="0" smtClean="0"/>
              <a:t>H</a:t>
            </a:r>
            <a:r>
              <a:rPr lang="en-US" sz="2400" dirty="0"/>
              <a:t>ì</a:t>
            </a:r>
            <a:r>
              <a:rPr lang="vi-VN" sz="2400" dirty="0" smtClean="0"/>
              <a:t>nh </a:t>
            </a:r>
            <a:r>
              <a:rPr lang="vi-VN" sz="2400" dirty="0"/>
              <a:t>26.2a).</a:t>
            </a:r>
          </a:p>
          <a:p>
            <a:r>
              <a:rPr lang="vi-VN" sz="2400" dirty="0"/>
              <a:t>Quan sát hiện tượng xảy ra với cây nến.</a:t>
            </a:r>
          </a:p>
          <a:p>
            <a:r>
              <a:rPr lang="vi-VN" sz="2400" i="1" dirty="0"/>
              <a:t>Bước 5: </a:t>
            </a:r>
            <a:r>
              <a:rPr lang="vi-VN" sz="2400" dirty="0"/>
              <a:t>Ở </a:t>
            </a:r>
            <a:r>
              <a:rPr lang="vi-VN" sz="2400" dirty="0" smtClean="0"/>
              <a:t>b</a:t>
            </a:r>
            <a:r>
              <a:rPr lang="en-US" sz="2400" dirty="0">
                <a:cs typeface="Times New Roman" panose="02020603050405020304" pitchFamily="18" charset="0"/>
              </a:rPr>
              <a:t>ì</a:t>
            </a:r>
            <a:r>
              <a:rPr lang="vi-VN" sz="2400" dirty="0" smtClean="0"/>
              <a:t>nh </a:t>
            </a:r>
            <a:r>
              <a:rPr lang="vi-VN" sz="2400" dirty="0"/>
              <a:t>D: Cho đầu ngoài ống dẫn của b.nh tam giác vào ống nghiệm</a:t>
            </a:r>
          </a:p>
          <a:p>
            <a:r>
              <a:rPr lang="vi-VN" sz="2400" dirty="0"/>
              <a:t>có chứa nước vôi trong. Sau đó, rót nước từ từ, từng ít một qua ống </a:t>
            </a:r>
            <a:r>
              <a:rPr lang="vi-VN" sz="2400" dirty="0" smtClean="0"/>
              <a:t>dẫn</a:t>
            </a:r>
            <a:r>
              <a:rPr lang="en-US" sz="2400" dirty="0" smtClean="0"/>
              <a:t> </a:t>
            </a:r>
            <a:r>
              <a:rPr lang="vi-VN" sz="2400" dirty="0" smtClean="0"/>
              <a:t>vào b</a:t>
            </a:r>
            <a:r>
              <a:rPr lang="en-US" sz="2400" dirty="0">
                <a:cs typeface="Times New Roman" panose="02020603050405020304" pitchFamily="18" charset="0"/>
              </a:rPr>
              <a:t>ì</a:t>
            </a:r>
            <a:r>
              <a:rPr lang="vi-VN" sz="2400" dirty="0" smtClean="0"/>
              <a:t>nh </a:t>
            </a:r>
            <a:r>
              <a:rPr lang="vi-VN" sz="2400" dirty="0"/>
              <a:t>chứa hạt (</a:t>
            </a:r>
            <a:r>
              <a:rPr lang="vi-VN" sz="2400" dirty="0" smtClean="0"/>
              <a:t>H</a:t>
            </a:r>
            <a:r>
              <a:rPr lang="en-US" sz="2400" dirty="0"/>
              <a:t>ì</a:t>
            </a:r>
            <a:r>
              <a:rPr lang="vi-VN" sz="2400" dirty="0" smtClean="0"/>
              <a:t>nh </a:t>
            </a:r>
            <a:r>
              <a:rPr lang="vi-VN" sz="2400" dirty="0"/>
              <a:t>26.2b). Nước sẽ đẩy không khí từ </a:t>
            </a:r>
            <a:r>
              <a:rPr lang="vi-VN" sz="2400" dirty="0" smtClean="0"/>
              <a:t>b</a:t>
            </a:r>
            <a:r>
              <a:rPr lang="en-US" sz="2400" dirty="0">
                <a:cs typeface="Times New Roman" panose="02020603050405020304" pitchFamily="18" charset="0"/>
              </a:rPr>
              <a:t>ì</a:t>
            </a:r>
            <a:r>
              <a:rPr lang="vi-VN" sz="2400" dirty="0" smtClean="0"/>
              <a:t>nh </a:t>
            </a:r>
            <a:r>
              <a:rPr lang="vi-VN" sz="2400" dirty="0"/>
              <a:t>vào </a:t>
            </a:r>
            <a:r>
              <a:rPr lang="vi-VN" sz="2400" dirty="0" smtClean="0"/>
              <a:t>ống</a:t>
            </a:r>
            <a:r>
              <a:rPr lang="en-US" sz="2400" dirty="0" smtClean="0"/>
              <a:t> </a:t>
            </a:r>
            <a:r>
              <a:rPr lang="vi-VN" sz="2400" dirty="0" smtClean="0"/>
              <a:t>nghiệm</a:t>
            </a:r>
            <a:r>
              <a:rPr lang="vi-VN" sz="2400" dirty="0"/>
              <a:t>. Quan sát hiện tượng xảy ra trong ống nghiệm.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3340035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3621" y="261937"/>
            <a:ext cx="11244404" cy="6334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7116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Oval 7"/>
          <p:cNvSpPr/>
          <p:nvPr/>
        </p:nvSpPr>
        <p:spPr>
          <a:xfrm>
            <a:off x="1321802" y="4566136"/>
            <a:ext cx="606584" cy="477413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Oval 6"/>
          <p:cNvSpPr/>
          <p:nvPr/>
        </p:nvSpPr>
        <p:spPr>
          <a:xfrm>
            <a:off x="1303698" y="2248267"/>
            <a:ext cx="606584" cy="477413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Box 2"/>
          <p:cNvSpPr txBox="1"/>
          <p:nvPr/>
        </p:nvSpPr>
        <p:spPr>
          <a:xfrm>
            <a:off x="1050200" y="454338"/>
            <a:ext cx="8818077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6.</a:t>
            </a:r>
            <a:r>
              <a:rPr lang="en-US" sz="28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đưa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nến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đang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cháy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chứa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hạt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bông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ẩm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tại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sao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phải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mở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nắp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nhẹ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nhàng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nghiêng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lọ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  <a:p>
            <a:endParaRPr lang="en-US" sz="28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303698" y="1365259"/>
            <a:ext cx="10221364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lượng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khí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bên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bị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khuếch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tán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ngoài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hạn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chế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khí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bên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ngoài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tràn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lọ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chứa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Cả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hai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đều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đúng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Cả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hai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đều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sai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1140733" y="3181141"/>
            <a:ext cx="8818077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7.</a:t>
            </a:r>
            <a:r>
              <a:rPr lang="en-US" sz="28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hạt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chứa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bông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ẩm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tại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sao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nên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chỗ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tối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 </a:t>
            </a:r>
          </a:p>
          <a:p>
            <a:endParaRPr lang="en-US" sz="28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367072" y="4092062"/>
            <a:ext cx="8818077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tránh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va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chạm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bình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đổ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vỡ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B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hạt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nảy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mầm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hô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hấp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tế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bào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diễn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mạnh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môi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trường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thiếu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ánh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sáng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bóng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tối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mới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hô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hấp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Tất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cả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kiến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trên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28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514165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7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文本框 14">
            <a:extLst>
              <a:ext uri="{FF2B5EF4-FFF2-40B4-BE49-F238E27FC236}">
                <a16:creationId xmlns:a16="http://schemas.microsoft.com/office/drawing/2014/main" id="{BFE63F89-64EA-4BD4-A20E-5D3D3815CD28}"/>
              </a:ext>
            </a:extLst>
          </p:cNvPr>
          <p:cNvSpPr txBox="1">
            <a:spLocks/>
          </p:cNvSpPr>
          <p:nvPr/>
        </p:nvSpPr>
        <p:spPr>
          <a:xfrm>
            <a:off x="823864" y="599799"/>
            <a:ext cx="10963748" cy="4832092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>
            <a:spAutoFit/>
          </a:bodyPr>
          <a:lstStyle/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BÁO CÁO THỰC HÀNH</a:t>
            </a: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</a:p>
          <a:p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4.2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Thí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2:</a:t>
            </a:r>
          </a:p>
          <a:p>
            <a:endParaRPr lang="en-US" sz="32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Ghi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nhận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kết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quả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−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Đưa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nến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đang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cháy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miệng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bình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:……………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−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Dẫn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khí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bình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ống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nghiệm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chứa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nước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vôi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………….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 </a:t>
            </a:r>
            <a:r>
              <a:rPr lang="en-US" sz="32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</a:t>
            </a:r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luận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32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……………………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</a:p>
        </p:txBody>
      </p:sp>
    </p:spTree>
    <p:extLst>
      <p:ext uri="{BB962C8B-B14F-4D97-AF65-F5344CB8AC3E}">
        <p14:creationId xmlns:p14="http://schemas.microsoft.com/office/powerpoint/2010/main" val="18572099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图片 3">
            <a:extLst>
              <a:ext uri="{FF2B5EF4-FFF2-40B4-BE49-F238E27FC236}">
                <a16:creationId xmlns:a16="http://schemas.microsoft.com/office/drawing/2014/main" id="{81F7292E-3B4E-4A16-92AB-998677945F6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2667000" y="-2667000"/>
            <a:ext cx="6858000" cy="12192000"/>
          </a:xfrm>
          <a:prstGeom prst="rect">
            <a:avLst/>
          </a:prstGeom>
        </p:spPr>
      </p:pic>
      <p:pic>
        <p:nvPicPr>
          <p:cNvPr id="6" name="图片 5">
            <a:extLst>
              <a:ext uri="{FF2B5EF4-FFF2-40B4-BE49-F238E27FC236}">
                <a16:creationId xmlns:a16="http://schemas.microsoft.com/office/drawing/2014/main" id="{7D474CAE-EB37-4ACB-8C8C-167AF6022F13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954"/>
          <a:stretch/>
        </p:blipFill>
        <p:spPr>
          <a:xfrm>
            <a:off x="0" y="0"/>
            <a:ext cx="8056880" cy="6858000"/>
          </a:xfrm>
          <a:prstGeom prst="rect">
            <a:avLst/>
          </a:prstGeom>
        </p:spPr>
      </p:pic>
      <p:pic>
        <p:nvPicPr>
          <p:cNvPr id="8" name="图片 7">
            <a:extLst>
              <a:ext uri="{FF2B5EF4-FFF2-40B4-BE49-F238E27FC236}">
                <a16:creationId xmlns:a16="http://schemas.microsoft.com/office/drawing/2014/main" id="{6F1669D7-24FE-4DB1-8B3F-7FA1682C4C0E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3711" t="10754" r="3412" b="40997"/>
          <a:stretch/>
        </p:blipFill>
        <p:spPr>
          <a:xfrm>
            <a:off x="8716837" y="-1"/>
            <a:ext cx="3475164" cy="3007361"/>
          </a:xfrm>
          <a:prstGeom prst="rect">
            <a:avLst/>
          </a:prstGeom>
        </p:spPr>
      </p:pic>
      <p:sp>
        <p:nvSpPr>
          <p:cNvPr id="9" name="文本框 8">
            <a:extLst>
              <a:ext uri="{FF2B5EF4-FFF2-40B4-BE49-F238E27FC236}">
                <a16:creationId xmlns:a16="http://schemas.microsoft.com/office/drawing/2014/main" id="{3C9C67FF-A45B-44C8-BA35-EE5B989BC587}"/>
              </a:ext>
            </a:extLst>
          </p:cNvPr>
          <p:cNvSpPr txBox="1"/>
          <p:nvPr/>
        </p:nvSpPr>
        <p:spPr>
          <a:xfrm>
            <a:off x="3840066" y="2417681"/>
            <a:ext cx="7172960" cy="14003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8500" dirty="0">
                <a:solidFill>
                  <a:schemeClr val="bg1"/>
                </a:solidFill>
                <a:latin typeface="ZapfChancery-Medium" panose="00000400000000000000" pitchFamily="2" charset="0"/>
                <a:ea typeface="ZapfChancery-Medium" panose="00000400000000000000" pitchFamily="2" charset="0"/>
                <a:cs typeface="ZapfChancery-Medium" panose="00000400000000000000" pitchFamily="2" charset="0"/>
              </a:rPr>
              <a:t>THANK </a:t>
            </a:r>
            <a:r>
              <a:rPr lang="en-US" altLang="zh-CN" sz="8500" dirty="0" smtClean="0">
                <a:solidFill>
                  <a:schemeClr val="bg1"/>
                </a:solidFill>
                <a:latin typeface="ZapfChancery-Medium" panose="00000400000000000000" pitchFamily="2" charset="0"/>
                <a:ea typeface="ZapfChancery-Medium" panose="00000400000000000000" pitchFamily="2" charset="0"/>
                <a:cs typeface="ZapfChancery-Medium" panose="00000400000000000000" pitchFamily="2" charset="0"/>
              </a:rPr>
              <a:t> YOU</a:t>
            </a:r>
            <a:endParaRPr lang="zh-CN" altLang="en-US" sz="8500" dirty="0">
              <a:solidFill>
                <a:schemeClr val="bg1"/>
              </a:solidFill>
              <a:latin typeface="ZapfChancery-Medium" panose="00000400000000000000" pitchFamily="2" charset="0"/>
              <a:ea typeface="ZapfChancery-Medium" panose="00000400000000000000" pitchFamily="2" charset="0"/>
              <a:cs typeface="ZapfChancery-Medium" panose="00000400000000000000" pitchFamily="2" charset="0"/>
            </a:endParaRPr>
          </a:p>
        </p:txBody>
      </p:sp>
      <p:pic>
        <p:nvPicPr>
          <p:cNvPr id="11" name="图片 10">
            <a:extLst>
              <a:ext uri="{FF2B5EF4-FFF2-40B4-BE49-F238E27FC236}">
                <a16:creationId xmlns:a16="http://schemas.microsoft.com/office/drawing/2014/main" id="{C76A51E1-C94B-4CC8-ACD9-164B78D865BD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7018" t="64405" r="3085"/>
          <a:stretch/>
        </p:blipFill>
        <p:spPr>
          <a:xfrm>
            <a:off x="6347726" y="4003040"/>
            <a:ext cx="5844275" cy="2854960"/>
          </a:xfrm>
          <a:prstGeom prst="rect">
            <a:avLst/>
          </a:prstGeom>
        </p:spPr>
      </p:pic>
      <p:pic>
        <p:nvPicPr>
          <p:cNvPr id="13" name="图片 12">
            <a:extLst>
              <a:ext uri="{FF2B5EF4-FFF2-40B4-BE49-F238E27FC236}">
                <a16:creationId xmlns:a16="http://schemas.microsoft.com/office/drawing/2014/main" id="{A0232DE5-B913-4DE6-AC06-27B5E5A3E7EC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905" r="67081" b="7411"/>
          <a:stretch/>
        </p:blipFill>
        <p:spPr>
          <a:xfrm>
            <a:off x="0" y="369951"/>
            <a:ext cx="5705017" cy="61639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300061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PRESENTATION_TITLE" val="PowerPoint 千图3"/>
</p:tagLst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rganic">
  <a:themeElements>
    <a:clrScheme name="Organic">
      <a:dk1>
        <a:sysClr val="windowText" lastClr="000000"/>
      </a:dk1>
      <a:lt1>
        <a:sysClr val="window" lastClr="FFFFFF"/>
      </a:lt1>
      <a:dk2>
        <a:srgbClr val="212121"/>
      </a:dk2>
      <a:lt2>
        <a:srgbClr val="DADADA"/>
      </a:lt2>
      <a:accent1>
        <a:srgbClr val="83992A"/>
      </a:accent1>
      <a:accent2>
        <a:srgbClr val="3C9770"/>
      </a:accent2>
      <a:accent3>
        <a:srgbClr val="44709D"/>
      </a:accent3>
      <a:accent4>
        <a:srgbClr val="A23C33"/>
      </a:accent4>
      <a:accent5>
        <a:srgbClr val="D97828"/>
      </a:accent5>
      <a:accent6>
        <a:srgbClr val="DEB340"/>
      </a:accent6>
      <a:hlink>
        <a:srgbClr val="A8BF4D"/>
      </a:hlink>
      <a:folHlink>
        <a:srgbClr val="B4CA80"/>
      </a:folHlink>
    </a:clrScheme>
    <a:fontScheme name="Organic">
      <a:majorFont>
        <a:latin typeface="Garamond" panose="02020404030301010803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Garamond" panose="02020404030301010803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Organic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lumMod val="110000"/>
              </a:schemeClr>
            </a:gs>
            <a:gs pos="100000">
              <a:schemeClr val="phClr">
                <a:tint val="82000"/>
              </a:schemeClr>
            </a:gs>
          </a:gsLst>
          <a:lin ang="5400000" scaled="0"/>
        </a:gradFill>
        <a:blipFill>
          <a:blip xmlns:r="http://schemas.openxmlformats.org/officeDocument/2006/relationships" r:embed="rId1">
            <a:duotone>
              <a:schemeClr val="phClr">
                <a:shade val="74000"/>
                <a:satMod val="130000"/>
                <a:lumMod val="90000"/>
              </a:schemeClr>
              <a:schemeClr val="phClr">
                <a:tint val="94000"/>
                <a:satMod val="120000"/>
                <a:lumMod val="104000"/>
              </a:schemeClr>
            </a:duotone>
          </a:blip>
          <a:tile tx="0" ty="0" sx="100000" sy="100000" flip="none" algn="tl"/>
        </a:blip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innerShdw blurRad="25400" dist="12700" dir="13500000">
              <a:srgbClr val="000000">
                <a:alpha val="45000"/>
              </a:srgbClr>
            </a:innerShdw>
          </a:effectLst>
        </a:effectStyle>
        <a:effectStyle>
          <a:effectLst>
            <a:outerShdw blurRad="38100" dist="254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88000"/>
                <a:lumMod val="98000"/>
              </a:schemeClr>
            </a:gs>
          </a:gsLst>
          <a:lin ang="5400000" scaled="0"/>
        </a:gradFill>
        <a:blipFill>
          <a:blip xmlns:r="http://schemas.openxmlformats.org/officeDocument/2006/relationships" r:embed="rId2"/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rganic" id="{28CDC826-8792-45C0-861B-85EB3ADEDA33}" vid="{7DAC20F1-423D-49E2-BD0B-50532748BAD0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等线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566</TotalTime>
  <Words>1113</Words>
  <Application>Microsoft Office PowerPoint</Application>
  <PresentationFormat>Widescreen</PresentationFormat>
  <Paragraphs>90</Paragraphs>
  <Slides>13</Slides>
  <Notes>13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21" baseType="lpstr">
      <vt:lpstr>微软雅黑</vt:lpstr>
      <vt:lpstr>Arial</vt:lpstr>
      <vt:lpstr>Garamond</vt:lpstr>
      <vt:lpstr>Tahoma</vt:lpstr>
      <vt:lpstr>Times New Roman</vt:lpstr>
      <vt:lpstr>ZapfChancery-Medium</vt:lpstr>
      <vt:lpstr>字魂20号-石头体</vt:lpstr>
      <vt:lpstr>Organic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演示文稿</dc:title>
  <dc:creator>优品PPT</dc:creator>
  <dc:description>http://www.ypppt.com/</dc:description>
  <cp:lastModifiedBy>Đỗ Thị Thúy Hằng</cp:lastModifiedBy>
  <cp:revision>78</cp:revision>
  <dcterms:created xsi:type="dcterms:W3CDTF">2019-09-22T06:45:37Z</dcterms:created>
  <dcterms:modified xsi:type="dcterms:W3CDTF">2022-09-03T19:08:58Z</dcterms:modified>
</cp:coreProperties>
</file>