
<file path=[Content_Types].xml><?xml version="1.0" encoding="utf-8"?>
<Types xmlns="http://schemas.openxmlformats.org/package/2006/content-types">
  <Default Extension="png" ContentType="image/png"/>
  <Default Extension="emf" ContentType="image/x-emf"/>
  <Default Extension="wdp" ContentType="image/vnd.ms-photo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365" r:id="rId3"/>
    <p:sldId id="312" r:id="rId4"/>
    <p:sldId id="330" r:id="rId5"/>
    <p:sldId id="261" r:id="rId6"/>
    <p:sldId id="340" r:id="rId8"/>
    <p:sldId id="366" r:id="rId9"/>
    <p:sldId id="260" r:id="rId10"/>
    <p:sldId id="341" r:id="rId11"/>
    <p:sldId id="342" r:id="rId12"/>
    <p:sldId id="367" r:id="rId13"/>
    <p:sldId id="344" r:id="rId14"/>
    <p:sldId id="343" r:id="rId15"/>
    <p:sldId id="371" r:id="rId16"/>
    <p:sldId id="335" r:id="rId17"/>
    <p:sldId id="368" r:id="rId18"/>
    <p:sldId id="381" r:id="rId19"/>
    <p:sldId id="345" r:id="rId20"/>
    <p:sldId id="377" r:id="rId21"/>
  </p:sldIdLst>
  <p:sldSz cx="9144000" cy="5143500" type="screen16x9"/>
  <p:notesSz cx="6858000" cy="9144000"/>
  <p:embeddedFontLst>
    <p:embeddedFont>
      <p:font typeface="Ribeye" panose="020F0505000000020004"/>
      <p:regular r:id="rId25"/>
    </p:embeddedFont>
    <p:embeddedFont>
      <p:font typeface="Raleway"/>
      <p:regular r:id="rId26"/>
    </p:embeddedFont>
    <p:embeddedFont>
      <p:font typeface="Raleway Light"/>
      <p:regular r:id="rId27"/>
      <p:bold r:id="rId28"/>
      <p:italic r:id="rId29"/>
      <p:boldItalic r:id="rId30"/>
    </p:embeddedFont>
    <p:embeddedFont>
      <p:font typeface="SVN-Dessert Menu Script" panose="00000500000000000000" pitchFamily="2" charset="0"/>
      <p:regular r:id="rId31"/>
    </p:embeddedFont>
    <p:embeddedFont>
      <p:font typeface="Erica One" panose="0200000000000000000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6600"/>
    <a:srgbClr val="F1A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7" y="149"/>
      </p:cViewPr>
      <p:guideLst>
        <p:guide orient="horz" pos="728"/>
        <p:guide orient="horz" pos="1166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82350" y="2682400"/>
            <a:ext cx="5379300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82350" y="4192775"/>
            <a:ext cx="53793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flipH="1">
            <a:off x="11" y="4976913"/>
            <a:ext cx="9143989" cy="166592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 rot="10794229">
            <a:off x="800296" y="4968015"/>
            <a:ext cx="8283670" cy="134760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" name="Google Shape;13;p2"/>
          <p:cNvGrpSpPr/>
          <p:nvPr/>
        </p:nvGrpSpPr>
        <p:grpSpPr>
          <a:xfrm>
            <a:off x="2175411" y="605834"/>
            <a:ext cx="825545" cy="876281"/>
            <a:chOff x="4293224" y="3546659"/>
            <a:chExt cx="825545" cy="876281"/>
          </a:xfrm>
        </p:grpSpPr>
        <p:sp>
          <p:nvSpPr>
            <p:cNvPr id="14" name="Google Shape;14;p2"/>
            <p:cNvSpPr/>
            <p:nvPr/>
          </p:nvSpPr>
          <p:spPr>
            <a:xfrm>
              <a:off x="4404141" y="3796950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5551" y="3977525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61868" y="4201793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4775" y="4296062"/>
              <a:ext cx="155571" cy="126877"/>
            </a:xfrm>
            <a:custGeom>
              <a:avLst/>
              <a:gdLst/>
              <a:ahLst/>
              <a:cxnLst/>
              <a:rect l="l" t="t" r="r" b="b"/>
              <a:pathLst>
                <a:path w="1032" h="886" extrusionOk="0">
                  <a:moveTo>
                    <a:pt x="425" y="0"/>
                  </a:moveTo>
                  <a:cubicBezTo>
                    <a:pt x="401" y="0"/>
                    <a:pt x="376" y="11"/>
                    <a:pt x="363" y="30"/>
                  </a:cubicBezTo>
                  <a:lnTo>
                    <a:pt x="363" y="30"/>
                  </a:lnTo>
                  <a:cubicBezTo>
                    <a:pt x="320" y="65"/>
                    <a:pt x="288" y="111"/>
                    <a:pt x="276" y="167"/>
                  </a:cubicBezTo>
                  <a:cubicBezTo>
                    <a:pt x="241" y="167"/>
                    <a:pt x="205" y="167"/>
                    <a:pt x="169" y="179"/>
                  </a:cubicBezTo>
                  <a:cubicBezTo>
                    <a:pt x="145" y="179"/>
                    <a:pt x="121" y="191"/>
                    <a:pt x="97" y="191"/>
                  </a:cubicBezTo>
                  <a:cubicBezTo>
                    <a:pt x="85" y="191"/>
                    <a:pt x="73" y="203"/>
                    <a:pt x="61" y="203"/>
                  </a:cubicBezTo>
                  <a:cubicBezTo>
                    <a:pt x="56" y="207"/>
                    <a:pt x="52" y="211"/>
                    <a:pt x="49" y="215"/>
                  </a:cubicBezTo>
                  <a:lnTo>
                    <a:pt x="49" y="215"/>
                  </a:lnTo>
                  <a:cubicBezTo>
                    <a:pt x="25" y="215"/>
                    <a:pt x="13" y="227"/>
                    <a:pt x="1" y="250"/>
                  </a:cubicBezTo>
                  <a:lnTo>
                    <a:pt x="1" y="262"/>
                  </a:lnTo>
                  <a:cubicBezTo>
                    <a:pt x="1" y="286"/>
                    <a:pt x="13" y="298"/>
                    <a:pt x="37" y="310"/>
                  </a:cubicBezTo>
                  <a:cubicBezTo>
                    <a:pt x="49" y="322"/>
                    <a:pt x="73" y="334"/>
                    <a:pt x="97" y="346"/>
                  </a:cubicBezTo>
                  <a:cubicBezTo>
                    <a:pt x="121" y="358"/>
                    <a:pt x="145" y="358"/>
                    <a:pt x="169" y="370"/>
                  </a:cubicBezTo>
                  <a:cubicBezTo>
                    <a:pt x="193" y="382"/>
                    <a:pt x="217" y="382"/>
                    <a:pt x="252" y="382"/>
                  </a:cubicBezTo>
                  <a:lnTo>
                    <a:pt x="252" y="454"/>
                  </a:lnTo>
                  <a:cubicBezTo>
                    <a:pt x="241" y="526"/>
                    <a:pt x="252" y="598"/>
                    <a:pt x="276" y="682"/>
                  </a:cubicBezTo>
                  <a:cubicBezTo>
                    <a:pt x="288" y="754"/>
                    <a:pt x="324" y="825"/>
                    <a:pt x="396" y="873"/>
                  </a:cubicBezTo>
                  <a:lnTo>
                    <a:pt x="408" y="873"/>
                  </a:lnTo>
                  <a:cubicBezTo>
                    <a:pt x="421" y="882"/>
                    <a:pt x="435" y="886"/>
                    <a:pt x="449" y="886"/>
                  </a:cubicBezTo>
                  <a:cubicBezTo>
                    <a:pt x="465" y="886"/>
                    <a:pt x="480" y="881"/>
                    <a:pt x="493" y="872"/>
                  </a:cubicBezTo>
                  <a:lnTo>
                    <a:pt x="493" y="872"/>
                  </a:lnTo>
                  <a:lnTo>
                    <a:pt x="492" y="873"/>
                  </a:lnTo>
                  <a:cubicBezTo>
                    <a:pt x="493" y="873"/>
                    <a:pt x="493" y="872"/>
                    <a:pt x="494" y="872"/>
                  </a:cubicBezTo>
                  <a:lnTo>
                    <a:pt x="494" y="872"/>
                  </a:lnTo>
                  <a:cubicBezTo>
                    <a:pt x="502" y="866"/>
                    <a:pt x="510" y="858"/>
                    <a:pt x="516" y="849"/>
                  </a:cubicBezTo>
                  <a:lnTo>
                    <a:pt x="516" y="849"/>
                  </a:lnTo>
                  <a:lnTo>
                    <a:pt x="514" y="851"/>
                  </a:lnTo>
                  <a:lnTo>
                    <a:pt x="514" y="851"/>
                  </a:lnTo>
                  <a:cubicBezTo>
                    <a:pt x="515" y="851"/>
                    <a:pt x="515" y="850"/>
                    <a:pt x="516" y="849"/>
                  </a:cubicBezTo>
                  <a:lnTo>
                    <a:pt x="516" y="849"/>
                  </a:lnTo>
                  <a:cubicBezTo>
                    <a:pt x="516" y="849"/>
                    <a:pt x="516" y="849"/>
                    <a:pt x="516" y="849"/>
                  </a:cubicBezTo>
                  <a:lnTo>
                    <a:pt x="516" y="849"/>
                  </a:lnTo>
                  <a:lnTo>
                    <a:pt x="528" y="837"/>
                  </a:lnTo>
                  <a:cubicBezTo>
                    <a:pt x="526" y="837"/>
                    <a:pt x="525" y="838"/>
                    <a:pt x="524" y="838"/>
                  </a:cubicBezTo>
                  <a:lnTo>
                    <a:pt x="524" y="838"/>
                  </a:lnTo>
                  <a:cubicBezTo>
                    <a:pt x="521" y="842"/>
                    <a:pt x="519" y="845"/>
                    <a:pt x="516" y="849"/>
                  </a:cubicBezTo>
                  <a:lnTo>
                    <a:pt x="516" y="849"/>
                  </a:lnTo>
                  <a:cubicBezTo>
                    <a:pt x="516" y="847"/>
                    <a:pt x="517" y="840"/>
                    <a:pt x="524" y="838"/>
                  </a:cubicBezTo>
                  <a:lnTo>
                    <a:pt x="524" y="838"/>
                  </a:lnTo>
                  <a:cubicBezTo>
                    <a:pt x="560" y="783"/>
                    <a:pt x="552" y="714"/>
                    <a:pt x="552" y="646"/>
                  </a:cubicBezTo>
                  <a:cubicBezTo>
                    <a:pt x="540" y="562"/>
                    <a:pt x="528" y="514"/>
                    <a:pt x="528" y="454"/>
                  </a:cubicBezTo>
                  <a:lnTo>
                    <a:pt x="528" y="430"/>
                  </a:lnTo>
                  <a:lnTo>
                    <a:pt x="576" y="430"/>
                  </a:lnTo>
                  <a:cubicBezTo>
                    <a:pt x="624" y="436"/>
                    <a:pt x="669" y="439"/>
                    <a:pt x="714" y="439"/>
                  </a:cubicBezTo>
                  <a:cubicBezTo>
                    <a:pt x="759" y="439"/>
                    <a:pt x="803" y="436"/>
                    <a:pt x="851" y="430"/>
                  </a:cubicBezTo>
                  <a:cubicBezTo>
                    <a:pt x="899" y="430"/>
                    <a:pt x="947" y="406"/>
                    <a:pt x="995" y="382"/>
                  </a:cubicBezTo>
                  <a:lnTo>
                    <a:pt x="995" y="382"/>
                  </a:lnTo>
                  <a:cubicBezTo>
                    <a:pt x="990" y="385"/>
                    <a:pt x="988" y="386"/>
                    <a:pt x="987" y="386"/>
                  </a:cubicBezTo>
                  <a:cubicBezTo>
                    <a:pt x="984" y="386"/>
                    <a:pt x="1007" y="370"/>
                    <a:pt x="1007" y="370"/>
                  </a:cubicBezTo>
                  <a:cubicBezTo>
                    <a:pt x="1019" y="358"/>
                    <a:pt x="1031" y="346"/>
                    <a:pt x="1031" y="322"/>
                  </a:cubicBezTo>
                  <a:cubicBezTo>
                    <a:pt x="1031" y="310"/>
                    <a:pt x="1019" y="298"/>
                    <a:pt x="1019" y="298"/>
                  </a:cubicBezTo>
                  <a:cubicBezTo>
                    <a:pt x="1007" y="286"/>
                    <a:pt x="1007" y="286"/>
                    <a:pt x="995" y="274"/>
                  </a:cubicBezTo>
                  <a:cubicBezTo>
                    <a:pt x="995" y="285"/>
                    <a:pt x="995" y="288"/>
                    <a:pt x="994" y="288"/>
                  </a:cubicBezTo>
                  <a:cubicBezTo>
                    <a:pt x="993" y="288"/>
                    <a:pt x="990" y="281"/>
                    <a:pt x="983" y="274"/>
                  </a:cubicBezTo>
                  <a:cubicBezTo>
                    <a:pt x="947" y="250"/>
                    <a:pt x="911" y="227"/>
                    <a:pt x="863" y="215"/>
                  </a:cubicBezTo>
                  <a:cubicBezTo>
                    <a:pt x="768" y="191"/>
                    <a:pt x="672" y="179"/>
                    <a:pt x="564" y="179"/>
                  </a:cubicBezTo>
                  <a:lnTo>
                    <a:pt x="504" y="179"/>
                  </a:lnTo>
                  <a:lnTo>
                    <a:pt x="504" y="155"/>
                  </a:lnTo>
                  <a:cubicBezTo>
                    <a:pt x="504" y="119"/>
                    <a:pt x="492" y="83"/>
                    <a:pt x="480" y="47"/>
                  </a:cubicBezTo>
                  <a:cubicBezTo>
                    <a:pt x="480" y="15"/>
                    <a:pt x="453" y="0"/>
                    <a:pt x="425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93224" y="3546659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71037" y="3756446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6128400" y="642925"/>
            <a:ext cx="916949" cy="839202"/>
            <a:chOff x="5771200" y="3283412"/>
            <a:chExt cx="916949" cy="839202"/>
          </a:xfrm>
        </p:grpSpPr>
        <p:sp>
          <p:nvSpPr>
            <p:cNvPr id="21" name="Google Shape;21;p2"/>
            <p:cNvSpPr/>
            <p:nvPr/>
          </p:nvSpPr>
          <p:spPr>
            <a:xfrm>
              <a:off x="5771200" y="3308002"/>
              <a:ext cx="66438" cy="65794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22" y="1"/>
                  </a:moveTo>
                  <a:cubicBezTo>
                    <a:pt x="288" y="1"/>
                    <a:pt x="255" y="12"/>
                    <a:pt x="229" y="29"/>
                  </a:cubicBezTo>
                  <a:cubicBezTo>
                    <a:pt x="181" y="41"/>
                    <a:pt x="145" y="65"/>
                    <a:pt x="109" y="101"/>
                  </a:cubicBezTo>
                  <a:cubicBezTo>
                    <a:pt x="73" y="137"/>
                    <a:pt x="49" y="173"/>
                    <a:pt x="37" y="221"/>
                  </a:cubicBezTo>
                  <a:cubicBezTo>
                    <a:pt x="13" y="257"/>
                    <a:pt x="1" y="305"/>
                    <a:pt x="1" y="353"/>
                  </a:cubicBezTo>
                  <a:lnTo>
                    <a:pt x="13" y="449"/>
                  </a:lnTo>
                  <a:cubicBezTo>
                    <a:pt x="37" y="509"/>
                    <a:pt x="61" y="556"/>
                    <a:pt x="109" y="604"/>
                  </a:cubicBezTo>
                  <a:lnTo>
                    <a:pt x="181" y="664"/>
                  </a:lnTo>
                  <a:cubicBezTo>
                    <a:pt x="240" y="688"/>
                    <a:pt x="300" y="712"/>
                    <a:pt x="360" y="712"/>
                  </a:cubicBezTo>
                  <a:cubicBezTo>
                    <a:pt x="408" y="712"/>
                    <a:pt x="456" y="700"/>
                    <a:pt x="492" y="676"/>
                  </a:cubicBezTo>
                  <a:cubicBezTo>
                    <a:pt x="540" y="664"/>
                    <a:pt x="576" y="640"/>
                    <a:pt x="612" y="604"/>
                  </a:cubicBezTo>
                  <a:cubicBezTo>
                    <a:pt x="648" y="568"/>
                    <a:pt x="672" y="533"/>
                    <a:pt x="684" y="497"/>
                  </a:cubicBezTo>
                  <a:cubicBezTo>
                    <a:pt x="708" y="449"/>
                    <a:pt x="720" y="401"/>
                    <a:pt x="720" y="353"/>
                  </a:cubicBezTo>
                  <a:lnTo>
                    <a:pt x="708" y="257"/>
                  </a:lnTo>
                  <a:cubicBezTo>
                    <a:pt x="684" y="197"/>
                    <a:pt x="648" y="149"/>
                    <a:pt x="612" y="101"/>
                  </a:cubicBezTo>
                  <a:lnTo>
                    <a:pt x="540" y="53"/>
                  </a:lnTo>
                  <a:cubicBezTo>
                    <a:pt x="491" y="24"/>
                    <a:pt x="441" y="2"/>
                    <a:pt x="392" y="2"/>
                  </a:cubicBezTo>
                  <a:cubicBezTo>
                    <a:pt x="381" y="2"/>
                    <a:pt x="371" y="3"/>
                    <a:pt x="360" y="6"/>
                  </a:cubicBezTo>
                  <a:cubicBezTo>
                    <a:pt x="347" y="2"/>
                    <a:pt x="335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293300" y="4038549"/>
              <a:ext cx="109530" cy="84065"/>
            </a:xfrm>
            <a:custGeom>
              <a:avLst/>
              <a:gdLst/>
              <a:ahLst/>
              <a:cxnLst/>
              <a:rect l="l" t="t" r="r" b="b"/>
              <a:pathLst>
                <a:path w="1187" h="911" extrusionOk="0">
                  <a:moveTo>
                    <a:pt x="588" y="0"/>
                  </a:moveTo>
                  <a:cubicBezTo>
                    <a:pt x="1" y="0"/>
                    <a:pt x="1" y="910"/>
                    <a:pt x="588" y="910"/>
                  </a:cubicBezTo>
                  <a:cubicBezTo>
                    <a:pt x="1175" y="910"/>
                    <a:pt x="1187" y="0"/>
                    <a:pt x="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218098" y="3371492"/>
              <a:ext cx="75204" cy="58688"/>
            </a:xfrm>
            <a:custGeom>
              <a:avLst/>
              <a:gdLst/>
              <a:ahLst/>
              <a:cxnLst/>
              <a:rect l="l" t="t" r="r" b="b"/>
              <a:pathLst>
                <a:path w="815" h="636" extrusionOk="0">
                  <a:moveTo>
                    <a:pt x="407" y="1"/>
                  </a:moveTo>
                  <a:cubicBezTo>
                    <a:pt x="0" y="1"/>
                    <a:pt x="0" y="635"/>
                    <a:pt x="407" y="635"/>
                  </a:cubicBezTo>
                  <a:cubicBezTo>
                    <a:pt x="815" y="635"/>
                    <a:pt x="815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7004" y="3283412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0914" y="3670562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38718" y="3448918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9"/>
          <p:cNvSpPr txBox="1">
            <a:spLocks noGrp="1"/>
          </p:cNvSpPr>
          <p:nvPr>
            <p:ph type="title"/>
          </p:nvPr>
        </p:nvSpPr>
        <p:spPr>
          <a:xfrm>
            <a:off x="2766150" y="615700"/>
            <a:ext cx="36117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32" name="Google Shape;532;p29"/>
          <p:cNvSpPr txBox="1">
            <a:spLocks noGrp="1"/>
          </p:cNvSpPr>
          <p:nvPr>
            <p:ph type="subTitle" idx="1"/>
          </p:nvPr>
        </p:nvSpPr>
        <p:spPr>
          <a:xfrm>
            <a:off x="2334300" y="1908600"/>
            <a:ext cx="44754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33" name="Google Shape;533;p29"/>
          <p:cNvSpPr txBox="1">
            <a:spLocks noGrp="1"/>
          </p:cNvSpPr>
          <p:nvPr>
            <p:ph type="subTitle" idx="2"/>
          </p:nvPr>
        </p:nvSpPr>
        <p:spPr>
          <a:xfrm>
            <a:off x="2793750" y="1458075"/>
            <a:ext cx="35565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34" name="Google Shape;534;p29"/>
          <p:cNvSpPr txBox="1"/>
          <p:nvPr/>
        </p:nvSpPr>
        <p:spPr>
          <a:xfrm>
            <a:off x="2618100" y="3630850"/>
            <a:ext cx="39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, and infographics &amp; images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Freepik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5" name="Google Shape;535;p29"/>
          <p:cNvSpPr/>
          <p:nvPr/>
        </p:nvSpPr>
        <p:spPr>
          <a:xfrm>
            <a:off x="109292" y="4716293"/>
            <a:ext cx="766087" cy="406404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6" name="Google Shape;536;p29"/>
          <p:cNvSpPr/>
          <p:nvPr/>
        </p:nvSpPr>
        <p:spPr>
          <a:xfrm rot="1697861">
            <a:off x="370077" y="3358277"/>
            <a:ext cx="244542" cy="1882928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7" name="Google Shape;537;p29"/>
          <p:cNvSpPr/>
          <p:nvPr/>
        </p:nvSpPr>
        <p:spPr>
          <a:xfrm>
            <a:off x="164752" y="3920873"/>
            <a:ext cx="402707" cy="1161936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8" name="Google Shape;538;p29"/>
          <p:cNvSpPr/>
          <p:nvPr/>
        </p:nvSpPr>
        <p:spPr>
          <a:xfrm rot="1340374">
            <a:off x="6401" y="4364074"/>
            <a:ext cx="235586" cy="702846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9" name="Google Shape;539;p29"/>
          <p:cNvSpPr/>
          <p:nvPr/>
        </p:nvSpPr>
        <p:spPr>
          <a:xfrm>
            <a:off x="0" y="4244339"/>
            <a:ext cx="732224" cy="942311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0" name="Google Shape;540;p29"/>
          <p:cNvSpPr/>
          <p:nvPr/>
        </p:nvSpPr>
        <p:spPr>
          <a:xfrm>
            <a:off x="8296900" y="4758465"/>
            <a:ext cx="802843" cy="364237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" name="Google Shape;541;p29"/>
          <p:cNvSpPr/>
          <p:nvPr/>
        </p:nvSpPr>
        <p:spPr>
          <a:xfrm rot="-323051">
            <a:off x="8663364" y="3311273"/>
            <a:ext cx="310650" cy="1864921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" name="Google Shape;542;p29"/>
          <p:cNvSpPr/>
          <p:nvPr/>
        </p:nvSpPr>
        <p:spPr>
          <a:xfrm>
            <a:off x="8510317" y="3934961"/>
            <a:ext cx="495079" cy="1133753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" name="Google Shape;543;p29"/>
          <p:cNvSpPr/>
          <p:nvPr/>
        </p:nvSpPr>
        <p:spPr>
          <a:xfrm>
            <a:off x="8940588" y="4360317"/>
            <a:ext cx="208587" cy="710364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4" name="Google Shape;544;p29"/>
          <p:cNvSpPr/>
          <p:nvPr/>
        </p:nvSpPr>
        <p:spPr>
          <a:xfrm>
            <a:off x="8268618" y="4284853"/>
            <a:ext cx="824007" cy="861299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45" name="Google Shape;545;p29"/>
          <p:cNvGrpSpPr/>
          <p:nvPr/>
        </p:nvGrpSpPr>
        <p:grpSpPr>
          <a:xfrm rot="10800000" flipH="1">
            <a:off x="1534825" y="165"/>
            <a:ext cx="6074351" cy="306290"/>
            <a:chOff x="2458200" y="4841129"/>
            <a:chExt cx="4263300" cy="306290"/>
          </a:xfrm>
        </p:grpSpPr>
        <p:sp>
          <p:nvSpPr>
            <p:cNvPr id="546" name="Google Shape;546;p29"/>
            <p:cNvSpPr/>
            <p:nvPr/>
          </p:nvSpPr>
          <p:spPr>
            <a:xfrm rot="-5400000">
              <a:off x="4448945" y="2875526"/>
              <a:ext cx="302371" cy="4233577"/>
            </a:xfrm>
            <a:custGeom>
              <a:avLst/>
              <a:gdLst/>
              <a:ahLst/>
              <a:cxnLst/>
              <a:rect l="l" t="t" r="r" b="b"/>
              <a:pathLst>
                <a:path w="5334" h="20928" extrusionOk="0">
                  <a:moveTo>
                    <a:pt x="0" y="0"/>
                  </a:moveTo>
                  <a:lnTo>
                    <a:pt x="6" y="20844"/>
                  </a:lnTo>
                  <a:cubicBezTo>
                    <a:pt x="153" y="20884"/>
                    <a:pt x="312" y="20906"/>
                    <a:pt x="466" y="20918"/>
                  </a:cubicBezTo>
                  <a:cubicBezTo>
                    <a:pt x="549" y="20924"/>
                    <a:pt x="633" y="20928"/>
                    <a:pt x="716" y="20928"/>
                  </a:cubicBezTo>
                  <a:cubicBezTo>
                    <a:pt x="1470" y="20928"/>
                    <a:pt x="2204" y="20652"/>
                    <a:pt x="2772" y="20151"/>
                  </a:cubicBezTo>
                  <a:cubicBezTo>
                    <a:pt x="3408" y="19589"/>
                    <a:pt x="3817" y="18771"/>
                    <a:pt x="3947" y="17925"/>
                  </a:cubicBezTo>
                  <a:cubicBezTo>
                    <a:pt x="4192" y="16334"/>
                    <a:pt x="3413" y="14778"/>
                    <a:pt x="2726" y="13409"/>
                  </a:cubicBezTo>
                  <a:cubicBezTo>
                    <a:pt x="1994" y="11950"/>
                    <a:pt x="1534" y="10286"/>
                    <a:pt x="1704" y="8622"/>
                  </a:cubicBezTo>
                  <a:cubicBezTo>
                    <a:pt x="1840" y="7315"/>
                    <a:pt x="2425" y="6196"/>
                    <a:pt x="3135" y="5129"/>
                  </a:cubicBezTo>
                  <a:lnTo>
                    <a:pt x="3175" y="5066"/>
                  </a:lnTo>
                  <a:cubicBezTo>
                    <a:pt x="3885" y="4010"/>
                    <a:pt x="5333" y="2613"/>
                    <a:pt x="4407" y="1233"/>
                  </a:cubicBezTo>
                  <a:cubicBezTo>
                    <a:pt x="3913" y="494"/>
                    <a:pt x="2931" y="364"/>
                    <a:pt x="2136" y="227"/>
                  </a:cubicBezTo>
                  <a:cubicBezTo>
                    <a:pt x="1431" y="108"/>
                    <a:pt x="716" y="34"/>
                    <a:pt x="0" y="0"/>
                  </a:cubicBezTo>
                  <a:close/>
                </a:path>
              </a:pathLst>
            </a:custGeom>
            <a:solidFill>
              <a:srgbClr val="4A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29"/>
            <p:cNvSpPr/>
            <p:nvPr/>
          </p:nvSpPr>
          <p:spPr>
            <a:xfrm rot="10789326">
              <a:off x="2470049" y="4869838"/>
              <a:ext cx="4239601" cy="271519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48" name="Google Shape;548;p29"/>
          <p:cNvSpPr/>
          <p:nvPr/>
        </p:nvSpPr>
        <p:spPr>
          <a:xfrm rot="10800000">
            <a:off x="164749" y="471547"/>
            <a:ext cx="209356" cy="208768"/>
          </a:xfrm>
          <a:custGeom>
            <a:avLst/>
            <a:gdLst/>
            <a:ahLst/>
            <a:cxnLst/>
            <a:rect l="l" t="t" r="r" b="b"/>
            <a:pathLst>
              <a:path w="4193" h="4181" extrusionOk="0">
                <a:moveTo>
                  <a:pt x="2073" y="0"/>
                </a:moveTo>
                <a:cubicBezTo>
                  <a:pt x="2013" y="0"/>
                  <a:pt x="1953" y="60"/>
                  <a:pt x="1953" y="120"/>
                </a:cubicBezTo>
                <a:cubicBezTo>
                  <a:pt x="1953" y="1126"/>
                  <a:pt x="1139" y="1940"/>
                  <a:pt x="132" y="1940"/>
                </a:cubicBezTo>
                <a:cubicBezTo>
                  <a:pt x="61" y="1940"/>
                  <a:pt x="1" y="2000"/>
                  <a:pt x="1" y="2072"/>
                </a:cubicBezTo>
                <a:lnTo>
                  <a:pt x="1" y="2108"/>
                </a:lnTo>
                <a:cubicBezTo>
                  <a:pt x="1" y="2180"/>
                  <a:pt x="61" y="2240"/>
                  <a:pt x="132" y="2240"/>
                </a:cubicBezTo>
                <a:cubicBezTo>
                  <a:pt x="1139" y="2240"/>
                  <a:pt x="1953" y="3054"/>
                  <a:pt x="1953" y="4048"/>
                </a:cubicBezTo>
                <a:cubicBezTo>
                  <a:pt x="1953" y="4120"/>
                  <a:pt x="2013" y="4180"/>
                  <a:pt x="2073" y="4180"/>
                </a:cubicBezTo>
                <a:lnTo>
                  <a:pt x="2121" y="4180"/>
                </a:lnTo>
                <a:cubicBezTo>
                  <a:pt x="2181" y="4180"/>
                  <a:pt x="2240" y="4120"/>
                  <a:pt x="2240" y="4048"/>
                </a:cubicBezTo>
                <a:cubicBezTo>
                  <a:pt x="2240" y="3054"/>
                  <a:pt x="3055" y="2240"/>
                  <a:pt x="4061" y="2240"/>
                </a:cubicBezTo>
                <a:cubicBezTo>
                  <a:pt x="4133" y="2240"/>
                  <a:pt x="4193" y="2180"/>
                  <a:pt x="4193" y="2108"/>
                </a:cubicBezTo>
                <a:lnTo>
                  <a:pt x="4193" y="2072"/>
                </a:lnTo>
                <a:cubicBezTo>
                  <a:pt x="4193" y="2000"/>
                  <a:pt x="4133" y="1940"/>
                  <a:pt x="4061" y="1940"/>
                </a:cubicBezTo>
                <a:cubicBezTo>
                  <a:pt x="3055" y="1940"/>
                  <a:pt x="2240" y="1126"/>
                  <a:pt x="2240" y="120"/>
                </a:cubicBezTo>
                <a:cubicBezTo>
                  <a:pt x="2240" y="60"/>
                  <a:pt x="2181" y="0"/>
                  <a:pt x="21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9" name="Google Shape;549;p29"/>
          <p:cNvSpPr/>
          <p:nvPr/>
        </p:nvSpPr>
        <p:spPr>
          <a:xfrm rot="10800000">
            <a:off x="453604" y="411778"/>
            <a:ext cx="150140" cy="150147"/>
          </a:xfrm>
          <a:custGeom>
            <a:avLst/>
            <a:gdLst/>
            <a:ahLst/>
            <a:cxnLst/>
            <a:rect l="l" t="t" r="r" b="b"/>
            <a:pathLst>
              <a:path w="3007" h="3007" extrusionOk="0">
                <a:moveTo>
                  <a:pt x="1486" y="0"/>
                </a:moveTo>
                <a:cubicBezTo>
                  <a:pt x="1438" y="0"/>
                  <a:pt x="1402" y="48"/>
                  <a:pt x="1402" y="96"/>
                </a:cubicBezTo>
                <a:cubicBezTo>
                  <a:pt x="1402" y="815"/>
                  <a:pt x="815" y="1402"/>
                  <a:pt x="96" y="1402"/>
                </a:cubicBezTo>
                <a:cubicBezTo>
                  <a:pt x="48" y="1402"/>
                  <a:pt x="1" y="1438"/>
                  <a:pt x="1" y="1486"/>
                </a:cubicBezTo>
                <a:lnTo>
                  <a:pt x="1" y="1522"/>
                </a:lnTo>
                <a:cubicBezTo>
                  <a:pt x="1" y="1569"/>
                  <a:pt x="48" y="1605"/>
                  <a:pt x="96" y="1605"/>
                </a:cubicBezTo>
                <a:cubicBezTo>
                  <a:pt x="815" y="1605"/>
                  <a:pt x="1402" y="2192"/>
                  <a:pt x="1402" y="2911"/>
                </a:cubicBezTo>
                <a:cubicBezTo>
                  <a:pt x="1402" y="2959"/>
                  <a:pt x="1438" y="3007"/>
                  <a:pt x="1486" y="3007"/>
                </a:cubicBezTo>
                <a:lnTo>
                  <a:pt x="1522" y="3007"/>
                </a:lnTo>
                <a:cubicBezTo>
                  <a:pt x="1570" y="3007"/>
                  <a:pt x="1605" y="2959"/>
                  <a:pt x="1605" y="2911"/>
                </a:cubicBezTo>
                <a:cubicBezTo>
                  <a:pt x="1605" y="2192"/>
                  <a:pt x="2192" y="1605"/>
                  <a:pt x="2911" y="1605"/>
                </a:cubicBezTo>
                <a:cubicBezTo>
                  <a:pt x="2959" y="1605"/>
                  <a:pt x="3007" y="1569"/>
                  <a:pt x="3007" y="1522"/>
                </a:cubicBezTo>
                <a:lnTo>
                  <a:pt x="3007" y="1486"/>
                </a:lnTo>
                <a:cubicBezTo>
                  <a:pt x="3007" y="1438"/>
                  <a:pt x="2959" y="1402"/>
                  <a:pt x="2911" y="1402"/>
                </a:cubicBezTo>
                <a:cubicBezTo>
                  <a:pt x="2192" y="1402"/>
                  <a:pt x="1605" y="815"/>
                  <a:pt x="1605" y="96"/>
                </a:cubicBezTo>
                <a:cubicBezTo>
                  <a:pt x="1605" y="48"/>
                  <a:pt x="1570" y="0"/>
                  <a:pt x="15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0" name="Google Shape;550;p29"/>
          <p:cNvSpPr/>
          <p:nvPr/>
        </p:nvSpPr>
        <p:spPr>
          <a:xfrm rot="10800000">
            <a:off x="305253" y="315459"/>
            <a:ext cx="89175" cy="89179"/>
          </a:xfrm>
          <a:custGeom>
            <a:avLst/>
            <a:gdLst/>
            <a:ahLst/>
            <a:cxnLst/>
            <a:rect l="l" t="t" r="r" b="b"/>
            <a:pathLst>
              <a:path w="1786" h="1786" extrusionOk="0">
                <a:moveTo>
                  <a:pt x="887" y="0"/>
                </a:moveTo>
                <a:cubicBezTo>
                  <a:pt x="851" y="0"/>
                  <a:pt x="827" y="24"/>
                  <a:pt x="827" y="48"/>
                </a:cubicBezTo>
                <a:cubicBezTo>
                  <a:pt x="827" y="480"/>
                  <a:pt x="480" y="827"/>
                  <a:pt x="48" y="827"/>
                </a:cubicBezTo>
                <a:cubicBezTo>
                  <a:pt x="24" y="827"/>
                  <a:pt x="1" y="851"/>
                  <a:pt x="1" y="887"/>
                </a:cubicBezTo>
                <a:lnTo>
                  <a:pt x="1" y="899"/>
                </a:lnTo>
                <a:cubicBezTo>
                  <a:pt x="1" y="935"/>
                  <a:pt x="24" y="959"/>
                  <a:pt x="48" y="959"/>
                </a:cubicBezTo>
                <a:cubicBezTo>
                  <a:pt x="480" y="959"/>
                  <a:pt x="827" y="1306"/>
                  <a:pt x="827" y="1737"/>
                </a:cubicBezTo>
                <a:cubicBezTo>
                  <a:pt x="827" y="1761"/>
                  <a:pt x="851" y="1785"/>
                  <a:pt x="887" y="1785"/>
                </a:cubicBezTo>
                <a:lnTo>
                  <a:pt x="899" y="1785"/>
                </a:lnTo>
                <a:cubicBezTo>
                  <a:pt x="935" y="1785"/>
                  <a:pt x="959" y="1761"/>
                  <a:pt x="959" y="1737"/>
                </a:cubicBezTo>
                <a:cubicBezTo>
                  <a:pt x="959" y="1306"/>
                  <a:pt x="1306" y="959"/>
                  <a:pt x="1737" y="959"/>
                </a:cubicBezTo>
                <a:cubicBezTo>
                  <a:pt x="1761" y="959"/>
                  <a:pt x="1785" y="935"/>
                  <a:pt x="1785" y="899"/>
                </a:cubicBezTo>
                <a:lnTo>
                  <a:pt x="1785" y="887"/>
                </a:lnTo>
                <a:cubicBezTo>
                  <a:pt x="1785" y="851"/>
                  <a:pt x="1761" y="827"/>
                  <a:pt x="1737" y="827"/>
                </a:cubicBezTo>
                <a:cubicBezTo>
                  <a:pt x="1306" y="827"/>
                  <a:pt x="959" y="480"/>
                  <a:pt x="959" y="48"/>
                </a:cubicBezTo>
                <a:cubicBezTo>
                  <a:pt x="959" y="24"/>
                  <a:pt x="935" y="0"/>
                  <a:pt x="8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1" name="Google Shape;551;p29"/>
          <p:cNvSpPr/>
          <p:nvPr/>
        </p:nvSpPr>
        <p:spPr>
          <a:xfrm rot="10800000">
            <a:off x="8573214" y="359504"/>
            <a:ext cx="297233" cy="296649"/>
          </a:xfrm>
          <a:custGeom>
            <a:avLst/>
            <a:gdLst/>
            <a:ahLst/>
            <a:cxnLst/>
            <a:rect l="l" t="t" r="r" b="b"/>
            <a:pathLst>
              <a:path w="5953" h="5941" extrusionOk="0">
                <a:moveTo>
                  <a:pt x="2947" y="0"/>
                </a:moveTo>
                <a:cubicBezTo>
                  <a:pt x="2851" y="0"/>
                  <a:pt x="2767" y="84"/>
                  <a:pt x="2767" y="180"/>
                </a:cubicBezTo>
                <a:cubicBezTo>
                  <a:pt x="2767" y="1605"/>
                  <a:pt x="1617" y="2767"/>
                  <a:pt x="192" y="2767"/>
                </a:cubicBezTo>
                <a:cubicBezTo>
                  <a:pt x="84" y="2767"/>
                  <a:pt x="0" y="2851"/>
                  <a:pt x="12" y="2946"/>
                </a:cubicBezTo>
                <a:lnTo>
                  <a:pt x="12" y="3006"/>
                </a:lnTo>
                <a:cubicBezTo>
                  <a:pt x="0" y="3102"/>
                  <a:pt x="84" y="3186"/>
                  <a:pt x="192" y="3186"/>
                </a:cubicBezTo>
                <a:cubicBezTo>
                  <a:pt x="1617" y="3186"/>
                  <a:pt x="2767" y="4336"/>
                  <a:pt x="2767" y="5761"/>
                </a:cubicBezTo>
                <a:cubicBezTo>
                  <a:pt x="2767" y="5869"/>
                  <a:pt x="2851" y="5941"/>
                  <a:pt x="2947" y="5941"/>
                </a:cubicBezTo>
                <a:lnTo>
                  <a:pt x="3006" y="5941"/>
                </a:lnTo>
                <a:cubicBezTo>
                  <a:pt x="3102" y="5941"/>
                  <a:pt x="3186" y="5857"/>
                  <a:pt x="3186" y="5761"/>
                </a:cubicBezTo>
                <a:cubicBezTo>
                  <a:pt x="3186" y="4336"/>
                  <a:pt x="4348" y="3186"/>
                  <a:pt x="5773" y="3174"/>
                </a:cubicBezTo>
                <a:cubicBezTo>
                  <a:pt x="5869" y="3174"/>
                  <a:pt x="5953" y="3102"/>
                  <a:pt x="5953" y="2994"/>
                </a:cubicBezTo>
                <a:lnTo>
                  <a:pt x="5953" y="2946"/>
                </a:lnTo>
                <a:cubicBezTo>
                  <a:pt x="5953" y="2839"/>
                  <a:pt x="5869" y="2767"/>
                  <a:pt x="5773" y="2767"/>
                </a:cubicBezTo>
                <a:cubicBezTo>
                  <a:pt x="4348" y="2755"/>
                  <a:pt x="3186" y="1605"/>
                  <a:pt x="3186" y="180"/>
                </a:cubicBezTo>
                <a:cubicBezTo>
                  <a:pt x="3186" y="84"/>
                  <a:pt x="3102" y="0"/>
                  <a:pt x="30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2" name="Google Shape;552;p29"/>
          <p:cNvSpPr/>
          <p:nvPr/>
        </p:nvSpPr>
        <p:spPr>
          <a:xfrm rot="10800000">
            <a:off x="8310667" y="266780"/>
            <a:ext cx="212951" cy="213062"/>
          </a:xfrm>
          <a:custGeom>
            <a:avLst/>
            <a:gdLst/>
            <a:ahLst/>
            <a:cxnLst/>
            <a:rect l="l" t="t" r="r" b="b"/>
            <a:pathLst>
              <a:path w="4265" h="4267" extrusionOk="0">
                <a:moveTo>
                  <a:pt x="2175" y="1"/>
                </a:moveTo>
                <a:cubicBezTo>
                  <a:pt x="2169" y="1"/>
                  <a:pt x="2163" y="1"/>
                  <a:pt x="2157" y="2"/>
                </a:cubicBezTo>
                <a:lnTo>
                  <a:pt x="2121" y="2"/>
                </a:lnTo>
                <a:cubicBezTo>
                  <a:pt x="2037" y="2"/>
                  <a:pt x="1989" y="50"/>
                  <a:pt x="1989" y="122"/>
                </a:cubicBezTo>
                <a:cubicBezTo>
                  <a:pt x="1989" y="1152"/>
                  <a:pt x="1151" y="1979"/>
                  <a:pt x="133" y="1979"/>
                </a:cubicBezTo>
                <a:cubicBezTo>
                  <a:pt x="61" y="1979"/>
                  <a:pt x="1" y="2038"/>
                  <a:pt x="1" y="2110"/>
                </a:cubicBezTo>
                <a:lnTo>
                  <a:pt x="1" y="2146"/>
                </a:lnTo>
                <a:cubicBezTo>
                  <a:pt x="1" y="2218"/>
                  <a:pt x="61" y="2278"/>
                  <a:pt x="133" y="2278"/>
                </a:cubicBezTo>
                <a:cubicBezTo>
                  <a:pt x="1151" y="2278"/>
                  <a:pt x="1989" y="3116"/>
                  <a:pt x="1989" y="4134"/>
                </a:cubicBezTo>
                <a:cubicBezTo>
                  <a:pt x="1989" y="4206"/>
                  <a:pt x="2037" y="4266"/>
                  <a:pt x="2121" y="4266"/>
                </a:cubicBezTo>
                <a:lnTo>
                  <a:pt x="2157" y="4266"/>
                </a:lnTo>
                <a:cubicBezTo>
                  <a:pt x="2229" y="4266"/>
                  <a:pt x="2289" y="4206"/>
                  <a:pt x="2289" y="4134"/>
                </a:cubicBezTo>
                <a:cubicBezTo>
                  <a:pt x="2289" y="3116"/>
                  <a:pt x="3115" y="2278"/>
                  <a:pt x="4145" y="2278"/>
                </a:cubicBezTo>
                <a:cubicBezTo>
                  <a:pt x="4217" y="2278"/>
                  <a:pt x="4265" y="2218"/>
                  <a:pt x="4265" y="2146"/>
                </a:cubicBezTo>
                <a:lnTo>
                  <a:pt x="4265" y="2110"/>
                </a:lnTo>
                <a:cubicBezTo>
                  <a:pt x="4265" y="2038"/>
                  <a:pt x="4217" y="1979"/>
                  <a:pt x="4145" y="1979"/>
                </a:cubicBezTo>
                <a:cubicBezTo>
                  <a:pt x="3115" y="1979"/>
                  <a:pt x="2289" y="1152"/>
                  <a:pt x="2289" y="122"/>
                </a:cubicBezTo>
                <a:cubicBezTo>
                  <a:pt x="2289" y="56"/>
                  <a:pt x="2239" y="1"/>
                  <a:pt x="217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3" name="Google Shape;553;p29"/>
          <p:cNvSpPr/>
          <p:nvPr/>
        </p:nvSpPr>
        <p:spPr>
          <a:xfrm rot="10800000">
            <a:off x="8695191" y="137006"/>
            <a:ext cx="126822" cy="126829"/>
          </a:xfrm>
          <a:custGeom>
            <a:avLst/>
            <a:gdLst/>
            <a:ahLst/>
            <a:cxnLst/>
            <a:rect l="l" t="t" r="r" b="b"/>
            <a:pathLst>
              <a:path w="2540" h="2540" extrusionOk="0">
                <a:moveTo>
                  <a:pt x="1258" y="0"/>
                </a:moveTo>
                <a:cubicBezTo>
                  <a:pt x="1210" y="0"/>
                  <a:pt x="1174" y="36"/>
                  <a:pt x="1186" y="72"/>
                </a:cubicBezTo>
                <a:cubicBezTo>
                  <a:pt x="1174" y="683"/>
                  <a:pt x="683" y="1174"/>
                  <a:pt x="72" y="1186"/>
                </a:cubicBezTo>
                <a:cubicBezTo>
                  <a:pt x="67" y="1184"/>
                  <a:pt x="63" y="1183"/>
                  <a:pt x="58" y="1183"/>
                </a:cubicBezTo>
                <a:cubicBezTo>
                  <a:pt x="27" y="1183"/>
                  <a:pt x="0" y="1216"/>
                  <a:pt x="0" y="1258"/>
                </a:cubicBezTo>
                <a:lnTo>
                  <a:pt x="0" y="1282"/>
                </a:lnTo>
                <a:cubicBezTo>
                  <a:pt x="0" y="1318"/>
                  <a:pt x="36" y="1353"/>
                  <a:pt x="72" y="1353"/>
                </a:cubicBezTo>
                <a:cubicBezTo>
                  <a:pt x="683" y="1353"/>
                  <a:pt x="1174" y="1857"/>
                  <a:pt x="1186" y="2467"/>
                </a:cubicBezTo>
                <a:cubicBezTo>
                  <a:pt x="1174" y="2503"/>
                  <a:pt x="1210" y="2539"/>
                  <a:pt x="1258" y="2539"/>
                </a:cubicBezTo>
                <a:lnTo>
                  <a:pt x="1282" y="2539"/>
                </a:lnTo>
                <a:cubicBezTo>
                  <a:pt x="1318" y="2539"/>
                  <a:pt x="1354" y="2503"/>
                  <a:pt x="1354" y="2467"/>
                </a:cubicBezTo>
                <a:cubicBezTo>
                  <a:pt x="1354" y="1857"/>
                  <a:pt x="1857" y="1353"/>
                  <a:pt x="2468" y="1353"/>
                </a:cubicBezTo>
                <a:cubicBezTo>
                  <a:pt x="2504" y="1353"/>
                  <a:pt x="2539" y="1318"/>
                  <a:pt x="2539" y="1282"/>
                </a:cubicBezTo>
                <a:lnTo>
                  <a:pt x="2539" y="1258"/>
                </a:lnTo>
                <a:cubicBezTo>
                  <a:pt x="2539" y="1210"/>
                  <a:pt x="2504" y="1186"/>
                  <a:pt x="2468" y="1186"/>
                </a:cubicBezTo>
                <a:cubicBezTo>
                  <a:pt x="1857" y="1174"/>
                  <a:pt x="1354" y="683"/>
                  <a:pt x="1354" y="72"/>
                </a:cubicBezTo>
                <a:cubicBezTo>
                  <a:pt x="1354" y="36"/>
                  <a:pt x="1318" y="0"/>
                  <a:pt x="128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4" name="Google Shape;554;p29"/>
          <p:cNvSpPr/>
          <p:nvPr/>
        </p:nvSpPr>
        <p:spPr>
          <a:xfrm rot="10800000">
            <a:off x="887853" y="599299"/>
            <a:ext cx="57416" cy="56860"/>
          </a:xfrm>
          <a:custGeom>
            <a:avLst/>
            <a:gdLst/>
            <a:ahLst/>
            <a:cxnLst/>
            <a:rect l="l" t="t" r="r" b="b"/>
            <a:pathLst>
              <a:path w="720" h="713" extrusionOk="0">
                <a:moveTo>
                  <a:pt x="322" y="1"/>
                </a:moveTo>
                <a:cubicBezTo>
                  <a:pt x="288" y="1"/>
                  <a:pt x="255" y="12"/>
                  <a:pt x="229" y="29"/>
                </a:cubicBezTo>
                <a:cubicBezTo>
                  <a:pt x="181" y="41"/>
                  <a:pt x="145" y="65"/>
                  <a:pt x="109" y="101"/>
                </a:cubicBezTo>
                <a:cubicBezTo>
                  <a:pt x="73" y="137"/>
                  <a:pt x="49" y="173"/>
                  <a:pt x="37" y="221"/>
                </a:cubicBezTo>
                <a:cubicBezTo>
                  <a:pt x="13" y="257"/>
                  <a:pt x="1" y="305"/>
                  <a:pt x="1" y="353"/>
                </a:cubicBezTo>
                <a:lnTo>
                  <a:pt x="13" y="449"/>
                </a:lnTo>
                <a:cubicBezTo>
                  <a:pt x="37" y="509"/>
                  <a:pt x="61" y="556"/>
                  <a:pt x="109" y="604"/>
                </a:cubicBezTo>
                <a:lnTo>
                  <a:pt x="181" y="664"/>
                </a:lnTo>
                <a:cubicBezTo>
                  <a:pt x="240" y="688"/>
                  <a:pt x="300" y="712"/>
                  <a:pt x="360" y="712"/>
                </a:cubicBezTo>
                <a:cubicBezTo>
                  <a:pt x="408" y="712"/>
                  <a:pt x="456" y="700"/>
                  <a:pt x="492" y="676"/>
                </a:cubicBezTo>
                <a:cubicBezTo>
                  <a:pt x="540" y="664"/>
                  <a:pt x="576" y="640"/>
                  <a:pt x="612" y="604"/>
                </a:cubicBezTo>
                <a:cubicBezTo>
                  <a:pt x="648" y="568"/>
                  <a:pt x="672" y="533"/>
                  <a:pt x="684" y="497"/>
                </a:cubicBezTo>
                <a:cubicBezTo>
                  <a:pt x="708" y="449"/>
                  <a:pt x="720" y="401"/>
                  <a:pt x="720" y="353"/>
                </a:cubicBezTo>
                <a:lnTo>
                  <a:pt x="708" y="257"/>
                </a:lnTo>
                <a:cubicBezTo>
                  <a:pt x="684" y="197"/>
                  <a:pt x="648" y="149"/>
                  <a:pt x="612" y="101"/>
                </a:cubicBezTo>
                <a:lnTo>
                  <a:pt x="540" y="53"/>
                </a:lnTo>
                <a:cubicBezTo>
                  <a:pt x="491" y="24"/>
                  <a:pt x="441" y="2"/>
                  <a:pt x="392" y="2"/>
                </a:cubicBezTo>
                <a:cubicBezTo>
                  <a:pt x="381" y="2"/>
                  <a:pt x="371" y="3"/>
                  <a:pt x="360" y="6"/>
                </a:cubicBezTo>
                <a:cubicBezTo>
                  <a:pt x="347" y="2"/>
                  <a:pt x="335" y="1"/>
                  <a:pt x="3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5" name="Google Shape;555;p29"/>
          <p:cNvSpPr/>
          <p:nvPr/>
        </p:nvSpPr>
        <p:spPr>
          <a:xfrm rot="10800000">
            <a:off x="584417" y="656158"/>
            <a:ext cx="94657" cy="72650"/>
          </a:xfrm>
          <a:custGeom>
            <a:avLst/>
            <a:gdLst/>
            <a:ahLst/>
            <a:cxnLst/>
            <a:rect l="l" t="t" r="r" b="b"/>
            <a:pathLst>
              <a:path w="1187" h="911" extrusionOk="0">
                <a:moveTo>
                  <a:pt x="588" y="0"/>
                </a:moveTo>
                <a:cubicBezTo>
                  <a:pt x="1" y="0"/>
                  <a:pt x="1" y="910"/>
                  <a:pt x="588" y="910"/>
                </a:cubicBezTo>
                <a:cubicBezTo>
                  <a:pt x="1175" y="910"/>
                  <a:pt x="1187" y="0"/>
                  <a:pt x="5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6" name="Google Shape;556;p29"/>
          <p:cNvSpPr/>
          <p:nvPr/>
        </p:nvSpPr>
        <p:spPr>
          <a:xfrm rot="10800000">
            <a:off x="236927" y="86289"/>
            <a:ext cx="64992" cy="50719"/>
          </a:xfrm>
          <a:custGeom>
            <a:avLst/>
            <a:gdLst/>
            <a:ahLst/>
            <a:cxnLst/>
            <a:rect l="l" t="t" r="r" b="b"/>
            <a:pathLst>
              <a:path w="815" h="636" extrusionOk="0">
                <a:moveTo>
                  <a:pt x="407" y="1"/>
                </a:moveTo>
                <a:cubicBezTo>
                  <a:pt x="0" y="1"/>
                  <a:pt x="0" y="635"/>
                  <a:pt x="407" y="635"/>
                </a:cubicBezTo>
                <a:cubicBezTo>
                  <a:pt x="815" y="635"/>
                  <a:pt x="815" y="1"/>
                  <a:pt x="4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7" name="Google Shape;557;p29"/>
          <p:cNvSpPr/>
          <p:nvPr/>
        </p:nvSpPr>
        <p:spPr>
          <a:xfrm>
            <a:off x="8870435" y="728816"/>
            <a:ext cx="57416" cy="56860"/>
          </a:xfrm>
          <a:custGeom>
            <a:avLst/>
            <a:gdLst/>
            <a:ahLst/>
            <a:cxnLst/>
            <a:rect l="l" t="t" r="r" b="b"/>
            <a:pathLst>
              <a:path w="720" h="713" extrusionOk="0">
                <a:moveTo>
                  <a:pt x="322" y="1"/>
                </a:moveTo>
                <a:cubicBezTo>
                  <a:pt x="288" y="1"/>
                  <a:pt x="255" y="12"/>
                  <a:pt x="229" y="29"/>
                </a:cubicBezTo>
                <a:cubicBezTo>
                  <a:pt x="181" y="41"/>
                  <a:pt x="145" y="65"/>
                  <a:pt x="109" y="101"/>
                </a:cubicBezTo>
                <a:cubicBezTo>
                  <a:pt x="73" y="137"/>
                  <a:pt x="49" y="173"/>
                  <a:pt x="37" y="221"/>
                </a:cubicBezTo>
                <a:cubicBezTo>
                  <a:pt x="13" y="257"/>
                  <a:pt x="1" y="305"/>
                  <a:pt x="1" y="353"/>
                </a:cubicBezTo>
                <a:lnTo>
                  <a:pt x="13" y="449"/>
                </a:lnTo>
                <a:cubicBezTo>
                  <a:pt x="37" y="509"/>
                  <a:pt x="61" y="556"/>
                  <a:pt x="109" y="604"/>
                </a:cubicBezTo>
                <a:lnTo>
                  <a:pt x="181" y="664"/>
                </a:lnTo>
                <a:cubicBezTo>
                  <a:pt x="240" y="688"/>
                  <a:pt x="300" y="712"/>
                  <a:pt x="360" y="712"/>
                </a:cubicBezTo>
                <a:cubicBezTo>
                  <a:pt x="408" y="712"/>
                  <a:pt x="456" y="700"/>
                  <a:pt x="492" y="676"/>
                </a:cubicBezTo>
                <a:cubicBezTo>
                  <a:pt x="540" y="664"/>
                  <a:pt x="576" y="640"/>
                  <a:pt x="612" y="604"/>
                </a:cubicBezTo>
                <a:cubicBezTo>
                  <a:pt x="648" y="568"/>
                  <a:pt x="672" y="533"/>
                  <a:pt x="684" y="497"/>
                </a:cubicBezTo>
                <a:cubicBezTo>
                  <a:pt x="708" y="449"/>
                  <a:pt x="720" y="401"/>
                  <a:pt x="720" y="353"/>
                </a:cubicBezTo>
                <a:lnTo>
                  <a:pt x="708" y="257"/>
                </a:lnTo>
                <a:cubicBezTo>
                  <a:pt x="684" y="197"/>
                  <a:pt x="648" y="149"/>
                  <a:pt x="612" y="101"/>
                </a:cubicBezTo>
                <a:lnTo>
                  <a:pt x="540" y="53"/>
                </a:lnTo>
                <a:cubicBezTo>
                  <a:pt x="491" y="24"/>
                  <a:pt x="441" y="2"/>
                  <a:pt x="392" y="2"/>
                </a:cubicBezTo>
                <a:cubicBezTo>
                  <a:pt x="381" y="2"/>
                  <a:pt x="371" y="3"/>
                  <a:pt x="360" y="6"/>
                </a:cubicBezTo>
                <a:cubicBezTo>
                  <a:pt x="347" y="2"/>
                  <a:pt x="335" y="1"/>
                  <a:pt x="3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8" name="Google Shape;558;p29"/>
          <p:cNvSpPr/>
          <p:nvPr/>
        </p:nvSpPr>
        <p:spPr>
          <a:xfrm>
            <a:off x="8510042" y="75325"/>
            <a:ext cx="94657" cy="72650"/>
          </a:xfrm>
          <a:custGeom>
            <a:avLst/>
            <a:gdLst/>
            <a:ahLst/>
            <a:cxnLst/>
            <a:rect l="l" t="t" r="r" b="b"/>
            <a:pathLst>
              <a:path w="1187" h="911" extrusionOk="0">
                <a:moveTo>
                  <a:pt x="588" y="0"/>
                </a:moveTo>
                <a:cubicBezTo>
                  <a:pt x="1" y="0"/>
                  <a:pt x="1" y="910"/>
                  <a:pt x="588" y="910"/>
                </a:cubicBezTo>
                <a:cubicBezTo>
                  <a:pt x="1175" y="910"/>
                  <a:pt x="1187" y="0"/>
                  <a:pt x="5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9" name="Google Shape;559;p29"/>
          <p:cNvSpPr/>
          <p:nvPr/>
        </p:nvSpPr>
        <p:spPr>
          <a:xfrm>
            <a:off x="8280877" y="550576"/>
            <a:ext cx="64992" cy="50719"/>
          </a:xfrm>
          <a:custGeom>
            <a:avLst/>
            <a:gdLst/>
            <a:ahLst/>
            <a:cxnLst/>
            <a:rect l="l" t="t" r="r" b="b"/>
            <a:pathLst>
              <a:path w="815" h="636" extrusionOk="0">
                <a:moveTo>
                  <a:pt x="407" y="1"/>
                </a:moveTo>
                <a:cubicBezTo>
                  <a:pt x="0" y="1"/>
                  <a:pt x="0" y="635"/>
                  <a:pt x="407" y="635"/>
                </a:cubicBezTo>
                <a:cubicBezTo>
                  <a:pt x="815" y="635"/>
                  <a:pt x="815" y="1"/>
                  <a:pt x="4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49A-FC4C-4CDF-8374-4FE4A4A66F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142A-1580-43F5-859C-DE570A4BC41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title"/>
          </p:nvPr>
        </p:nvSpPr>
        <p:spPr>
          <a:xfrm>
            <a:off x="1316287" y="1767225"/>
            <a:ext cx="27024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6" name="Google Shape;106;p8"/>
          <p:cNvSpPr txBox="1">
            <a:spLocks noGrp="1"/>
          </p:cNvSpPr>
          <p:nvPr>
            <p:ph type="subTitle" idx="1"/>
          </p:nvPr>
        </p:nvSpPr>
        <p:spPr>
          <a:xfrm>
            <a:off x="1315812" y="2714625"/>
            <a:ext cx="27024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 rot="-5400000">
            <a:off x="-1238390" y="2251919"/>
            <a:ext cx="3116445" cy="63966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8"/>
          <p:cNvSpPr/>
          <p:nvPr/>
        </p:nvSpPr>
        <p:spPr>
          <a:xfrm rot="-5699704">
            <a:off x="-630936" y="2349269"/>
            <a:ext cx="2556908" cy="522923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8"/>
          <p:cNvSpPr/>
          <p:nvPr/>
        </p:nvSpPr>
        <p:spPr>
          <a:xfrm rot="5400000">
            <a:off x="7265941" y="2251919"/>
            <a:ext cx="3116445" cy="63966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8"/>
          <p:cNvSpPr/>
          <p:nvPr/>
        </p:nvSpPr>
        <p:spPr>
          <a:xfrm rot="5100296">
            <a:off x="7218023" y="2271314"/>
            <a:ext cx="2556908" cy="522923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172650" y="2493625"/>
            <a:ext cx="33144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5172643" y="1675213"/>
            <a:ext cx="1735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5172650" y="3135675"/>
            <a:ext cx="3314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31" name="Google Shape;31;p3"/>
          <p:cNvGrpSpPr/>
          <p:nvPr/>
        </p:nvGrpSpPr>
        <p:grpSpPr>
          <a:xfrm>
            <a:off x="489115" y="1197655"/>
            <a:ext cx="4257601" cy="3078111"/>
            <a:chOff x="489115" y="1197655"/>
            <a:chExt cx="4257601" cy="3078111"/>
          </a:xfrm>
        </p:grpSpPr>
        <p:sp>
          <p:nvSpPr>
            <p:cNvPr id="32" name="Google Shape;32;p3"/>
            <p:cNvSpPr/>
            <p:nvPr/>
          </p:nvSpPr>
          <p:spPr>
            <a:xfrm rot="5400000">
              <a:off x="1518826" y="1080228"/>
              <a:ext cx="2100836" cy="3509314"/>
            </a:xfrm>
            <a:custGeom>
              <a:avLst/>
              <a:gdLst/>
              <a:ahLst/>
              <a:cxnLst/>
              <a:rect l="l" t="t" r="r" b="b"/>
              <a:pathLst>
                <a:path w="12996" h="21709" extrusionOk="0">
                  <a:moveTo>
                    <a:pt x="7326" y="0"/>
                  </a:moveTo>
                  <a:cubicBezTo>
                    <a:pt x="4522" y="0"/>
                    <a:pt x="1576" y="168"/>
                    <a:pt x="1174" y="404"/>
                  </a:cubicBezTo>
                  <a:cubicBezTo>
                    <a:pt x="0" y="1098"/>
                    <a:pt x="539" y="20310"/>
                    <a:pt x="898" y="21220"/>
                  </a:cubicBezTo>
                  <a:cubicBezTo>
                    <a:pt x="1048" y="21586"/>
                    <a:pt x="2843" y="21708"/>
                    <a:pt x="4974" y="21708"/>
                  </a:cubicBezTo>
                  <a:cubicBezTo>
                    <a:pt x="8137" y="21708"/>
                    <a:pt x="12039" y="21440"/>
                    <a:pt x="12396" y="21304"/>
                  </a:cubicBezTo>
                  <a:cubicBezTo>
                    <a:pt x="12983" y="21076"/>
                    <a:pt x="12995" y="1302"/>
                    <a:pt x="12624" y="523"/>
                  </a:cubicBezTo>
                  <a:cubicBezTo>
                    <a:pt x="12445" y="147"/>
                    <a:pt x="9947" y="0"/>
                    <a:pt x="7326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3"/>
            <p:cNvSpPr/>
            <p:nvPr/>
          </p:nvSpPr>
          <p:spPr>
            <a:xfrm rot="4468260">
              <a:off x="1410556" y="1039298"/>
              <a:ext cx="2100783" cy="3509331"/>
            </a:xfrm>
            <a:custGeom>
              <a:avLst/>
              <a:gdLst/>
              <a:ahLst/>
              <a:cxnLst/>
              <a:rect l="l" t="t" r="r" b="b"/>
              <a:pathLst>
                <a:path w="12996" h="21709" extrusionOk="0">
                  <a:moveTo>
                    <a:pt x="7326" y="0"/>
                  </a:moveTo>
                  <a:cubicBezTo>
                    <a:pt x="4522" y="0"/>
                    <a:pt x="1576" y="168"/>
                    <a:pt x="1174" y="404"/>
                  </a:cubicBezTo>
                  <a:cubicBezTo>
                    <a:pt x="0" y="1098"/>
                    <a:pt x="539" y="20310"/>
                    <a:pt x="898" y="21220"/>
                  </a:cubicBezTo>
                  <a:cubicBezTo>
                    <a:pt x="1048" y="21586"/>
                    <a:pt x="2843" y="21708"/>
                    <a:pt x="4974" y="21708"/>
                  </a:cubicBezTo>
                  <a:cubicBezTo>
                    <a:pt x="8137" y="21708"/>
                    <a:pt x="12039" y="21440"/>
                    <a:pt x="12396" y="21304"/>
                  </a:cubicBezTo>
                  <a:cubicBezTo>
                    <a:pt x="12983" y="21076"/>
                    <a:pt x="12995" y="1302"/>
                    <a:pt x="12624" y="523"/>
                  </a:cubicBezTo>
                  <a:cubicBezTo>
                    <a:pt x="12445" y="147"/>
                    <a:pt x="9947" y="0"/>
                    <a:pt x="7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695762" y="3866376"/>
              <a:ext cx="194637" cy="224796"/>
            </a:xfrm>
            <a:custGeom>
              <a:avLst/>
              <a:gdLst/>
              <a:ahLst/>
              <a:cxnLst/>
              <a:rect l="l" t="t" r="r" b="b"/>
              <a:pathLst>
                <a:path w="1749" h="2020" extrusionOk="0">
                  <a:moveTo>
                    <a:pt x="564" y="245"/>
                  </a:moveTo>
                  <a:cubicBezTo>
                    <a:pt x="580" y="245"/>
                    <a:pt x="596" y="248"/>
                    <a:pt x="611" y="256"/>
                  </a:cubicBezTo>
                  <a:cubicBezTo>
                    <a:pt x="671" y="292"/>
                    <a:pt x="695" y="447"/>
                    <a:pt x="719" y="519"/>
                  </a:cubicBezTo>
                  <a:cubicBezTo>
                    <a:pt x="755" y="651"/>
                    <a:pt x="803" y="783"/>
                    <a:pt x="839" y="902"/>
                  </a:cubicBezTo>
                  <a:cubicBezTo>
                    <a:pt x="855" y="961"/>
                    <a:pt x="901" y="996"/>
                    <a:pt x="951" y="996"/>
                  </a:cubicBezTo>
                  <a:cubicBezTo>
                    <a:pt x="973" y="996"/>
                    <a:pt x="996" y="989"/>
                    <a:pt x="1018" y="974"/>
                  </a:cubicBezTo>
                  <a:cubicBezTo>
                    <a:pt x="1078" y="938"/>
                    <a:pt x="1138" y="891"/>
                    <a:pt x="1186" y="843"/>
                  </a:cubicBezTo>
                  <a:cubicBezTo>
                    <a:pt x="1234" y="795"/>
                    <a:pt x="1282" y="723"/>
                    <a:pt x="1342" y="711"/>
                  </a:cubicBezTo>
                  <a:cubicBezTo>
                    <a:pt x="1352" y="707"/>
                    <a:pt x="1362" y="705"/>
                    <a:pt x="1372" y="705"/>
                  </a:cubicBezTo>
                  <a:cubicBezTo>
                    <a:pt x="1414" y="705"/>
                    <a:pt x="1442" y="746"/>
                    <a:pt x="1461" y="795"/>
                  </a:cubicBezTo>
                  <a:cubicBezTo>
                    <a:pt x="1473" y="879"/>
                    <a:pt x="1449" y="962"/>
                    <a:pt x="1389" y="1022"/>
                  </a:cubicBezTo>
                  <a:cubicBezTo>
                    <a:pt x="1282" y="1190"/>
                    <a:pt x="1162" y="1322"/>
                    <a:pt x="1006" y="1441"/>
                  </a:cubicBezTo>
                  <a:cubicBezTo>
                    <a:pt x="862" y="1573"/>
                    <a:pt x="707" y="1669"/>
                    <a:pt x="563" y="1777"/>
                  </a:cubicBezTo>
                  <a:cubicBezTo>
                    <a:pt x="503" y="1693"/>
                    <a:pt x="443" y="1609"/>
                    <a:pt x="395" y="1525"/>
                  </a:cubicBezTo>
                  <a:cubicBezTo>
                    <a:pt x="335" y="1429"/>
                    <a:pt x="300" y="1334"/>
                    <a:pt x="288" y="1226"/>
                  </a:cubicBezTo>
                  <a:cubicBezTo>
                    <a:pt x="264" y="1010"/>
                    <a:pt x="276" y="795"/>
                    <a:pt x="324" y="591"/>
                  </a:cubicBezTo>
                  <a:cubicBezTo>
                    <a:pt x="335" y="495"/>
                    <a:pt x="359" y="399"/>
                    <a:pt x="419" y="328"/>
                  </a:cubicBezTo>
                  <a:cubicBezTo>
                    <a:pt x="448" y="290"/>
                    <a:pt x="506" y="245"/>
                    <a:pt x="564" y="245"/>
                  </a:cubicBezTo>
                  <a:close/>
                  <a:moveTo>
                    <a:pt x="541" y="1"/>
                  </a:moveTo>
                  <a:cubicBezTo>
                    <a:pt x="473" y="1"/>
                    <a:pt x="407" y="19"/>
                    <a:pt x="347" y="52"/>
                  </a:cubicBezTo>
                  <a:cubicBezTo>
                    <a:pt x="228" y="124"/>
                    <a:pt x="144" y="232"/>
                    <a:pt x="96" y="364"/>
                  </a:cubicBezTo>
                  <a:cubicBezTo>
                    <a:pt x="60" y="495"/>
                    <a:pt x="36" y="639"/>
                    <a:pt x="24" y="783"/>
                  </a:cubicBezTo>
                  <a:cubicBezTo>
                    <a:pt x="0" y="926"/>
                    <a:pt x="0" y="1070"/>
                    <a:pt x="12" y="1214"/>
                  </a:cubicBezTo>
                  <a:cubicBezTo>
                    <a:pt x="24" y="1358"/>
                    <a:pt x="72" y="1489"/>
                    <a:pt x="132" y="1621"/>
                  </a:cubicBezTo>
                  <a:cubicBezTo>
                    <a:pt x="216" y="1741"/>
                    <a:pt x="324" y="1849"/>
                    <a:pt x="443" y="1933"/>
                  </a:cubicBezTo>
                  <a:cubicBezTo>
                    <a:pt x="455" y="1944"/>
                    <a:pt x="455" y="1944"/>
                    <a:pt x="467" y="1944"/>
                  </a:cubicBezTo>
                  <a:cubicBezTo>
                    <a:pt x="487" y="1994"/>
                    <a:pt x="532" y="2019"/>
                    <a:pt x="574" y="2019"/>
                  </a:cubicBezTo>
                  <a:cubicBezTo>
                    <a:pt x="583" y="2019"/>
                    <a:pt x="591" y="2018"/>
                    <a:pt x="599" y="2016"/>
                  </a:cubicBezTo>
                  <a:cubicBezTo>
                    <a:pt x="839" y="1909"/>
                    <a:pt x="1066" y="1753"/>
                    <a:pt x="1246" y="1561"/>
                  </a:cubicBezTo>
                  <a:cubicBezTo>
                    <a:pt x="1413" y="1406"/>
                    <a:pt x="1629" y="1202"/>
                    <a:pt x="1689" y="962"/>
                  </a:cubicBezTo>
                  <a:cubicBezTo>
                    <a:pt x="1749" y="735"/>
                    <a:pt x="1617" y="471"/>
                    <a:pt x="1378" y="459"/>
                  </a:cubicBezTo>
                  <a:cubicBezTo>
                    <a:pt x="1210" y="459"/>
                    <a:pt x="1114" y="567"/>
                    <a:pt x="1018" y="675"/>
                  </a:cubicBezTo>
                  <a:cubicBezTo>
                    <a:pt x="982" y="567"/>
                    <a:pt x="958" y="471"/>
                    <a:pt x="922" y="364"/>
                  </a:cubicBezTo>
                  <a:cubicBezTo>
                    <a:pt x="898" y="232"/>
                    <a:pt x="827" y="112"/>
                    <a:pt x="707" y="40"/>
                  </a:cubicBezTo>
                  <a:cubicBezTo>
                    <a:pt x="653" y="13"/>
                    <a:pt x="596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257549" y="1197655"/>
              <a:ext cx="178501" cy="187404"/>
            </a:xfrm>
            <a:custGeom>
              <a:avLst/>
              <a:gdLst/>
              <a:ahLst/>
              <a:cxnLst/>
              <a:rect l="l" t="t" r="r" b="b"/>
              <a:pathLst>
                <a:path w="1604" h="1684" extrusionOk="0">
                  <a:moveTo>
                    <a:pt x="524" y="256"/>
                  </a:moveTo>
                  <a:cubicBezTo>
                    <a:pt x="533" y="256"/>
                    <a:pt x="543" y="257"/>
                    <a:pt x="552" y="259"/>
                  </a:cubicBezTo>
                  <a:cubicBezTo>
                    <a:pt x="636" y="271"/>
                    <a:pt x="672" y="366"/>
                    <a:pt x="708" y="426"/>
                  </a:cubicBezTo>
                  <a:cubicBezTo>
                    <a:pt x="744" y="510"/>
                    <a:pt x="791" y="594"/>
                    <a:pt x="863" y="654"/>
                  </a:cubicBezTo>
                  <a:cubicBezTo>
                    <a:pt x="889" y="680"/>
                    <a:pt x="924" y="692"/>
                    <a:pt x="958" y="692"/>
                  </a:cubicBezTo>
                  <a:cubicBezTo>
                    <a:pt x="1003" y="692"/>
                    <a:pt x="1047" y="671"/>
                    <a:pt x="1067" y="630"/>
                  </a:cubicBezTo>
                  <a:cubicBezTo>
                    <a:pt x="1115" y="558"/>
                    <a:pt x="1175" y="426"/>
                    <a:pt x="1283" y="426"/>
                  </a:cubicBezTo>
                  <a:cubicBezTo>
                    <a:pt x="1390" y="438"/>
                    <a:pt x="1271" y="594"/>
                    <a:pt x="1247" y="642"/>
                  </a:cubicBezTo>
                  <a:lnTo>
                    <a:pt x="1259" y="642"/>
                  </a:lnTo>
                  <a:cubicBezTo>
                    <a:pt x="1079" y="905"/>
                    <a:pt x="911" y="1157"/>
                    <a:pt x="732" y="1420"/>
                  </a:cubicBezTo>
                  <a:cubicBezTo>
                    <a:pt x="720" y="1408"/>
                    <a:pt x="696" y="1396"/>
                    <a:pt x="684" y="1373"/>
                  </a:cubicBezTo>
                  <a:cubicBezTo>
                    <a:pt x="612" y="1313"/>
                    <a:pt x="540" y="1241"/>
                    <a:pt x="480" y="1157"/>
                  </a:cubicBezTo>
                  <a:cubicBezTo>
                    <a:pt x="372" y="989"/>
                    <a:pt x="312" y="798"/>
                    <a:pt x="300" y="606"/>
                  </a:cubicBezTo>
                  <a:cubicBezTo>
                    <a:pt x="288" y="510"/>
                    <a:pt x="312" y="414"/>
                    <a:pt x="372" y="342"/>
                  </a:cubicBezTo>
                  <a:cubicBezTo>
                    <a:pt x="404" y="290"/>
                    <a:pt x="462" y="256"/>
                    <a:pt x="524" y="256"/>
                  </a:cubicBezTo>
                  <a:close/>
                  <a:moveTo>
                    <a:pt x="506" y="1"/>
                  </a:moveTo>
                  <a:cubicBezTo>
                    <a:pt x="336" y="1"/>
                    <a:pt x="181" y="95"/>
                    <a:pt x="109" y="259"/>
                  </a:cubicBezTo>
                  <a:cubicBezTo>
                    <a:pt x="13" y="462"/>
                    <a:pt x="1" y="702"/>
                    <a:pt x="61" y="929"/>
                  </a:cubicBezTo>
                  <a:cubicBezTo>
                    <a:pt x="121" y="1145"/>
                    <a:pt x="240" y="1337"/>
                    <a:pt x="396" y="1492"/>
                  </a:cubicBezTo>
                  <a:cubicBezTo>
                    <a:pt x="480" y="1588"/>
                    <a:pt x="588" y="1660"/>
                    <a:pt x="720" y="1684"/>
                  </a:cubicBezTo>
                  <a:cubicBezTo>
                    <a:pt x="756" y="1684"/>
                    <a:pt x="791" y="1684"/>
                    <a:pt x="827" y="1672"/>
                  </a:cubicBezTo>
                  <a:cubicBezTo>
                    <a:pt x="863" y="1672"/>
                    <a:pt x="899" y="1648"/>
                    <a:pt x="923" y="1612"/>
                  </a:cubicBezTo>
                  <a:cubicBezTo>
                    <a:pt x="1043" y="1432"/>
                    <a:pt x="1163" y="1241"/>
                    <a:pt x="1283" y="1061"/>
                  </a:cubicBezTo>
                  <a:cubicBezTo>
                    <a:pt x="1402" y="869"/>
                    <a:pt x="1546" y="714"/>
                    <a:pt x="1570" y="510"/>
                  </a:cubicBezTo>
                  <a:cubicBezTo>
                    <a:pt x="1604" y="331"/>
                    <a:pt x="1469" y="173"/>
                    <a:pt x="1295" y="173"/>
                  </a:cubicBezTo>
                  <a:cubicBezTo>
                    <a:pt x="1283" y="173"/>
                    <a:pt x="1271" y="173"/>
                    <a:pt x="1259" y="175"/>
                  </a:cubicBezTo>
                  <a:cubicBezTo>
                    <a:pt x="1127" y="175"/>
                    <a:pt x="1019" y="247"/>
                    <a:pt x="947" y="342"/>
                  </a:cubicBezTo>
                  <a:cubicBezTo>
                    <a:pt x="923" y="307"/>
                    <a:pt x="911" y="271"/>
                    <a:pt x="887" y="247"/>
                  </a:cubicBezTo>
                  <a:cubicBezTo>
                    <a:pt x="839" y="151"/>
                    <a:pt x="767" y="67"/>
                    <a:pt x="672" y="31"/>
                  </a:cubicBezTo>
                  <a:cubicBezTo>
                    <a:pt x="616" y="11"/>
                    <a:pt x="560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634206" y="3396721"/>
              <a:ext cx="112510" cy="128029"/>
            </a:xfrm>
            <a:custGeom>
              <a:avLst/>
              <a:gdLst/>
              <a:ahLst/>
              <a:cxnLst/>
              <a:rect l="l" t="t" r="r" b="b"/>
              <a:pathLst>
                <a:path w="696" h="792" extrusionOk="0">
                  <a:moveTo>
                    <a:pt x="252" y="1"/>
                  </a:moveTo>
                  <a:cubicBezTo>
                    <a:pt x="234" y="1"/>
                    <a:pt x="216" y="7"/>
                    <a:pt x="204" y="19"/>
                  </a:cubicBezTo>
                  <a:cubicBezTo>
                    <a:pt x="192" y="42"/>
                    <a:pt x="169" y="66"/>
                    <a:pt x="157" y="102"/>
                  </a:cubicBezTo>
                  <a:cubicBezTo>
                    <a:pt x="145" y="138"/>
                    <a:pt x="145" y="174"/>
                    <a:pt x="145" y="210"/>
                  </a:cubicBezTo>
                  <a:cubicBezTo>
                    <a:pt x="145" y="246"/>
                    <a:pt x="145" y="258"/>
                    <a:pt x="133" y="294"/>
                  </a:cubicBezTo>
                  <a:cubicBezTo>
                    <a:pt x="121" y="318"/>
                    <a:pt x="133" y="330"/>
                    <a:pt x="121" y="342"/>
                  </a:cubicBezTo>
                  <a:lnTo>
                    <a:pt x="73" y="366"/>
                  </a:lnTo>
                  <a:cubicBezTo>
                    <a:pt x="61" y="366"/>
                    <a:pt x="37" y="378"/>
                    <a:pt x="25" y="402"/>
                  </a:cubicBezTo>
                  <a:cubicBezTo>
                    <a:pt x="1" y="402"/>
                    <a:pt x="1" y="426"/>
                    <a:pt x="25" y="438"/>
                  </a:cubicBezTo>
                  <a:cubicBezTo>
                    <a:pt x="49" y="450"/>
                    <a:pt x="61" y="450"/>
                    <a:pt x="73" y="462"/>
                  </a:cubicBezTo>
                  <a:lnTo>
                    <a:pt x="109" y="474"/>
                  </a:lnTo>
                  <a:cubicBezTo>
                    <a:pt x="97" y="569"/>
                    <a:pt x="109" y="677"/>
                    <a:pt x="145" y="773"/>
                  </a:cubicBezTo>
                  <a:cubicBezTo>
                    <a:pt x="157" y="785"/>
                    <a:pt x="172" y="791"/>
                    <a:pt x="186" y="791"/>
                  </a:cubicBezTo>
                  <a:cubicBezTo>
                    <a:pt x="201" y="791"/>
                    <a:pt x="216" y="785"/>
                    <a:pt x="228" y="773"/>
                  </a:cubicBezTo>
                  <a:cubicBezTo>
                    <a:pt x="300" y="713"/>
                    <a:pt x="348" y="617"/>
                    <a:pt x="360" y="522"/>
                  </a:cubicBezTo>
                  <a:cubicBezTo>
                    <a:pt x="408" y="534"/>
                    <a:pt x="456" y="534"/>
                    <a:pt x="504" y="534"/>
                  </a:cubicBezTo>
                  <a:cubicBezTo>
                    <a:pt x="540" y="534"/>
                    <a:pt x="564" y="522"/>
                    <a:pt x="600" y="522"/>
                  </a:cubicBezTo>
                  <a:cubicBezTo>
                    <a:pt x="624" y="510"/>
                    <a:pt x="636" y="510"/>
                    <a:pt x="648" y="498"/>
                  </a:cubicBezTo>
                  <a:lnTo>
                    <a:pt x="660" y="498"/>
                  </a:lnTo>
                  <a:lnTo>
                    <a:pt x="672" y="486"/>
                  </a:lnTo>
                  <a:cubicBezTo>
                    <a:pt x="696" y="462"/>
                    <a:pt x="696" y="438"/>
                    <a:pt x="684" y="426"/>
                  </a:cubicBezTo>
                  <a:cubicBezTo>
                    <a:pt x="672" y="414"/>
                    <a:pt x="672" y="414"/>
                    <a:pt x="672" y="402"/>
                  </a:cubicBezTo>
                  <a:cubicBezTo>
                    <a:pt x="660" y="396"/>
                    <a:pt x="654" y="393"/>
                    <a:pt x="652" y="393"/>
                  </a:cubicBezTo>
                  <a:cubicBezTo>
                    <a:pt x="651" y="393"/>
                    <a:pt x="654" y="396"/>
                    <a:pt x="660" y="402"/>
                  </a:cubicBezTo>
                  <a:cubicBezTo>
                    <a:pt x="648" y="390"/>
                    <a:pt x="636" y="378"/>
                    <a:pt x="612" y="366"/>
                  </a:cubicBezTo>
                  <a:cubicBezTo>
                    <a:pt x="588" y="354"/>
                    <a:pt x="552" y="342"/>
                    <a:pt x="516" y="330"/>
                  </a:cubicBezTo>
                  <a:cubicBezTo>
                    <a:pt x="482" y="321"/>
                    <a:pt x="448" y="313"/>
                    <a:pt x="410" y="313"/>
                  </a:cubicBezTo>
                  <a:cubicBezTo>
                    <a:pt x="394" y="313"/>
                    <a:pt x="378" y="314"/>
                    <a:pt x="360" y="318"/>
                  </a:cubicBezTo>
                  <a:lnTo>
                    <a:pt x="360" y="210"/>
                  </a:lnTo>
                  <a:cubicBezTo>
                    <a:pt x="360" y="138"/>
                    <a:pt x="336" y="66"/>
                    <a:pt x="300" y="19"/>
                  </a:cubicBezTo>
                  <a:cubicBezTo>
                    <a:pt x="288" y="7"/>
                    <a:pt x="27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210014" y="1564700"/>
              <a:ext cx="125927" cy="161329"/>
            </a:xfrm>
            <a:custGeom>
              <a:avLst/>
              <a:gdLst/>
              <a:ahLst/>
              <a:cxnLst/>
              <a:rect l="l" t="t" r="r" b="b"/>
              <a:pathLst>
                <a:path w="779" h="998" extrusionOk="0">
                  <a:moveTo>
                    <a:pt x="386" y="1"/>
                  </a:moveTo>
                  <a:cubicBezTo>
                    <a:pt x="369" y="1"/>
                    <a:pt x="351" y="6"/>
                    <a:pt x="336" y="18"/>
                  </a:cubicBezTo>
                  <a:cubicBezTo>
                    <a:pt x="324" y="30"/>
                    <a:pt x="312" y="42"/>
                    <a:pt x="312" y="66"/>
                  </a:cubicBezTo>
                  <a:cubicBezTo>
                    <a:pt x="300" y="137"/>
                    <a:pt x="288" y="221"/>
                    <a:pt x="288" y="293"/>
                  </a:cubicBezTo>
                  <a:cubicBezTo>
                    <a:pt x="288" y="305"/>
                    <a:pt x="288" y="317"/>
                    <a:pt x="288" y="329"/>
                  </a:cubicBezTo>
                  <a:lnTo>
                    <a:pt x="180" y="329"/>
                  </a:lnTo>
                  <a:cubicBezTo>
                    <a:pt x="168" y="326"/>
                    <a:pt x="156" y="325"/>
                    <a:pt x="144" y="325"/>
                  </a:cubicBezTo>
                  <a:cubicBezTo>
                    <a:pt x="109" y="325"/>
                    <a:pt x="75" y="338"/>
                    <a:pt x="48" y="365"/>
                  </a:cubicBezTo>
                  <a:cubicBezTo>
                    <a:pt x="24" y="389"/>
                    <a:pt x="12" y="413"/>
                    <a:pt x="12" y="437"/>
                  </a:cubicBezTo>
                  <a:cubicBezTo>
                    <a:pt x="0" y="437"/>
                    <a:pt x="0" y="449"/>
                    <a:pt x="12" y="461"/>
                  </a:cubicBezTo>
                  <a:cubicBezTo>
                    <a:pt x="12" y="473"/>
                    <a:pt x="24" y="473"/>
                    <a:pt x="36" y="485"/>
                  </a:cubicBezTo>
                  <a:cubicBezTo>
                    <a:pt x="40" y="488"/>
                    <a:pt x="42" y="490"/>
                    <a:pt x="44" y="490"/>
                  </a:cubicBezTo>
                  <a:cubicBezTo>
                    <a:pt x="48" y="490"/>
                    <a:pt x="48" y="481"/>
                    <a:pt x="48" y="473"/>
                  </a:cubicBezTo>
                  <a:lnTo>
                    <a:pt x="84" y="473"/>
                  </a:lnTo>
                  <a:lnTo>
                    <a:pt x="108" y="485"/>
                  </a:lnTo>
                  <a:lnTo>
                    <a:pt x="180" y="509"/>
                  </a:lnTo>
                  <a:cubicBezTo>
                    <a:pt x="204" y="509"/>
                    <a:pt x="240" y="521"/>
                    <a:pt x="276" y="533"/>
                  </a:cubicBezTo>
                  <a:lnTo>
                    <a:pt x="276" y="748"/>
                  </a:lnTo>
                  <a:cubicBezTo>
                    <a:pt x="276" y="820"/>
                    <a:pt x="300" y="892"/>
                    <a:pt x="324" y="964"/>
                  </a:cubicBezTo>
                  <a:cubicBezTo>
                    <a:pt x="331" y="985"/>
                    <a:pt x="350" y="998"/>
                    <a:pt x="369" y="998"/>
                  </a:cubicBezTo>
                  <a:cubicBezTo>
                    <a:pt x="383" y="998"/>
                    <a:pt x="398" y="991"/>
                    <a:pt x="408" y="976"/>
                  </a:cubicBezTo>
                  <a:cubicBezTo>
                    <a:pt x="443" y="916"/>
                    <a:pt x="467" y="844"/>
                    <a:pt x="491" y="772"/>
                  </a:cubicBezTo>
                  <a:cubicBezTo>
                    <a:pt x="491" y="712"/>
                    <a:pt x="503" y="641"/>
                    <a:pt x="503" y="581"/>
                  </a:cubicBezTo>
                  <a:lnTo>
                    <a:pt x="515" y="581"/>
                  </a:lnTo>
                  <a:cubicBezTo>
                    <a:pt x="533" y="584"/>
                    <a:pt x="551" y="585"/>
                    <a:pt x="569" y="585"/>
                  </a:cubicBezTo>
                  <a:cubicBezTo>
                    <a:pt x="622" y="585"/>
                    <a:pt x="674" y="572"/>
                    <a:pt x="719" y="545"/>
                  </a:cubicBezTo>
                  <a:lnTo>
                    <a:pt x="719" y="545"/>
                  </a:lnTo>
                  <a:lnTo>
                    <a:pt x="683" y="569"/>
                  </a:lnTo>
                  <a:cubicBezTo>
                    <a:pt x="707" y="569"/>
                    <a:pt x="743" y="557"/>
                    <a:pt x="755" y="533"/>
                  </a:cubicBezTo>
                  <a:cubicBezTo>
                    <a:pt x="779" y="521"/>
                    <a:pt x="779" y="509"/>
                    <a:pt x="779" y="485"/>
                  </a:cubicBezTo>
                  <a:cubicBezTo>
                    <a:pt x="755" y="461"/>
                    <a:pt x="731" y="437"/>
                    <a:pt x="707" y="425"/>
                  </a:cubicBezTo>
                  <a:cubicBezTo>
                    <a:pt x="659" y="389"/>
                    <a:pt x="611" y="365"/>
                    <a:pt x="551" y="353"/>
                  </a:cubicBezTo>
                  <a:lnTo>
                    <a:pt x="503" y="353"/>
                  </a:lnTo>
                  <a:lnTo>
                    <a:pt x="503" y="305"/>
                  </a:lnTo>
                  <a:cubicBezTo>
                    <a:pt x="503" y="221"/>
                    <a:pt x="491" y="137"/>
                    <a:pt x="467" y="66"/>
                  </a:cubicBezTo>
                  <a:cubicBezTo>
                    <a:pt x="459" y="25"/>
                    <a:pt x="424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title" hasCustomPrompt="1"/>
          </p:nvPr>
        </p:nvSpPr>
        <p:spPr>
          <a:xfrm>
            <a:off x="1702650" y="6154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6" name="Google Shape;156;p1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7" name="Google Shape;157;p15"/>
          <p:cNvSpPr txBox="1">
            <a:spLocks noGrp="1"/>
          </p:cNvSpPr>
          <p:nvPr>
            <p:ph type="title" idx="2" hasCustomPrompt="1"/>
          </p:nvPr>
        </p:nvSpPr>
        <p:spPr>
          <a:xfrm>
            <a:off x="1702650" y="21875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9" name="Google Shape;159;p15"/>
          <p:cNvSpPr txBox="1">
            <a:spLocks noGrp="1"/>
          </p:cNvSpPr>
          <p:nvPr>
            <p:ph type="title" idx="4" hasCustomPrompt="1"/>
          </p:nvPr>
        </p:nvSpPr>
        <p:spPr>
          <a:xfrm>
            <a:off x="1702650" y="36992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5"/>
          </p:nvPr>
        </p:nvSpPr>
        <p:spPr>
          <a:xfrm>
            <a:off x="2119800" y="4221275"/>
            <a:ext cx="49044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61" name="Google Shape;161;p15"/>
          <p:cNvGrpSpPr/>
          <p:nvPr/>
        </p:nvGrpSpPr>
        <p:grpSpPr>
          <a:xfrm rot="5400000" flipH="1">
            <a:off x="6900632" y="2900132"/>
            <a:ext cx="3723775" cy="762962"/>
            <a:chOff x="0" y="-74"/>
            <a:chExt cx="2762649" cy="372831"/>
          </a:xfrm>
        </p:grpSpPr>
        <p:sp>
          <p:nvSpPr>
            <p:cNvPr id="162" name="Google Shape;162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5" name="Google Shape;165;p15"/>
          <p:cNvGrpSpPr/>
          <p:nvPr/>
        </p:nvGrpSpPr>
        <p:grpSpPr>
          <a:xfrm rot="-5400000">
            <a:off x="-1480407" y="2900132"/>
            <a:ext cx="3723775" cy="762962"/>
            <a:chOff x="0" y="-74"/>
            <a:chExt cx="2762649" cy="372831"/>
          </a:xfrm>
        </p:grpSpPr>
        <p:sp>
          <p:nvSpPr>
            <p:cNvPr id="166" name="Google Shape;166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9" name="Google Shape;169;p15"/>
          <p:cNvGrpSpPr/>
          <p:nvPr/>
        </p:nvGrpSpPr>
        <p:grpSpPr>
          <a:xfrm>
            <a:off x="1241" y="140880"/>
            <a:ext cx="627065" cy="1335950"/>
            <a:chOff x="5607854" y="-786570"/>
            <a:chExt cx="627065" cy="1335950"/>
          </a:xfrm>
        </p:grpSpPr>
        <p:sp>
          <p:nvSpPr>
            <p:cNvPr id="170" name="Google Shape;170;p15"/>
            <p:cNvSpPr/>
            <p:nvPr/>
          </p:nvSpPr>
          <p:spPr>
            <a:xfrm>
              <a:off x="5665861" y="-464624"/>
              <a:ext cx="460842" cy="928515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739109" y="-459221"/>
              <a:ext cx="382854" cy="832177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700064" y="191604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5737886" y="196447"/>
              <a:ext cx="490916" cy="315112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5789624" y="1577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5607854" y="-786570"/>
              <a:ext cx="343147" cy="1101006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8515700" y="140882"/>
            <a:ext cx="628291" cy="1335950"/>
            <a:chOff x="2909050" y="-862043"/>
            <a:chExt cx="628291" cy="1335950"/>
          </a:xfrm>
        </p:grpSpPr>
        <p:sp>
          <p:nvSpPr>
            <p:cNvPr id="177" name="Google Shape;177;p15"/>
            <p:cNvSpPr/>
            <p:nvPr/>
          </p:nvSpPr>
          <p:spPr>
            <a:xfrm>
              <a:off x="3017215" y="-540096"/>
              <a:ext cx="460893" cy="928515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021395" y="-534693"/>
              <a:ext cx="383466" cy="832177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2909050" y="116132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915167" y="120974"/>
              <a:ext cx="491477" cy="315112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2940195" y="-73896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192919" y="-862043"/>
              <a:ext cx="344421" cy="1101006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bg>
      <p:bgPr>
        <a:solidFill>
          <a:schemeClr val="lt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185" name="Google Shape;185;p16"/>
          <p:cNvGrpSpPr/>
          <p:nvPr/>
        </p:nvGrpSpPr>
        <p:grpSpPr>
          <a:xfrm rot="-5400000" flipH="1">
            <a:off x="-1972491" y="2007260"/>
            <a:ext cx="4144250" cy="207519"/>
            <a:chOff x="0" y="-76"/>
            <a:chExt cx="2762649" cy="372832"/>
          </a:xfrm>
        </p:grpSpPr>
        <p:sp>
          <p:nvSpPr>
            <p:cNvPr id="186" name="Google Shape;186;p16"/>
            <p:cNvSpPr/>
            <p:nvPr/>
          </p:nvSpPr>
          <p:spPr>
            <a:xfrm rot="5400000" flipH="1">
              <a:off x="1199480" y="-1199554"/>
              <a:ext cx="363691" cy="2762647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16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9" name="Google Shape;189;p16"/>
          <p:cNvSpPr/>
          <p:nvPr/>
        </p:nvSpPr>
        <p:spPr>
          <a:xfrm rot="10203590" flipH="1">
            <a:off x="116095" y="-31644"/>
            <a:ext cx="196579" cy="1513621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16"/>
          <p:cNvSpPr/>
          <p:nvPr/>
        </p:nvSpPr>
        <p:spPr>
          <a:xfrm rot="-10098159" flipH="1">
            <a:off x="53938" y="75238"/>
            <a:ext cx="588622" cy="757507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16"/>
          <p:cNvSpPr/>
          <p:nvPr/>
        </p:nvSpPr>
        <p:spPr>
          <a:xfrm rot="10360619" flipH="1">
            <a:off x="106972" y="40755"/>
            <a:ext cx="323724" cy="93409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16"/>
          <p:cNvSpPr/>
          <p:nvPr/>
        </p:nvSpPr>
        <p:spPr>
          <a:xfrm rot="9459569" flipH="1">
            <a:off x="-18037" y="85514"/>
            <a:ext cx="189392" cy="56501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3" name="Google Shape;193;p16"/>
          <p:cNvGrpSpPr/>
          <p:nvPr/>
        </p:nvGrpSpPr>
        <p:grpSpPr>
          <a:xfrm rot="5400000">
            <a:off x="6972215" y="1969185"/>
            <a:ext cx="4144250" cy="207519"/>
            <a:chOff x="0" y="-76"/>
            <a:chExt cx="2762649" cy="372832"/>
          </a:xfrm>
        </p:grpSpPr>
        <p:sp>
          <p:nvSpPr>
            <p:cNvPr id="194" name="Google Shape;194;p16"/>
            <p:cNvSpPr/>
            <p:nvPr/>
          </p:nvSpPr>
          <p:spPr>
            <a:xfrm rot="5400000" flipH="1">
              <a:off x="1199480" y="-1199554"/>
              <a:ext cx="363691" cy="2762647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16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7" name="Google Shape;197;p16"/>
          <p:cNvSpPr/>
          <p:nvPr/>
        </p:nvSpPr>
        <p:spPr>
          <a:xfrm rot="-10203590">
            <a:off x="8831301" y="-69719"/>
            <a:ext cx="196579" cy="1513621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16"/>
          <p:cNvSpPr/>
          <p:nvPr/>
        </p:nvSpPr>
        <p:spPr>
          <a:xfrm rot="10098159">
            <a:off x="8501414" y="37163"/>
            <a:ext cx="588622" cy="757507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16"/>
          <p:cNvSpPr/>
          <p:nvPr/>
        </p:nvSpPr>
        <p:spPr>
          <a:xfrm rot="-10360619">
            <a:off x="8713279" y="2680"/>
            <a:ext cx="323724" cy="93409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16"/>
          <p:cNvSpPr/>
          <p:nvPr/>
        </p:nvSpPr>
        <p:spPr>
          <a:xfrm rot="-9459569">
            <a:off x="8972619" y="47439"/>
            <a:ext cx="189392" cy="56501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/>
          <p:nvPr/>
        </p:nvSpPr>
        <p:spPr>
          <a:xfrm>
            <a:off x="0" y="2912075"/>
            <a:ext cx="9248956" cy="295175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7" name="Google Shape;297;p20"/>
          <p:cNvSpPr/>
          <p:nvPr/>
        </p:nvSpPr>
        <p:spPr>
          <a:xfrm rot="-47254">
            <a:off x="720403" y="3115707"/>
            <a:ext cx="7474471" cy="24303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8" name="Google Shape;298;p20"/>
          <p:cNvSpPr/>
          <p:nvPr/>
        </p:nvSpPr>
        <p:spPr>
          <a:xfrm>
            <a:off x="0" y="0"/>
            <a:ext cx="9144000" cy="29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9" name="Google Shape;299;p20"/>
          <p:cNvSpPr txBox="1">
            <a:spLocks noGrp="1"/>
          </p:cNvSpPr>
          <p:nvPr>
            <p:ph type="ctrTitle"/>
          </p:nvPr>
        </p:nvSpPr>
        <p:spPr>
          <a:xfrm>
            <a:off x="713250" y="1225563"/>
            <a:ext cx="77175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00" name="Google Shape;300;p20"/>
          <p:cNvSpPr txBox="1">
            <a:spLocks noGrp="1"/>
          </p:cNvSpPr>
          <p:nvPr>
            <p:ph type="subTitle" idx="1"/>
          </p:nvPr>
        </p:nvSpPr>
        <p:spPr>
          <a:xfrm>
            <a:off x="713250" y="2031075"/>
            <a:ext cx="77175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301" name="Google Shape;301;p20"/>
          <p:cNvGrpSpPr/>
          <p:nvPr/>
        </p:nvGrpSpPr>
        <p:grpSpPr>
          <a:xfrm>
            <a:off x="7000361" y="4008548"/>
            <a:ext cx="769213" cy="1171557"/>
            <a:chOff x="-118314" y="4008548"/>
            <a:chExt cx="769213" cy="1171557"/>
          </a:xfrm>
        </p:grpSpPr>
        <p:sp>
          <p:nvSpPr>
            <p:cNvPr id="302" name="Google Shape;302;p20"/>
            <p:cNvSpPr/>
            <p:nvPr/>
          </p:nvSpPr>
          <p:spPr>
            <a:xfrm>
              <a:off x="32019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20"/>
            <p:cNvSpPr/>
            <p:nvPr/>
          </p:nvSpPr>
          <p:spPr>
            <a:xfrm rot="1697963">
              <a:off x="204235" y="3972509"/>
              <a:ext cx="161519" cy="1243587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68649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20"/>
            <p:cNvSpPr/>
            <p:nvPr/>
          </p:nvSpPr>
          <p:spPr>
            <a:xfrm rot="1340377">
              <a:off x="-35934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-40166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7" name="Google Shape;307;p20"/>
          <p:cNvGrpSpPr/>
          <p:nvPr/>
        </p:nvGrpSpPr>
        <p:grpSpPr>
          <a:xfrm>
            <a:off x="1542770" y="4344104"/>
            <a:ext cx="656303" cy="836001"/>
            <a:chOff x="8543645" y="4344104"/>
            <a:chExt cx="656303" cy="836001"/>
          </a:xfrm>
        </p:grpSpPr>
        <p:sp>
          <p:nvSpPr>
            <p:cNvPr id="308" name="Google Shape;308;p20"/>
            <p:cNvSpPr/>
            <p:nvPr/>
          </p:nvSpPr>
          <p:spPr>
            <a:xfrm flipH="1">
              <a:off x="8543645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20"/>
            <p:cNvSpPr/>
            <p:nvPr/>
          </p:nvSpPr>
          <p:spPr>
            <a:xfrm flipH="1">
              <a:off x="8747013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20"/>
            <p:cNvSpPr/>
            <p:nvPr/>
          </p:nvSpPr>
          <p:spPr>
            <a:xfrm rot="-1340377" flipH="1">
              <a:off x="8961977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20"/>
            <p:cNvSpPr/>
            <p:nvPr/>
          </p:nvSpPr>
          <p:spPr>
            <a:xfrm flipH="1">
              <a:off x="8638195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14" name="Google Shape;314;p21"/>
          <p:cNvSpPr txBox="1">
            <a:spLocks noGrp="1"/>
          </p:cNvSpPr>
          <p:nvPr>
            <p:ph type="subTitle" idx="1"/>
          </p:nvPr>
        </p:nvSpPr>
        <p:spPr>
          <a:xfrm>
            <a:off x="713250" y="1781775"/>
            <a:ext cx="3734400" cy="27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5" name="Google Shape;315;p21"/>
          <p:cNvSpPr txBox="1">
            <a:spLocks noGrp="1"/>
          </p:cNvSpPr>
          <p:nvPr>
            <p:ph type="subTitle" idx="2"/>
          </p:nvPr>
        </p:nvSpPr>
        <p:spPr>
          <a:xfrm>
            <a:off x="713250" y="1381275"/>
            <a:ext cx="37344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6" name="Google Shape;316;p21"/>
          <p:cNvSpPr txBox="1">
            <a:spLocks noGrp="1"/>
          </p:cNvSpPr>
          <p:nvPr>
            <p:ph type="subTitle" idx="3"/>
          </p:nvPr>
        </p:nvSpPr>
        <p:spPr>
          <a:xfrm>
            <a:off x="4696325" y="1781775"/>
            <a:ext cx="3734400" cy="27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7" name="Google Shape;317;p21"/>
          <p:cNvSpPr txBox="1">
            <a:spLocks noGrp="1"/>
          </p:cNvSpPr>
          <p:nvPr>
            <p:ph type="subTitle" idx="4"/>
          </p:nvPr>
        </p:nvSpPr>
        <p:spPr>
          <a:xfrm>
            <a:off x="4696325" y="1381275"/>
            <a:ext cx="37344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318" name="Google Shape;318;p21"/>
          <p:cNvGrpSpPr/>
          <p:nvPr/>
        </p:nvGrpSpPr>
        <p:grpSpPr>
          <a:xfrm rot="-5400000">
            <a:off x="8342906" y="4395112"/>
            <a:ext cx="814903" cy="787034"/>
            <a:chOff x="1850046" y="4417768"/>
            <a:chExt cx="1087552" cy="713281"/>
          </a:xfrm>
        </p:grpSpPr>
        <p:sp>
          <p:nvSpPr>
            <p:cNvPr id="319" name="Google Shape;319;p21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21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1" name="Google Shape;321;p21"/>
          <p:cNvSpPr/>
          <p:nvPr/>
        </p:nvSpPr>
        <p:spPr>
          <a:xfrm rot="10800000">
            <a:off x="11" y="6"/>
            <a:ext cx="9143989" cy="166592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2" name="Google Shape;322;p21"/>
          <p:cNvSpPr/>
          <p:nvPr/>
        </p:nvSpPr>
        <p:spPr>
          <a:xfrm rot="5771" flipH="1">
            <a:off x="800296" y="40737"/>
            <a:ext cx="8283670" cy="134760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23" name="Google Shape;323;p21"/>
          <p:cNvGrpSpPr/>
          <p:nvPr/>
        </p:nvGrpSpPr>
        <p:grpSpPr>
          <a:xfrm rot="2700000" flipH="1">
            <a:off x="71834" y="4312450"/>
            <a:ext cx="843973" cy="667196"/>
            <a:chOff x="227125" y="3607050"/>
            <a:chExt cx="1099850" cy="869478"/>
          </a:xfrm>
        </p:grpSpPr>
        <p:sp>
          <p:nvSpPr>
            <p:cNvPr id="324" name="Google Shape;324;p21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6" name="Google Shape;336;p21"/>
          <p:cNvGrpSpPr/>
          <p:nvPr/>
        </p:nvGrpSpPr>
        <p:grpSpPr>
          <a:xfrm rot="5400000" flipH="1">
            <a:off x="-53588" y="4395225"/>
            <a:ext cx="798589" cy="771271"/>
            <a:chOff x="1850046" y="4417768"/>
            <a:chExt cx="1087552" cy="713281"/>
          </a:xfrm>
        </p:grpSpPr>
        <p:sp>
          <p:nvSpPr>
            <p:cNvPr id="337" name="Google Shape;337;p21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21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39" name="Google Shape;339;p21"/>
          <p:cNvSpPr/>
          <p:nvPr/>
        </p:nvSpPr>
        <p:spPr>
          <a:xfrm>
            <a:off x="32019" y="4869460"/>
            <a:ext cx="505970" cy="268414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0" name="Google Shape;340;p21"/>
          <p:cNvSpPr/>
          <p:nvPr/>
        </p:nvSpPr>
        <p:spPr>
          <a:xfrm rot="1697963">
            <a:off x="204235" y="3972509"/>
            <a:ext cx="161519" cy="1243587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1" name="Google Shape;341;p21"/>
          <p:cNvSpPr/>
          <p:nvPr/>
        </p:nvSpPr>
        <p:spPr>
          <a:xfrm>
            <a:off x="68649" y="4344104"/>
            <a:ext cx="265972" cy="767413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2" name="Google Shape;342;p21"/>
          <p:cNvSpPr/>
          <p:nvPr/>
        </p:nvSpPr>
        <p:spPr>
          <a:xfrm rot="1340377">
            <a:off x="-35934" y="4636827"/>
            <a:ext cx="155591" cy="464191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3" name="Google Shape;343;p21"/>
          <p:cNvSpPr/>
          <p:nvPr/>
        </p:nvSpPr>
        <p:spPr>
          <a:xfrm>
            <a:off x="-40166" y="4557745"/>
            <a:ext cx="483606" cy="622360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44" name="Google Shape;344;p21"/>
          <p:cNvGrpSpPr/>
          <p:nvPr/>
        </p:nvGrpSpPr>
        <p:grpSpPr>
          <a:xfrm rot="-3599785" flipH="1">
            <a:off x="8154774" y="4370301"/>
            <a:ext cx="861090" cy="680727"/>
            <a:chOff x="227125" y="3607050"/>
            <a:chExt cx="1099850" cy="869478"/>
          </a:xfrm>
        </p:grpSpPr>
        <p:sp>
          <p:nvSpPr>
            <p:cNvPr id="345" name="Google Shape;345;p21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7" name="Google Shape;357;p21"/>
          <p:cNvSpPr/>
          <p:nvPr/>
        </p:nvSpPr>
        <p:spPr>
          <a:xfrm flipH="1">
            <a:off x="8543645" y="4869460"/>
            <a:ext cx="505970" cy="268414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8" name="Google Shape;358;p21"/>
          <p:cNvSpPr/>
          <p:nvPr/>
        </p:nvSpPr>
        <p:spPr>
          <a:xfrm flipH="1">
            <a:off x="8747013" y="4344104"/>
            <a:ext cx="265972" cy="767413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21"/>
          <p:cNvSpPr/>
          <p:nvPr/>
        </p:nvSpPr>
        <p:spPr>
          <a:xfrm rot="-1340377" flipH="1">
            <a:off x="8961977" y="4636827"/>
            <a:ext cx="155591" cy="464191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21"/>
          <p:cNvSpPr/>
          <p:nvPr/>
        </p:nvSpPr>
        <p:spPr>
          <a:xfrm flipH="1">
            <a:off x="8638195" y="4557745"/>
            <a:ext cx="483606" cy="622360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2"/>
          <p:cNvGrpSpPr/>
          <p:nvPr/>
        </p:nvGrpSpPr>
        <p:grpSpPr>
          <a:xfrm>
            <a:off x="0" y="0"/>
            <a:ext cx="4662773" cy="5143526"/>
            <a:chOff x="0" y="0"/>
            <a:chExt cx="4662773" cy="5143526"/>
          </a:xfrm>
        </p:grpSpPr>
        <p:sp>
          <p:nvSpPr>
            <p:cNvPr id="363" name="Google Shape;363;p22"/>
            <p:cNvSpPr/>
            <p:nvPr/>
          </p:nvSpPr>
          <p:spPr>
            <a:xfrm rot="5400000">
              <a:off x="1992736" y="2488467"/>
              <a:ext cx="5143526" cy="166592"/>
            </a:xfrm>
            <a:custGeom>
              <a:avLst/>
              <a:gdLst/>
              <a:ahLst/>
              <a:cxnLst/>
              <a:rect l="l" t="t" r="r" b="b"/>
              <a:pathLst>
                <a:path w="34106" h="10942" extrusionOk="0">
                  <a:moveTo>
                    <a:pt x="34106" y="1"/>
                  </a:moveTo>
                  <a:cubicBezTo>
                    <a:pt x="33610" y="64"/>
                    <a:pt x="33127" y="166"/>
                    <a:pt x="32644" y="293"/>
                  </a:cubicBezTo>
                  <a:lnTo>
                    <a:pt x="32492" y="331"/>
                  </a:lnTo>
                  <a:cubicBezTo>
                    <a:pt x="32034" y="471"/>
                    <a:pt x="31602" y="623"/>
                    <a:pt x="31170" y="827"/>
                  </a:cubicBezTo>
                  <a:cubicBezTo>
                    <a:pt x="30980" y="928"/>
                    <a:pt x="30776" y="1030"/>
                    <a:pt x="30573" y="1144"/>
                  </a:cubicBezTo>
                  <a:cubicBezTo>
                    <a:pt x="28159" y="2517"/>
                    <a:pt x="26392" y="4867"/>
                    <a:pt x="23965" y="6278"/>
                  </a:cubicBezTo>
                  <a:cubicBezTo>
                    <a:pt x="23305" y="6659"/>
                    <a:pt x="22619" y="6964"/>
                    <a:pt x="21894" y="7205"/>
                  </a:cubicBezTo>
                  <a:cubicBezTo>
                    <a:pt x="20887" y="7525"/>
                    <a:pt x="19844" y="7702"/>
                    <a:pt x="18778" y="7702"/>
                  </a:cubicBezTo>
                  <a:cubicBezTo>
                    <a:pt x="18741" y="7702"/>
                    <a:pt x="18704" y="7701"/>
                    <a:pt x="18667" y="7701"/>
                  </a:cubicBezTo>
                  <a:cubicBezTo>
                    <a:pt x="16824" y="7701"/>
                    <a:pt x="14969" y="7218"/>
                    <a:pt x="13177" y="6354"/>
                  </a:cubicBezTo>
                  <a:cubicBezTo>
                    <a:pt x="13063" y="6303"/>
                    <a:pt x="12949" y="6240"/>
                    <a:pt x="12834" y="6176"/>
                  </a:cubicBezTo>
                  <a:cubicBezTo>
                    <a:pt x="12402" y="5935"/>
                    <a:pt x="11983" y="5681"/>
                    <a:pt x="11589" y="5388"/>
                  </a:cubicBezTo>
                  <a:lnTo>
                    <a:pt x="11360" y="5223"/>
                  </a:lnTo>
                  <a:cubicBezTo>
                    <a:pt x="10763" y="4791"/>
                    <a:pt x="10179" y="4321"/>
                    <a:pt x="9569" y="3927"/>
                  </a:cubicBezTo>
                  <a:cubicBezTo>
                    <a:pt x="9213" y="3698"/>
                    <a:pt x="8844" y="3495"/>
                    <a:pt x="8463" y="3317"/>
                  </a:cubicBezTo>
                  <a:cubicBezTo>
                    <a:pt x="7040" y="2669"/>
                    <a:pt x="5464" y="2415"/>
                    <a:pt x="3901" y="2377"/>
                  </a:cubicBezTo>
                  <a:cubicBezTo>
                    <a:pt x="3786" y="2373"/>
                    <a:pt x="3670" y="2372"/>
                    <a:pt x="3554" y="2372"/>
                  </a:cubicBezTo>
                  <a:cubicBezTo>
                    <a:pt x="3239" y="2372"/>
                    <a:pt x="2925" y="2384"/>
                    <a:pt x="2618" y="2402"/>
                  </a:cubicBezTo>
                  <a:cubicBezTo>
                    <a:pt x="1754" y="2440"/>
                    <a:pt x="852" y="2478"/>
                    <a:pt x="26" y="2745"/>
                  </a:cubicBezTo>
                  <a:lnTo>
                    <a:pt x="1" y="2745"/>
                  </a:lnTo>
                  <a:lnTo>
                    <a:pt x="1" y="10878"/>
                  </a:lnTo>
                  <a:lnTo>
                    <a:pt x="5808" y="10878"/>
                  </a:lnTo>
                  <a:cubicBezTo>
                    <a:pt x="5808" y="10916"/>
                    <a:pt x="5833" y="10935"/>
                    <a:pt x="5860" y="10935"/>
                  </a:cubicBezTo>
                  <a:cubicBezTo>
                    <a:pt x="5887" y="10935"/>
                    <a:pt x="5916" y="10916"/>
                    <a:pt x="5922" y="10878"/>
                  </a:cubicBezTo>
                  <a:lnTo>
                    <a:pt x="6633" y="10878"/>
                  </a:lnTo>
                  <a:cubicBezTo>
                    <a:pt x="6640" y="10916"/>
                    <a:pt x="6668" y="10935"/>
                    <a:pt x="6695" y="10935"/>
                  </a:cubicBezTo>
                  <a:cubicBezTo>
                    <a:pt x="6722" y="10935"/>
                    <a:pt x="6748" y="10916"/>
                    <a:pt x="6748" y="10878"/>
                  </a:cubicBezTo>
                  <a:lnTo>
                    <a:pt x="7472" y="10878"/>
                  </a:lnTo>
                  <a:cubicBezTo>
                    <a:pt x="7472" y="10916"/>
                    <a:pt x="7498" y="10935"/>
                    <a:pt x="7525" y="10935"/>
                  </a:cubicBezTo>
                  <a:cubicBezTo>
                    <a:pt x="7552" y="10935"/>
                    <a:pt x="7580" y="10916"/>
                    <a:pt x="7586" y="10878"/>
                  </a:cubicBezTo>
                  <a:lnTo>
                    <a:pt x="8298" y="10878"/>
                  </a:lnTo>
                  <a:cubicBezTo>
                    <a:pt x="8298" y="10916"/>
                    <a:pt x="8323" y="10941"/>
                    <a:pt x="8362" y="10941"/>
                  </a:cubicBezTo>
                  <a:cubicBezTo>
                    <a:pt x="8387" y="10941"/>
                    <a:pt x="8412" y="10916"/>
                    <a:pt x="8412" y="10878"/>
                  </a:cubicBezTo>
                  <a:lnTo>
                    <a:pt x="34106" y="10878"/>
                  </a:lnTo>
                  <a:lnTo>
                    <a:pt x="341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22"/>
            <p:cNvSpPr/>
            <p:nvPr/>
          </p:nvSpPr>
          <p:spPr>
            <a:xfrm rot="-5389741" flipH="1">
              <a:off x="2259508" y="2296777"/>
              <a:ext cx="4659603" cy="133574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0" y="0"/>
              <a:ext cx="45036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66" name="Google Shape;366;p22"/>
          <p:cNvSpPr txBox="1">
            <a:spLocks noGrp="1"/>
          </p:cNvSpPr>
          <p:nvPr>
            <p:ph type="title"/>
          </p:nvPr>
        </p:nvSpPr>
        <p:spPr>
          <a:xfrm>
            <a:off x="10385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67" name="Google Shape;367;p22"/>
          <p:cNvSpPr txBox="1">
            <a:spLocks noGrp="1"/>
          </p:cNvSpPr>
          <p:nvPr>
            <p:ph type="subTitle" idx="1"/>
          </p:nvPr>
        </p:nvSpPr>
        <p:spPr>
          <a:xfrm>
            <a:off x="1038567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8" name="Google Shape;368;p22"/>
          <p:cNvSpPr txBox="1">
            <a:spLocks noGrp="1"/>
          </p:cNvSpPr>
          <p:nvPr>
            <p:ph type="subTitle" idx="2"/>
          </p:nvPr>
        </p:nvSpPr>
        <p:spPr>
          <a:xfrm>
            <a:off x="5614850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9" name="Google Shape;369;p22"/>
          <p:cNvSpPr txBox="1">
            <a:spLocks noGrp="1"/>
          </p:cNvSpPr>
          <p:nvPr>
            <p:ph type="subTitle" idx="3"/>
          </p:nvPr>
        </p:nvSpPr>
        <p:spPr>
          <a:xfrm>
            <a:off x="56148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27" name="Google Shape;427;p25"/>
          <p:cNvSpPr txBox="1">
            <a:spLocks noGrp="1"/>
          </p:cNvSpPr>
          <p:nvPr>
            <p:ph type="subTitle" idx="1"/>
          </p:nvPr>
        </p:nvSpPr>
        <p:spPr>
          <a:xfrm>
            <a:off x="270482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28" name="Google Shape;428;p25"/>
          <p:cNvSpPr txBox="1">
            <a:spLocks noGrp="1"/>
          </p:cNvSpPr>
          <p:nvPr>
            <p:ph type="subTitle" idx="2"/>
          </p:nvPr>
        </p:nvSpPr>
        <p:spPr>
          <a:xfrm>
            <a:off x="2704842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9" name="Google Shape;429;p25"/>
          <p:cNvSpPr txBox="1">
            <a:spLocks noGrp="1"/>
          </p:cNvSpPr>
          <p:nvPr>
            <p:ph type="subTitle" idx="3"/>
          </p:nvPr>
        </p:nvSpPr>
        <p:spPr>
          <a:xfrm>
            <a:off x="4696446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0" name="Google Shape;430;p25"/>
          <p:cNvSpPr txBox="1">
            <a:spLocks noGrp="1"/>
          </p:cNvSpPr>
          <p:nvPr>
            <p:ph type="subTitle" idx="4"/>
          </p:nvPr>
        </p:nvSpPr>
        <p:spPr>
          <a:xfrm>
            <a:off x="4696458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1" name="Google Shape;431;p25"/>
          <p:cNvSpPr txBox="1">
            <a:spLocks noGrp="1"/>
          </p:cNvSpPr>
          <p:nvPr>
            <p:ph type="subTitle" idx="5"/>
          </p:nvPr>
        </p:nvSpPr>
        <p:spPr>
          <a:xfrm>
            <a:off x="6688063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2" name="Google Shape;432;p25"/>
          <p:cNvSpPr txBox="1">
            <a:spLocks noGrp="1"/>
          </p:cNvSpPr>
          <p:nvPr>
            <p:ph type="subTitle" idx="6"/>
          </p:nvPr>
        </p:nvSpPr>
        <p:spPr>
          <a:xfrm>
            <a:off x="6688075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3" name="Google Shape;433;p25"/>
          <p:cNvSpPr txBox="1">
            <a:spLocks noGrp="1"/>
          </p:cNvSpPr>
          <p:nvPr>
            <p:ph type="subTitle" idx="7"/>
          </p:nvPr>
        </p:nvSpPr>
        <p:spPr>
          <a:xfrm>
            <a:off x="71321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4" name="Google Shape;434;p25"/>
          <p:cNvSpPr txBox="1">
            <a:spLocks noGrp="1"/>
          </p:cNvSpPr>
          <p:nvPr>
            <p:ph type="subTitle" idx="8"/>
          </p:nvPr>
        </p:nvSpPr>
        <p:spPr>
          <a:xfrm>
            <a:off x="713219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435" name="Google Shape;435;p25"/>
          <p:cNvGrpSpPr/>
          <p:nvPr/>
        </p:nvGrpSpPr>
        <p:grpSpPr>
          <a:xfrm rot="8100000">
            <a:off x="129850" y="198151"/>
            <a:ext cx="1099840" cy="869469"/>
            <a:chOff x="227125" y="3607050"/>
            <a:chExt cx="1099850" cy="869478"/>
          </a:xfrm>
        </p:grpSpPr>
        <p:sp>
          <p:nvSpPr>
            <p:cNvPr id="436" name="Google Shape;436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8" name="Google Shape;448;p25"/>
          <p:cNvGrpSpPr/>
          <p:nvPr/>
        </p:nvGrpSpPr>
        <p:grpSpPr>
          <a:xfrm rot="-5400000" flipH="1">
            <a:off x="8121002" y="-45602"/>
            <a:ext cx="1040787" cy="1005227"/>
            <a:chOff x="1850046" y="4417768"/>
            <a:chExt cx="1087552" cy="713281"/>
          </a:xfrm>
        </p:grpSpPr>
        <p:sp>
          <p:nvSpPr>
            <p:cNvPr id="449" name="Google Shape;449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1" name="Google Shape;451;p25"/>
          <p:cNvGrpSpPr/>
          <p:nvPr/>
        </p:nvGrpSpPr>
        <p:grpSpPr>
          <a:xfrm rot="5400000">
            <a:off x="-34243" y="-45602"/>
            <a:ext cx="1040787" cy="1005227"/>
            <a:chOff x="1850046" y="4417768"/>
            <a:chExt cx="1087552" cy="713281"/>
          </a:xfrm>
        </p:grpSpPr>
        <p:sp>
          <p:nvSpPr>
            <p:cNvPr id="452" name="Google Shape;452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54" name="Google Shape;454;p25"/>
          <p:cNvSpPr/>
          <p:nvPr/>
        </p:nvSpPr>
        <p:spPr>
          <a:xfrm rot="10800000" flipH="1">
            <a:off x="77621" y="-8290"/>
            <a:ext cx="659424" cy="349820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5" name="Google Shape;455;p25"/>
          <p:cNvSpPr/>
          <p:nvPr/>
        </p:nvSpPr>
        <p:spPr>
          <a:xfrm rot="9102081" flipH="1">
            <a:off x="302082" y="-110248"/>
            <a:ext cx="210501" cy="1620746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6" name="Google Shape;456;p25"/>
          <p:cNvSpPr/>
          <p:nvPr/>
        </p:nvSpPr>
        <p:spPr>
          <a:xfrm rot="10800000" flipH="1">
            <a:off x="125361" y="26056"/>
            <a:ext cx="346638" cy="100015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7" name="Google Shape;457;p25"/>
          <p:cNvSpPr/>
          <p:nvPr/>
        </p:nvSpPr>
        <p:spPr>
          <a:xfrm rot="9459594" flipH="1">
            <a:off x="-10947" y="39726"/>
            <a:ext cx="202785" cy="60498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8" name="Google Shape;458;p25"/>
          <p:cNvSpPr/>
          <p:nvPr/>
        </p:nvSpPr>
        <p:spPr>
          <a:xfrm rot="10800000" flipH="1">
            <a:off x="-16456" y="-63331"/>
            <a:ext cx="630276" cy="811112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9" name="Google Shape;459;p25"/>
          <p:cNvSpPr/>
          <p:nvPr/>
        </p:nvSpPr>
        <p:spPr>
          <a:xfrm rot="10800000" flipH="1">
            <a:off x="8410277" y="-8294"/>
            <a:ext cx="691062" cy="313524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0" name="Google Shape;460;p25"/>
          <p:cNvSpPr/>
          <p:nvPr/>
        </p:nvSpPr>
        <p:spPr>
          <a:xfrm rot="-10476946" flipH="1">
            <a:off x="8725722" y="-54298"/>
            <a:ext cx="267395" cy="1605246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1" name="Google Shape;461;p25"/>
          <p:cNvSpPr/>
          <p:nvPr/>
        </p:nvSpPr>
        <p:spPr>
          <a:xfrm rot="10800000" flipH="1">
            <a:off x="8593983" y="38189"/>
            <a:ext cx="426149" cy="975899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2" name="Google Shape;462;p25"/>
          <p:cNvSpPr/>
          <p:nvPr/>
        </p:nvSpPr>
        <p:spPr>
          <a:xfrm rot="10800000" flipH="1">
            <a:off x="8964355" y="36490"/>
            <a:ext cx="179545" cy="611459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25"/>
          <p:cNvSpPr/>
          <p:nvPr/>
        </p:nvSpPr>
        <p:spPr>
          <a:xfrm rot="10800000" flipH="1">
            <a:off x="8385932" y="-28472"/>
            <a:ext cx="709279" cy="741379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64" name="Google Shape;464;p25"/>
          <p:cNvGrpSpPr/>
          <p:nvPr/>
        </p:nvGrpSpPr>
        <p:grpSpPr>
          <a:xfrm>
            <a:off x="2458200" y="4841129"/>
            <a:ext cx="4263300" cy="306290"/>
            <a:chOff x="2458200" y="4841129"/>
            <a:chExt cx="4263300" cy="306290"/>
          </a:xfrm>
        </p:grpSpPr>
        <p:sp>
          <p:nvSpPr>
            <p:cNvPr id="465" name="Google Shape;465;p25"/>
            <p:cNvSpPr/>
            <p:nvPr/>
          </p:nvSpPr>
          <p:spPr>
            <a:xfrm rot="-5400000">
              <a:off x="4448945" y="2875526"/>
              <a:ext cx="302371" cy="4233577"/>
            </a:xfrm>
            <a:custGeom>
              <a:avLst/>
              <a:gdLst/>
              <a:ahLst/>
              <a:cxnLst/>
              <a:rect l="l" t="t" r="r" b="b"/>
              <a:pathLst>
                <a:path w="5334" h="20928" extrusionOk="0">
                  <a:moveTo>
                    <a:pt x="0" y="0"/>
                  </a:moveTo>
                  <a:lnTo>
                    <a:pt x="6" y="20844"/>
                  </a:lnTo>
                  <a:cubicBezTo>
                    <a:pt x="153" y="20884"/>
                    <a:pt x="312" y="20906"/>
                    <a:pt x="466" y="20918"/>
                  </a:cubicBezTo>
                  <a:cubicBezTo>
                    <a:pt x="549" y="20924"/>
                    <a:pt x="633" y="20928"/>
                    <a:pt x="716" y="20928"/>
                  </a:cubicBezTo>
                  <a:cubicBezTo>
                    <a:pt x="1470" y="20928"/>
                    <a:pt x="2204" y="20652"/>
                    <a:pt x="2772" y="20151"/>
                  </a:cubicBezTo>
                  <a:cubicBezTo>
                    <a:pt x="3408" y="19589"/>
                    <a:pt x="3817" y="18771"/>
                    <a:pt x="3947" y="17925"/>
                  </a:cubicBezTo>
                  <a:cubicBezTo>
                    <a:pt x="4192" y="16334"/>
                    <a:pt x="3413" y="14778"/>
                    <a:pt x="2726" y="13409"/>
                  </a:cubicBezTo>
                  <a:cubicBezTo>
                    <a:pt x="1994" y="11950"/>
                    <a:pt x="1534" y="10286"/>
                    <a:pt x="1704" y="8622"/>
                  </a:cubicBezTo>
                  <a:cubicBezTo>
                    <a:pt x="1840" y="7315"/>
                    <a:pt x="2425" y="6196"/>
                    <a:pt x="3135" y="5129"/>
                  </a:cubicBezTo>
                  <a:lnTo>
                    <a:pt x="3175" y="5066"/>
                  </a:lnTo>
                  <a:cubicBezTo>
                    <a:pt x="3885" y="4010"/>
                    <a:pt x="5333" y="2613"/>
                    <a:pt x="4407" y="1233"/>
                  </a:cubicBezTo>
                  <a:cubicBezTo>
                    <a:pt x="3913" y="494"/>
                    <a:pt x="2931" y="364"/>
                    <a:pt x="2136" y="227"/>
                  </a:cubicBezTo>
                  <a:cubicBezTo>
                    <a:pt x="1431" y="108"/>
                    <a:pt x="716" y="34"/>
                    <a:pt x="0" y="0"/>
                  </a:cubicBezTo>
                  <a:close/>
                </a:path>
              </a:pathLst>
            </a:custGeom>
            <a:solidFill>
              <a:srgbClr val="4A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25"/>
            <p:cNvSpPr/>
            <p:nvPr/>
          </p:nvSpPr>
          <p:spPr>
            <a:xfrm rot="10789326">
              <a:off x="2470049" y="4869838"/>
              <a:ext cx="4239601" cy="271519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7" name="Google Shape;467;p25"/>
          <p:cNvGrpSpPr/>
          <p:nvPr/>
        </p:nvGrpSpPr>
        <p:grpSpPr>
          <a:xfrm rot="-7200044">
            <a:off x="7880784" y="121951"/>
            <a:ext cx="1099826" cy="869459"/>
            <a:chOff x="227125" y="3607050"/>
            <a:chExt cx="1099850" cy="869478"/>
          </a:xfrm>
        </p:grpSpPr>
        <p:sp>
          <p:nvSpPr>
            <p:cNvPr id="468" name="Google Shape;468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hdphoto" Target="../media/image35.wdp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40.png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emf"/><Relationship Id="rId8" Type="http://schemas.openxmlformats.org/officeDocument/2006/relationships/image" Target="../media/image11.emf"/><Relationship Id="rId7" Type="http://schemas.openxmlformats.org/officeDocument/2006/relationships/image" Target="../media/image10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8.emf"/><Relationship Id="rId14" Type="http://schemas.openxmlformats.org/officeDocument/2006/relationships/image" Target="../media/image17.emf"/><Relationship Id="rId13" Type="http://schemas.openxmlformats.org/officeDocument/2006/relationships/image" Target="../media/image16.emf"/><Relationship Id="rId12" Type="http://schemas.openxmlformats.org/officeDocument/2006/relationships/image" Target="../media/image15.emf"/><Relationship Id="rId11" Type="http://schemas.openxmlformats.org/officeDocument/2006/relationships/image" Target="../media/image14.emf"/><Relationship Id="rId10" Type="http://schemas.openxmlformats.org/officeDocument/2006/relationships/image" Target="../media/image13.emf"/><Relationship Id="rId1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microsoft.com/office/2007/relationships/hdphoto" Target="../media/image29.wdp"/><Relationship Id="rId3" Type="http://schemas.openxmlformats.org/officeDocument/2006/relationships/image" Target="../media/image28.png"/><Relationship Id="rId2" Type="http://schemas.microsoft.com/office/2007/relationships/hdphoto" Target="../media/image27.wdp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microsoft.com/office/2007/relationships/hdphoto" Target="../media/image33.wdp"/><Relationship Id="rId3" Type="http://schemas.openxmlformats.org/officeDocument/2006/relationships/image" Target="../media/image32.png"/><Relationship Id="rId2" Type="http://schemas.microsoft.com/office/2007/relationships/hdphoto" Target="../media/image31.wdp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1244" y="1660235"/>
            <a:ext cx="7161196" cy="3374980"/>
          </a:xfrm>
          <a:prstGeom prst="rect">
            <a:avLst/>
          </a:prstGeom>
        </p:spPr>
      </p:pic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356" y="2767649"/>
            <a:ext cx="3429287" cy="197706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28308" y="2537216"/>
            <a:ext cx="2496096" cy="1588"/>
            <a:chOff x="3328308" y="2537215"/>
            <a:chExt cx="2496096" cy="158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328308" y="2537215"/>
              <a:ext cx="1828800" cy="1588"/>
            </a:xfrm>
            <a:prstGeom prst="line">
              <a:avLst/>
            </a:prstGeom>
            <a:ln w="19050" cmpd="sng">
              <a:solidFill>
                <a:srgbClr val="ECE54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84324" y="2537215"/>
              <a:ext cx="640080" cy="1588"/>
            </a:xfrm>
            <a:prstGeom prst="line">
              <a:avLst/>
            </a:prstGeom>
            <a:ln w="19050" cmpd="sng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843153" y="1862442"/>
            <a:ext cx="14576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6366" y="3412408"/>
            <a:ext cx="267545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3300" b="1" i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9550"/>
            <a:ext cx="566977" cy="5791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3501" y="209550"/>
            <a:ext cx="6477000" cy="152273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VÂN ĐỒN</a:t>
            </a:r>
            <a:endParaRPr lang="en-US" sz="4050" b="1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i="1" cap="none" spc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TỔ: SỬ - ĐỊA – GDCD</a:t>
            </a:r>
            <a:endParaRPr lang="en-US" sz="2700" b="1" i="1" cap="none" spc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i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MÔN: GDCD 7</a:t>
            </a:r>
            <a:endParaRPr lang="en-US" sz="2700" b="1" i="1" cap="none" spc="0">
              <a:ln w="95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000">
        <p:fade/>
      </p:transition>
    </mc:Choice>
    <mc:Fallback>
      <p:transition spd="med" advTm="9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Box 9"/>
          <p:cNvSpPr txBox="1"/>
          <p:nvPr/>
        </p:nvSpPr>
        <p:spPr>
          <a:xfrm>
            <a:off x="890561" y="975685"/>
            <a:ext cx="6997727" cy="2030095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 THÔNG TIN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II/ NỘI DUNG BÀI HỌC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Khái niệm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Bạo lực học đường  là các hành vi bạo lực thể chất: hành hạ, ngược đãi, đánh đập; xâm hại thân thể, sức khoẻ, lăng mạ, xúc phạm danh dự, nhân phẩm, cô lập, xua đuổi và các hành vi khác cố ý gây tổn thất về thể chất, tinh thần của người khác học xảy ra trong cơ sở giáo dục.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/>
          <p:nvPr/>
        </p:nvSpPr>
        <p:spPr>
          <a:xfrm>
            <a:off x="317992" y="433070"/>
            <a:ext cx="4526280" cy="3636010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 N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để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Khi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là “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này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vì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</a:t>
            </a:r>
            <a:endParaRPr 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3244" y="862525"/>
            <a:ext cx="3562764" cy="257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422892" y="4310320"/>
            <a:ext cx="6629400" cy="39878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N?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 2"/>
          <p:cNvSpPr/>
          <p:nvPr/>
        </p:nvSpPr>
        <p:spPr>
          <a:xfrm>
            <a:off x="188452" y="379730"/>
            <a:ext cx="4785360" cy="3750310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605448"/>
              </a:solidFill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208655" y="-30480"/>
            <a:ext cx="386334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TÌNH HUỐNG</a:t>
            </a:r>
            <a:endParaRPr lang="en-US" altLang="zh-CN" sz="3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PPT背景\03.png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" y="1549643"/>
            <a:ext cx="9175031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 rot="20457484">
            <a:off x="1027226" y="1437017"/>
            <a:ext cx="3070860" cy="3064273"/>
            <a:chOff x="935812" y="1526361"/>
            <a:chExt cx="3033532" cy="4098628"/>
          </a:xfrm>
        </p:grpSpPr>
        <p:pic>
          <p:nvPicPr>
            <p:cNvPr id="8" name="Picture 5" descr="E:\PPT背景\0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7347">
              <a:off x="935812" y="1526361"/>
              <a:ext cx="3033532" cy="40986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2"/>
            <p:cNvSpPr txBox="1">
              <a:spLocks noChangeArrowheads="1"/>
            </p:cNvSpPr>
            <p:nvPr/>
          </p:nvSpPr>
          <p:spPr bwMode="gray">
            <a:xfrm rot="1631453">
              <a:off x="1107477" y="2648097"/>
              <a:ext cx="2534601" cy="259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 em, </a:t>
              </a:r>
              <a:r>
                <a:rPr kumimoji="0" lang="vi-V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hành</a:t>
              </a: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vi </a:t>
              </a:r>
              <a:r>
                <a:rPr kumimoji="0" lang="vi-V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 </a:t>
              </a:r>
              <a:r>
                <a:rPr kumimoji="0" lang="vi-V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phải</a:t>
              </a: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bạo</a:t>
              </a: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lực</a:t>
              </a: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đường</a:t>
              </a: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không? 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Vì</a:t>
              </a: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sao?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25277" y="1351394"/>
            <a:ext cx="3191046" cy="3452483"/>
            <a:chOff x="4941036" y="758549"/>
            <a:chExt cx="3033532" cy="4098628"/>
          </a:xfrm>
        </p:grpSpPr>
        <p:pic>
          <p:nvPicPr>
            <p:cNvPr id="11" name="Picture 5" descr="E:\PPT背景\0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8681">
              <a:off x="4941036" y="758549"/>
              <a:ext cx="3033532" cy="40986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 rot="21103237">
              <a:off x="5380484" y="1977445"/>
              <a:ext cx="2516828" cy="208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biểu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nào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bạo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lực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đường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đề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trong câu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79207" y="614760"/>
            <a:ext cx="6316054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 trong SGK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. 42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 câu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903605" y="617220"/>
            <a:ext cx="762571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Những biểu hiện của bạo lực học đường được đề cập trong câu chuyện trên là: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charset="0"/>
              <a:buChar char="§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 lên mạng xã hội đặt điều, nói xấu 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charset="0"/>
              <a:buChar char="§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 rủ các bạn không chơi với 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charset="0"/>
              <a:buChar char="§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Bạo lực học đường gây ra những hậu quả cho N là: N cảm thấy lo lắng, buồn bã.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>
            <a:fillRect/>
          </a:stretch>
        </p:blipFill>
        <p:spPr bwMode="auto">
          <a:xfrm>
            <a:off x="0" y="-16002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3" cstate="screen"/>
          <a:srcRect l="11908" t="16713" b="14111"/>
          <a:stretch>
            <a:fillRect/>
          </a:stretch>
        </p:blipFill>
        <p:spPr>
          <a:xfrm>
            <a:off x="477603" y="55387"/>
            <a:ext cx="6550361" cy="29445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34307" y="749657"/>
            <a:ext cx="5036952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đường?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1158240" y="1021080"/>
            <a:ext cx="664654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400">
                <a:solidFill>
                  <a:schemeClr val="accent3"/>
                </a:solidFill>
                <a:latin typeface="Times New Roman" panose="02020603050405020304" pitchFamily="18" charset="0"/>
                <a:cs typeface="ＭＳ 明朝" charset="0"/>
              </a:rPr>
              <a:t>Nguyên nhân chủ quan: + Thiếu hụt kĩ năng sống,+  Thiếu sự trải nghiệm, + Thích thể hiện bản thân,+ Tính cách nông nổi, bồng bột.+ Sự phát triển của tâm lí lứa tuổi.</a:t>
            </a:r>
            <a:endParaRPr lang="en-US" sz="2400">
              <a:solidFill>
                <a:schemeClr val="accent3"/>
              </a:solidFill>
              <a:latin typeface="Times New Roman" panose="02020603050405020304" pitchFamily="18" charset="0"/>
              <a:cs typeface="ＭＳ 明朝" charset="0"/>
            </a:endParaRPr>
          </a:p>
          <a:p>
            <a:pPr marL="0" indent="0"/>
            <a:endParaRPr lang="en-US" sz="2400">
              <a:latin typeface="Times New Roman" panose="02020603050405020304" pitchFamily="18" charset="0"/>
              <a:cs typeface="ＭＳ 明朝" charset="0"/>
            </a:endParaRPr>
          </a:p>
          <a:p>
            <a:pPr marL="0" indent="0"/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ＭＳ 明朝" charset="0"/>
              </a:rPr>
              <a:t>Nguyên nhân khách quan: + Thiếu sự quan tâm, giáo dục của gia đình;+ Những tác động tiêu cực từ môi trường.</a:t>
            </a:r>
            <a:endParaRPr lang="en-US" sz="2400">
              <a:solidFill>
                <a:srgbClr val="00B050"/>
              </a:solidFill>
              <a:latin typeface="Times New Roman" panose="02020603050405020304" pitchFamily="18" charset="0"/>
              <a:cs typeface="ＭＳ 明朝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748030" y="59690"/>
            <a:ext cx="7936865" cy="645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2/ Nguyên nhân của bạo lực học đường</a:t>
            </a:r>
            <a:endParaRPr lang="en-US" altLang="zh-CN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7655" y="86110"/>
            <a:ext cx="7717500" cy="612900"/>
          </a:xfrm>
        </p:spPr>
        <p:txBody>
          <a:bodyPr/>
          <a:p>
            <a:r>
              <a:rPr lang="en-US"/>
              <a:t>BẠO LỰC HỌC ĐƯỜNG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0175" y="822960"/>
            <a:ext cx="4514850" cy="300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445" y="786765"/>
            <a:ext cx="4514850" cy="30822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4810" y="756920"/>
            <a:ext cx="6388100" cy="39878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 tin 1 trong SGK </a:t>
            </a:r>
            <a:r>
              <a:rPr lang="vi-VN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43 </a:t>
            </a:r>
            <a:r>
              <a:rPr lang="vi-VN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060" y="2368669"/>
            <a:ext cx="3767772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4203" y="2652237"/>
            <a:ext cx="3677557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oogle Shape;1878;p54"/>
          <p:cNvGrpSpPr/>
          <p:nvPr/>
        </p:nvGrpSpPr>
        <p:grpSpPr>
          <a:xfrm>
            <a:off x="6234228" y="1329364"/>
            <a:ext cx="1405914" cy="1310826"/>
            <a:chOff x="-1951025" y="-194294"/>
            <a:chExt cx="4985512" cy="4648320"/>
          </a:xfrm>
        </p:grpSpPr>
        <p:sp>
          <p:nvSpPr>
            <p:cNvPr id="12" name="Google Shape;1879;p54"/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</p:sp>
        <p:sp>
          <p:nvSpPr>
            <p:cNvPr id="13" name="Google Shape;1880;p54"/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14" name="Google Shape;1923;p54"/>
          <p:cNvGrpSpPr/>
          <p:nvPr/>
        </p:nvGrpSpPr>
        <p:grpSpPr>
          <a:xfrm>
            <a:off x="6664477" y="1889559"/>
            <a:ext cx="518777" cy="335829"/>
            <a:chOff x="6873114" y="3593071"/>
            <a:chExt cx="405484" cy="262510"/>
          </a:xfrm>
        </p:grpSpPr>
        <p:sp>
          <p:nvSpPr>
            <p:cNvPr id="15" name="Google Shape;1924;p54"/>
            <p:cNvSpPr/>
            <p:nvPr/>
          </p:nvSpPr>
          <p:spPr>
            <a:xfrm>
              <a:off x="7187945" y="3593071"/>
              <a:ext cx="90653" cy="90653"/>
            </a:xfrm>
            <a:custGeom>
              <a:avLst/>
              <a:gdLst/>
              <a:ahLst/>
              <a:cxnLst/>
              <a:rect l="l" t="t" r="r" b="b"/>
              <a:pathLst>
                <a:path w="3713" h="3713" extrusionOk="0">
                  <a:moveTo>
                    <a:pt x="1870" y="1"/>
                  </a:moveTo>
                  <a:cubicBezTo>
                    <a:pt x="826" y="1"/>
                    <a:pt x="1" y="826"/>
                    <a:pt x="1" y="1843"/>
                  </a:cubicBezTo>
                  <a:cubicBezTo>
                    <a:pt x="1" y="2888"/>
                    <a:pt x="826" y="3713"/>
                    <a:pt x="1870" y="3713"/>
                  </a:cubicBezTo>
                  <a:cubicBezTo>
                    <a:pt x="2888" y="3713"/>
                    <a:pt x="3713" y="2888"/>
                    <a:pt x="3713" y="1843"/>
                  </a:cubicBezTo>
                  <a:cubicBezTo>
                    <a:pt x="3713" y="826"/>
                    <a:pt x="2888" y="1"/>
                    <a:pt x="1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925;p54"/>
            <p:cNvSpPr/>
            <p:nvPr/>
          </p:nvSpPr>
          <p:spPr>
            <a:xfrm>
              <a:off x="6873797" y="3602471"/>
              <a:ext cx="404801" cy="253110"/>
            </a:xfrm>
            <a:custGeom>
              <a:avLst/>
              <a:gdLst/>
              <a:ahLst/>
              <a:cxnLst/>
              <a:rect l="l" t="t" r="r" b="b"/>
              <a:pathLst>
                <a:path w="16580" h="10367" extrusionOk="0">
                  <a:moveTo>
                    <a:pt x="9403" y="1"/>
                  </a:moveTo>
                  <a:cubicBezTo>
                    <a:pt x="8771" y="1"/>
                    <a:pt x="8276" y="523"/>
                    <a:pt x="8276" y="1156"/>
                  </a:cubicBezTo>
                  <a:cubicBezTo>
                    <a:pt x="8249" y="551"/>
                    <a:pt x="7809" y="56"/>
                    <a:pt x="7204" y="28"/>
                  </a:cubicBezTo>
                  <a:lnTo>
                    <a:pt x="7121" y="28"/>
                  </a:lnTo>
                  <a:cubicBezTo>
                    <a:pt x="6517" y="28"/>
                    <a:pt x="6022" y="523"/>
                    <a:pt x="6022" y="1156"/>
                  </a:cubicBezTo>
                  <a:lnTo>
                    <a:pt x="6022" y="3493"/>
                  </a:lnTo>
                  <a:lnTo>
                    <a:pt x="3822" y="3493"/>
                  </a:lnTo>
                  <a:cubicBezTo>
                    <a:pt x="3273" y="4024"/>
                    <a:pt x="2553" y="4304"/>
                    <a:pt x="1831" y="4304"/>
                  </a:cubicBezTo>
                  <a:cubicBezTo>
                    <a:pt x="1432" y="4304"/>
                    <a:pt x="1032" y="4219"/>
                    <a:pt x="660" y="4043"/>
                  </a:cubicBezTo>
                  <a:cubicBezTo>
                    <a:pt x="248" y="4428"/>
                    <a:pt x="0" y="4950"/>
                    <a:pt x="0" y="5527"/>
                  </a:cubicBezTo>
                  <a:lnTo>
                    <a:pt x="0" y="10366"/>
                  </a:lnTo>
                  <a:lnTo>
                    <a:pt x="4070" y="10366"/>
                  </a:lnTo>
                  <a:lnTo>
                    <a:pt x="4070" y="5885"/>
                  </a:lnTo>
                  <a:lnTo>
                    <a:pt x="7066" y="5885"/>
                  </a:lnTo>
                  <a:cubicBezTo>
                    <a:pt x="7451" y="5885"/>
                    <a:pt x="7809" y="5720"/>
                    <a:pt x="8029" y="5417"/>
                  </a:cubicBezTo>
                  <a:cubicBezTo>
                    <a:pt x="8139" y="5252"/>
                    <a:pt x="8221" y="5087"/>
                    <a:pt x="8276" y="4895"/>
                  </a:cubicBezTo>
                  <a:cubicBezTo>
                    <a:pt x="8276" y="5445"/>
                    <a:pt x="8716" y="5885"/>
                    <a:pt x="9266" y="5885"/>
                  </a:cubicBezTo>
                  <a:lnTo>
                    <a:pt x="12510" y="5885"/>
                  </a:lnTo>
                  <a:lnTo>
                    <a:pt x="12510" y="10366"/>
                  </a:lnTo>
                  <a:lnTo>
                    <a:pt x="16580" y="10366"/>
                  </a:lnTo>
                  <a:lnTo>
                    <a:pt x="16580" y="5527"/>
                  </a:lnTo>
                  <a:cubicBezTo>
                    <a:pt x="16580" y="4950"/>
                    <a:pt x="16332" y="4428"/>
                    <a:pt x="15920" y="4043"/>
                  </a:cubicBezTo>
                  <a:cubicBezTo>
                    <a:pt x="15537" y="4209"/>
                    <a:pt x="15130" y="4292"/>
                    <a:pt x="14727" y="4292"/>
                  </a:cubicBezTo>
                  <a:cubicBezTo>
                    <a:pt x="14001" y="4292"/>
                    <a:pt x="13288" y="4023"/>
                    <a:pt x="12758" y="3493"/>
                  </a:cubicBezTo>
                  <a:lnTo>
                    <a:pt x="10531" y="3493"/>
                  </a:lnTo>
                  <a:lnTo>
                    <a:pt x="10531" y="1128"/>
                  </a:lnTo>
                  <a:cubicBezTo>
                    <a:pt x="10531" y="523"/>
                    <a:pt x="10036" y="1"/>
                    <a:pt x="9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926;p54"/>
            <p:cNvSpPr/>
            <p:nvPr/>
          </p:nvSpPr>
          <p:spPr>
            <a:xfrm>
              <a:off x="6873114" y="3593071"/>
              <a:ext cx="91337" cy="90653"/>
            </a:xfrm>
            <a:custGeom>
              <a:avLst/>
              <a:gdLst/>
              <a:ahLst/>
              <a:cxnLst/>
              <a:rect l="l" t="t" r="r" b="b"/>
              <a:pathLst>
                <a:path w="3741" h="3713" extrusionOk="0">
                  <a:moveTo>
                    <a:pt x="1871" y="1"/>
                  </a:moveTo>
                  <a:cubicBezTo>
                    <a:pt x="853" y="1"/>
                    <a:pt x="1" y="826"/>
                    <a:pt x="1" y="1843"/>
                  </a:cubicBezTo>
                  <a:cubicBezTo>
                    <a:pt x="1" y="2888"/>
                    <a:pt x="853" y="3713"/>
                    <a:pt x="1871" y="3713"/>
                  </a:cubicBezTo>
                  <a:cubicBezTo>
                    <a:pt x="2888" y="3713"/>
                    <a:pt x="3740" y="2888"/>
                    <a:pt x="3740" y="1843"/>
                  </a:cubicBezTo>
                  <a:cubicBezTo>
                    <a:pt x="3740" y="826"/>
                    <a:pt x="2888" y="1"/>
                    <a:pt x="1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" name="Google Shape;1872;p54"/>
          <p:cNvGrpSpPr/>
          <p:nvPr/>
        </p:nvGrpSpPr>
        <p:grpSpPr>
          <a:xfrm>
            <a:off x="1791577" y="1348922"/>
            <a:ext cx="1132200" cy="1004205"/>
            <a:chOff x="-1465716" y="419781"/>
            <a:chExt cx="4014895" cy="3561013"/>
          </a:xfrm>
        </p:grpSpPr>
        <p:sp>
          <p:nvSpPr>
            <p:cNvPr id="19" name="Google Shape;1873;p54"/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913F">
                <a:alpha val="46630"/>
              </a:srgbClr>
            </a:solidFill>
            <a:ln>
              <a:noFill/>
            </a:ln>
          </p:spPr>
        </p:sp>
        <p:sp>
          <p:nvSpPr>
            <p:cNvPr id="20" name="Google Shape;1874;p54"/>
            <p:cNvSpPr/>
            <p:nvPr/>
          </p:nvSpPr>
          <p:spPr>
            <a:xfrm>
              <a:off x="-1201748" y="498094"/>
              <a:ext cx="3420083" cy="3482700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21" name="Google Shape;1910;p54"/>
          <p:cNvGrpSpPr/>
          <p:nvPr/>
        </p:nvGrpSpPr>
        <p:grpSpPr>
          <a:xfrm>
            <a:off x="2089513" y="1612799"/>
            <a:ext cx="518777" cy="477507"/>
            <a:chOff x="4676692" y="4234819"/>
            <a:chExt cx="405484" cy="373257"/>
          </a:xfrm>
        </p:grpSpPr>
        <p:sp>
          <p:nvSpPr>
            <p:cNvPr id="22" name="Google Shape;1911;p54"/>
            <p:cNvSpPr/>
            <p:nvPr/>
          </p:nvSpPr>
          <p:spPr>
            <a:xfrm>
              <a:off x="4845863" y="4234819"/>
              <a:ext cx="65823" cy="65139"/>
            </a:xfrm>
            <a:custGeom>
              <a:avLst/>
              <a:gdLst/>
              <a:ahLst/>
              <a:cxnLst/>
              <a:rect l="l" t="t" r="r" b="b"/>
              <a:pathLst>
                <a:path w="2696" h="2668" extrusionOk="0">
                  <a:moveTo>
                    <a:pt x="1348" y="1"/>
                  </a:moveTo>
                  <a:cubicBezTo>
                    <a:pt x="605" y="1"/>
                    <a:pt x="1" y="578"/>
                    <a:pt x="1" y="1320"/>
                  </a:cubicBezTo>
                  <a:cubicBezTo>
                    <a:pt x="1" y="2063"/>
                    <a:pt x="605" y="2668"/>
                    <a:pt x="1348" y="2668"/>
                  </a:cubicBezTo>
                  <a:cubicBezTo>
                    <a:pt x="2090" y="2668"/>
                    <a:pt x="2695" y="2063"/>
                    <a:pt x="2695" y="1320"/>
                  </a:cubicBezTo>
                  <a:cubicBezTo>
                    <a:pt x="2695" y="578"/>
                    <a:pt x="2090" y="1"/>
                    <a:pt x="1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1912;p54"/>
            <p:cNvSpPr/>
            <p:nvPr/>
          </p:nvSpPr>
          <p:spPr>
            <a:xfrm>
              <a:off x="4814319" y="4314705"/>
              <a:ext cx="129570" cy="79227"/>
            </a:xfrm>
            <a:custGeom>
              <a:avLst/>
              <a:gdLst/>
              <a:ahLst/>
              <a:cxnLst/>
              <a:rect l="l" t="t" r="r" b="b"/>
              <a:pathLst>
                <a:path w="5307" h="3245" extrusionOk="0">
                  <a:moveTo>
                    <a:pt x="1375" y="1"/>
                  </a:moveTo>
                  <a:cubicBezTo>
                    <a:pt x="578" y="193"/>
                    <a:pt x="0" y="908"/>
                    <a:pt x="0" y="1733"/>
                  </a:cubicBezTo>
                  <a:lnTo>
                    <a:pt x="0" y="3245"/>
                  </a:lnTo>
                  <a:lnTo>
                    <a:pt x="5307" y="3245"/>
                  </a:lnTo>
                  <a:lnTo>
                    <a:pt x="5307" y="1733"/>
                  </a:lnTo>
                  <a:lnTo>
                    <a:pt x="5279" y="1733"/>
                  </a:lnTo>
                  <a:cubicBezTo>
                    <a:pt x="5279" y="908"/>
                    <a:pt x="4702" y="193"/>
                    <a:pt x="3905" y="1"/>
                  </a:cubicBezTo>
                  <a:cubicBezTo>
                    <a:pt x="3547" y="248"/>
                    <a:pt x="3107" y="385"/>
                    <a:pt x="2640" y="385"/>
                  </a:cubicBezTo>
                  <a:cubicBezTo>
                    <a:pt x="2200" y="385"/>
                    <a:pt x="1760" y="248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1913;p54"/>
            <p:cNvSpPr/>
            <p:nvPr/>
          </p:nvSpPr>
          <p:spPr>
            <a:xfrm>
              <a:off x="4891519" y="4303303"/>
              <a:ext cx="190657" cy="304113"/>
            </a:xfrm>
            <a:custGeom>
              <a:avLst/>
              <a:gdLst/>
              <a:ahLst/>
              <a:cxnLst/>
              <a:rect l="l" t="t" r="r" b="b"/>
              <a:pathLst>
                <a:path w="7809" h="12456" extrusionOk="0">
                  <a:moveTo>
                    <a:pt x="7094" y="0"/>
                  </a:moveTo>
                  <a:cubicBezTo>
                    <a:pt x="6709" y="0"/>
                    <a:pt x="6406" y="303"/>
                    <a:pt x="6406" y="687"/>
                  </a:cubicBezTo>
                  <a:lnTo>
                    <a:pt x="6406" y="4399"/>
                  </a:lnTo>
                  <a:lnTo>
                    <a:pt x="2695" y="8248"/>
                  </a:lnTo>
                  <a:lnTo>
                    <a:pt x="2007" y="7561"/>
                  </a:lnTo>
                  <a:lnTo>
                    <a:pt x="3987" y="5499"/>
                  </a:lnTo>
                  <a:cubicBezTo>
                    <a:pt x="4234" y="5197"/>
                    <a:pt x="4207" y="4757"/>
                    <a:pt x="3959" y="4482"/>
                  </a:cubicBezTo>
                  <a:cubicBezTo>
                    <a:pt x="3808" y="4344"/>
                    <a:pt x="3616" y="4275"/>
                    <a:pt x="3427" y="4275"/>
                  </a:cubicBezTo>
                  <a:cubicBezTo>
                    <a:pt x="3238" y="4275"/>
                    <a:pt x="3052" y="4344"/>
                    <a:pt x="2915" y="4482"/>
                  </a:cubicBezTo>
                  <a:lnTo>
                    <a:pt x="0" y="7424"/>
                  </a:lnTo>
                  <a:lnTo>
                    <a:pt x="0" y="12455"/>
                  </a:lnTo>
                  <a:lnTo>
                    <a:pt x="4399" y="12455"/>
                  </a:lnTo>
                  <a:lnTo>
                    <a:pt x="4399" y="11245"/>
                  </a:lnTo>
                  <a:lnTo>
                    <a:pt x="7506" y="6021"/>
                  </a:lnTo>
                  <a:cubicBezTo>
                    <a:pt x="7699" y="5691"/>
                    <a:pt x="7809" y="5307"/>
                    <a:pt x="7809" y="4949"/>
                  </a:cubicBezTo>
                  <a:lnTo>
                    <a:pt x="7809" y="687"/>
                  </a:lnTo>
                  <a:cubicBezTo>
                    <a:pt x="7809" y="303"/>
                    <a:pt x="7506" y="0"/>
                    <a:pt x="7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1914;p54"/>
            <p:cNvSpPr/>
            <p:nvPr/>
          </p:nvSpPr>
          <p:spPr>
            <a:xfrm>
              <a:off x="4676692" y="4303303"/>
              <a:ext cx="190681" cy="304772"/>
            </a:xfrm>
            <a:custGeom>
              <a:avLst/>
              <a:gdLst/>
              <a:ahLst/>
              <a:cxnLst/>
              <a:rect l="l" t="t" r="r" b="b"/>
              <a:pathLst>
                <a:path w="7810" h="12483" extrusionOk="0">
                  <a:moveTo>
                    <a:pt x="688" y="0"/>
                  </a:moveTo>
                  <a:cubicBezTo>
                    <a:pt x="303" y="0"/>
                    <a:pt x="1" y="303"/>
                    <a:pt x="1" y="687"/>
                  </a:cubicBezTo>
                  <a:lnTo>
                    <a:pt x="1" y="4977"/>
                  </a:lnTo>
                  <a:cubicBezTo>
                    <a:pt x="1" y="5334"/>
                    <a:pt x="83" y="5719"/>
                    <a:pt x="276" y="6049"/>
                  </a:cubicBezTo>
                  <a:lnTo>
                    <a:pt x="3410" y="11300"/>
                  </a:lnTo>
                  <a:lnTo>
                    <a:pt x="3410" y="12483"/>
                  </a:lnTo>
                  <a:lnTo>
                    <a:pt x="7809" y="12483"/>
                  </a:lnTo>
                  <a:lnTo>
                    <a:pt x="7809" y="7451"/>
                  </a:lnTo>
                  <a:lnTo>
                    <a:pt x="4895" y="4509"/>
                  </a:lnTo>
                  <a:cubicBezTo>
                    <a:pt x="4744" y="4372"/>
                    <a:pt x="4558" y="4303"/>
                    <a:pt x="4373" y="4303"/>
                  </a:cubicBezTo>
                  <a:cubicBezTo>
                    <a:pt x="4187" y="4303"/>
                    <a:pt x="4001" y="4372"/>
                    <a:pt x="3850" y="4509"/>
                  </a:cubicBezTo>
                  <a:lnTo>
                    <a:pt x="3823" y="4509"/>
                  </a:lnTo>
                  <a:cubicBezTo>
                    <a:pt x="3548" y="4784"/>
                    <a:pt x="3548" y="5224"/>
                    <a:pt x="3795" y="5526"/>
                  </a:cubicBezTo>
                  <a:lnTo>
                    <a:pt x="5775" y="7589"/>
                  </a:lnTo>
                  <a:lnTo>
                    <a:pt x="5087" y="8276"/>
                  </a:lnTo>
                  <a:lnTo>
                    <a:pt x="1376" y="4427"/>
                  </a:lnTo>
                  <a:lnTo>
                    <a:pt x="1376" y="687"/>
                  </a:lnTo>
                  <a:cubicBezTo>
                    <a:pt x="1376" y="303"/>
                    <a:pt x="1046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1423;p47"/>
          <p:cNvGrpSpPr/>
          <p:nvPr/>
        </p:nvGrpSpPr>
        <p:grpSpPr>
          <a:xfrm>
            <a:off x="8632604" y="4067219"/>
            <a:ext cx="511394" cy="1089508"/>
            <a:chOff x="7704929" y="1359632"/>
            <a:chExt cx="511394" cy="1089508"/>
          </a:xfrm>
        </p:grpSpPr>
        <p:sp>
          <p:nvSpPr>
            <p:cNvPr id="27" name="Google Shape;1424;p47"/>
            <p:cNvSpPr/>
            <p:nvPr/>
          </p:nvSpPr>
          <p:spPr>
            <a:xfrm>
              <a:off x="7752236" y="162218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1425;p47"/>
            <p:cNvSpPr/>
            <p:nvPr/>
          </p:nvSpPr>
          <p:spPr>
            <a:xfrm>
              <a:off x="7811972" y="162659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1426;p47"/>
            <p:cNvSpPr/>
            <p:nvPr/>
          </p:nvSpPr>
          <p:spPr>
            <a:xfrm>
              <a:off x="7780129" y="215736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1427;p47"/>
            <p:cNvSpPr/>
            <p:nvPr/>
          </p:nvSpPr>
          <p:spPr>
            <a:xfrm>
              <a:off x="7810974" y="216130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1428;p47"/>
            <p:cNvSpPr/>
            <p:nvPr/>
          </p:nvSpPr>
          <p:spPr>
            <a:xfrm>
              <a:off x="7853168" y="200238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429;p47"/>
            <p:cNvSpPr/>
            <p:nvPr/>
          </p:nvSpPr>
          <p:spPr>
            <a:xfrm>
              <a:off x="7704929" y="135963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430;p47"/>
          <p:cNvGrpSpPr/>
          <p:nvPr/>
        </p:nvGrpSpPr>
        <p:grpSpPr>
          <a:xfrm>
            <a:off x="4642255" y="4067219"/>
            <a:ext cx="512392" cy="1089508"/>
            <a:chOff x="5503980" y="1298082"/>
            <a:chExt cx="512392" cy="1089508"/>
          </a:xfrm>
        </p:grpSpPr>
        <p:sp>
          <p:nvSpPr>
            <p:cNvPr id="34" name="Google Shape;1431;p47"/>
            <p:cNvSpPr/>
            <p:nvPr/>
          </p:nvSpPr>
          <p:spPr>
            <a:xfrm>
              <a:off x="5592192" y="15606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432;p47"/>
            <p:cNvSpPr/>
            <p:nvPr/>
          </p:nvSpPr>
          <p:spPr>
            <a:xfrm>
              <a:off x="5595601" y="15650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433;p47"/>
            <p:cNvSpPr/>
            <p:nvPr/>
          </p:nvSpPr>
          <p:spPr>
            <a:xfrm>
              <a:off x="5503980" y="20958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434;p47"/>
            <p:cNvSpPr/>
            <p:nvPr/>
          </p:nvSpPr>
          <p:spPr>
            <a:xfrm>
              <a:off x="5508969" y="20997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435;p47"/>
            <p:cNvSpPr/>
            <p:nvPr/>
          </p:nvSpPr>
          <p:spPr>
            <a:xfrm>
              <a:off x="5529380" y="19408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436;p47"/>
            <p:cNvSpPr/>
            <p:nvPr/>
          </p:nvSpPr>
          <p:spPr>
            <a:xfrm>
              <a:off x="5735484" y="12980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0" name="Google Shape;1437;p47"/>
          <p:cNvGrpSpPr/>
          <p:nvPr/>
        </p:nvGrpSpPr>
        <p:grpSpPr>
          <a:xfrm>
            <a:off x="1" y="4060399"/>
            <a:ext cx="547948" cy="1096313"/>
            <a:chOff x="729826" y="1325449"/>
            <a:chExt cx="547948" cy="1096313"/>
          </a:xfrm>
        </p:grpSpPr>
        <p:sp>
          <p:nvSpPr>
            <p:cNvPr id="41" name="Google Shape;1438;p47"/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439;p47"/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440;p47"/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1441;p47"/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" name="Google Shape;1442;p47"/>
          <p:cNvGrpSpPr/>
          <p:nvPr/>
        </p:nvGrpSpPr>
        <p:grpSpPr>
          <a:xfrm flipH="1">
            <a:off x="4019801" y="4060412"/>
            <a:ext cx="547948" cy="1096313"/>
            <a:chOff x="729826" y="1325449"/>
            <a:chExt cx="547948" cy="1096313"/>
          </a:xfrm>
        </p:grpSpPr>
        <p:sp>
          <p:nvSpPr>
            <p:cNvPr id="46" name="Google Shape;1443;p47"/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1444;p47"/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1445;p47"/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1446;p47"/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" y="0"/>
            <a:ext cx="9144479" cy="5143500"/>
          </a:xfrm>
          <a:prstGeom prst="rect">
            <a:avLst/>
          </a:prstGeom>
        </p:spPr>
      </p:pic>
      <p:sp>
        <p:nvSpPr>
          <p:cNvPr id="2" name="Hình chữ nhật 1"/>
          <p:cNvSpPr/>
          <p:nvPr/>
        </p:nvSpPr>
        <p:spPr>
          <a:xfrm>
            <a:off x="290420" y="1998236"/>
            <a:ext cx="8562681" cy="99187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sz="3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QUÝ THẦY CÔ VÀ CÁC BẠN ĐÃ</a:t>
            </a:r>
            <a:endParaRPr lang="en-US" sz="30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GIA TIẾT HỌC.</a:t>
            </a:r>
            <a:endParaRPr lang="en-US" sz="30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489" y="2668151"/>
            <a:ext cx="9119149" cy="1843988"/>
          </a:xfrm>
          <a:prstGeom prst="rect">
            <a:avLst/>
          </a:prstGeom>
        </p:spPr>
      </p:pic>
      <p:pic>
        <p:nvPicPr>
          <p:cNvPr id="9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219" y="1504046"/>
            <a:ext cx="5229923" cy="1679562"/>
          </a:xfrm>
          <a:prstGeom prst="rect">
            <a:avLst/>
          </a:prstGeom>
        </p:spPr>
      </p:pic>
      <p:sp>
        <p:nvSpPr>
          <p:cNvPr id="8" name="文本框 15"/>
          <p:cNvSpPr txBox="1"/>
          <p:nvPr/>
        </p:nvSpPr>
        <p:spPr>
          <a:xfrm>
            <a:off x="4039849" y="200287"/>
            <a:ext cx="15208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Bài</a:t>
            </a:r>
            <a:r>
              <a:rPr lang="en-US" altLang="zh-CN" sz="4800" b="1" i="1" dirty="0">
                <a:solidFill>
                  <a:srgbClr val="00B05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8</a:t>
            </a:r>
            <a:endParaRPr lang="en-US" altLang="zh-CN" sz="4800" b="1" i="1" dirty="0">
              <a:solidFill>
                <a:srgbClr val="00B05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204" y="3857103"/>
            <a:ext cx="10176020" cy="1478307"/>
          </a:xfrm>
          <a:prstGeom prst="rect">
            <a:avLst/>
          </a:prstGeom>
        </p:spPr>
      </p:pic>
      <p:pic>
        <p:nvPicPr>
          <p:cNvPr id="12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511" y="4580648"/>
            <a:ext cx="905467" cy="3376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079" y="4549770"/>
            <a:ext cx="571355" cy="21618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870" y="704324"/>
            <a:ext cx="1023617" cy="1448516"/>
          </a:xfrm>
          <a:prstGeom prst="rect">
            <a:avLst/>
          </a:prstGeom>
        </p:spPr>
      </p:pic>
      <p:pic>
        <p:nvPicPr>
          <p:cNvPr id="15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361" y="1645012"/>
            <a:ext cx="527281" cy="362505"/>
          </a:xfrm>
          <a:prstGeom prst="rect">
            <a:avLst/>
          </a:prstGeom>
        </p:spPr>
      </p:pic>
      <p:pic>
        <p:nvPicPr>
          <p:cNvPr id="16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1362" y="105835"/>
            <a:ext cx="776329" cy="409728"/>
          </a:xfrm>
          <a:prstGeom prst="rect">
            <a:avLst/>
          </a:prstGeom>
        </p:spPr>
      </p:pic>
      <p:pic>
        <p:nvPicPr>
          <p:cNvPr id="17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817" y="37933"/>
            <a:ext cx="1259424" cy="932302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7829" y="4203687"/>
            <a:ext cx="2611166" cy="64209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0180" y="3959250"/>
            <a:ext cx="350338" cy="762500"/>
          </a:xfrm>
          <a:prstGeom prst="rect">
            <a:avLst/>
          </a:prstGeom>
        </p:spPr>
      </p:pic>
      <p:pic>
        <p:nvPicPr>
          <p:cNvPr id="20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5504" y="3910507"/>
            <a:ext cx="391553" cy="844930"/>
          </a:xfrm>
          <a:prstGeom prst="rect">
            <a:avLst/>
          </a:prstGeom>
        </p:spPr>
      </p:pic>
      <p:pic>
        <p:nvPicPr>
          <p:cNvPr id="21" name="图片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947108">
            <a:off x="7095196" y="3845873"/>
            <a:ext cx="515202" cy="783106"/>
          </a:xfrm>
          <a:prstGeom prst="rect">
            <a:avLst/>
          </a:prstGeom>
        </p:spPr>
      </p:pic>
      <p:pic>
        <p:nvPicPr>
          <p:cNvPr id="22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2449" y="4144005"/>
            <a:ext cx="473986" cy="680069"/>
          </a:xfrm>
          <a:prstGeom prst="rect">
            <a:avLst/>
          </a:prstGeom>
        </p:spPr>
      </p:pic>
      <p:pic>
        <p:nvPicPr>
          <p:cNvPr id="23" name="图片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49964" y="1928998"/>
            <a:ext cx="2298129" cy="2667259"/>
          </a:xfrm>
          <a:prstGeom prst="rect">
            <a:avLst/>
          </a:prstGeom>
        </p:spPr>
      </p:pic>
      <p:sp>
        <p:nvSpPr>
          <p:cNvPr id="24" name="文本框 21"/>
          <p:cNvSpPr txBox="1"/>
          <p:nvPr/>
        </p:nvSpPr>
        <p:spPr>
          <a:xfrm>
            <a:off x="3710580" y="-10200703"/>
            <a:ext cx="506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CARTOON CHILDREN'S EDUCATION AND TEACHING</a:t>
            </a:r>
            <a:endParaRPr lang="zh-CN" altLang="en-US" sz="32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427" y="1155353"/>
            <a:ext cx="7307943" cy="1569900"/>
          </a:xfrm>
        </p:spPr>
        <p:txBody>
          <a:bodyPr/>
          <a:lstStyle/>
          <a:p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PHÒNG, CHỐNG </a:t>
            </a:r>
            <a:b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</a:br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BẠO LỰC HỌC ĐƯỜNG</a:t>
            </a:r>
            <a:b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</a:br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(TIẾT 1)</a:t>
            </a:r>
            <a:endParaRPr lang="en-US" b="0" dirty="0">
              <a:ln w="19050">
                <a:solidFill>
                  <a:srgbClr val="002060"/>
                </a:solidFill>
              </a:ln>
              <a:gradFill>
                <a:gsLst>
                  <a:gs pos="97279">
                    <a:schemeClr val="accent2"/>
                  </a:gs>
                  <a:gs pos="33000">
                    <a:schemeClr val="tx2"/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VN-Dessert Menu Script" panose="000005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2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" y="280543"/>
            <a:ext cx="7983135" cy="4810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404663">
            <a:off x="5097068" y="1363775"/>
            <a:ext cx="3063195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21449305">
            <a:off x="2767031" y="616003"/>
            <a:ext cx="3493012" cy="58662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err="1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học</a:t>
            </a:r>
            <a:endParaRPr lang="en-US" sz="2800" dirty="0">
              <a:solidFill>
                <a:srgbClr val="002060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436450">
            <a:off x="893444" y="1512700"/>
            <a:ext cx="3204210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hiện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tác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685;p34"/>
          <p:cNvGrpSpPr/>
          <p:nvPr/>
        </p:nvGrpSpPr>
        <p:grpSpPr>
          <a:xfrm>
            <a:off x="7681725" y="3944520"/>
            <a:ext cx="474309" cy="474309"/>
            <a:chOff x="5651375" y="3806450"/>
            <a:chExt cx="481825" cy="481825"/>
          </a:xfrm>
        </p:grpSpPr>
        <p:sp>
          <p:nvSpPr>
            <p:cNvPr id="11" name="Google Shape;686;p34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687;p34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688;p34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689;p34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" name="Google Shape;675;p34"/>
          <p:cNvSpPr/>
          <p:nvPr/>
        </p:nvSpPr>
        <p:spPr>
          <a:xfrm>
            <a:off x="834094" y="1009486"/>
            <a:ext cx="482381" cy="447804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1136;p43"/>
          <p:cNvGrpSpPr/>
          <p:nvPr/>
        </p:nvGrpSpPr>
        <p:grpSpPr>
          <a:xfrm>
            <a:off x="2386093" y="460645"/>
            <a:ext cx="1703810" cy="1451856"/>
            <a:chOff x="-1951025" y="-194294"/>
            <a:chExt cx="4985512" cy="4648320"/>
          </a:xfrm>
        </p:grpSpPr>
        <p:sp>
          <p:nvSpPr>
            <p:cNvPr id="76" name="Google Shape;1137;p43"/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77" name="Google Shape;1138;p43"/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73" name="Google Shape;773;p37"/>
          <p:cNvGrpSpPr/>
          <p:nvPr/>
        </p:nvGrpSpPr>
        <p:grpSpPr>
          <a:xfrm>
            <a:off x="5532120" y="2019300"/>
            <a:ext cx="3426844" cy="3124200"/>
            <a:chOff x="6312950" y="2376975"/>
            <a:chExt cx="1001800" cy="862825"/>
          </a:xfrm>
        </p:grpSpPr>
        <p:sp>
          <p:nvSpPr>
            <p:cNvPr id="774" name="Google Shape;774;p37"/>
            <p:cNvSpPr/>
            <p:nvPr/>
          </p:nvSpPr>
          <p:spPr>
            <a:xfrm>
              <a:off x="7016625" y="2709600"/>
              <a:ext cx="25275" cy="42225"/>
            </a:xfrm>
            <a:custGeom>
              <a:avLst/>
              <a:gdLst/>
              <a:ahLst/>
              <a:cxnLst/>
              <a:rect l="l" t="t" r="r" b="b"/>
              <a:pathLst>
                <a:path w="1011" h="1689" extrusionOk="0">
                  <a:moveTo>
                    <a:pt x="662" y="1"/>
                  </a:moveTo>
                  <a:cubicBezTo>
                    <a:pt x="517" y="1"/>
                    <a:pt x="169" y="41"/>
                    <a:pt x="87" y="420"/>
                  </a:cubicBezTo>
                  <a:cubicBezTo>
                    <a:pt x="1" y="866"/>
                    <a:pt x="315" y="1688"/>
                    <a:pt x="704" y="1688"/>
                  </a:cubicBezTo>
                  <a:cubicBezTo>
                    <a:pt x="724" y="1688"/>
                    <a:pt x="744" y="1686"/>
                    <a:pt x="764" y="1682"/>
                  </a:cubicBezTo>
                  <a:cubicBezTo>
                    <a:pt x="1011" y="1630"/>
                    <a:pt x="816" y="979"/>
                    <a:pt x="816" y="979"/>
                  </a:cubicBezTo>
                  <a:lnTo>
                    <a:pt x="725" y="4"/>
                  </a:lnTo>
                  <a:cubicBezTo>
                    <a:pt x="725" y="4"/>
                    <a:pt x="701" y="1"/>
                    <a:pt x="662" y="1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6984000" y="2733575"/>
              <a:ext cx="129450" cy="146550"/>
            </a:xfrm>
            <a:custGeom>
              <a:avLst/>
              <a:gdLst/>
              <a:ahLst/>
              <a:cxnLst/>
              <a:rect l="l" t="t" r="r" b="b"/>
              <a:pathLst>
                <a:path w="5178" h="5862" extrusionOk="0">
                  <a:moveTo>
                    <a:pt x="2203" y="0"/>
                  </a:moveTo>
                  <a:cubicBezTo>
                    <a:pt x="2138" y="0"/>
                    <a:pt x="2102" y="49"/>
                    <a:pt x="2108" y="163"/>
                  </a:cubicBezTo>
                  <a:cubicBezTo>
                    <a:pt x="2082" y="1295"/>
                    <a:pt x="1991" y="2414"/>
                    <a:pt x="1848" y="3533"/>
                  </a:cubicBezTo>
                  <a:lnTo>
                    <a:pt x="0" y="3572"/>
                  </a:lnTo>
                  <a:lnTo>
                    <a:pt x="3253" y="5861"/>
                  </a:lnTo>
                  <a:lnTo>
                    <a:pt x="5178" y="3975"/>
                  </a:lnTo>
                  <a:lnTo>
                    <a:pt x="3734" y="3715"/>
                  </a:lnTo>
                  <a:lnTo>
                    <a:pt x="4020" y="1724"/>
                  </a:lnTo>
                  <a:cubicBezTo>
                    <a:pt x="4020" y="1724"/>
                    <a:pt x="2591" y="0"/>
                    <a:pt x="2203" y="0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7025625" y="2629675"/>
              <a:ext cx="143825" cy="182300"/>
            </a:xfrm>
            <a:custGeom>
              <a:avLst/>
              <a:gdLst/>
              <a:ahLst/>
              <a:cxnLst/>
              <a:rect l="l" t="t" r="r" b="b"/>
              <a:pathLst>
                <a:path w="5753" h="7292" extrusionOk="0">
                  <a:moveTo>
                    <a:pt x="2875" y="1"/>
                  </a:moveTo>
                  <a:cubicBezTo>
                    <a:pt x="2875" y="1"/>
                    <a:pt x="586" y="1770"/>
                    <a:pt x="456" y="3162"/>
                  </a:cubicBezTo>
                  <a:cubicBezTo>
                    <a:pt x="391" y="3825"/>
                    <a:pt x="1" y="6726"/>
                    <a:pt x="2472" y="7246"/>
                  </a:cubicBezTo>
                  <a:cubicBezTo>
                    <a:pt x="2620" y="7277"/>
                    <a:pt x="2763" y="7291"/>
                    <a:pt x="2901" y="7291"/>
                  </a:cubicBezTo>
                  <a:cubicBezTo>
                    <a:pt x="4771" y="7291"/>
                    <a:pt x="5752" y="4626"/>
                    <a:pt x="5425" y="2615"/>
                  </a:cubicBezTo>
                  <a:cubicBezTo>
                    <a:pt x="5087" y="456"/>
                    <a:pt x="2875" y="1"/>
                    <a:pt x="2875" y="1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7005150" y="2602075"/>
              <a:ext cx="206850" cy="137550"/>
            </a:xfrm>
            <a:custGeom>
              <a:avLst/>
              <a:gdLst/>
              <a:ahLst/>
              <a:cxnLst/>
              <a:rect l="l" t="t" r="r" b="b"/>
              <a:pathLst>
                <a:path w="8274" h="5502" extrusionOk="0">
                  <a:moveTo>
                    <a:pt x="4042" y="1"/>
                  </a:moveTo>
                  <a:cubicBezTo>
                    <a:pt x="3431" y="1"/>
                    <a:pt x="2943" y="240"/>
                    <a:pt x="2628" y="806"/>
                  </a:cubicBezTo>
                  <a:cubicBezTo>
                    <a:pt x="2628" y="806"/>
                    <a:pt x="2324" y="709"/>
                    <a:pt x="1928" y="709"/>
                  </a:cubicBezTo>
                  <a:cubicBezTo>
                    <a:pt x="1275" y="709"/>
                    <a:pt x="370" y="970"/>
                    <a:pt x="143" y="2354"/>
                  </a:cubicBezTo>
                  <a:cubicBezTo>
                    <a:pt x="0" y="3264"/>
                    <a:pt x="533" y="4149"/>
                    <a:pt x="637" y="4539"/>
                  </a:cubicBezTo>
                  <a:cubicBezTo>
                    <a:pt x="793" y="4472"/>
                    <a:pt x="977" y="4301"/>
                    <a:pt x="1116" y="4301"/>
                  </a:cubicBezTo>
                  <a:cubicBezTo>
                    <a:pt x="1140" y="4301"/>
                    <a:pt x="1163" y="4306"/>
                    <a:pt x="1184" y="4318"/>
                  </a:cubicBezTo>
                  <a:lnTo>
                    <a:pt x="1262" y="5423"/>
                  </a:lnTo>
                  <a:lnTo>
                    <a:pt x="1678" y="5502"/>
                  </a:lnTo>
                  <a:lnTo>
                    <a:pt x="1821" y="3381"/>
                  </a:lnTo>
                  <a:cubicBezTo>
                    <a:pt x="2407" y="3303"/>
                    <a:pt x="2914" y="2913"/>
                    <a:pt x="3122" y="2354"/>
                  </a:cubicBezTo>
                  <a:cubicBezTo>
                    <a:pt x="3122" y="2354"/>
                    <a:pt x="4819" y="3586"/>
                    <a:pt x="6269" y="3586"/>
                  </a:cubicBezTo>
                  <a:cubicBezTo>
                    <a:pt x="6698" y="3586"/>
                    <a:pt x="7105" y="3478"/>
                    <a:pt x="7441" y="3199"/>
                  </a:cubicBezTo>
                  <a:lnTo>
                    <a:pt x="7441" y="3199"/>
                  </a:lnTo>
                  <a:lnTo>
                    <a:pt x="6933" y="3238"/>
                  </a:lnTo>
                  <a:cubicBezTo>
                    <a:pt x="7753" y="2926"/>
                    <a:pt x="8273" y="2093"/>
                    <a:pt x="8208" y="1222"/>
                  </a:cubicBezTo>
                  <a:lnTo>
                    <a:pt x="8208" y="1222"/>
                  </a:lnTo>
                  <a:lnTo>
                    <a:pt x="7519" y="1625"/>
                  </a:lnTo>
                  <a:cubicBezTo>
                    <a:pt x="7792" y="1378"/>
                    <a:pt x="7961" y="1027"/>
                    <a:pt x="7987" y="649"/>
                  </a:cubicBezTo>
                  <a:lnTo>
                    <a:pt x="7987" y="649"/>
                  </a:lnTo>
                  <a:cubicBezTo>
                    <a:pt x="7987" y="650"/>
                    <a:pt x="7711" y="881"/>
                    <a:pt x="7188" y="881"/>
                  </a:cubicBezTo>
                  <a:cubicBezTo>
                    <a:pt x="6908" y="881"/>
                    <a:pt x="6557" y="815"/>
                    <a:pt x="6140" y="610"/>
                  </a:cubicBezTo>
                  <a:cubicBezTo>
                    <a:pt x="5355" y="231"/>
                    <a:pt x="4639" y="1"/>
                    <a:pt x="4042" y="1"/>
                  </a:cubicBez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6956025" y="3111950"/>
              <a:ext cx="215325" cy="127850"/>
            </a:xfrm>
            <a:custGeom>
              <a:avLst/>
              <a:gdLst/>
              <a:ahLst/>
              <a:cxnLst/>
              <a:rect l="l" t="t" r="r" b="b"/>
              <a:pathLst>
                <a:path w="8613" h="5114" extrusionOk="0">
                  <a:moveTo>
                    <a:pt x="196" y="1"/>
                  </a:moveTo>
                  <a:lnTo>
                    <a:pt x="1" y="5113"/>
                  </a:lnTo>
                  <a:lnTo>
                    <a:pt x="2863" y="5113"/>
                  </a:lnTo>
                  <a:lnTo>
                    <a:pt x="3045" y="3591"/>
                  </a:lnTo>
                  <a:lnTo>
                    <a:pt x="4280" y="3539"/>
                  </a:lnTo>
                  <a:lnTo>
                    <a:pt x="4801" y="5113"/>
                  </a:lnTo>
                  <a:lnTo>
                    <a:pt x="8612" y="5113"/>
                  </a:lnTo>
                  <a:lnTo>
                    <a:pt x="7168" y="79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6959275" y="3111950"/>
              <a:ext cx="182475" cy="32850"/>
            </a:xfrm>
            <a:custGeom>
              <a:avLst/>
              <a:gdLst/>
              <a:ahLst/>
              <a:cxnLst/>
              <a:rect l="l" t="t" r="r" b="b"/>
              <a:pathLst>
                <a:path w="7299" h="1314" extrusionOk="0">
                  <a:moveTo>
                    <a:pt x="66" y="1"/>
                  </a:moveTo>
                  <a:lnTo>
                    <a:pt x="1" y="886"/>
                  </a:lnTo>
                  <a:cubicBezTo>
                    <a:pt x="971" y="1205"/>
                    <a:pt x="2128" y="1313"/>
                    <a:pt x="3256" y="1313"/>
                  </a:cubicBezTo>
                  <a:cubicBezTo>
                    <a:pt x="4882" y="1313"/>
                    <a:pt x="6446" y="1089"/>
                    <a:pt x="7298" y="951"/>
                  </a:cubicBezTo>
                  <a:lnTo>
                    <a:pt x="7038" y="79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7063025" y="3179925"/>
              <a:ext cx="108325" cy="59875"/>
            </a:xfrm>
            <a:custGeom>
              <a:avLst/>
              <a:gdLst/>
              <a:ahLst/>
              <a:cxnLst/>
              <a:rect l="l" t="t" r="r" b="b"/>
              <a:pathLst>
                <a:path w="4333" h="2395" extrusionOk="0">
                  <a:moveTo>
                    <a:pt x="3708" y="1"/>
                  </a:moveTo>
                  <a:lnTo>
                    <a:pt x="0" y="820"/>
                  </a:lnTo>
                  <a:lnTo>
                    <a:pt x="521" y="2394"/>
                  </a:lnTo>
                  <a:lnTo>
                    <a:pt x="4332" y="2394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7249350" y="2679400"/>
              <a:ext cx="53375" cy="83325"/>
            </a:xfrm>
            <a:custGeom>
              <a:avLst/>
              <a:gdLst/>
              <a:ahLst/>
              <a:cxnLst/>
              <a:rect l="l" t="t" r="r" b="b"/>
              <a:pathLst>
                <a:path w="2135" h="3333" extrusionOk="0">
                  <a:moveTo>
                    <a:pt x="1276" y="0"/>
                  </a:moveTo>
                  <a:cubicBezTo>
                    <a:pt x="1170" y="0"/>
                    <a:pt x="1094" y="1446"/>
                    <a:pt x="1094" y="1446"/>
                  </a:cubicBezTo>
                  <a:cubicBezTo>
                    <a:pt x="944" y="427"/>
                    <a:pt x="857" y="72"/>
                    <a:pt x="810" y="72"/>
                  </a:cubicBezTo>
                  <a:cubicBezTo>
                    <a:pt x="700" y="72"/>
                    <a:pt x="795" y="1940"/>
                    <a:pt x="795" y="1940"/>
                  </a:cubicBezTo>
                  <a:cubicBezTo>
                    <a:pt x="360" y="1494"/>
                    <a:pt x="171" y="1336"/>
                    <a:pt x="120" y="1336"/>
                  </a:cubicBezTo>
                  <a:cubicBezTo>
                    <a:pt x="0" y="1336"/>
                    <a:pt x="665" y="2226"/>
                    <a:pt x="665" y="2226"/>
                  </a:cubicBezTo>
                  <a:cubicBezTo>
                    <a:pt x="652" y="2317"/>
                    <a:pt x="626" y="2656"/>
                    <a:pt x="587" y="3124"/>
                  </a:cubicBezTo>
                  <a:cubicBezTo>
                    <a:pt x="1107" y="3176"/>
                    <a:pt x="1627" y="3254"/>
                    <a:pt x="2135" y="3332"/>
                  </a:cubicBezTo>
                  <a:cubicBezTo>
                    <a:pt x="2135" y="2747"/>
                    <a:pt x="2109" y="2148"/>
                    <a:pt x="2096" y="1615"/>
                  </a:cubicBezTo>
                  <a:cubicBezTo>
                    <a:pt x="2073" y="665"/>
                    <a:pt x="2032" y="358"/>
                    <a:pt x="1989" y="358"/>
                  </a:cubicBezTo>
                  <a:cubicBezTo>
                    <a:pt x="1910" y="358"/>
                    <a:pt x="1822" y="1394"/>
                    <a:pt x="1822" y="1394"/>
                  </a:cubicBezTo>
                  <a:cubicBezTo>
                    <a:pt x="1822" y="356"/>
                    <a:pt x="1780" y="11"/>
                    <a:pt x="1724" y="11"/>
                  </a:cubicBezTo>
                  <a:cubicBezTo>
                    <a:pt x="1612" y="11"/>
                    <a:pt x="1445" y="1368"/>
                    <a:pt x="1445" y="1368"/>
                  </a:cubicBezTo>
                  <a:cubicBezTo>
                    <a:pt x="1385" y="344"/>
                    <a:pt x="1327" y="0"/>
                    <a:pt x="1276" y="0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6738475" y="2742200"/>
              <a:ext cx="576275" cy="391700"/>
            </a:xfrm>
            <a:custGeom>
              <a:avLst/>
              <a:gdLst/>
              <a:ahLst/>
              <a:cxnLst/>
              <a:rect l="l" t="t" r="r" b="b"/>
              <a:pathLst>
                <a:path w="23051" h="15668" extrusionOk="0">
                  <a:moveTo>
                    <a:pt x="20722" y="1"/>
                  </a:moveTo>
                  <a:lnTo>
                    <a:pt x="20332" y="4228"/>
                  </a:lnTo>
                  <a:cubicBezTo>
                    <a:pt x="20332" y="4228"/>
                    <a:pt x="16781" y="3825"/>
                    <a:pt x="16300" y="3747"/>
                  </a:cubicBezTo>
                  <a:cubicBezTo>
                    <a:pt x="15818" y="3656"/>
                    <a:pt x="14335" y="3448"/>
                    <a:pt x="14335" y="3448"/>
                  </a:cubicBezTo>
                  <a:cubicBezTo>
                    <a:pt x="14335" y="3448"/>
                    <a:pt x="14158" y="4411"/>
                    <a:pt x="12865" y="4411"/>
                  </a:cubicBezTo>
                  <a:cubicBezTo>
                    <a:pt x="12848" y="4411"/>
                    <a:pt x="12831" y="4411"/>
                    <a:pt x="12813" y="4410"/>
                  </a:cubicBezTo>
                  <a:cubicBezTo>
                    <a:pt x="11487" y="4371"/>
                    <a:pt x="11513" y="3032"/>
                    <a:pt x="11513" y="3032"/>
                  </a:cubicBezTo>
                  <a:cubicBezTo>
                    <a:pt x="11513" y="3032"/>
                    <a:pt x="9221" y="2612"/>
                    <a:pt x="6694" y="2612"/>
                  </a:cubicBezTo>
                  <a:cubicBezTo>
                    <a:pt x="5715" y="2612"/>
                    <a:pt x="4702" y="2675"/>
                    <a:pt x="3773" y="2849"/>
                  </a:cubicBezTo>
                  <a:cubicBezTo>
                    <a:pt x="3643" y="2862"/>
                    <a:pt x="3512" y="2888"/>
                    <a:pt x="3382" y="2927"/>
                  </a:cubicBezTo>
                  <a:cubicBezTo>
                    <a:pt x="0" y="3695"/>
                    <a:pt x="3955" y="5750"/>
                    <a:pt x="3955" y="5750"/>
                  </a:cubicBezTo>
                  <a:lnTo>
                    <a:pt x="9210" y="5958"/>
                  </a:lnTo>
                  <a:cubicBezTo>
                    <a:pt x="8898" y="9744"/>
                    <a:pt x="8534" y="14713"/>
                    <a:pt x="8534" y="14713"/>
                  </a:cubicBezTo>
                  <a:cubicBezTo>
                    <a:pt x="9917" y="15450"/>
                    <a:pt x="11461" y="15667"/>
                    <a:pt x="12800" y="15667"/>
                  </a:cubicBezTo>
                  <a:cubicBezTo>
                    <a:pt x="14722" y="15667"/>
                    <a:pt x="16222" y="15220"/>
                    <a:pt x="16222" y="15220"/>
                  </a:cubicBezTo>
                  <a:cubicBezTo>
                    <a:pt x="16456" y="12450"/>
                    <a:pt x="16443" y="6739"/>
                    <a:pt x="16443" y="6739"/>
                  </a:cubicBezTo>
                  <a:lnTo>
                    <a:pt x="16443" y="6739"/>
                  </a:lnTo>
                  <a:cubicBezTo>
                    <a:pt x="16443" y="6739"/>
                    <a:pt x="17878" y="6909"/>
                    <a:pt x="19315" y="6909"/>
                  </a:cubicBezTo>
                  <a:cubicBezTo>
                    <a:pt x="20393" y="6909"/>
                    <a:pt x="21471" y="6813"/>
                    <a:pt x="21945" y="6479"/>
                  </a:cubicBezTo>
                  <a:cubicBezTo>
                    <a:pt x="23051" y="5698"/>
                    <a:pt x="22804" y="40"/>
                    <a:pt x="22804" y="40"/>
                  </a:cubicBezTo>
                  <a:lnTo>
                    <a:pt x="20722" y="1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6738475" y="2807500"/>
              <a:ext cx="244250" cy="83675"/>
            </a:xfrm>
            <a:custGeom>
              <a:avLst/>
              <a:gdLst/>
              <a:ahLst/>
              <a:cxnLst/>
              <a:rect l="l" t="t" r="r" b="b"/>
              <a:pathLst>
                <a:path w="9770" h="3347" extrusionOk="0">
                  <a:moveTo>
                    <a:pt x="6678" y="0"/>
                  </a:moveTo>
                  <a:cubicBezTo>
                    <a:pt x="5704" y="0"/>
                    <a:pt x="4695" y="64"/>
                    <a:pt x="3773" y="237"/>
                  </a:cubicBezTo>
                  <a:cubicBezTo>
                    <a:pt x="3643" y="263"/>
                    <a:pt x="3512" y="289"/>
                    <a:pt x="3382" y="315"/>
                  </a:cubicBezTo>
                  <a:cubicBezTo>
                    <a:pt x="0" y="1083"/>
                    <a:pt x="3955" y="3138"/>
                    <a:pt x="3955" y="3138"/>
                  </a:cubicBezTo>
                  <a:lnTo>
                    <a:pt x="8976" y="3346"/>
                  </a:lnTo>
                  <a:cubicBezTo>
                    <a:pt x="9249" y="2293"/>
                    <a:pt x="9509" y="1239"/>
                    <a:pt x="9769" y="185"/>
                  </a:cubicBezTo>
                  <a:cubicBezTo>
                    <a:pt x="8913" y="87"/>
                    <a:pt x="7819" y="0"/>
                    <a:pt x="6678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7150500" y="2836500"/>
              <a:ext cx="35800" cy="77425"/>
            </a:xfrm>
            <a:custGeom>
              <a:avLst/>
              <a:gdLst/>
              <a:ahLst/>
              <a:cxnLst/>
              <a:rect l="l" t="t" r="r" b="b"/>
              <a:pathLst>
                <a:path w="1432" h="3097" extrusionOk="0">
                  <a:moveTo>
                    <a:pt x="1" y="1"/>
                  </a:moveTo>
                  <a:lnTo>
                    <a:pt x="1" y="2967"/>
                  </a:lnTo>
                  <a:cubicBezTo>
                    <a:pt x="144" y="2993"/>
                    <a:pt x="716" y="3045"/>
                    <a:pt x="1432" y="3097"/>
                  </a:cubicBezTo>
                  <a:cubicBezTo>
                    <a:pt x="1210" y="2082"/>
                    <a:pt x="963" y="1081"/>
                    <a:pt x="716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6520250" y="2589600"/>
              <a:ext cx="210100" cy="253125"/>
            </a:xfrm>
            <a:custGeom>
              <a:avLst/>
              <a:gdLst/>
              <a:ahLst/>
              <a:cxnLst/>
              <a:rect l="l" t="t" r="r" b="b"/>
              <a:pathLst>
                <a:path w="8404" h="10125" extrusionOk="0">
                  <a:moveTo>
                    <a:pt x="3569" y="0"/>
                  </a:moveTo>
                  <a:cubicBezTo>
                    <a:pt x="3274" y="0"/>
                    <a:pt x="3071" y="108"/>
                    <a:pt x="3071" y="108"/>
                  </a:cubicBezTo>
                  <a:lnTo>
                    <a:pt x="1" y="5389"/>
                  </a:lnTo>
                  <a:cubicBezTo>
                    <a:pt x="300" y="5870"/>
                    <a:pt x="599" y="6339"/>
                    <a:pt x="911" y="6794"/>
                  </a:cubicBezTo>
                  <a:cubicBezTo>
                    <a:pt x="1328" y="7405"/>
                    <a:pt x="1783" y="7991"/>
                    <a:pt x="2277" y="8550"/>
                  </a:cubicBezTo>
                  <a:cubicBezTo>
                    <a:pt x="2837" y="9201"/>
                    <a:pt x="3513" y="9734"/>
                    <a:pt x="4267" y="10124"/>
                  </a:cubicBezTo>
                  <a:cubicBezTo>
                    <a:pt x="4606" y="9448"/>
                    <a:pt x="4319" y="8381"/>
                    <a:pt x="4306" y="8303"/>
                  </a:cubicBezTo>
                  <a:lnTo>
                    <a:pt x="4306" y="8303"/>
                  </a:lnTo>
                  <a:cubicBezTo>
                    <a:pt x="4330" y="8387"/>
                    <a:pt x="4632" y="9458"/>
                    <a:pt x="5179" y="9458"/>
                  </a:cubicBezTo>
                  <a:cubicBezTo>
                    <a:pt x="5225" y="9458"/>
                    <a:pt x="5272" y="9451"/>
                    <a:pt x="5321" y="9435"/>
                  </a:cubicBezTo>
                  <a:cubicBezTo>
                    <a:pt x="5945" y="9227"/>
                    <a:pt x="5452" y="7888"/>
                    <a:pt x="5451" y="7887"/>
                  </a:cubicBezTo>
                  <a:lnTo>
                    <a:pt x="5451" y="7887"/>
                  </a:lnTo>
                  <a:cubicBezTo>
                    <a:pt x="5452" y="7888"/>
                    <a:pt x="5746" y="8633"/>
                    <a:pt x="5984" y="8633"/>
                  </a:cubicBezTo>
                  <a:cubicBezTo>
                    <a:pt x="6011" y="8633"/>
                    <a:pt x="6038" y="8623"/>
                    <a:pt x="6063" y="8602"/>
                  </a:cubicBezTo>
                  <a:cubicBezTo>
                    <a:pt x="6323" y="8394"/>
                    <a:pt x="5751" y="7822"/>
                    <a:pt x="5750" y="7822"/>
                  </a:cubicBezTo>
                  <a:lnTo>
                    <a:pt x="5750" y="7822"/>
                  </a:lnTo>
                  <a:cubicBezTo>
                    <a:pt x="5751" y="7822"/>
                    <a:pt x="6513" y="8404"/>
                    <a:pt x="7158" y="8404"/>
                  </a:cubicBezTo>
                  <a:cubicBezTo>
                    <a:pt x="7477" y="8404"/>
                    <a:pt x="7768" y="8261"/>
                    <a:pt x="7923" y="7835"/>
                  </a:cubicBezTo>
                  <a:cubicBezTo>
                    <a:pt x="8404" y="6560"/>
                    <a:pt x="7299" y="5714"/>
                    <a:pt x="7298" y="5714"/>
                  </a:cubicBezTo>
                  <a:lnTo>
                    <a:pt x="7298" y="5714"/>
                  </a:lnTo>
                  <a:cubicBezTo>
                    <a:pt x="7298" y="5714"/>
                    <a:pt x="7569" y="5792"/>
                    <a:pt x="7772" y="5792"/>
                  </a:cubicBezTo>
                  <a:cubicBezTo>
                    <a:pt x="7880" y="5792"/>
                    <a:pt x="7970" y="5769"/>
                    <a:pt x="7988" y="5701"/>
                  </a:cubicBezTo>
                  <a:cubicBezTo>
                    <a:pt x="8053" y="5506"/>
                    <a:pt x="7337" y="5246"/>
                    <a:pt x="7337" y="5246"/>
                  </a:cubicBezTo>
                  <a:lnTo>
                    <a:pt x="7337" y="5246"/>
                  </a:lnTo>
                  <a:cubicBezTo>
                    <a:pt x="7337" y="5246"/>
                    <a:pt x="7347" y="5247"/>
                    <a:pt x="7365" y="5247"/>
                  </a:cubicBezTo>
                  <a:cubicBezTo>
                    <a:pt x="7483" y="5247"/>
                    <a:pt x="7943" y="5217"/>
                    <a:pt x="8079" y="4765"/>
                  </a:cubicBezTo>
                  <a:cubicBezTo>
                    <a:pt x="8248" y="4257"/>
                    <a:pt x="7272" y="4218"/>
                    <a:pt x="7272" y="4218"/>
                  </a:cubicBezTo>
                  <a:cubicBezTo>
                    <a:pt x="7272" y="4218"/>
                    <a:pt x="7819" y="3477"/>
                    <a:pt x="7689" y="3022"/>
                  </a:cubicBezTo>
                  <a:cubicBezTo>
                    <a:pt x="7559" y="2579"/>
                    <a:pt x="6817" y="2514"/>
                    <a:pt x="6817" y="2514"/>
                  </a:cubicBezTo>
                  <a:cubicBezTo>
                    <a:pt x="6817" y="2514"/>
                    <a:pt x="7142" y="1942"/>
                    <a:pt x="6609" y="1148"/>
                  </a:cubicBezTo>
                  <a:cubicBezTo>
                    <a:pt x="6399" y="848"/>
                    <a:pt x="6142" y="756"/>
                    <a:pt x="5907" y="756"/>
                  </a:cubicBezTo>
                  <a:cubicBezTo>
                    <a:pt x="5529" y="756"/>
                    <a:pt x="5204" y="992"/>
                    <a:pt x="5204" y="992"/>
                  </a:cubicBezTo>
                  <a:cubicBezTo>
                    <a:pt x="5292" y="593"/>
                    <a:pt x="5242" y="473"/>
                    <a:pt x="5149" y="473"/>
                  </a:cubicBezTo>
                  <a:cubicBezTo>
                    <a:pt x="5010" y="473"/>
                    <a:pt x="4775" y="745"/>
                    <a:pt x="4775" y="745"/>
                  </a:cubicBezTo>
                  <a:cubicBezTo>
                    <a:pt x="4365" y="141"/>
                    <a:pt x="3907" y="0"/>
                    <a:pt x="3569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6418150" y="2560400"/>
              <a:ext cx="235475" cy="266650"/>
            </a:xfrm>
            <a:custGeom>
              <a:avLst/>
              <a:gdLst/>
              <a:ahLst/>
              <a:cxnLst/>
              <a:rect l="l" t="t" r="r" b="b"/>
              <a:pathLst>
                <a:path w="9419" h="10666" extrusionOk="0">
                  <a:moveTo>
                    <a:pt x="4677" y="0"/>
                  </a:moveTo>
                  <a:cubicBezTo>
                    <a:pt x="4594" y="0"/>
                    <a:pt x="4505" y="13"/>
                    <a:pt x="4410" y="40"/>
                  </a:cubicBezTo>
                  <a:cubicBezTo>
                    <a:pt x="3127" y="414"/>
                    <a:pt x="3824" y="2302"/>
                    <a:pt x="3885" y="2462"/>
                  </a:cubicBezTo>
                  <a:lnTo>
                    <a:pt x="3885" y="2462"/>
                  </a:lnTo>
                  <a:cubicBezTo>
                    <a:pt x="3841" y="2351"/>
                    <a:pt x="3456" y="1417"/>
                    <a:pt x="2943" y="1417"/>
                  </a:cubicBezTo>
                  <a:cubicBezTo>
                    <a:pt x="2883" y="1417"/>
                    <a:pt x="2821" y="1430"/>
                    <a:pt x="2758" y="1458"/>
                  </a:cubicBezTo>
                  <a:cubicBezTo>
                    <a:pt x="2135" y="1743"/>
                    <a:pt x="2781" y="3001"/>
                    <a:pt x="2784" y="3006"/>
                  </a:cubicBezTo>
                  <a:lnTo>
                    <a:pt x="2784" y="3006"/>
                  </a:lnTo>
                  <a:cubicBezTo>
                    <a:pt x="2782" y="3002"/>
                    <a:pt x="2428" y="2316"/>
                    <a:pt x="2194" y="2316"/>
                  </a:cubicBezTo>
                  <a:cubicBezTo>
                    <a:pt x="2162" y="2316"/>
                    <a:pt x="2133" y="2328"/>
                    <a:pt x="2107" y="2355"/>
                  </a:cubicBezTo>
                  <a:cubicBezTo>
                    <a:pt x="1873" y="2603"/>
                    <a:pt x="2498" y="3097"/>
                    <a:pt x="2498" y="3097"/>
                  </a:cubicBezTo>
                  <a:cubicBezTo>
                    <a:pt x="2498" y="3097"/>
                    <a:pt x="1780" y="2656"/>
                    <a:pt x="1162" y="2656"/>
                  </a:cubicBezTo>
                  <a:cubicBezTo>
                    <a:pt x="796" y="2656"/>
                    <a:pt x="464" y="2811"/>
                    <a:pt x="338" y="3305"/>
                  </a:cubicBezTo>
                  <a:cubicBezTo>
                    <a:pt x="0" y="4645"/>
                    <a:pt x="1184" y="5360"/>
                    <a:pt x="1184" y="5360"/>
                  </a:cubicBezTo>
                  <a:cubicBezTo>
                    <a:pt x="1184" y="5360"/>
                    <a:pt x="1002" y="5328"/>
                    <a:pt x="824" y="5328"/>
                  </a:cubicBezTo>
                  <a:cubicBezTo>
                    <a:pt x="667" y="5328"/>
                    <a:pt x="513" y="5353"/>
                    <a:pt x="494" y="5451"/>
                  </a:cubicBezTo>
                  <a:cubicBezTo>
                    <a:pt x="455" y="5647"/>
                    <a:pt x="1184" y="5829"/>
                    <a:pt x="1184" y="5829"/>
                  </a:cubicBezTo>
                  <a:cubicBezTo>
                    <a:pt x="1184" y="5829"/>
                    <a:pt x="612" y="5868"/>
                    <a:pt x="494" y="6388"/>
                  </a:cubicBezTo>
                  <a:cubicBezTo>
                    <a:pt x="408" y="6822"/>
                    <a:pt x="1071" y="6858"/>
                    <a:pt x="1294" y="6858"/>
                  </a:cubicBezTo>
                  <a:cubicBezTo>
                    <a:pt x="1339" y="6858"/>
                    <a:pt x="1366" y="6856"/>
                    <a:pt x="1366" y="6856"/>
                  </a:cubicBezTo>
                  <a:lnTo>
                    <a:pt x="1366" y="6856"/>
                  </a:lnTo>
                  <a:cubicBezTo>
                    <a:pt x="1366" y="6856"/>
                    <a:pt x="898" y="7650"/>
                    <a:pt x="1080" y="8079"/>
                  </a:cubicBezTo>
                  <a:cubicBezTo>
                    <a:pt x="1239" y="8484"/>
                    <a:pt x="1908" y="8495"/>
                    <a:pt x="1983" y="8495"/>
                  </a:cubicBezTo>
                  <a:cubicBezTo>
                    <a:pt x="1988" y="8495"/>
                    <a:pt x="1990" y="8495"/>
                    <a:pt x="1990" y="8495"/>
                  </a:cubicBezTo>
                  <a:lnTo>
                    <a:pt x="1990" y="8495"/>
                  </a:lnTo>
                  <a:cubicBezTo>
                    <a:pt x="1990" y="8495"/>
                    <a:pt x="1730" y="9094"/>
                    <a:pt x="2342" y="9822"/>
                  </a:cubicBezTo>
                  <a:cubicBezTo>
                    <a:pt x="2548" y="10068"/>
                    <a:pt x="2775" y="10149"/>
                    <a:pt x="2985" y="10149"/>
                  </a:cubicBezTo>
                  <a:cubicBezTo>
                    <a:pt x="3398" y="10149"/>
                    <a:pt x="3746" y="9835"/>
                    <a:pt x="3747" y="9835"/>
                  </a:cubicBezTo>
                  <a:lnTo>
                    <a:pt x="3747" y="9835"/>
                  </a:lnTo>
                  <a:cubicBezTo>
                    <a:pt x="3707" y="10227"/>
                    <a:pt x="3764" y="10349"/>
                    <a:pt x="3849" y="10349"/>
                  </a:cubicBezTo>
                  <a:cubicBezTo>
                    <a:pt x="3988" y="10349"/>
                    <a:pt x="4202" y="10030"/>
                    <a:pt x="4202" y="10030"/>
                  </a:cubicBezTo>
                  <a:cubicBezTo>
                    <a:pt x="4619" y="10533"/>
                    <a:pt x="5036" y="10666"/>
                    <a:pt x="5360" y="10666"/>
                  </a:cubicBezTo>
                  <a:cubicBezTo>
                    <a:pt x="5724" y="10666"/>
                    <a:pt x="5971" y="10499"/>
                    <a:pt x="5971" y="10499"/>
                  </a:cubicBezTo>
                  <a:lnTo>
                    <a:pt x="9184" y="3357"/>
                  </a:lnTo>
                  <a:cubicBezTo>
                    <a:pt x="9184" y="3357"/>
                    <a:pt x="9418" y="1120"/>
                    <a:pt x="7883" y="820"/>
                  </a:cubicBezTo>
                  <a:cubicBezTo>
                    <a:pt x="7757" y="796"/>
                    <a:pt x="7642" y="785"/>
                    <a:pt x="7537" y="785"/>
                  </a:cubicBezTo>
                  <a:cubicBezTo>
                    <a:pt x="7020" y="785"/>
                    <a:pt x="6740" y="1054"/>
                    <a:pt x="6589" y="1359"/>
                  </a:cubicBezTo>
                  <a:lnTo>
                    <a:pt x="6589" y="1359"/>
                  </a:lnTo>
                  <a:cubicBezTo>
                    <a:pt x="6640" y="939"/>
                    <a:pt x="6621" y="521"/>
                    <a:pt x="6342" y="521"/>
                  </a:cubicBezTo>
                  <a:cubicBezTo>
                    <a:pt x="6339" y="521"/>
                    <a:pt x="6337" y="521"/>
                    <a:pt x="6335" y="521"/>
                  </a:cubicBezTo>
                  <a:cubicBezTo>
                    <a:pt x="5801" y="533"/>
                    <a:pt x="5879" y="1904"/>
                    <a:pt x="5891" y="2088"/>
                  </a:cubicBezTo>
                  <a:lnTo>
                    <a:pt x="5891" y="2088"/>
                  </a:lnTo>
                  <a:cubicBezTo>
                    <a:pt x="5874" y="1872"/>
                    <a:pt x="5696" y="0"/>
                    <a:pt x="4677" y="0"/>
                  </a:cubicBez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6571650" y="2755925"/>
              <a:ext cx="60825" cy="91025"/>
            </a:xfrm>
            <a:custGeom>
              <a:avLst/>
              <a:gdLst/>
              <a:ahLst/>
              <a:cxnLst/>
              <a:rect l="l" t="t" r="r" b="b"/>
              <a:pathLst>
                <a:path w="2433" h="3641" extrusionOk="0">
                  <a:moveTo>
                    <a:pt x="1989" y="0"/>
                  </a:moveTo>
                  <a:cubicBezTo>
                    <a:pt x="1586" y="0"/>
                    <a:pt x="0" y="1897"/>
                    <a:pt x="0" y="1897"/>
                  </a:cubicBezTo>
                  <a:lnTo>
                    <a:pt x="325" y="3640"/>
                  </a:lnTo>
                  <a:lnTo>
                    <a:pt x="2433" y="3120"/>
                  </a:lnTo>
                  <a:cubicBezTo>
                    <a:pt x="2433" y="3120"/>
                    <a:pt x="2042" y="948"/>
                    <a:pt x="2081" y="154"/>
                  </a:cubicBezTo>
                  <a:cubicBezTo>
                    <a:pt x="2087" y="47"/>
                    <a:pt x="2052" y="0"/>
                    <a:pt x="1989" y="0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6624975" y="2709600"/>
              <a:ext cx="25575" cy="42225"/>
            </a:xfrm>
            <a:custGeom>
              <a:avLst/>
              <a:gdLst/>
              <a:ahLst/>
              <a:cxnLst/>
              <a:rect l="l" t="t" r="r" b="b"/>
              <a:pathLst>
                <a:path w="1023" h="1689" extrusionOk="0">
                  <a:moveTo>
                    <a:pt x="350" y="1"/>
                  </a:moveTo>
                  <a:cubicBezTo>
                    <a:pt x="311" y="1"/>
                    <a:pt x="287" y="4"/>
                    <a:pt x="287" y="4"/>
                  </a:cubicBezTo>
                  <a:lnTo>
                    <a:pt x="196" y="979"/>
                  </a:lnTo>
                  <a:cubicBezTo>
                    <a:pt x="196" y="979"/>
                    <a:pt x="0" y="1630"/>
                    <a:pt x="248" y="1682"/>
                  </a:cubicBezTo>
                  <a:cubicBezTo>
                    <a:pt x="268" y="1686"/>
                    <a:pt x="288" y="1688"/>
                    <a:pt x="307" y="1688"/>
                  </a:cubicBezTo>
                  <a:cubicBezTo>
                    <a:pt x="698" y="1688"/>
                    <a:pt x="1023" y="866"/>
                    <a:pt x="924" y="420"/>
                  </a:cubicBezTo>
                  <a:cubicBezTo>
                    <a:pt x="842" y="41"/>
                    <a:pt x="494" y="1"/>
                    <a:pt x="350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6494925" y="2646550"/>
              <a:ext cx="147300" cy="162425"/>
            </a:xfrm>
            <a:custGeom>
              <a:avLst/>
              <a:gdLst/>
              <a:ahLst/>
              <a:cxnLst/>
              <a:rect l="l" t="t" r="r" b="b"/>
              <a:pathLst>
                <a:path w="5892" h="6497" extrusionOk="0">
                  <a:moveTo>
                    <a:pt x="2827" y="1"/>
                  </a:moveTo>
                  <a:cubicBezTo>
                    <a:pt x="2435" y="1"/>
                    <a:pt x="600" y="104"/>
                    <a:pt x="298" y="2031"/>
                  </a:cubicBezTo>
                  <a:cubicBezTo>
                    <a:pt x="0" y="3935"/>
                    <a:pt x="875" y="6496"/>
                    <a:pt x="2718" y="6496"/>
                  </a:cubicBezTo>
                  <a:cubicBezTo>
                    <a:pt x="2965" y="6496"/>
                    <a:pt x="3230" y="6450"/>
                    <a:pt x="3511" y="6350"/>
                  </a:cubicBezTo>
                  <a:cubicBezTo>
                    <a:pt x="5892" y="5505"/>
                    <a:pt x="5450" y="3150"/>
                    <a:pt x="5398" y="2487"/>
                  </a:cubicBezTo>
                  <a:cubicBezTo>
                    <a:pt x="5358" y="1823"/>
                    <a:pt x="2900" y="2"/>
                    <a:pt x="2900" y="2"/>
                  </a:cubicBezTo>
                  <a:cubicBezTo>
                    <a:pt x="2900" y="2"/>
                    <a:pt x="2874" y="1"/>
                    <a:pt x="2827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6616850" y="2698625"/>
              <a:ext cx="15300" cy="48525"/>
            </a:xfrm>
            <a:custGeom>
              <a:avLst/>
              <a:gdLst/>
              <a:ahLst/>
              <a:cxnLst/>
              <a:rect l="l" t="t" r="r" b="b"/>
              <a:pathLst>
                <a:path w="612" h="1941" extrusionOk="0">
                  <a:moveTo>
                    <a:pt x="338" y="0"/>
                  </a:moveTo>
                  <a:cubicBezTo>
                    <a:pt x="338" y="0"/>
                    <a:pt x="0" y="1679"/>
                    <a:pt x="286" y="1900"/>
                  </a:cubicBezTo>
                  <a:cubicBezTo>
                    <a:pt x="321" y="1928"/>
                    <a:pt x="352" y="1941"/>
                    <a:pt x="380" y="1941"/>
                  </a:cubicBezTo>
                  <a:cubicBezTo>
                    <a:pt x="581" y="1941"/>
                    <a:pt x="612" y="1288"/>
                    <a:pt x="612" y="1288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6503350" y="2636275"/>
              <a:ext cx="142125" cy="97500"/>
            </a:xfrm>
            <a:custGeom>
              <a:avLst/>
              <a:gdLst/>
              <a:ahLst/>
              <a:cxnLst/>
              <a:rect l="l" t="t" r="r" b="b"/>
              <a:pathLst>
                <a:path w="5685" h="3900" extrusionOk="0">
                  <a:moveTo>
                    <a:pt x="2378" y="0"/>
                  </a:moveTo>
                  <a:cubicBezTo>
                    <a:pt x="1310" y="0"/>
                    <a:pt x="300" y="606"/>
                    <a:pt x="0" y="2182"/>
                  </a:cubicBezTo>
                  <a:cubicBezTo>
                    <a:pt x="0" y="2182"/>
                    <a:pt x="529" y="1356"/>
                    <a:pt x="1769" y="1356"/>
                  </a:cubicBezTo>
                  <a:cubicBezTo>
                    <a:pt x="1877" y="1356"/>
                    <a:pt x="1989" y="1362"/>
                    <a:pt x="2108" y="1376"/>
                  </a:cubicBezTo>
                  <a:cubicBezTo>
                    <a:pt x="3591" y="1532"/>
                    <a:pt x="4956" y="2377"/>
                    <a:pt x="5139" y="3899"/>
                  </a:cubicBezTo>
                  <a:cubicBezTo>
                    <a:pt x="5139" y="3899"/>
                    <a:pt x="5685" y="1363"/>
                    <a:pt x="3994" y="439"/>
                  </a:cubicBezTo>
                  <a:cubicBezTo>
                    <a:pt x="3501" y="164"/>
                    <a:pt x="2931" y="0"/>
                    <a:pt x="23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6594075" y="2645950"/>
              <a:ext cx="51400" cy="87500"/>
            </a:xfrm>
            <a:custGeom>
              <a:avLst/>
              <a:gdLst/>
              <a:ahLst/>
              <a:cxnLst/>
              <a:rect l="l" t="t" r="r" b="b"/>
              <a:pathLst>
                <a:path w="2056" h="3500" extrusionOk="0">
                  <a:moveTo>
                    <a:pt x="287" y="0"/>
                  </a:moveTo>
                  <a:lnTo>
                    <a:pt x="287" y="0"/>
                  </a:lnTo>
                  <a:cubicBezTo>
                    <a:pt x="313" y="455"/>
                    <a:pt x="248" y="911"/>
                    <a:pt x="53" y="1314"/>
                  </a:cubicBezTo>
                  <a:cubicBezTo>
                    <a:pt x="40" y="1353"/>
                    <a:pt x="27" y="1392"/>
                    <a:pt x="1" y="1431"/>
                  </a:cubicBezTo>
                  <a:cubicBezTo>
                    <a:pt x="807" y="1847"/>
                    <a:pt x="1392" y="2537"/>
                    <a:pt x="1510" y="3499"/>
                  </a:cubicBezTo>
                  <a:cubicBezTo>
                    <a:pt x="1510" y="3499"/>
                    <a:pt x="2056" y="963"/>
                    <a:pt x="365" y="52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6536525" y="2758775"/>
              <a:ext cx="59200" cy="19975"/>
            </a:xfrm>
            <a:custGeom>
              <a:avLst/>
              <a:gdLst/>
              <a:ahLst/>
              <a:cxnLst/>
              <a:rect l="l" t="t" r="r" b="b"/>
              <a:pathLst>
                <a:path w="2368" h="799" extrusionOk="0">
                  <a:moveTo>
                    <a:pt x="2368" y="1"/>
                  </a:moveTo>
                  <a:lnTo>
                    <a:pt x="0" y="391"/>
                  </a:lnTo>
                  <a:cubicBezTo>
                    <a:pt x="358" y="690"/>
                    <a:pt x="695" y="799"/>
                    <a:pt x="997" y="799"/>
                  </a:cubicBezTo>
                  <a:cubicBezTo>
                    <a:pt x="1813" y="799"/>
                    <a:pt x="2368" y="1"/>
                    <a:pt x="2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6469850" y="2946425"/>
              <a:ext cx="299875" cy="293375"/>
            </a:xfrm>
            <a:custGeom>
              <a:avLst/>
              <a:gdLst/>
              <a:ahLst/>
              <a:cxnLst/>
              <a:rect l="l" t="t" r="r" b="b"/>
              <a:pathLst>
                <a:path w="11995" h="11735" extrusionOk="0">
                  <a:moveTo>
                    <a:pt x="9353" y="1"/>
                  </a:moveTo>
                  <a:lnTo>
                    <a:pt x="2407" y="1106"/>
                  </a:lnTo>
                  <a:lnTo>
                    <a:pt x="2979" y="4046"/>
                  </a:lnTo>
                  <a:cubicBezTo>
                    <a:pt x="2979" y="4046"/>
                    <a:pt x="0" y="6518"/>
                    <a:pt x="1848" y="11734"/>
                  </a:cubicBezTo>
                  <a:lnTo>
                    <a:pt x="11539" y="11734"/>
                  </a:lnTo>
                  <a:cubicBezTo>
                    <a:pt x="11539" y="11734"/>
                    <a:pt x="11994" y="7064"/>
                    <a:pt x="9601" y="2876"/>
                  </a:cubicBezTo>
                  <a:lnTo>
                    <a:pt x="9353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6530000" y="2946750"/>
              <a:ext cx="200375" cy="120850"/>
            </a:xfrm>
            <a:custGeom>
              <a:avLst/>
              <a:gdLst/>
              <a:ahLst/>
              <a:cxnLst/>
              <a:rect l="l" t="t" r="r" b="b"/>
              <a:pathLst>
                <a:path w="8015" h="4834" extrusionOk="0">
                  <a:moveTo>
                    <a:pt x="6947" y="1"/>
                  </a:moveTo>
                  <a:lnTo>
                    <a:pt x="1" y="1106"/>
                  </a:lnTo>
                  <a:lnTo>
                    <a:pt x="560" y="4046"/>
                  </a:lnTo>
                  <a:cubicBezTo>
                    <a:pt x="560" y="4046"/>
                    <a:pt x="508" y="4072"/>
                    <a:pt x="430" y="4163"/>
                  </a:cubicBezTo>
                  <a:cubicBezTo>
                    <a:pt x="1929" y="4608"/>
                    <a:pt x="3495" y="4834"/>
                    <a:pt x="5062" y="4834"/>
                  </a:cubicBezTo>
                  <a:cubicBezTo>
                    <a:pt x="5331" y="4834"/>
                    <a:pt x="5599" y="4827"/>
                    <a:pt x="5868" y="4814"/>
                  </a:cubicBezTo>
                  <a:cubicBezTo>
                    <a:pt x="6596" y="4775"/>
                    <a:pt x="7312" y="4658"/>
                    <a:pt x="8014" y="4489"/>
                  </a:cubicBezTo>
                  <a:cubicBezTo>
                    <a:pt x="7767" y="3942"/>
                    <a:pt x="7494" y="3396"/>
                    <a:pt x="7195" y="2876"/>
                  </a:cubicBezTo>
                  <a:lnTo>
                    <a:pt x="6947" y="1"/>
                  </a:ln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6312950" y="2753775"/>
              <a:ext cx="223925" cy="200225"/>
            </a:xfrm>
            <a:custGeom>
              <a:avLst/>
              <a:gdLst/>
              <a:ahLst/>
              <a:cxnLst/>
              <a:rect l="l" t="t" r="r" b="b"/>
              <a:pathLst>
                <a:path w="8957" h="8009" extrusionOk="0">
                  <a:moveTo>
                    <a:pt x="1017" y="0"/>
                  </a:moveTo>
                  <a:cubicBezTo>
                    <a:pt x="965" y="0"/>
                    <a:pt x="1028" y="351"/>
                    <a:pt x="1320" y="1372"/>
                  </a:cubicBezTo>
                  <a:cubicBezTo>
                    <a:pt x="1320" y="1372"/>
                    <a:pt x="679" y="128"/>
                    <a:pt x="566" y="128"/>
                  </a:cubicBezTo>
                  <a:cubicBezTo>
                    <a:pt x="508" y="128"/>
                    <a:pt x="589" y="457"/>
                    <a:pt x="969" y="1450"/>
                  </a:cubicBezTo>
                  <a:cubicBezTo>
                    <a:pt x="969" y="1450"/>
                    <a:pt x="282" y="325"/>
                    <a:pt x="155" y="325"/>
                  </a:cubicBezTo>
                  <a:cubicBezTo>
                    <a:pt x="88" y="325"/>
                    <a:pt x="180" y="643"/>
                    <a:pt x="618" y="1619"/>
                  </a:cubicBezTo>
                  <a:cubicBezTo>
                    <a:pt x="618" y="1619"/>
                    <a:pt x="134" y="745"/>
                    <a:pt x="49" y="745"/>
                  </a:cubicBezTo>
                  <a:cubicBezTo>
                    <a:pt x="1" y="745"/>
                    <a:pt x="83" y="1031"/>
                    <a:pt x="462" y="1931"/>
                  </a:cubicBezTo>
                  <a:cubicBezTo>
                    <a:pt x="1502" y="4416"/>
                    <a:pt x="2985" y="7928"/>
                    <a:pt x="3649" y="8006"/>
                  </a:cubicBezTo>
                  <a:cubicBezTo>
                    <a:pt x="3663" y="8008"/>
                    <a:pt x="3679" y="8009"/>
                    <a:pt x="3696" y="8009"/>
                  </a:cubicBezTo>
                  <a:cubicBezTo>
                    <a:pt x="4516" y="8009"/>
                    <a:pt x="8956" y="5951"/>
                    <a:pt x="8956" y="5951"/>
                  </a:cubicBezTo>
                  <a:cubicBezTo>
                    <a:pt x="8956" y="5951"/>
                    <a:pt x="8930" y="3349"/>
                    <a:pt x="8802" y="3349"/>
                  </a:cubicBezTo>
                  <a:cubicBezTo>
                    <a:pt x="8801" y="3349"/>
                    <a:pt x="8801" y="3349"/>
                    <a:pt x="8800" y="3349"/>
                  </a:cubicBezTo>
                  <a:cubicBezTo>
                    <a:pt x="8800" y="3349"/>
                    <a:pt x="5717" y="4715"/>
                    <a:pt x="4039" y="5469"/>
                  </a:cubicBezTo>
                  <a:cubicBezTo>
                    <a:pt x="4039" y="5469"/>
                    <a:pt x="2153" y="2165"/>
                    <a:pt x="2036" y="1918"/>
                  </a:cubicBezTo>
                  <a:cubicBezTo>
                    <a:pt x="2036" y="1918"/>
                    <a:pt x="2265" y="878"/>
                    <a:pt x="2172" y="878"/>
                  </a:cubicBezTo>
                  <a:cubicBezTo>
                    <a:pt x="2130" y="878"/>
                    <a:pt x="2023" y="1088"/>
                    <a:pt x="1802" y="1697"/>
                  </a:cubicBezTo>
                  <a:cubicBezTo>
                    <a:pt x="1802" y="1697"/>
                    <a:pt x="1132" y="0"/>
                    <a:pt x="1017" y="0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6451625" y="2837475"/>
              <a:ext cx="85250" cy="93700"/>
            </a:xfrm>
            <a:custGeom>
              <a:avLst/>
              <a:gdLst/>
              <a:ahLst/>
              <a:cxnLst/>
              <a:rect l="l" t="t" r="r" b="b"/>
              <a:pathLst>
                <a:path w="3410" h="3748" extrusionOk="0">
                  <a:moveTo>
                    <a:pt x="3255" y="1"/>
                  </a:moveTo>
                  <a:cubicBezTo>
                    <a:pt x="3254" y="1"/>
                    <a:pt x="3254" y="1"/>
                    <a:pt x="3253" y="1"/>
                  </a:cubicBezTo>
                  <a:cubicBezTo>
                    <a:pt x="3253" y="1"/>
                    <a:pt x="1575" y="742"/>
                    <a:pt x="1" y="1445"/>
                  </a:cubicBezTo>
                  <a:cubicBezTo>
                    <a:pt x="118" y="2225"/>
                    <a:pt x="352" y="3084"/>
                    <a:pt x="807" y="3747"/>
                  </a:cubicBezTo>
                  <a:cubicBezTo>
                    <a:pt x="2121" y="3201"/>
                    <a:pt x="3409" y="2616"/>
                    <a:pt x="3409" y="2616"/>
                  </a:cubicBezTo>
                  <a:cubicBezTo>
                    <a:pt x="3409" y="2616"/>
                    <a:pt x="3383" y="1"/>
                    <a:pt x="3255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6458150" y="2804325"/>
              <a:ext cx="270575" cy="235250"/>
            </a:xfrm>
            <a:custGeom>
              <a:avLst/>
              <a:gdLst/>
              <a:ahLst/>
              <a:cxnLst/>
              <a:rect l="l" t="t" r="r" b="b"/>
              <a:pathLst>
                <a:path w="10823" h="9410" extrusionOk="0">
                  <a:moveTo>
                    <a:pt x="6908" y="0"/>
                  </a:moveTo>
                  <a:cubicBezTo>
                    <a:pt x="6908" y="0"/>
                    <a:pt x="4202" y="182"/>
                    <a:pt x="3994" y="586"/>
                  </a:cubicBezTo>
                  <a:lnTo>
                    <a:pt x="4085" y="1158"/>
                  </a:lnTo>
                  <a:cubicBezTo>
                    <a:pt x="4085" y="1158"/>
                    <a:pt x="3840" y="1123"/>
                    <a:pt x="3492" y="1123"/>
                  </a:cubicBezTo>
                  <a:cubicBezTo>
                    <a:pt x="3102" y="1123"/>
                    <a:pt x="2581" y="1167"/>
                    <a:pt x="2133" y="1353"/>
                  </a:cubicBezTo>
                  <a:cubicBezTo>
                    <a:pt x="1639" y="1561"/>
                    <a:pt x="0" y="2199"/>
                    <a:pt x="0" y="2199"/>
                  </a:cubicBezTo>
                  <a:cubicBezTo>
                    <a:pt x="312" y="3330"/>
                    <a:pt x="768" y="4423"/>
                    <a:pt x="1379" y="5438"/>
                  </a:cubicBezTo>
                  <a:lnTo>
                    <a:pt x="2316" y="5177"/>
                  </a:lnTo>
                  <a:lnTo>
                    <a:pt x="2316" y="5177"/>
                  </a:lnTo>
                  <a:cubicBezTo>
                    <a:pt x="2160" y="6465"/>
                    <a:pt x="2199" y="7779"/>
                    <a:pt x="2433" y="9067"/>
                  </a:cubicBezTo>
                  <a:cubicBezTo>
                    <a:pt x="2433" y="9067"/>
                    <a:pt x="3764" y="9409"/>
                    <a:pt x="5518" y="9409"/>
                  </a:cubicBezTo>
                  <a:cubicBezTo>
                    <a:pt x="7165" y="9409"/>
                    <a:pt x="9185" y="9107"/>
                    <a:pt x="10823" y="7935"/>
                  </a:cubicBezTo>
                  <a:cubicBezTo>
                    <a:pt x="10823" y="7935"/>
                    <a:pt x="10706" y="1756"/>
                    <a:pt x="9600" y="1379"/>
                  </a:cubicBezTo>
                  <a:cubicBezTo>
                    <a:pt x="8903" y="1154"/>
                    <a:pt x="8173" y="1037"/>
                    <a:pt x="7441" y="1037"/>
                  </a:cubicBezTo>
                  <a:cubicBezTo>
                    <a:pt x="7367" y="1037"/>
                    <a:pt x="7293" y="1038"/>
                    <a:pt x="7220" y="1041"/>
                  </a:cubicBezTo>
                  <a:lnTo>
                    <a:pt x="6908" y="0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6513100" y="2880100"/>
              <a:ext cx="215625" cy="159475"/>
            </a:xfrm>
            <a:custGeom>
              <a:avLst/>
              <a:gdLst/>
              <a:ahLst/>
              <a:cxnLst/>
              <a:rect l="l" t="t" r="r" b="b"/>
              <a:pathLst>
                <a:path w="8625" h="6379" extrusionOk="0">
                  <a:moveTo>
                    <a:pt x="8170" y="0"/>
                  </a:moveTo>
                  <a:cubicBezTo>
                    <a:pt x="7428" y="1639"/>
                    <a:pt x="6466" y="3252"/>
                    <a:pt x="4736" y="3890"/>
                  </a:cubicBezTo>
                  <a:cubicBezTo>
                    <a:pt x="4042" y="4139"/>
                    <a:pt x="3320" y="4262"/>
                    <a:pt x="2598" y="4262"/>
                  </a:cubicBezTo>
                  <a:cubicBezTo>
                    <a:pt x="2115" y="4262"/>
                    <a:pt x="1633" y="4207"/>
                    <a:pt x="1158" y="4098"/>
                  </a:cubicBezTo>
                  <a:cubicBezTo>
                    <a:pt x="742" y="3994"/>
                    <a:pt x="300" y="3825"/>
                    <a:pt x="27" y="3486"/>
                  </a:cubicBezTo>
                  <a:lnTo>
                    <a:pt x="27" y="3486"/>
                  </a:lnTo>
                  <a:cubicBezTo>
                    <a:pt x="1" y="4345"/>
                    <a:pt x="79" y="5190"/>
                    <a:pt x="235" y="6036"/>
                  </a:cubicBezTo>
                  <a:cubicBezTo>
                    <a:pt x="235" y="6036"/>
                    <a:pt x="1566" y="6378"/>
                    <a:pt x="3320" y="6378"/>
                  </a:cubicBezTo>
                  <a:cubicBezTo>
                    <a:pt x="4967" y="6378"/>
                    <a:pt x="6987" y="6076"/>
                    <a:pt x="8625" y="4904"/>
                  </a:cubicBezTo>
                  <a:cubicBezTo>
                    <a:pt x="8625" y="4904"/>
                    <a:pt x="8560" y="1951"/>
                    <a:pt x="8170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6780750" y="2714225"/>
              <a:ext cx="95950" cy="101175"/>
            </a:xfrm>
            <a:custGeom>
              <a:avLst/>
              <a:gdLst/>
              <a:ahLst/>
              <a:cxnLst/>
              <a:rect l="l" t="t" r="r" b="b"/>
              <a:pathLst>
                <a:path w="3838" h="4047" extrusionOk="0">
                  <a:moveTo>
                    <a:pt x="26" y="1822"/>
                  </a:moveTo>
                  <a:lnTo>
                    <a:pt x="0" y="1913"/>
                  </a:lnTo>
                  <a:cubicBezTo>
                    <a:pt x="0" y="1913"/>
                    <a:pt x="19" y="1920"/>
                    <a:pt x="50" y="1929"/>
                  </a:cubicBezTo>
                  <a:lnTo>
                    <a:pt x="50" y="1929"/>
                  </a:lnTo>
                  <a:lnTo>
                    <a:pt x="26" y="1822"/>
                  </a:lnTo>
                  <a:close/>
                  <a:moveTo>
                    <a:pt x="3122" y="1"/>
                  </a:moveTo>
                  <a:lnTo>
                    <a:pt x="950" y="53"/>
                  </a:lnTo>
                  <a:cubicBezTo>
                    <a:pt x="950" y="53"/>
                    <a:pt x="885" y="1393"/>
                    <a:pt x="872" y="1809"/>
                  </a:cubicBezTo>
                  <a:cubicBezTo>
                    <a:pt x="867" y="1971"/>
                    <a:pt x="724" y="2020"/>
                    <a:pt x="556" y="2020"/>
                  </a:cubicBezTo>
                  <a:cubicBezTo>
                    <a:pt x="368" y="2020"/>
                    <a:pt x="148" y="1959"/>
                    <a:pt x="50" y="1929"/>
                  </a:cubicBezTo>
                  <a:lnTo>
                    <a:pt x="50" y="1929"/>
                  </a:lnTo>
                  <a:lnTo>
                    <a:pt x="260" y="2863"/>
                  </a:lnTo>
                  <a:lnTo>
                    <a:pt x="1691" y="4046"/>
                  </a:lnTo>
                  <a:lnTo>
                    <a:pt x="3838" y="3149"/>
                  </a:lnTo>
                  <a:cubicBezTo>
                    <a:pt x="3838" y="3149"/>
                    <a:pt x="3630" y="1991"/>
                    <a:pt x="3239" y="1965"/>
                  </a:cubicBezTo>
                  <a:cubicBezTo>
                    <a:pt x="2849" y="1939"/>
                    <a:pt x="3122" y="1"/>
                    <a:pt x="3122" y="1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6803175" y="2714225"/>
              <a:ext cx="55650" cy="39075"/>
            </a:xfrm>
            <a:custGeom>
              <a:avLst/>
              <a:gdLst/>
              <a:ahLst/>
              <a:cxnLst/>
              <a:rect l="l" t="t" r="r" b="b"/>
              <a:pathLst>
                <a:path w="2226" h="1563" extrusionOk="0">
                  <a:moveTo>
                    <a:pt x="2225" y="1"/>
                  </a:moveTo>
                  <a:lnTo>
                    <a:pt x="53" y="53"/>
                  </a:lnTo>
                  <a:cubicBezTo>
                    <a:pt x="53" y="53"/>
                    <a:pt x="27" y="612"/>
                    <a:pt x="1" y="1120"/>
                  </a:cubicBezTo>
                  <a:cubicBezTo>
                    <a:pt x="503" y="1411"/>
                    <a:pt x="1068" y="1563"/>
                    <a:pt x="1640" y="1563"/>
                  </a:cubicBezTo>
                  <a:cubicBezTo>
                    <a:pt x="1809" y="1563"/>
                    <a:pt x="1979" y="1549"/>
                    <a:pt x="2147" y="1523"/>
                  </a:cubicBezTo>
                  <a:cubicBezTo>
                    <a:pt x="2121" y="1016"/>
                    <a:pt x="2147" y="508"/>
                    <a:pt x="2225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6722850" y="2637125"/>
              <a:ext cx="29300" cy="45925"/>
            </a:xfrm>
            <a:custGeom>
              <a:avLst/>
              <a:gdLst/>
              <a:ahLst/>
              <a:cxnLst/>
              <a:rect l="l" t="t" r="r" b="b"/>
              <a:pathLst>
                <a:path w="1172" h="1837" extrusionOk="0">
                  <a:moveTo>
                    <a:pt x="595" y="1"/>
                  </a:moveTo>
                  <a:cubicBezTo>
                    <a:pt x="437" y="1"/>
                    <a:pt x="277" y="113"/>
                    <a:pt x="196" y="496"/>
                  </a:cubicBezTo>
                  <a:cubicBezTo>
                    <a:pt x="1" y="1420"/>
                    <a:pt x="1172" y="1836"/>
                    <a:pt x="1172" y="1836"/>
                  </a:cubicBezTo>
                  <a:lnTo>
                    <a:pt x="1042" y="223"/>
                  </a:lnTo>
                  <a:cubicBezTo>
                    <a:pt x="1042" y="223"/>
                    <a:pt x="819" y="1"/>
                    <a:pt x="595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6896525" y="2640700"/>
              <a:ext cx="29275" cy="45925"/>
            </a:xfrm>
            <a:custGeom>
              <a:avLst/>
              <a:gdLst/>
              <a:ahLst/>
              <a:cxnLst/>
              <a:rect l="l" t="t" r="r" b="b"/>
              <a:pathLst>
                <a:path w="1171" h="1837" extrusionOk="0">
                  <a:moveTo>
                    <a:pt x="577" y="1"/>
                  </a:moveTo>
                  <a:cubicBezTo>
                    <a:pt x="353" y="1"/>
                    <a:pt x="130" y="223"/>
                    <a:pt x="130" y="223"/>
                  </a:cubicBezTo>
                  <a:lnTo>
                    <a:pt x="0" y="1836"/>
                  </a:lnTo>
                  <a:cubicBezTo>
                    <a:pt x="0" y="1836"/>
                    <a:pt x="1171" y="1420"/>
                    <a:pt x="976" y="496"/>
                  </a:cubicBezTo>
                  <a:cubicBezTo>
                    <a:pt x="895" y="113"/>
                    <a:pt x="735" y="1"/>
                    <a:pt x="577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6752775" y="2575900"/>
              <a:ext cx="154825" cy="166975"/>
            </a:xfrm>
            <a:custGeom>
              <a:avLst/>
              <a:gdLst/>
              <a:ahLst/>
              <a:cxnLst/>
              <a:rect l="l" t="t" r="r" b="b"/>
              <a:pathLst>
                <a:path w="6193" h="6679" extrusionOk="0">
                  <a:moveTo>
                    <a:pt x="3042" y="1"/>
                  </a:moveTo>
                  <a:cubicBezTo>
                    <a:pt x="3003" y="1"/>
                    <a:pt x="2964" y="2"/>
                    <a:pt x="2927" y="5"/>
                  </a:cubicBezTo>
                  <a:cubicBezTo>
                    <a:pt x="222" y="266"/>
                    <a:pt x="1" y="3166"/>
                    <a:pt x="794" y="5027"/>
                  </a:cubicBezTo>
                  <a:cubicBezTo>
                    <a:pt x="1419" y="6483"/>
                    <a:pt x="2537" y="6666"/>
                    <a:pt x="2993" y="6679"/>
                  </a:cubicBezTo>
                  <a:cubicBezTo>
                    <a:pt x="4033" y="6653"/>
                    <a:pt x="4970" y="6015"/>
                    <a:pt x="5386" y="5053"/>
                  </a:cubicBezTo>
                  <a:cubicBezTo>
                    <a:pt x="6193" y="3244"/>
                    <a:pt x="5958" y="422"/>
                    <a:pt x="3422" y="57"/>
                  </a:cubicBezTo>
                  <a:cubicBezTo>
                    <a:pt x="3303" y="18"/>
                    <a:pt x="3168" y="1"/>
                    <a:pt x="3042" y="1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6766425" y="2462850"/>
              <a:ext cx="68000" cy="82375"/>
            </a:xfrm>
            <a:custGeom>
              <a:avLst/>
              <a:gdLst/>
              <a:ahLst/>
              <a:cxnLst/>
              <a:rect l="l" t="t" r="r" b="b"/>
              <a:pathLst>
                <a:path w="2720" h="3295" extrusionOk="0">
                  <a:moveTo>
                    <a:pt x="1185" y="0"/>
                  </a:moveTo>
                  <a:cubicBezTo>
                    <a:pt x="1" y="1353"/>
                    <a:pt x="1003" y="2511"/>
                    <a:pt x="1003" y="2511"/>
                  </a:cubicBezTo>
                  <a:lnTo>
                    <a:pt x="430" y="2030"/>
                  </a:lnTo>
                  <a:lnTo>
                    <a:pt x="430" y="2030"/>
                  </a:lnTo>
                  <a:cubicBezTo>
                    <a:pt x="482" y="2602"/>
                    <a:pt x="873" y="3083"/>
                    <a:pt x="1419" y="3253"/>
                  </a:cubicBezTo>
                  <a:cubicBezTo>
                    <a:pt x="1484" y="3274"/>
                    <a:pt x="1575" y="3295"/>
                    <a:pt x="1679" y="3295"/>
                  </a:cubicBezTo>
                  <a:cubicBezTo>
                    <a:pt x="2009" y="3295"/>
                    <a:pt x="2464" y="3089"/>
                    <a:pt x="2603" y="2069"/>
                  </a:cubicBezTo>
                  <a:cubicBezTo>
                    <a:pt x="2720" y="1327"/>
                    <a:pt x="2303" y="599"/>
                    <a:pt x="1588" y="352"/>
                  </a:cubicBezTo>
                  <a:lnTo>
                    <a:pt x="1588" y="352"/>
                  </a:lnTo>
                  <a:lnTo>
                    <a:pt x="1835" y="1587"/>
                  </a:lnTo>
                  <a:cubicBezTo>
                    <a:pt x="1250" y="1223"/>
                    <a:pt x="1185" y="0"/>
                    <a:pt x="1185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6794400" y="2536500"/>
              <a:ext cx="39375" cy="36125"/>
            </a:xfrm>
            <a:custGeom>
              <a:avLst/>
              <a:gdLst/>
              <a:ahLst/>
              <a:cxnLst/>
              <a:rect l="l" t="t" r="r" b="b"/>
              <a:pathLst>
                <a:path w="1575" h="1445" extrusionOk="0">
                  <a:moveTo>
                    <a:pt x="1036" y="1"/>
                  </a:moveTo>
                  <a:cubicBezTo>
                    <a:pt x="1012" y="1"/>
                    <a:pt x="988" y="3"/>
                    <a:pt x="963" y="7"/>
                  </a:cubicBezTo>
                  <a:lnTo>
                    <a:pt x="378" y="111"/>
                  </a:lnTo>
                  <a:cubicBezTo>
                    <a:pt x="157" y="150"/>
                    <a:pt x="1" y="359"/>
                    <a:pt x="40" y="580"/>
                  </a:cubicBezTo>
                  <a:lnTo>
                    <a:pt x="131" y="1100"/>
                  </a:lnTo>
                  <a:cubicBezTo>
                    <a:pt x="165" y="1308"/>
                    <a:pt x="334" y="1445"/>
                    <a:pt x="536" y="1445"/>
                  </a:cubicBezTo>
                  <a:cubicBezTo>
                    <a:pt x="561" y="1445"/>
                    <a:pt x="586" y="1443"/>
                    <a:pt x="612" y="1438"/>
                  </a:cubicBezTo>
                  <a:lnTo>
                    <a:pt x="1197" y="1334"/>
                  </a:lnTo>
                  <a:cubicBezTo>
                    <a:pt x="1419" y="1295"/>
                    <a:pt x="1575" y="1087"/>
                    <a:pt x="1536" y="866"/>
                  </a:cubicBezTo>
                  <a:lnTo>
                    <a:pt x="1445" y="333"/>
                  </a:lnTo>
                  <a:cubicBezTo>
                    <a:pt x="1410" y="136"/>
                    <a:pt x="1231" y="1"/>
                    <a:pt x="1036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6738475" y="2544350"/>
              <a:ext cx="170750" cy="206325"/>
            </a:xfrm>
            <a:custGeom>
              <a:avLst/>
              <a:gdLst/>
              <a:ahLst/>
              <a:cxnLst/>
              <a:rect l="l" t="t" r="r" b="b"/>
              <a:pathLst>
                <a:path w="6830" h="8253" extrusionOk="0">
                  <a:moveTo>
                    <a:pt x="4670" y="2113"/>
                  </a:moveTo>
                  <a:cubicBezTo>
                    <a:pt x="4670" y="2113"/>
                    <a:pt x="4671" y="2113"/>
                    <a:pt x="4671" y="2113"/>
                  </a:cubicBezTo>
                  <a:lnTo>
                    <a:pt x="4671" y="2113"/>
                  </a:lnTo>
                  <a:cubicBezTo>
                    <a:pt x="4671" y="2113"/>
                    <a:pt x="4670" y="2113"/>
                    <a:pt x="4670" y="2113"/>
                  </a:cubicBezTo>
                  <a:close/>
                  <a:moveTo>
                    <a:pt x="3983" y="1"/>
                  </a:moveTo>
                  <a:cubicBezTo>
                    <a:pt x="3569" y="1"/>
                    <a:pt x="3177" y="192"/>
                    <a:pt x="2927" y="526"/>
                  </a:cubicBezTo>
                  <a:cubicBezTo>
                    <a:pt x="2771" y="310"/>
                    <a:pt x="2527" y="172"/>
                    <a:pt x="2255" y="172"/>
                  </a:cubicBezTo>
                  <a:cubicBezTo>
                    <a:pt x="2232" y="172"/>
                    <a:pt x="2209" y="173"/>
                    <a:pt x="2186" y="175"/>
                  </a:cubicBezTo>
                  <a:cubicBezTo>
                    <a:pt x="1379" y="175"/>
                    <a:pt x="0" y="955"/>
                    <a:pt x="0" y="3284"/>
                  </a:cubicBezTo>
                  <a:cubicBezTo>
                    <a:pt x="0" y="6705"/>
                    <a:pt x="2212" y="8201"/>
                    <a:pt x="2212" y="8201"/>
                  </a:cubicBezTo>
                  <a:cubicBezTo>
                    <a:pt x="742" y="6158"/>
                    <a:pt x="989" y="3752"/>
                    <a:pt x="989" y="3752"/>
                  </a:cubicBezTo>
                  <a:cubicBezTo>
                    <a:pt x="2459" y="3310"/>
                    <a:pt x="2511" y="1541"/>
                    <a:pt x="2511" y="1541"/>
                  </a:cubicBezTo>
                  <a:cubicBezTo>
                    <a:pt x="2511" y="1541"/>
                    <a:pt x="2680" y="2906"/>
                    <a:pt x="3968" y="3206"/>
                  </a:cubicBezTo>
                  <a:lnTo>
                    <a:pt x="3695" y="2555"/>
                  </a:lnTo>
                  <a:lnTo>
                    <a:pt x="3695" y="2555"/>
                  </a:lnTo>
                  <a:cubicBezTo>
                    <a:pt x="3786" y="2763"/>
                    <a:pt x="4202" y="3466"/>
                    <a:pt x="5386" y="3583"/>
                  </a:cubicBezTo>
                  <a:cubicBezTo>
                    <a:pt x="5386" y="3064"/>
                    <a:pt x="5172" y="2566"/>
                    <a:pt x="4792" y="2216"/>
                  </a:cubicBezTo>
                  <a:lnTo>
                    <a:pt x="4792" y="2216"/>
                  </a:lnTo>
                  <a:cubicBezTo>
                    <a:pt x="5124" y="2512"/>
                    <a:pt x="6020" y="3421"/>
                    <a:pt x="6062" y="4650"/>
                  </a:cubicBezTo>
                  <a:cubicBezTo>
                    <a:pt x="6114" y="6145"/>
                    <a:pt x="4969" y="8253"/>
                    <a:pt x="4969" y="8253"/>
                  </a:cubicBezTo>
                  <a:cubicBezTo>
                    <a:pt x="4969" y="8253"/>
                    <a:pt x="6830" y="6237"/>
                    <a:pt x="6830" y="3700"/>
                  </a:cubicBezTo>
                  <a:cubicBezTo>
                    <a:pt x="6830" y="1150"/>
                    <a:pt x="5490" y="97"/>
                    <a:pt x="4098" y="6"/>
                  </a:cubicBezTo>
                  <a:cubicBezTo>
                    <a:pt x="4059" y="2"/>
                    <a:pt x="4021" y="1"/>
                    <a:pt x="398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6738475" y="2561375"/>
              <a:ext cx="55300" cy="188000"/>
            </a:xfrm>
            <a:custGeom>
              <a:avLst/>
              <a:gdLst/>
              <a:ahLst/>
              <a:cxnLst/>
              <a:rect l="l" t="t" r="r" b="b"/>
              <a:pathLst>
                <a:path w="2212" h="7520" extrusionOk="0">
                  <a:moveTo>
                    <a:pt x="963" y="1"/>
                  </a:moveTo>
                  <a:lnTo>
                    <a:pt x="963" y="1"/>
                  </a:lnTo>
                  <a:cubicBezTo>
                    <a:pt x="430" y="469"/>
                    <a:pt x="0" y="1289"/>
                    <a:pt x="0" y="2603"/>
                  </a:cubicBezTo>
                  <a:cubicBezTo>
                    <a:pt x="0" y="6011"/>
                    <a:pt x="2212" y="7520"/>
                    <a:pt x="2212" y="7520"/>
                  </a:cubicBezTo>
                  <a:cubicBezTo>
                    <a:pt x="729" y="5477"/>
                    <a:pt x="976" y="3071"/>
                    <a:pt x="976" y="3071"/>
                  </a:cubicBezTo>
                  <a:cubicBezTo>
                    <a:pt x="1262" y="2980"/>
                    <a:pt x="1522" y="2837"/>
                    <a:pt x="1743" y="2642"/>
                  </a:cubicBezTo>
                  <a:cubicBezTo>
                    <a:pt x="1678" y="2564"/>
                    <a:pt x="1613" y="2486"/>
                    <a:pt x="1561" y="2408"/>
                  </a:cubicBezTo>
                  <a:cubicBezTo>
                    <a:pt x="1067" y="1705"/>
                    <a:pt x="937" y="847"/>
                    <a:pt x="96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6794075" y="2691475"/>
              <a:ext cx="75800" cy="27350"/>
            </a:xfrm>
            <a:custGeom>
              <a:avLst/>
              <a:gdLst/>
              <a:ahLst/>
              <a:cxnLst/>
              <a:rect l="l" t="t" r="r" b="b"/>
              <a:pathLst>
                <a:path w="3032" h="1094" extrusionOk="0">
                  <a:moveTo>
                    <a:pt x="1" y="0"/>
                  </a:moveTo>
                  <a:cubicBezTo>
                    <a:pt x="1" y="0"/>
                    <a:pt x="128" y="1093"/>
                    <a:pt x="1525" y="1093"/>
                  </a:cubicBezTo>
                  <a:cubicBezTo>
                    <a:pt x="1542" y="1093"/>
                    <a:pt x="1558" y="1093"/>
                    <a:pt x="1575" y="1093"/>
                  </a:cubicBezTo>
                  <a:cubicBezTo>
                    <a:pt x="3006" y="1067"/>
                    <a:pt x="3032" y="26"/>
                    <a:pt x="3032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B1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6794075" y="2691475"/>
              <a:ext cx="75800" cy="24075"/>
            </a:xfrm>
            <a:custGeom>
              <a:avLst/>
              <a:gdLst/>
              <a:ahLst/>
              <a:cxnLst/>
              <a:rect l="l" t="t" r="r" b="b"/>
              <a:pathLst>
                <a:path w="3032" h="963" extrusionOk="0">
                  <a:moveTo>
                    <a:pt x="1" y="0"/>
                  </a:moveTo>
                  <a:cubicBezTo>
                    <a:pt x="79" y="443"/>
                    <a:pt x="391" y="794"/>
                    <a:pt x="807" y="963"/>
                  </a:cubicBezTo>
                  <a:cubicBezTo>
                    <a:pt x="1063" y="693"/>
                    <a:pt x="1385" y="578"/>
                    <a:pt x="1715" y="578"/>
                  </a:cubicBezTo>
                  <a:cubicBezTo>
                    <a:pt x="2005" y="578"/>
                    <a:pt x="2301" y="667"/>
                    <a:pt x="2563" y="820"/>
                  </a:cubicBezTo>
                  <a:cubicBezTo>
                    <a:pt x="2836" y="638"/>
                    <a:pt x="3006" y="339"/>
                    <a:pt x="3032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D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6609875" y="2376975"/>
              <a:ext cx="68050" cy="109650"/>
            </a:xfrm>
            <a:custGeom>
              <a:avLst/>
              <a:gdLst/>
              <a:ahLst/>
              <a:cxnLst/>
              <a:rect l="l" t="t" r="r" b="b"/>
              <a:pathLst>
                <a:path w="2722" h="4386" extrusionOk="0">
                  <a:moveTo>
                    <a:pt x="497" y="0"/>
                  </a:moveTo>
                  <a:cubicBezTo>
                    <a:pt x="380" y="0"/>
                    <a:pt x="800" y="1744"/>
                    <a:pt x="800" y="1744"/>
                  </a:cubicBezTo>
                  <a:cubicBezTo>
                    <a:pt x="455" y="1127"/>
                    <a:pt x="282" y="884"/>
                    <a:pt x="222" y="884"/>
                  </a:cubicBezTo>
                  <a:cubicBezTo>
                    <a:pt x="1" y="884"/>
                    <a:pt x="1359" y="4255"/>
                    <a:pt x="1359" y="4255"/>
                  </a:cubicBezTo>
                  <a:lnTo>
                    <a:pt x="2491" y="4385"/>
                  </a:lnTo>
                  <a:lnTo>
                    <a:pt x="2243" y="2876"/>
                  </a:lnTo>
                  <a:cubicBezTo>
                    <a:pt x="2661" y="1858"/>
                    <a:pt x="2721" y="1543"/>
                    <a:pt x="2637" y="1543"/>
                  </a:cubicBezTo>
                  <a:cubicBezTo>
                    <a:pt x="2500" y="1543"/>
                    <a:pt x="1983" y="2369"/>
                    <a:pt x="1983" y="2369"/>
                  </a:cubicBezTo>
                  <a:cubicBezTo>
                    <a:pt x="1767" y="749"/>
                    <a:pt x="1652" y="245"/>
                    <a:pt x="1594" y="245"/>
                  </a:cubicBezTo>
                  <a:cubicBezTo>
                    <a:pt x="1499" y="245"/>
                    <a:pt x="1554" y="1601"/>
                    <a:pt x="1554" y="1601"/>
                  </a:cubicBezTo>
                  <a:cubicBezTo>
                    <a:pt x="1264" y="459"/>
                    <a:pt x="1124" y="75"/>
                    <a:pt x="1066" y="75"/>
                  </a:cubicBezTo>
                  <a:cubicBezTo>
                    <a:pt x="947" y="75"/>
                    <a:pt x="1177" y="1692"/>
                    <a:pt x="1177" y="1692"/>
                  </a:cubicBezTo>
                  <a:cubicBezTo>
                    <a:pt x="743" y="425"/>
                    <a:pt x="554" y="0"/>
                    <a:pt x="497" y="0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6984200" y="2376975"/>
              <a:ext cx="68050" cy="109650"/>
            </a:xfrm>
            <a:custGeom>
              <a:avLst/>
              <a:gdLst/>
              <a:ahLst/>
              <a:cxnLst/>
              <a:rect l="l" t="t" r="r" b="b"/>
              <a:pathLst>
                <a:path w="2722" h="4386" extrusionOk="0">
                  <a:moveTo>
                    <a:pt x="2221" y="0"/>
                  </a:moveTo>
                  <a:cubicBezTo>
                    <a:pt x="2163" y="0"/>
                    <a:pt x="1974" y="425"/>
                    <a:pt x="1540" y="1692"/>
                  </a:cubicBezTo>
                  <a:cubicBezTo>
                    <a:pt x="1540" y="1692"/>
                    <a:pt x="1776" y="75"/>
                    <a:pt x="1657" y="75"/>
                  </a:cubicBezTo>
                  <a:cubicBezTo>
                    <a:pt x="1599" y="75"/>
                    <a:pt x="1457" y="459"/>
                    <a:pt x="1163" y="1601"/>
                  </a:cubicBezTo>
                  <a:cubicBezTo>
                    <a:pt x="1163" y="1601"/>
                    <a:pt x="1224" y="245"/>
                    <a:pt x="1129" y="245"/>
                  </a:cubicBezTo>
                  <a:cubicBezTo>
                    <a:pt x="1071" y="245"/>
                    <a:pt x="956" y="749"/>
                    <a:pt x="734" y="2369"/>
                  </a:cubicBezTo>
                  <a:cubicBezTo>
                    <a:pt x="734" y="2369"/>
                    <a:pt x="217" y="1543"/>
                    <a:pt x="83" y="1543"/>
                  </a:cubicBezTo>
                  <a:cubicBezTo>
                    <a:pt x="1" y="1543"/>
                    <a:pt x="65" y="1858"/>
                    <a:pt x="487" y="2876"/>
                  </a:cubicBezTo>
                  <a:lnTo>
                    <a:pt x="227" y="4385"/>
                  </a:lnTo>
                  <a:lnTo>
                    <a:pt x="1371" y="4255"/>
                  </a:lnTo>
                  <a:cubicBezTo>
                    <a:pt x="1371" y="4255"/>
                    <a:pt x="2721" y="884"/>
                    <a:pt x="2496" y="884"/>
                  </a:cubicBezTo>
                  <a:cubicBezTo>
                    <a:pt x="2436" y="884"/>
                    <a:pt x="2262" y="1127"/>
                    <a:pt x="1918" y="1744"/>
                  </a:cubicBezTo>
                  <a:cubicBezTo>
                    <a:pt x="1918" y="1744"/>
                    <a:pt x="2338" y="0"/>
                    <a:pt x="2221" y="0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6614900" y="2452800"/>
              <a:ext cx="429600" cy="529125"/>
            </a:xfrm>
            <a:custGeom>
              <a:avLst/>
              <a:gdLst/>
              <a:ahLst/>
              <a:cxnLst/>
              <a:rect l="l" t="t" r="r" b="b"/>
              <a:pathLst>
                <a:path w="17184" h="21165" extrusionOk="0">
                  <a:moveTo>
                    <a:pt x="1696" y="0"/>
                  </a:moveTo>
                  <a:cubicBezTo>
                    <a:pt x="1241" y="0"/>
                    <a:pt x="797" y="182"/>
                    <a:pt x="468" y="520"/>
                  </a:cubicBezTo>
                  <a:lnTo>
                    <a:pt x="690" y="1066"/>
                  </a:lnTo>
                  <a:cubicBezTo>
                    <a:pt x="104" y="2432"/>
                    <a:pt x="0" y="3941"/>
                    <a:pt x="364" y="5385"/>
                  </a:cubicBezTo>
                  <a:cubicBezTo>
                    <a:pt x="963" y="7830"/>
                    <a:pt x="3577" y="13567"/>
                    <a:pt x="3577" y="16741"/>
                  </a:cubicBezTo>
                  <a:cubicBezTo>
                    <a:pt x="3577" y="19902"/>
                    <a:pt x="3304" y="21047"/>
                    <a:pt x="6751" y="21164"/>
                  </a:cubicBezTo>
                  <a:cubicBezTo>
                    <a:pt x="6771" y="21164"/>
                    <a:pt x="6791" y="21164"/>
                    <a:pt x="6811" y="21164"/>
                  </a:cubicBezTo>
                  <a:cubicBezTo>
                    <a:pt x="7750" y="21164"/>
                    <a:pt x="8293" y="20560"/>
                    <a:pt x="8586" y="19694"/>
                  </a:cubicBezTo>
                  <a:cubicBezTo>
                    <a:pt x="8891" y="20560"/>
                    <a:pt x="9434" y="21164"/>
                    <a:pt x="10373" y="21164"/>
                  </a:cubicBezTo>
                  <a:cubicBezTo>
                    <a:pt x="10393" y="21164"/>
                    <a:pt x="10413" y="21164"/>
                    <a:pt x="10433" y="21164"/>
                  </a:cubicBezTo>
                  <a:cubicBezTo>
                    <a:pt x="13867" y="21047"/>
                    <a:pt x="13594" y="19902"/>
                    <a:pt x="13594" y="16741"/>
                  </a:cubicBezTo>
                  <a:cubicBezTo>
                    <a:pt x="13594" y="13567"/>
                    <a:pt x="16208" y="7843"/>
                    <a:pt x="16820" y="5385"/>
                  </a:cubicBezTo>
                  <a:cubicBezTo>
                    <a:pt x="17184" y="3941"/>
                    <a:pt x="17067" y="2432"/>
                    <a:pt x="16495" y="1066"/>
                  </a:cubicBezTo>
                  <a:lnTo>
                    <a:pt x="16703" y="520"/>
                  </a:lnTo>
                  <a:cubicBezTo>
                    <a:pt x="16374" y="182"/>
                    <a:pt x="15930" y="0"/>
                    <a:pt x="15475" y="0"/>
                  </a:cubicBezTo>
                  <a:cubicBezTo>
                    <a:pt x="15245" y="0"/>
                    <a:pt x="15013" y="46"/>
                    <a:pt x="14790" y="142"/>
                  </a:cubicBezTo>
                  <a:lnTo>
                    <a:pt x="14634" y="689"/>
                  </a:lnTo>
                  <a:cubicBezTo>
                    <a:pt x="12176" y="1937"/>
                    <a:pt x="12995" y="7024"/>
                    <a:pt x="11408" y="9300"/>
                  </a:cubicBezTo>
                  <a:cubicBezTo>
                    <a:pt x="9821" y="11577"/>
                    <a:pt x="10537" y="12357"/>
                    <a:pt x="10537" y="12357"/>
                  </a:cubicBezTo>
                  <a:cubicBezTo>
                    <a:pt x="10485" y="13294"/>
                    <a:pt x="8677" y="13398"/>
                    <a:pt x="8677" y="13398"/>
                  </a:cubicBezTo>
                  <a:lnTo>
                    <a:pt x="8495" y="13398"/>
                  </a:lnTo>
                  <a:cubicBezTo>
                    <a:pt x="8495" y="13398"/>
                    <a:pt x="8476" y="13398"/>
                    <a:pt x="8443" y="13398"/>
                  </a:cubicBezTo>
                  <a:cubicBezTo>
                    <a:pt x="8146" y="13398"/>
                    <a:pt x="6681" y="13356"/>
                    <a:pt x="6634" y="12526"/>
                  </a:cubicBezTo>
                  <a:cubicBezTo>
                    <a:pt x="6634" y="12526"/>
                    <a:pt x="7350" y="11590"/>
                    <a:pt x="5763" y="9300"/>
                  </a:cubicBezTo>
                  <a:cubicBezTo>
                    <a:pt x="4176" y="7011"/>
                    <a:pt x="4995" y="1924"/>
                    <a:pt x="2537" y="689"/>
                  </a:cubicBezTo>
                  <a:lnTo>
                    <a:pt x="2381" y="142"/>
                  </a:lnTo>
                  <a:cubicBezTo>
                    <a:pt x="2158" y="46"/>
                    <a:pt x="1926" y="0"/>
                    <a:pt x="1696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6626275" y="2452800"/>
              <a:ext cx="51725" cy="25350"/>
            </a:xfrm>
            <a:custGeom>
              <a:avLst/>
              <a:gdLst/>
              <a:ahLst/>
              <a:cxnLst/>
              <a:rect l="l" t="t" r="r" b="b"/>
              <a:pathLst>
                <a:path w="2069" h="1014" extrusionOk="0">
                  <a:moveTo>
                    <a:pt x="1237" y="0"/>
                  </a:moveTo>
                  <a:cubicBezTo>
                    <a:pt x="784" y="0"/>
                    <a:pt x="338" y="182"/>
                    <a:pt x="0" y="520"/>
                  </a:cubicBezTo>
                  <a:lnTo>
                    <a:pt x="209" y="1014"/>
                  </a:lnTo>
                  <a:cubicBezTo>
                    <a:pt x="807" y="793"/>
                    <a:pt x="1431" y="663"/>
                    <a:pt x="2069" y="624"/>
                  </a:cubicBezTo>
                  <a:lnTo>
                    <a:pt x="1913" y="142"/>
                  </a:lnTo>
                  <a:cubicBezTo>
                    <a:pt x="1695" y="46"/>
                    <a:pt x="1465" y="0"/>
                    <a:pt x="1237" y="0"/>
                  </a:cubicBez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6981400" y="2452800"/>
              <a:ext cx="51075" cy="23725"/>
            </a:xfrm>
            <a:custGeom>
              <a:avLst/>
              <a:gdLst/>
              <a:ahLst/>
              <a:cxnLst/>
              <a:rect l="l" t="t" r="r" b="b"/>
              <a:pathLst>
                <a:path w="2043" h="949" extrusionOk="0">
                  <a:moveTo>
                    <a:pt x="809" y="0"/>
                  </a:moveTo>
                  <a:cubicBezTo>
                    <a:pt x="580" y="0"/>
                    <a:pt x="348" y="46"/>
                    <a:pt x="130" y="142"/>
                  </a:cubicBezTo>
                  <a:lnTo>
                    <a:pt x="0" y="585"/>
                  </a:lnTo>
                  <a:cubicBezTo>
                    <a:pt x="638" y="611"/>
                    <a:pt x="1314" y="689"/>
                    <a:pt x="1874" y="949"/>
                  </a:cubicBezTo>
                  <a:lnTo>
                    <a:pt x="2043" y="520"/>
                  </a:lnTo>
                  <a:cubicBezTo>
                    <a:pt x="1714" y="182"/>
                    <a:pt x="1265" y="0"/>
                    <a:pt x="809" y="0"/>
                  </a:cubicBez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6698800" y="2874875"/>
              <a:ext cx="253675" cy="106725"/>
            </a:xfrm>
            <a:custGeom>
              <a:avLst/>
              <a:gdLst/>
              <a:ahLst/>
              <a:cxnLst/>
              <a:rect l="l" t="t" r="r" b="b"/>
              <a:pathLst>
                <a:path w="10147" h="4269" extrusionOk="0">
                  <a:moveTo>
                    <a:pt x="221" y="1"/>
                  </a:moveTo>
                  <a:cubicBezTo>
                    <a:pt x="221" y="3045"/>
                    <a:pt x="0" y="4164"/>
                    <a:pt x="3382" y="4268"/>
                  </a:cubicBezTo>
                  <a:cubicBezTo>
                    <a:pt x="3403" y="4268"/>
                    <a:pt x="3423" y="4268"/>
                    <a:pt x="3443" y="4268"/>
                  </a:cubicBezTo>
                  <a:cubicBezTo>
                    <a:pt x="4381" y="4268"/>
                    <a:pt x="4924" y="3677"/>
                    <a:pt x="5230" y="2811"/>
                  </a:cubicBezTo>
                  <a:cubicBezTo>
                    <a:pt x="5522" y="3677"/>
                    <a:pt x="6065" y="4268"/>
                    <a:pt x="7003" y="4268"/>
                  </a:cubicBezTo>
                  <a:cubicBezTo>
                    <a:pt x="7023" y="4268"/>
                    <a:pt x="7043" y="4268"/>
                    <a:pt x="7064" y="4268"/>
                  </a:cubicBezTo>
                  <a:cubicBezTo>
                    <a:pt x="9236" y="4203"/>
                    <a:pt x="9926" y="3721"/>
                    <a:pt x="10147" y="2577"/>
                  </a:cubicBezTo>
                  <a:lnTo>
                    <a:pt x="10147" y="2577"/>
                  </a:lnTo>
                  <a:cubicBezTo>
                    <a:pt x="9939" y="2681"/>
                    <a:pt x="9730" y="2759"/>
                    <a:pt x="9509" y="2811"/>
                  </a:cubicBezTo>
                  <a:cubicBezTo>
                    <a:pt x="9184" y="2880"/>
                    <a:pt x="8842" y="2907"/>
                    <a:pt x="8495" y="2907"/>
                  </a:cubicBezTo>
                  <a:cubicBezTo>
                    <a:pt x="7870" y="2907"/>
                    <a:pt x="7228" y="2821"/>
                    <a:pt x="6634" y="2746"/>
                  </a:cubicBezTo>
                  <a:cubicBezTo>
                    <a:pt x="5815" y="2642"/>
                    <a:pt x="5008" y="2473"/>
                    <a:pt x="4215" y="2238"/>
                  </a:cubicBezTo>
                  <a:cubicBezTo>
                    <a:pt x="2940" y="1861"/>
                    <a:pt x="1600" y="1380"/>
                    <a:pt x="625" y="443"/>
                  </a:cubicBezTo>
                  <a:cubicBezTo>
                    <a:pt x="482" y="300"/>
                    <a:pt x="338" y="157"/>
                    <a:pt x="221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6662375" y="2756500"/>
              <a:ext cx="291075" cy="483300"/>
            </a:xfrm>
            <a:custGeom>
              <a:avLst/>
              <a:gdLst/>
              <a:ahLst/>
              <a:cxnLst/>
              <a:rect l="l" t="t" r="r" b="b"/>
              <a:pathLst>
                <a:path w="11643" h="19332" extrusionOk="0">
                  <a:moveTo>
                    <a:pt x="4904" y="1"/>
                  </a:moveTo>
                  <a:cubicBezTo>
                    <a:pt x="4904" y="1"/>
                    <a:pt x="4085" y="1471"/>
                    <a:pt x="3968" y="4033"/>
                  </a:cubicBezTo>
                  <a:cubicBezTo>
                    <a:pt x="3968" y="4033"/>
                    <a:pt x="3070" y="8027"/>
                    <a:pt x="1678" y="10811"/>
                  </a:cubicBezTo>
                  <a:cubicBezTo>
                    <a:pt x="1678" y="10811"/>
                    <a:pt x="0" y="13842"/>
                    <a:pt x="963" y="19331"/>
                  </a:cubicBezTo>
                  <a:lnTo>
                    <a:pt x="5438" y="19331"/>
                  </a:lnTo>
                  <a:lnTo>
                    <a:pt x="5763" y="17471"/>
                  </a:lnTo>
                  <a:lnTo>
                    <a:pt x="6088" y="19331"/>
                  </a:lnTo>
                  <a:lnTo>
                    <a:pt x="10862" y="19331"/>
                  </a:lnTo>
                  <a:cubicBezTo>
                    <a:pt x="10953" y="18811"/>
                    <a:pt x="11643" y="14635"/>
                    <a:pt x="10472" y="10655"/>
                  </a:cubicBezTo>
                  <a:cubicBezTo>
                    <a:pt x="10472" y="10655"/>
                    <a:pt x="9652" y="8196"/>
                    <a:pt x="9652" y="4749"/>
                  </a:cubicBezTo>
                  <a:cubicBezTo>
                    <a:pt x="9652" y="4749"/>
                    <a:pt x="9770" y="2186"/>
                    <a:pt x="8560" y="1"/>
                  </a:cubicBezTo>
                  <a:lnTo>
                    <a:pt x="7857" y="105"/>
                  </a:lnTo>
                  <a:cubicBezTo>
                    <a:pt x="8482" y="1458"/>
                    <a:pt x="8755" y="2941"/>
                    <a:pt x="8664" y="4424"/>
                  </a:cubicBezTo>
                  <a:lnTo>
                    <a:pt x="4735" y="3981"/>
                  </a:lnTo>
                  <a:cubicBezTo>
                    <a:pt x="4735" y="3981"/>
                    <a:pt x="4683" y="2238"/>
                    <a:pt x="5607" y="105"/>
                  </a:cubicBezTo>
                  <a:lnTo>
                    <a:pt x="4904" y="1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6806750" y="3158800"/>
              <a:ext cx="134350" cy="81000"/>
            </a:xfrm>
            <a:custGeom>
              <a:avLst/>
              <a:gdLst/>
              <a:ahLst/>
              <a:cxnLst/>
              <a:rect l="l" t="t" r="r" b="b"/>
              <a:pathLst>
                <a:path w="5374" h="3240" extrusionOk="0">
                  <a:moveTo>
                    <a:pt x="5373" y="0"/>
                  </a:moveTo>
                  <a:lnTo>
                    <a:pt x="5373" y="0"/>
                  </a:lnTo>
                  <a:cubicBezTo>
                    <a:pt x="3656" y="716"/>
                    <a:pt x="1848" y="1210"/>
                    <a:pt x="1" y="1444"/>
                  </a:cubicBezTo>
                  <a:lnTo>
                    <a:pt x="313" y="3239"/>
                  </a:lnTo>
                  <a:lnTo>
                    <a:pt x="5087" y="3239"/>
                  </a:lnTo>
                  <a:cubicBezTo>
                    <a:pt x="5256" y="2173"/>
                    <a:pt x="5360" y="1093"/>
                    <a:pt x="537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6746600" y="2880750"/>
              <a:ext cx="151750" cy="97425"/>
            </a:xfrm>
            <a:custGeom>
              <a:avLst/>
              <a:gdLst/>
              <a:ahLst/>
              <a:cxnLst/>
              <a:rect l="l" t="t" r="r" b="b"/>
              <a:pathLst>
                <a:path w="6070" h="3897" extrusionOk="0">
                  <a:moveTo>
                    <a:pt x="1145" y="0"/>
                  </a:moveTo>
                  <a:cubicBezTo>
                    <a:pt x="1145" y="0"/>
                    <a:pt x="1" y="3551"/>
                    <a:pt x="3057" y="3877"/>
                  </a:cubicBezTo>
                  <a:cubicBezTo>
                    <a:pt x="3186" y="3890"/>
                    <a:pt x="3308" y="3897"/>
                    <a:pt x="3424" y="3897"/>
                  </a:cubicBezTo>
                  <a:cubicBezTo>
                    <a:pt x="6069" y="3897"/>
                    <a:pt x="5568" y="494"/>
                    <a:pt x="5568" y="494"/>
                  </a:cubicBezTo>
                  <a:lnTo>
                    <a:pt x="1145" y="0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6827575" y="2651475"/>
              <a:ext cx="10750" cy="27650"/>
            </a:xfrm>
            <a:custGeom>
              <a:avLst/>
              <a:gdLst/>
              <a:ahLst/>
              <a:cxnLst/>
              <a:rect l="l" t="t" r="r" b="b"/>
              <a:pathLst>
                <a:path w="430" h="1106" extrusionOk="0">
                  <a:moveTo>
                    <a:pt x="235" y="0"/>
                  </a:moveTo>
                  <a:lnTo>
                    <a:pt x="1" y="1067"/>
                  </a:lnTo>
                  <a:lnTo>
                    <a:pt x="430" y="110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D7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7105950" y="2725300"/>
              <a:ext cx="14650" cy="29600"/>
            </a:xfrm>
            <a:custGeom>
              <a:avLst/>
              <a:gdLst/>
              <a:ahLst/>
              <a:cxnLst/>
              <a:rect l="l" t="t" r="r" b="b"/>
              <a:pathLst>
                <a:path w="586" h="1184" extrusionOk="0">
                  <a:moveTo>
                    <a:pt x="456" y="0"/>
                  </a:moveTo>
                  <a:lnTo>
                    <a:pt x="1" y="1184"/>
                  </a:lnTo>
                  <a:lnTo>
                    <a:pt x="586" y="118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6797325" y="2645625"/>
              <a:ext cx="6200" cy="19525"/>
            </a:xfrm>
            <a:custGeom>
              <a:avLst/>
              <a:gdLst/>
              <a:ahLst/>
              <a:cxnLst/>
              <a:rect l="l" t="t" r="r" b="b"/>
              <a:pathLst>
                <a:path w="248" h="781" extrusionOk="0">
                  <a:moveTo>
                    <a:pt x="105" y="0"/>
                  </a:moveTo>
                  <a:lnTo>
                    <a:pt x="79" y="13"/>
                  </a:lnTo>
                  <a:cubicBezTo>
                    <a:pt x="14" y="65"/>
                    <a:pt x="1" y="286"/>
                    <a:pt x="1" y="377"/>
                  </a:cubicBezTo>
                  <a:cubicBezTo>
                    <a:pt x="1" y="468"/>
                    <a:pt x="1" y="690"/>
                    <a:pt x="53" y="755"/>
                  </a:cubicBezTo>
                  <a:lnTo>
                    <a:pt x="92" y="781"/>
                  </a:lnTo>
                  <a:lnTo>
                    <a:pt x="118" y="781"/>
                  </a:lnTo>
                  <a:cubicBezTo>
                    <a:pt x="144" y="781"/>
                    <a:pt x="235" y="781"/>
                    <a:pt x="248" y="390"/>
                  </a:cubicBezTo>
                  <a:cubicBezTo>
                    <a:pt x="248" y="0"/>
                    <a:pt x="170" y="0"/>
                    <a:pt x="131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6857500" y="2647250"/>
              <a:ext cx="6200" cy="18550"/>
            </a:xfrm>
            <a:custGeom>
              <a:avLst/>
              <a:gdLst/>
              <a:ahLst/>
              <a:cxnLst/>
              <a:rect l="l" t="t" r="r" b="b"/>
              <a:pathLst>
                <a:path w="248" h="742" extrusionOk="0">
                  <a:moveTo>
                    <a:pt x="117" y="0"/>
                  </a:moveTo>
                  <a:cubicBezTo>
                    <a:pt x="39" y="0"/>
                    <a:pt x="0" y="130"/>
                    <a:pt x="13" y="364"/>
                  </a:cubicBezTo>
                  <a:cubicBezTo>
                    <a:pt x="13" y="612"/>
                    <a:pt x="65" y="729"/>
                    <a:pt x="143" y="742"/>
                  </a:cubicBezTo>
                  <a:lnTo>
                    <a:pt x="169" y="742"/>
                  </a:lnTo>
                  <a:lnTo>
                    <a:pt x="195" y="716"/>
                  </a:lnTo>
                  <a:cubicBezTo>
                    <a:pt x="247" y="651"/>
                    <a:pt x="247" y="455"/>
                    <a:pt x="247" y="364"/>
                  </a:cubicBezTo>
                  <a:cubicBezTo>
                    <a:pt x="247" y="286"/>
                    <a:pt x="234" y="78"/>
                    <a:pt x="169" y="2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6778800" y="2621875"/>
              <a:ext cx="26350" cy="16100"/>
            </a:xfrm>
            <a:custGeom>
              <a:avLst/>
              <a:gdLst/>
              <a:ahLst/>
              <a:cxnLst/>
              <a:rect l="l" t="t" r="r" b="b"/>
              <a:pathLst>
                <a:path w="1054" h="644" extrusionOk="0">
                  <a:moveTo>
                    <a:pt x="833" y="1"/>
                  </a:moveTo>
                  <a:cubicBezTo>
                    <a:pt x="690" y="14"/>
                    <a:pt x="547" y="53"/>
                    <a:pt x="430" y="118"/>
                  </a:cubicBezTo>
                  <a:cubicBezTo>
                    <a:pt x="299" y="183"/>
                    <a:pt x="182" y="274"/>
                    <a:pt x="104" y="378"/>
                  </a:cubicBezTo>
                  <a:cubicBezTo>
                    <a:pt x="13" y="495"/>
                    <a:pt x="0" y="586"/>
                    <a:pt x="52" y="625"/>
                  </a:cubicBezTo>
                  <a:cubicBezTo>
                    <a:pt x="62" y="634"/>
                    <a:pt x="77" y="643"/>
                    <a:pt x="90" y="643"/>
                  </a:cubicBezTo>
                  <a:cubicBezTo>
                    <a:pt x="96" y="643"/>
                    <a:pt x="101" y="642"/>
                    <a:pt x="104" y="638"/>
                  </a:cubicBezTo>
                  <a:cubicBezTo>
                    <a:pt x="169" y="625"/>
                    <a:pt x="247" y="599"/>
                    <a:pt x="299" y="547"/>
                  </a:cubicBezTo>
                  <a:cubicBezTo>
                    <a:pt x="378" y="482"/>
                    <a:pt x="469" y="430"/>
                    <a:pt x="560" y="378"/>
                  </a:cubicBezTo>
                  <a:cubicBezTo>
                    <a:pt x="651" y="339"/>
                    <a:pt x="742" y="287"/>
                    <a:pt x="846" y="261"/>
                  </a:cubicBezTo>
                  <a:cubicBezTo>
                    <a:pt x="976" y="209"/>
                    <a:pt x="1054" y="183"/>
                    <a:pt x="1041" y="105"/>
                  </a:cubicBezTo>
                  <a:cubicBezTo>
                    <a:pt x="1041" y="40"/>
                    <a:pt x="963" y="1"/>
                    <a:pt x="83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6846775" y="2619450"/>
              <a:ext cx="30900" cy="17075"/>
            </a:xfrm>
            <a:custGeom>
              <a:avLst/>
              <a:gdLst/>
              <a:ahLst/>
              <a:cxnLst/>
              <a:rect l="l" t="t" r="r" b="b"/>
              <a:pathLst>
                <a:path w="1236" h="683" extrusionOk="0">
                  <a:moveTo>
                    <a:pt x="361" y="0"/>
                  </a:moveTo>
                  <a:cubicBezTo>
                    <a:pt x="323" y="0"/>
                    <a:pt x="285" y="2"/>
                    <a:pt x="247" y="6"/>
                  </a:cubicBezTo>
                  <a:cubicBezTo>
                    <a:pt x="156" y="19"/>
                    <a:pt x="78" y="45"/>
                    <a:pt x="26" y="111"/>
                  </a:cubicBezTo>
                  <a:lnTo>
                    <a:pt x="0" y="137"/>
                  </a:lnTo>
                  <a:lnTo>
                    <a:pt x="0" y="163"/>
                  </a:lnTo>
                  <a:cubicBezTo>
                    <a:pt x="13" y="228"/>
                    <a:pt x="91" y="241"/>
                    <a:pt x="195" y="254"/>
                  </a:cubicBezTo>
                  <a:cubicBezTo>
                    <a:pt x="338" y="267"/>
                    <a:pt x="494" y="306"/>
                    <a:pt x="624" y="358"/>
                  </a:cubicBezTo>
                  <a:cubicBezTo>
                    <a:pt x="767" y="423"/>
                    <a:pt x="898" y="501"/>
                    <a:pt x="1015" y="592"/>
                  </a:cubicBezTo>
                  <a:cubicBezTo>
                    <a:pt x="1080" y="644"/>
                    <a:pt x="1119" y="683"/>
                    <a:pt x="1171" y="683"/>
                  </a:cubicBezTo>
                  <a:cubicBezTo>
                    <a:pt x="1184" y="683"/>
                    <a:pt x="1197" y="683"/>
                    <a:pt x="1210" y="670"/>
                  </a:cubicBezTo>
                  <a:lnTo>
                    <a:pt x="1236" y="644"/>
                  </a:lnTo>
                  <a:lnTo>
                    <a:pt x="1236" y="618"/>
                  </a:lnTo>
                  <a:cubicBezTo>
                    <a:pt x="1236" y="540"/>
                    <a:pt x="1210" y="462"/>
                    <a:pt x="1158" y="397"/>
                  </a:cubicBezTo>
                  <a:cubicBezTo>
                    <a:pt x="961" y="142"/>
                    <a:pt x="670" y="0"/>
                    <a:pt x="361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7080575" y="2712600"/>
              <a:ext cx="9475" cy="18250"/>
            </a:xfrm>
            <a:custGeom>
              <a:avLst/>
              <a:gdLst/>
              <a:ahLst/>
              <a:cxnLst/>
              <a:rect l="l" t="t" r="r" b="b"/>
              <a:pathLst>
                <a:path w="379" h="730" extrusionOk="0">
                  <a:moveTo>
                    <a:pt x="235" y="1"/>
                  </a:moveTo>
                  <a:lnTo>
                    <a:pt x="209" y="14"/>
                  </a:lnTo>
                  <a:cubicBezTo>
                    <a:pt x="144" y="53"/>
                    <a:pt x="79" y="261"/>
                    <a:pt x="66" y="339"/>
                  </a:cubicBezTo>
                  <a:cubicBezTo>
                    <a:pt x="40" y="417"/>
                    <a:pt x="1" y="625"/>
                    <a:pt x="40" y="703"/>
                  </a:cubicBezTo>
                  <a:lnTo>
                    <a:pt x="66" y="729"/>
                  </a:lnTo>
                  <a:lnTo>
                    <a:pt x="92" y="729"/>
                  </a:lnTo>
                  <a:cubicBezTo>
                    <a:pt x="95" y="729"/>
                    <a:pt x="99" y="730"/>
                    <a:pt x="104" y="730"/>
                  </a:cubicBezTo>
                  <a:cubicBezTo>
                    <a:pt x="138" y="730"/>
                    <a:pt x="207" y="710"/>
                    <a:pt x="287" y="391"/>
                  </a:cubicBezTo>
                  <a:cubicBezTo>
                    <a:pt x="378" y="27"/>
                    <a:pt x="300" y="14"/>
                    <a:pt x="274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7137175" y="2726250"/>
              <a:ext cx="7825" cy="17275"/>
            </a:xfrm>
            <a:custGeom>
              <a:avLst/>
              <a:gdLst/>
              <a:ahLst/>
              <a:cxnLst/>
              <a:rect l="l" t="t" r="r" b="b"/>
              <a:pathLst>
                <a:path w="313" h="691" extrusionOk="0">
                  <a:moveTo>
                    <a:pt x="209" y="0"/>
                  </a:moveTo>
                  <a:cubicBezTo>
                    <a:pt x="138" y="0"/>
                    <a:pt x="89" y="105"/>
                    <a:pt x="52" y="326"/>
                  </a:cubicBezTo>
                  <a:cubicBezTo>
                    <a:pt x="0" y="548"/>
                    <a:pt x="13" y="678"/>
                    <a:pt x="91" y="691"/>
                  </a:cubicBezTo>
                  <a:lnTo>
                    <a:pt x="130" y="691"/>
                  </a:lnTo>
                  <a:lnTo>
                    <a:pt x="143" y="678"/>
                  </a:lnTo>
                  <a:cubicBezTo>
                    <a:pt x="222" y="626"/>
                    <a:pt x="261" y="443"/>
                    <a:pt x="274" y="365"/>
                  </a:cubicBezTo>
                  <a:cubicBezTo>
                    <a:pt x="287" y="287"/>
                    <a:pt x="313" y="92"/>
                    <a:pt x="274" y="27"/>
                  </a:cubicBezTo>
                  <a:lnTo>
                    <a:pt x="248" y="1"/>
                  </a:lnTo>
                  <a:lnTo>
                    <a:pt x="222" y="1"/>
                  </a:lnTo>
                  <a:cubicBezTo>
                    <a:pt x="217" y="0"/>
                    <a:pt x="213" y="0"/>
                    <a:pt x="209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7068225" y="2690475"/>
              <a:ext cx="28000" cy="9075"/>
            </a:xfrm>
            <a:custGeom>
              <a:avLst/>
              <a:gdLst/>
              <a:ahLst/>
              <a:cxnLst/>
              <a:rect l="l" t="t" r="r" b="b"/>
              <a:pathLst>
                <a:path w="1120" h="363" extrusionOk="0">
                  <a:moveTo>
                    <a:pt x="490" y="0"/>
                  </a:moveTo>
                  <a:cubicBezTo>
                    <a:pt x="387" y="0"/>
                    <a:pt x="284" y="18"/>
                    <a:pt x="183" y="53"/>
                  </a:cubicBezTo>
                  <a:cubicBezTo>
                    <a:pt x="53" y="105"/>
                    <a:pt x="1" y="170"/>
                    <a:pt x="14" y="235"/>
                  </a:cubicBezTo>
                  <a:cubicBezTo>
                    <a:pt x="27" y="248"/>
                    <a:pt x="40" y="261"/>
                    <a:pt x="53" y="274"/>
                  </a:cubicBezTo>
                  <a:cubicBezTo>
                    <a:pt x="99" y="284"/>
                    <a:pt x="145" y="293"/>
                    <a:pt x="191" y="293"/>
                  </a:cubicBezTo>
                  <a:cubicBezTo>
                    <a:pt x="210" y="293"/>
                    <a:pt x="229" y="291"/>
                    <a:pt x="248" y="287"/>
                  </a:cubicBezTo>
                  <a:lnTo>
                    <a:pt x="547" y="287"/>
                  </a:lnTo>
                  <a:cubicBezTo>
                    <a:pt x="651" y="300"/>
                    <a:pt x="742" y="313"/>
                    <a:pt x="846" y="339"/>
                  </a:cubicBezTo>
                  <a:cubicBezTo>
                    <a:pt x="911" y="352"/>
                    <a:pt x="963" y="362"/>
                    <a:pt x="1002" y="362"/>
                  </a:cubicBezTo>
                  <a:cubicBezTo>
                    <a:pt x="1041" y="362"/>
                    <a:pt x="1067" y="352"/>
                    <a:pt x="1080" y="326"/>
                  </a:cubicBezTo>
                  <a:cubicBezTo>
                    <a:pt x="1119" y="261"/>
                    <a:pt x="1080" y="196"/>
                    <a:pt x="963" y="131"/>
                  </a:cubicBezTo>
                  <a:cubicBezTo>
                    <a:pt x="812" y="44"/>
                    <a:pt x="651" y="0"/>
                    <a:pt x="490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7137825" y="2705850"/>
              <a:ext cx="26700" cy="12600"/>
            </a:xfrm>
            <a:custGeom>
              <a:avLst/>
              <a:gdLst/>
              <a:ahLst/>
              <a:cxnLst/>
              <a:rect l="l" t="t" r="r" b="b"/>
              <a:pathLst>
                <a:path w="1068" h="504" extrusionOk="0">
                  <a:moveTo>
                    <a:pt x="317" y="0"/>
                  </a:moveTo>
                  <a:cubicBezTo>
                    <a:pt x="281" y="0"/>
                    <a:pt x="245" y="3"/>
                    <a:pt x="209" y="11"/>
                  </a:cubicBezTo>
                  <a:cubicBezTo>
                    <a:pt x="78" y="24"/>
                    <a:pt x="0" y="76"/>
                    <a:pt x="13" y="141"/>
                  </a:cubicBezTo>
                  <a:cubicBezTo>
                    <a:pt x="13" y="154"/>
                    <a:pt x="13" y="167"/>
                    <a:pt x="26" y="180"/>
                  </a:cubicBezTo>
                  <a:cubicBezTo>
                    <a:pt x="91" y="219"/>
                    <a:pt x="156" y="245"/>
                    <a:pt x="222" y="245"/>
                  </a:cubicBezTo>
                  <a:cubicBezTo>
                    <a:pt x="326" y="271"/>
                    <a:pt x="417" y="297"/>
                    <a:pt x="508" y="323"/>
                  </a:cubicBezTo>
                  <a:cubicBezTo>
                    <a:pt x="599" y="349"/>
                    <a:pt x="703" y="388"/>
                    <a:pt x="781" y="440"/>
                  </a:cubicBezTo>
                  <a:cubicBezTo>
                    <a:pt x="868" y="475"/>
                    <a:pt x="925" y="504"/>
                    <a:pt x="970" y="504"/>
                  </a:cubicBezTo>
                  <a:cubicBezTo>
                    <a:pt x="992" y="504"/>
                    <a:pt x="1011" y="496"/>
                    <a:pt x="1028" y="479"/>
                  </a:cubicBezTo>
                  <a:cubicBezTo>
                    <a:pt x="1067" y="427"/>
                    <a:pt x="1041" y="349"/>
                    <a:pt x="950" y="258"/>
                  </a:cubicBezTo>
                  <a:cubicBezTo>
                    <a:pt x="846" y="167"/>
                    <a:pt x="729" y="89"/>
                    <a:pt x="599" y="50"/>
                  </a:cubicBezTo>
                  <a:cubicBezTo>
                    <a:pt x="505" y="22"/>
                    <a:pt x="411" y="0"/>
                    <a:pt x="317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7083850" y="2763025"/>
              <a:ext cx="47500" cy="29600"/>
            </a:xfrm>
            <a:custGeom>
              <a:avLst/>
              <a:gdLst/>
              <a:ahLst/>
              <a:cxnLst/>
              <a:rect l="l" t="t" r="r" b="b"/>
              <a:pathLst>
                <a:path w="1900" h="1184" extrusionOk="0">
                  <a:moveTo>
                    <a:pt x="26" y="0"/>
                  </a:moveTo>
                  <a:cubicBezTo>
                    <a:pt x="0" y="247"/>
                    <a:pt x="26" y="481"/>
                    <a:pt x="117" y="716"/>
                  </a:cubicBezTo>
                  <a:cubicBezTo>
                    <a:pt x="208" y="976"/>
                    <a:pt x="455" y="1158"/>
                    <a:pt x="728" y="1184"/>
                  </a:cubicBezTo>
                  <a:cubicBezTo>
                    <a:pt x="989" y="1184"/>
                    <a:pt x="1249" y="1080"/>
                    <a:pt x="1444" y="911"/>
                  </a:cubicBezTo>
                  <a:cubicBezTo>
                    <a:pt x="1639" y="768"/>
                    <a:pt x="1795" y="585"/>
                    <a:pt x="1899" y="364"/>
                  </a:cubicBezTo>
                  <a:cubicBezTo>
                    <a:pt x="1509" y="325"/>
                    <a:pt x="1119" y="260"/>
                    <a:pt x="741" y="156"/>
                  </a:cubicBezTo>
                  <a:cubicBezTo>
                    <a:pt x="507" y="104"/>
                    <a:pt x="260" y="78"/>
                    <a:pt x="26" y="0"/>
                  </a:cubicBezTo>
                  <a:close/>
                </a:path>
              </a:pathLst>
            </a:custGeom>
            <a:solidFill>
              <a:srgbClr val="9D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7085475" y="2775675"/>
              <a:ext cx="36425" cy="16950"/>
            </a:xfrm>
            <a:custGeom>
              <a:avLst/>
              <a:gdLst/>
              <a:ahLst/>
              <a:cxnLst/>
              <a:rect l="l" t="t" r="r" b="b"/>
              <a:pathLst>
                <a:path w="1457" h="678" extrusionOk="0">
                  <a:moveTo>
                    <a:pt x="416" y="1"/>
                  </a:moveTo>
                  <a:cubicBezTo>
                    <a:pt x="274" y="1"/>
                    <a:pt x="134" y="15"/>
                    <a:pt x="0" y="40"/>
                  </a:cubicBezTo>
                  <a:cubicBezTo>
                    <a:pt x="13" y="92"/>
                    <a:pt x="39" y="158"/>
                    <a:pt x="65" y="210"/>
                  </a:cubicBezTo>
                  <a:cubicBezTo>
                    <a:pt x="156" y="470"/>
                    <a:pt x="390" y="652"/>
                    <a:pt x="676" y="678"/>
                  </a:cubicBezTo>
                  <a:cubicBezTo>
                    <a:pt x="937" y="678"/>
                    <a:pt x="1197" y="574"/>
                    <a:pt x="1392" y="405"/>
                  </a:cubicBezTo>
                  <a:cubicBezTo>
                    <a:pt x="1418" y="392"/>
                    <a:pt x="1431" y="366"/>
                    <a:pt x="1457" y="353"/>
                  </a:cubicBezTo>
                  <a:cubicBezTo>
                    <a:pt x="1223" y="171"/>
                    <a:pt x="937" y="53"/>
                    <a:pt x="650" y="14"/>
                  </a:cubicBezTo>
                  <a:cubicBezTo>
                    <a:pt x="572" y="5"/>
                    <a:pt x="494" y="1"/>
                    <a:pt x="416" y="1"/>
                  </a:cubicBezTo>
                  <a:close/>
                </a:path>
              </a:pathLst>
            </a:custGeom>
            <a:solidFill>
              <a:srgbClr val="FB1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6525775" y="2726600"/>
              <a:ext cx="14025" cy="32525"/>
            </a:xfrm>
            <a:custGeom>
              <a:avLst/>
              <a:gdLst/>
              <a:ahLst/>
              <a:cxnLst/>
              <a:rect l="l" t="t" r="r" b="b"/>
              <a:pathLst>
                <a:path w="561" h="1301" extrusionOk="0">
                  <a:moveTo>
                    <a:pt x="508" y="0"/>
                  </a:moveTo>
                  <a:lnTo>
                    <a:pt x="1" y="1119"/>
                  </a:lnTo>
                  <a:lnTo>
                    <a:pt x="560" y="1301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AF4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6517000" y="2722050"/>
              <a:ext cx="6850" cy="18550"/>
            </a:xfrm>
            <a:custGeom>
              <a:avLst/>
              <a:gdLst/>
              <a:ahLst/>
              <a:cxnLst/>
              <a:rect l="l" t="t" r="r" b="b"/>
              <a:pathLst>
                <a:path w="274" h="742" extrusionOk="0">
                  <a:moveTo>
                    <a:pt x="111" y="0"/>
                  </a:moveTo>
                  <a:cubicBezTo>
                    <a:pt x="108" y="0"/>
                    <a:pt x="106" y="0"/>
                    <a:pt x="105" y="0"/>
                  </a:cubicBezTo>
                  <a:lnTo>
                    <a:pt x="66" y="0"/>
                  </a:lnTo>
                  <a:lnTo>
                    <a:pt x="53" y="13"/>
                  </a:lnTo>
                  <a:cubicBezTo>
                    <a:pt x="1" y="78"/>
                    <a:pt x="14" y="286"/>
                    <a:pt x="14" y="377"/>
                  </a:cubicBezTo>
                  <a:cubicBezTo>
                    <a:pt x="27" y="455"/>
                    <a:pt x="40" y="663"/>
                    <a:pt x="105" y="716"/>
                  </a:cubicBezTo>
                  <a:lnTo>
                    <a:pt x="131" y="742"/>
                  </a:lnTo>
                  <a:lnTo>
                    <a:pt x="157" y="742"/>
                  </a:lnTo>
                  <a:cubicBezTo>
                    <a:pt x="183" y="742"/>
                    <a:pt x="274" y="729"/>
                    <a:pt x="248" y="364"/>
                  </a:cubicBezTo>
                  <a:cubicBezTo>
                    <a:pt x="223" y="11"/>
                    <a:pt x="142" y="0"/>
                    <a:pt x="111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6574250" y="2717475"/>
              <a:ext cx="7175" cy="17625"/>
            </a:xfrm>
            <a:custGeom>
              <a:avLst/>
              <a:gdLst/>
              <a:ahLst/>
              <a:cxnLst/>
              <a:rect l="l" t="t" r="r" b="b"/>
              <a:pathLst>
                <a:path w="287" h="705" extrusionOk="0">
                  <a:moveTo>
                    <a:pt x="91" y="1"/>
                  </a:moveTo>
                  <a:cubicBezTo>
                    <a:pt x="13" y="14"/>
                    <a:pt x="0" y="144"/>
                    <a:pt x="26" y="365"/>
                  </a:cubicBezTo>
                  <a:cubicBezTo>
                    <a:pt x="51" y="588"/>
                    <a:pt x="99" y="704"/>
                    <a:pt x="171" y="704"/>
                  </a:cubicBezTo>
                  <a:cubicBezTo>
                    <a:pt x="174" y="704"/>
                    <a:pt x="178" y="704"/>
                    <a:pt x="182" y="703"/>
                  </a:cubicBezTo>
                  <a:lnTo>
                    <a:pt x="221" y="703"/>
                  </a:lnTo>
                  <a:lnTo>
                    <a:pt x="234" y="677"/>
                  </a:lnTo>
                  <a:cubicBezTo>
                    <a:pt x="273" y="573"/>
                    <a:pt x="286" y="456"/>
                    <a:pt x="260" y="352"/>
                  </a:cubicBezTo>
                  <a:cubicBezTo>
                    <a:pt x="247" y="261"/>
                    <a:pt x="208" y="66"/>
                    <a:pt x="143" y="2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6497500" y="2691375"/>
              <a:ext cx="28950" cy="16050"/>
            </a:xfrm>
            <a:custGeom>
              <a:avLst/>
              <a:gdLst/>
              <a:ahLst/>
              <a:cxnLst/>
              <a:rect l="l" t="t" r="r" b="b"/>
              <a:pathLst>
                <a:path w="1158" h="642" extrusionOk="0">
                  <a:moveTo>
                    <a:pt x="778" y="1"/>
                  </a:moveTo>
                  <a:cubicBezTo>
                    <a:pt x="650" y="1"/>
                    <a:pt x="524" y="26"/>
                    <a:pt x="416" y="69"/>
                  </a:cubicBezTo>
                  <a:cubicBezTo>
                    <a:pt x="273" y="121"/>
                    <a:pt x="169" y="212"/>
                    <a:pt x="91" y="343"/>
                  </a:cubicBezTo>
                  <a:cubicBezTo>
                    <a:pt x="13" y="460"/>
                    <a:pt x="0" y="564"/>
                    <a:pt x="91" y="616"/>
                  </a:cubicBezTo>
                  <a:cubicBezTo>
                    <a:pt x="104" y="629"/>
                    <a:pt x="117" y="642"/>
                    <a:pt x="143" y="642"/>
                  </a:cubicBezTo>
                  <a:cubicBezTo>
                    <a:pt x="195" y="642"/>
                    <a:pt x="260" y="616"/>
                    <a:pt x="351" y="564"/>
                  </a:cubicBezTo>
                  <a:cubicBezTo>
                    <a:pt x="442" y="499"/>
                    <a:pt x="533" y="460"/>
                    <a:pt x="625" y="408"/>
                  </a:cubicBezTo>
                  <a:cubicBezTo>
                    <a:pt x="729" y="369"/>
                    <a:pt x="833" y="343"/>
                    <a:pt x="937" y="316"/>
                  </a:cubicBezTo>
                  <a:cubicBezTo>
                    <a:pt x="1080" y="277"/>
                    <a:pt x="1158" y="251"/>
                    <a:pt x="1145" y="173"/>
                  </a:cubicBezTo>
                  <a:cubicBezTo>
                    <a:pt x="1119" y="82"/>
                    <a:pt x="1028" y="30"/>
                    <a:pt x="859" y="4"/>
                  </a:cubicBezTo>
                  <a:cubicBezTo>
                    <a:pt x="832" y="2"/>
                    <a:pt x="805" y="1"/>
                    <a:pt x="778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6564800" y="2685025"/>
              <a:ext cx="33525" cy="14850"/>
            </a:xfrm>
            <a:custGeom>
              <a:avLst/>
              <a:gdLst/>
              <a:ahLst/>
              <a:cxnLst/>
              <a:rect l="l" t="t" r="r" b="b"/>
              <a:pathLst>
                <a:path w="1341" h="594" extrusionOk="0">
                  <a:moveTo>
                    <a:pt x="591" y="1"/>
                  </a:moveTo>
                  <a:cubicBezTo>
                    <a:pt x="490" y="1"/>
                    <a:pt x="391" y="14"/>
                    <a:pt x="300" y="37"/>
                  </a:cubicBezTo>
                  <a:cubicBezTo>
                    <a:pt x="118" y="102"/>
                    <a:pt x="14" y="180"/>
                    <a:pt x="14" y="284"/>
                  </a:cubicBezTo>
                  <a:cubicBezTo>
                    <a:pt x="1" y="297"/>
                    <a:pt x="14" y="323"/>
                    <a:pt x="27" y="336"/>
                  </a:cubicBezTo>
                  <a:cubicBezTo>
                    <a:pt x="53" y="375"/>
                    <a:pt x="144" y="388"/>
                    <a:pt x="261" y="388"/>
                  </a:cubicBezTo>
                  <a:cubicBezTo>
                    <a:pt x="391" y="401"/>
                    <a:pt x="508" y="414"/>
                    <a:pt x="625" y="440"/>
                  </a:cubicBezTo>
                  <a:cubicBezTo>
                    <a:pt x="742" y="466"/>
                    <a:pt x="859" y="492"/>
                    <a:pt x="963" y="544"/>
                  </a:cubicBezTo>
                  <a:cubicBezTo>
                    <a:pt x="1042" y="573"/>
                    <a:pt x="1105" y="594"/>
                    <a:pt x="1156" y="594"/>
                  </a:cubicBezTo>
                  <a:cubicBezTo>
                    <a:pt x="1199" y="594"/>
                    <a:pt x="1233" y="580"/>
                    <a:pt x="1263" y="544"/>
                  </a:cubicBezTo>
                  <a:cubicBezTo>
                    <a:pt x="1341" y="466"/>
                    <a:pt x="1315" y="362"/>
                    <a:pt x="1211" y="245"/>
                  </a:cubicBezTo>
                  <a:cubicBezTo>
                    <a:pt x="1107" y="128"/>
                    <a:pt x="963" y="50"/>
                    <a:pt x="807" y="24"/>
                  </a:cubicBezTo>
                  <a:cubicBezTo>
                    <a:pt x="737" y="8"/>
                    <a:pt x="663" y="1"/>
                    <a:pt x="591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2" name="Title 1"/>
          <p:cNvSpPr txBox="1"/>
          <p:nvPr/>
        </p:nvSpPr>
        <p:spPr>
          <a:xfrm>
            <a:off x="1204572" y="2169182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9pPr>
          </a:lstStyle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9496" y="758071"/>
            <a:ext cx="857005" cy="857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Oval 13"/>
          <p:cNvSpPr/>
          <p:nvPr/>
        </p:nvSpPr>
        <p:spPr>
          <a:xfrm>
            <a:off x="0" y="539750"/>
            <a:ext cx="4255015" cy="2117750"/>
          </a:xfrm>
          <a:prstGeom prst="wedgeEllipseCallout">
            <a:avLst>
              <a:gd name="adj1" fmla="val -17072"/>
              <a:gd name="adj2" fmla="val 65985"/>
            </a:avLst>
          </a:prstGeom>
          <a:solidFill>
            <a:schemeClr val="accent5"/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/>
          <p:nvPr/>
        </p:nvSpPr>
        <p:spPr>
          <a:xfrm>
            <a:off x="-1" y="779095"/>
            <a:ext cx="4255015" cy="163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200000"/>
              </a:lnSpc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này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Vì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5496" y="1242060"/>
            <a:ext cx="4694591" cy="326739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3" name="Picture 12" descr="A picture containing toy, doll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08"/>
          <a:stretch>
            <a:fillRect/>
          </a:stretch>
        </p:blipFill>
        <p:spPr>
          <a:xfrm flipH="1">
            <a:off x="-174942" y="2657500"/>
            <a:ext cx="1775460" cy="256819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Oval 13"/>
          <p:cNvSpPr/>
          <p:nvPr/>
        </p:nvSpPr>
        <p:spPr>
          <a:xfrm>
            <a:off x="0" y="539750"/>
            <a:ext cx="4255015" cy="2117750"/>
          </a:xfrm>
          <a:prstGeom prst="wedgeEllipseCallout">
            <a:avLst>
              <a:gd name="adj1" fmla="val -17072"/>
              <a:gd name="adj2" fmla="val 65985"/>
            </a:avLst>
          </a:prstGeom>
          <a:solidFill>
            <a:schemeClr val="accent5"/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/>
          <p:nvPr/>
        </p:nvSpPr>
        <p:spPr>
          <a:xfrm>
            <a:off x="-1" y="779095"/>
            <a:ext cx="4255015" cy="163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200000"/>
              </a:lnSpc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này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Vì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5496" y="1242060"/>
            <a:ext cx="4694591" cy="326739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3" name="Picture 12" descr="A picture containing toy, doll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08"/>
          <a:stretch>
            <a:fillRect/>
          </a:stretch>
        </p:blipFill>
        <p:spPr>
          <a:xfrm flipH="1">
            <a:off x="-174942" y="2657500"/>
            <a:ext cx="1775460" cy="256819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1136;p43"/>
          <p:cNvGrpSpPr/>
          <p:nvPr/>
        </p:nvGrpSpPr>
        <p:grpSpPr>
          <a:xfrm>
            <a:off x="3846237" y="-102371"/>
            <a:ext cx="1703810" cy="1451856"/>
            <a:chOff x="-1951025" y="-194294"/>
            <a:chExt cx="4985512" cy="4648320"/>
          </a:xfrm>
        </p:grpSpPr>
        <p:sp>
          <p:nvSpPr>
            <p:cNvPr id="41" name="Google Shape;1137;p43"/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42" name="Google Shape;1138;p43"/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38" name="Google Shape;738;p36"/>
          <p:cNvGrpSpPr/>
          <p:nvPr/>
        </p:nvGrpSpPr>
        <p:grpSpPr>
          <a:xfrm>
            <a:off x="2084132" y="2866983"/>
            <a:ext cx="4975735" cy="2276280"/>
            <a:chOff x="4696500" y="4417225"/>
            <a:chExt cx="2289800" cy="1047625"/>
          </a:xfrm>
        </p:grpSpPr>
        <p:sp>
          <p:nvSpPr>
            <p:cNvPr id="739" name="Google Shape;739;p36"/>
            <p:cNvSpPr/>
            <p:nvPr/>
          </p:nvSpPr>
          <p:spPr>
            <a:xfrm>
              <a:off x="6089350" y="5093450"/>
              <a:ext cx="468325" cy="240875"/>
            </a:xfrm>
            <a:custGeom>
              <a:avLst/>
              <a:gdLst/>
              <a:ahLst/>
              <a:cxnLst/>
              <a:rect l="l" t="t" r="r" b="b"/>
              <a:pathLst>
                <a:path w="18733" h="9635" extrusionOk="0">
                  <a:moveTo>
                    <a:pt x="17848" y="0"/>
                  </a:moveTo>
                  <a:cubicBezTo>
                    <a:pt x="17848" y="0"/>
                    <a:pt x="13829" y="911"/>
                    <a:pt x="13855" y="1184"/>
                  </a:cubicBezTo>
                  <a:cubicBezTo>
                    <a:pt x="13881" y="1457"/>
                    <a:pt x="14622" y="3786"/>
                    <a:pt x="14622" y="3786"/>
                  </a:cubicBezTo>
                  <a:cubicBezTo>
                    <a:pt x="12476" y="4163"/>
                    <a:pt x="5972" y="6257"/>
                    <a:pt x="5972" y="6257"/>
                  </a:cubicBezTo>
                  <a:cubicBezTo>
                    <a:pt x="5498" y="5652"/>
                    <a:pt x="4058" y="4814"/>
                    <a:pt x="3506" y="4814"/>
                  </a:cubicBezTo>
                  <a:cubicBezTo>
                    <a:pt x="3406" y="4814"/>
                    <a:pt x="3335" y="4842"/>
                    <a:pt x="3305" y="4904"/>
                  </a:cubicBezTo>
                  <a:cubicBezTo>
                    <a:pt x="3097" y="5321"/>
                    <a:pt x="4619" y="5815"/>
                    <a:pt x="4202" y="6088"/>
                  </a:cubicBezTo>
                  <a:cubicBezTo>
                    <a:pt x="4144" y="6124"/>
                    <a:pt x="4037" y="6139"/>
                    <a:pt x="3895" y="6139"/>
                  </a:cubicBezTo>
                  <a:cubicBezTo>
                    <a:pt x="3181" y="6139"/>
                    <a:pt x="1592" y="5760"/>
                    <a:pt x="891" y="5760"/>
                  </a:cubicBezTo>
                  <a:cubicBezTo>
                    <a:pt x="717" y="5760"/>
                    <a:pt x="598" y="5783"/>
                    <a:pt x="560" y="5841"/>
                  </a:cubicBezTo>
                  <a:cubicBezTo>
                    <a:pt x="326" y="6179"/>
                    <a:pt x="2707" y="6947"/>
                    <a:pt x="2707" y="6947"/>
                  </a:cubicBezTo>
                  <a:cubicBezTo>
                    <a:pt x="2707" y="6947"/>
                    <a:pt x="1" y="7064"/>
                    <a:pt x="53" y="7480"/>
                  </a:cubicBezTo>
                  <a:cubicBezTo>
                    <a:pt x="78" y="7691"/>
                    <a:pt x="742" y="7745"/>
                    <a:pt x="1408" y="7745"/>
                  </a:cubicBezTo>
                  <a:cubicBezTo>
                    <a:pt x="2094" y="7745"/>
                    <a:pt x="2784" y="7688"/>
                    <a:pt x="2785" y="7688"/>
                  </a:cubicBezTo>
                  <a:lnTo>
                    <a:pt x="2785" y="7688"/>
                  </a:lnTo>
                  <a:cubicBezTo>
                    <a:pt x="2784" y="7688"/>
                    <a:pt x="365" y="8638"/>
                    <a:pt x="443" y="8872"/>
                  </a:cubicBezTo>
                  <a:cubicBezTo>
                    <a:pt x="457" y="8915"/>
                    <a:pt x="560" y="8932"/>
                    <a:pt x="719" y="8932"/>
                  </a:cubicBezTo>
                  <a:cubicBezTo>
                    <a:pt x="1424" y="8932"/>
                    <a:pt x="3226" y="8586"/>
                    <a:pt x="3227" y="8586"/>
                  </a:cubicBezTo>
                  <a:lnTo>
                    <a:pt x="3227" y="8586"/>
                  </a:lnTo>
                  <a:cubicBezTo>
                    <a:pt x="3227" y="8586"/>
                    <a:pt x="1328" y="9275"/>
                    <a:pt x="1432" y="9587"/>
                  </a:cubicBezTo>
                  <a:cubicBezTo>
                    <a:pt x="1443" y="9620"/>
                    <a:pt x="1496" y="9635"/>
                    <a:pt x="1584" y="9635"/>
                  </a:cubicBezTo>
                  <a:cubicBezTo>
                    <a:pt x="2333" y="9635"/>
                    <a:pt x="5568" y="8560"/>
                    <a:pt x="5568" y="8560"/>
                  </a:cubicBezTo>
                  <a:cubicBezTo>
                    <a:pt x="12398" y="7883"/>
                    <a:pt x="17432" y="6661"/>
                    <a:pt x="17926" y="6205"/>
                  </a:cubicBezTo>
                  <a:cubicBezTo>
                    <a:pt x="18733" y="5412"/>
                    <a:pt x="17848" y="0"/>
                    <a:pt x="1784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6011300" y="4425850"/>
              <a:ext cx="206550" cy="520200"/>
            </a:xfrm>
            <a:custGeom>
              <a:avLst/>
              <a:gdLst/>
              <a:ahLst/>
              <a:cxnLst/>
              <a:rect l="l" t="t" r="r" b="b"/>
              <a:pathLst>
                <a:path w="8262" h="20808" extrusionOk="0">
                  <a:moveTo>
                    <a:pt x="1401" y="0"/>
                  </a:moveTo>
                  <a:cubicBezTo>
                    <a:pt x="1388" y="0"/>
                    <a:pt x="1377" y="4"/>
                    <a:pt x="1367" y="11"/>
                  </a:cubicBezTo>
                  <a:cubicBezTo>
                    <a:pt x="1067" y="206"/>
                    <a:pt x="2147" y="2977"/>
                    <a:pt x="2147" y="2977"/>
                  </a:cubicBezTo>
                  <a:cubicBezTo>
                    <a:pt x="2147" y="2977"/>
                    <a:pt x="691" y="957"/>
                    <a:pt x="401" y="957"/>
                  </a:cubicBezTo>
                  <a:cubicBezTo>
                    <a:pt x="385" y="957"/>
                    <a:pt x="373" y="962"/>
                    <a:pt x="365" y="974"/>
                  </a:cubicBezTo>
                  <a:cubicBezTo>
                    <a:pt x="196" y="1195"/>
                    <a:pt x="1484" y="3485"/>
                    <a:pt x="1484" y="3485"/>
                  </a:cubicBezTo>
                  <a:cubicBezTo>
                    <a:pt x="1484" y="3485"/>
                    <a:pt x="435" y="2416"/>
                    <a:pt x="148" y="2416"/>
                  </a:cubicBezTo>
                  <a:cubicBezTo>
                    <a:pt x="112" y="2416"/>
                    <a:pt x="88" y="2432"/>
                    <a:pt x="79" y="2470"/>
                  </a:cubicBezTo>
                  <a:cubicBezTo>
                    <a:pt x="1" y="2795"/>
                    <a:pt x="2303" y="5761"/>
                    <a:pt x="2303" y="5761"/>
                  </a:cubicBezTo>
                  <a:cubicBezTo>
                    <a:pt x="2056" y="6594"/>
                    <a:pt x="2394" y="14437"/>
                    <a:pt x="2355" y="15049"/>
                  </a:cubicBezTo>
                  <a:cubicBezTo>
                    <a:pt x="2329" y="15660"/>
                    <a:pt x="3305" y="19186"/>
                    <a:pt x="4150" y="20330"/>
                  </a:cubicBezTo>
                  <a:cubicBezTo>
                    <a:pt x="4412" y="20686"/>
                    <a:pt x="4915" y="20808"/>
                    <a:pt x="5481" y="20808"/>
                  </a:cubicBezTo>
                  <a:cubicBezTo>
                    <a:pt x="6719" y="20808"/>
                    <a:pt x="8261" y="20226"/>
                    <a:pt x="8261" y="20226"/>
                  </a:cubicBezTo>
                  <a:cubicBezTo>
                    <a:pt x="7910" y="19316"/>
                    <a:pt x="5633" y="14151"/>
                    <a:pt x="5633" y="14151"/>
                  </a:cubicBezTo>
                  <a:cubicBezTo>
                    <a:pt x="5633" y="14151"/>
                    <a:pt x="4385" y="6984"/>
                    <a:pt x="4137" y="5254"/>
                  </a:cubicBezTo>
                  <a:cubicBezTo>
                    <a:pt x="4137" y="4967"/>
                    <a:pt x="4176" y="4681"/>
                    <a:pt x="4255" y="4408"/>
                  </a:cubicBezTo>
                  <a:cubicBezTo>
                    <a:pt x="4450" y="3563"/>
                    <a:pt x="4866" y="1819"/>
                    <a:pt x="4541" y="1806"/>
                  </a:cubicBezTo>
                  <a:cubicBezTo>
                    <a:pt x="4539" y="1806"/>
                    <a:pt x="4538" y="1806"/>
                    <a:pt x="4537" y="1806"/>
                  </a:cubicBezTo>
                  <a:cubicBezTo>
                    <a:pt x="4212" y="1806"/>
                    <a:pt x="3786" y="3341"/>
                    <a:pt x="3786" y="3341"/>
                  </a:cubicBezTo>
                  <a:cubicBezTo>
                    <a:pt x="3786" y="3341"/>
                    <a:pt x="3279" y="128"/>
                    <a:pt x="3032" y="128"/>
                  </a:cubicBezTo>
                  <a:cubicBezTo>
                    <a:pt x="2785" y="141"/>
                    <a:pt x="2928" y="2626"/>
                    <a:pt x="2928" y="2626"/>
                  </a:cubicBezTo>
                  <a:cubicBezTo>
                    <a:pt x="2928" y="2626"/>
                    <a:pt x="1742" y="0"/>
                    <a:pt x="140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264475" y="4898650"/>
              <a:ext cx="133525" cy="91975"/>
            </a:xfrm>
            <a:custGeom>
              <a:avLst/>
              <a:gdLst/>
              <a:ahLst/>
              <a:cxnLst/>
              <a:rect l="l" t="t" r="r" b="b"/>
              <a:pathLst>
                <a:path w="5341" h="3679" extrusionOk="0">
                  <a:moveTo>
                    <a:pt x="1347" y="0"/>
                  </a:moveTo>
                  <a:cubicBezTo>
                    <a:pt x="1646" y="1314"/>
                    <a:pt x="1555" y="2446"/>
                    <a:pt x="645" y="2888"/>
                  </a:cubicBezTo>
                  <a:cubicBezTo>
                    <a:pt x="0" y="3192"/>
                    <a:pt x="1597" y="3678"/>
                    <a:pt x="3171" y="3678"/>
                  </a:cubicBezTo>
                  <a:cubicBezTo>
                    <a:pt x="3821" y="3678"/>
                    <a:pt x="4468" y="3595"/>
                    <a:pt x="4950" y="3382"/>
                  </a:cubicBezTo>
                  <a:cubicBezTo>
                    <a:pt x="4950" y="3382"/>
                    <a:pt x="4118" y="1795"/>
                    <a:pt x="4729" y="1145"/>
                  </a:cubicBezTo>
                  <a:cubicBezTo>
                    <a:pt x="5341" y="495"/>
                    <a:pt x="1347" y="0"/>
                    <a:pt x="1347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6091625" y="4882150"/>
              <a:ext cx="458250" cy="582375"/>
            </a:xfrm>
            <a:custGeom>
              <a:avLst/>
              <a:gdLst/>
              <a:ahLst/>
              <a:cxnLst/>
              <a:rect l="l" t="t" r="r" b="b"/>
              <a:pathLst>
                <a:path w="18330" h="23295" extrusionOk="0">
                  <a:moveTo>
                    <a:pt x="4385" y="0"/>
                  </a:moveTo>
                  <a:cubicBezTo>
                    <a:pt x="4333" y="0"/>
                    <a:pt x="4281" y="3"/>
                    <a:pt x="4229" y="10"/>
                  </a:cubicBezTo>
                  <a:cubicBezTo>
                    <a:pt x="3253" y="114"/>
                    <a:pt x="1952" y="1259"/>
                    <a:pt x="1055" y="2195"/>
                  </a:cubicBezTo>
                  <a:cubicBezTo>
                    <a:pt x="430" y="2833"/>
                    <a:pt x="1" y="3366"/>
                    <a:pt x="1" y="3366"/>
                  </a:cubicBezTo>
                  <a:cubicBezTo>
                    <a:pt x="820" y="5695"/>
                    <a:pt x="3812" y="7060"/>
                    <a:pt x="3812" y="7060"/>
                  </a:cubicBezTo>
                  <a:cubicBezTo>
                    <a:pt x="3149" y="8023"/>
                    <a:pt x="2563" y="9545"/>
                    <a:pt x="2095" y="11288"/>
                  </a:cubicBezTo>
                  <a:cubicBezTo>
                    <a:pt x="1978" y="11704"/>
                    <a:pt x="1861" y="12121"/>
                    <a:pt x="1770" y="12550"/>
                  </a:cubicBezTo>
                  <a:lnTo>
                    <a:pt x="1705" y="12784"/>
                  </a:lnTo>
                  <a:cubicBezTo>
                    <a:pt x="1588" y="13265"/>
                    <a:pt x="1484" y="13760"/>
                    <a:pt x="1380" y="14254"/>
                  </a:cubicBezTo>
                  <a:cubicBezTo>
                    <a:pt x="1341" y="14462"/>
                    <a:pt x="1302" y="14670"/>
                    <a:pt x="1263" y="14891"/>
                  </a:cubicBezTo>
                  <a:cubicBezTo>
                    <a:pt x="1224" y="15099"/>
                    <a:pt x="1185" y="15295"/>
                    <a:pt x="1146" y="15516"/>
                  </a:cubicBezTo>
                  <a:cubicBezTo>
                    <a:pt x="1107" y="15750"/>
                    <a:pt x="1068" y="15945"/>
                    <a:pt x="1029" y="16192"/>
                  </a:cubicBezTo>
                  <a:cubicBezTo>
                    <a:pt x="976" y="16426"/>
                    <a:pt x="937" y="16673"/>
                    <a:pt x="898" y="16921"/>
                  </a:cubicBezTo>
                  <a:cubicBezTo>
                    <a:pt x="872" y="17077"/>
                    <a:pt x="859" y="17233"/>
                    <a:pt x="833" y="17376"/>
                  </a:cubicBezTo>
                  <a:cubicBezTo>
                    <a:pt x="807" y="17519"/>
                    <a:pt x="781" y="17662"/>
                    <a:pt x="755" y="17805"/>
                  </a:cubicBezTo>
                  <a:cubicBezTo>
                    <a:pt x="417" y="20030"/>
                    <a:pt x="196" y="22059"/>
                    <a:pt x="79" y="23295"/>
                  </a:cubicBezTo>
                  <a:lnTo>
                    <a:pt x="13712" y="23295"/>
                  </a:lnTo>
                  <a:cubicBezTo>
                    <a:pt x="13516" y="22007"/>
                    <a:pt x="13425" y="20706"/>
                    <a:pt x="13360" y="19444"/>
                  </a:cubicBezTo>
                  <a:cubicBezTo>
                    <a:pt x="13308" y="18247"/>
                    <a:pt x="13295" y="17090"/>
                    <a:pt x="13308" y="16023"/>
                  </a:cubicBezTo>
                  <a:lnTo>
                    <a:pt x="13308" y="15893"/>
                  </a:lnTo>
                  <a:cubicBezTo>
                    <a:pt x="13334" y="14579"/>
                    <a:pt x="13399" y="13421"/>
                    <a:pt x="13477" y="12472"/>
                  </a:cubicBezTo>
                  <a:cubicBezTo>
                    <a:pt x="13555" y="11379"/>
                    <a:pt x="13647" y="10586"/>
                    <a:pt x="13699" y="10208"/>
                  </a:cubicBezTo>
                  <a:lnTo>
                    <a:pt x="13725" y="9974"/>
                  </a:lnTo>
                  <a:lnTo>
                    <a:pt x="13777" y="10169"/>
                  </a:lnTo>
                  <a:lnTo>
                    <a:pt x="14180" y="11769"/>
                  </a:lnTo>
                  <a:lnTo>
                    <a:pt x="14362" y="11730"/>
                  </a:lnTo>
                  <a:lnTo>
                    <a:pt x="16014" y="11392"/>
                  </a:lnTo>
                  <a:lnTo>
                    <a:pt x="18082" y="10963"/>
                  </a:lnTo>
                  <a:lnTo>
                    <a:pt x="18329" y="10924"/>
                  </a:lnTo>
                  <a:cubicBezTo>
                    <a:pt x="18290" y="10156"/>
                    <a:pt x="18186" y="9415"/>
                    <a:pt x="17978" y="8686"/>
                  </a:cubicBezTo>
                  <a:cubicBezTo>
                    <a:pt x="16977" y="5187"/>
                    <a:pt x="14102" y="3834"/>
                    <a:pt x="11669" y="3548"/>
                  </a:cubicBezTo>
                  <a:cubicBezTo>
                    <a:pt x="11344" y="3508"/>
                    <a:pt x="11019" y="3487"/>
                    <a:pt x="10694" y="3487"/>
                  </a:cubicBezTo>
                  <a:cubicBezTo>
                    <a:pt x="10499" y="3487"/>
                    <a:pt x="10303" y="3495"/>
                    <a:pt x="10108" y="3509"/>
                  </a:cubicBezTo>
                  <a:cubicBezTo>
                    <a:pt x="9979" y="3521"/>
                    <a:pt x="9849" y="3527"/>
                    <a:pt x="9720" y="3527"/>
                  </a:cubicBezTo>
                  <a:cubicBezTo>
                    <a:pt x="9136" y="3527"/>
                    <a:pt x="8560" y="3408"/>
                    <a:pt x="8027" y="3184"/>
                  </a:cubicBezTo>
                  <a:cubicBezTo>
                    <a:pt x="6453" y="2521"/>
                    <a:pt x="5581" y="1025"/>
                    <a:pt x="4541" y="10"/>
                  </a:cubicBezTo>
                  <a:cubicBezTo>
                    <a:pt x="4489" y="3"/>
                    <a:pt x="4437" y="0"/>
                    <a:pt x="4385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6234725" y="4713275"/>
              <a:ext cx="246850" cy="242325"/>
            </a:xfrm>
            <a:custGeom>
              <a:avLst/>
              <a:gdLst/>
              <a:ahLst/>
              <a:cxnLst/>
              <a:rect l="l" t="t" r="r" b="b"/>
              <a:pathLst>
                <a:path w="9874" h="9693" extrusionOk="0">
                  <a:moveTo>
                    <a:pt x="1649" y="0"/>
                  </a:moveTo>
                  <a:cubicBezTo>
                    <a:pt x="947" y="0"/>
                    <a:pt x="521" y="1049"/>
                    <a:pt x="573" y="1770"/>
                  </a:cubicBezTo>
                  <a:cubicBezTo>
                    <a:pt x="92" y="2212"/>
                    <a:pt x="0" y="2940"/>
                    <a:pt x="365" y="3487"/>
                  </a:cubicBezTo>
                  <a:cubicBezTo>
                    <a:pt x="495" y="3682"/>
                    <a:pt x="638" y="3851"/>
                    <a:pt x="820" y="3994"/>
                  </a:cubicBezTo>
                  <a:cubicBezTo>
                    <a:pt x="495" y="4541"/>
                    <a:pt x="638" y="5139"/>
                    <a:pt x="781" y="5724"/>
                  </a:cubicBezTo>
                  <a:cubicBezTo>
                    <a:pt x="989" y="6648"/>
                    <a:pt x="1106" y="7493"/>
                    <a:pt x="1718" y="8248"/>
                  </a:cubicBezTo>
                  <a:cubicBezTo>
                    <a:pt x="1978" y="8573"/>
                    <a:pt x="2303" y="8846"/>
                    <a:pt x="2667" y="9041"/>
                  </a:cubicBezTo>
                  <a:cubicBezTo>
                    <a:pt x="3051" y="9257"/>
                    <a:pt x="3483" y="9391"/>
                    <a:pt x="3894" y="9391"/>
                  </a:cubicBezTo>
                  <a:cubicBezTo>
                    <a:pt x="4053" y="9391"/>
                    <a:pt x="4209" y="9371"/>
                    <a:pt x="4358" y="9328"/>
                  </a:cubicBezTo>
                  <a:cubicBezTo>
                    <a:pt x="4488" y="9432"/>
                    <a:pt x="4631" y="9510"/>
                    <a:pt x="4788" y="9575"/>
                  </a:cubicBezTo>
                  <a:cubicBezTo>
                    <a:pt x="4952" y="9653"/>
                    <a:pt x="5128" y="9693"/>
                    <a:pt x="5306" y="9693"/>
                  </a:cubicBezTo>
                  <a:cubicBezTo>
                    <a:pt x="5451" y="9693"/>
                    <a:pt x="5597" y="9666"/>
                    <a:pt x="5737" y="9614"/>
                  </a:cubicBezTo>
                  <a:cubicBezTo>
                    <a:pt x="5932" y="9523"/>
                    <a:pt x="6101" y="9354"/>
                    <a:pt x="6192" y="9158"/>
                  </a:cubicBezTo>
                  <a:cubicBezTo>
                    <a:pt x="6537" y="9388"/>
                    <a:pt x="6917" y="9571"/>
                    <a:pt x="7310" y="9571"/>
                  </a:cubicBezTo>
                  <a:cubicBezTo>
                    <a:pt x="7542" y="9571"/>
                    <a:pt x="7778" y="9508"/>
                    <a:pt x="8014" y="9354"/>
                  </a:cubicBezTo>
                  <a:cubicBezTo>
                    <a:pt x="8573" y="9002"/>
                    <a:pt x="8573" y="8521"/>
                    <a:pt x="8378" y="8040"/>
                  </a:cubicBezTo>
                  <a:lnTo>
                    <a:pt x="8378" y="8040"/>
                  </a:lnTo>
                  <a:cubicBezTo>
                    <a:pt x="8423" y="8044"/>
                    <a:pt x="8467" y="8047"/>
                    <a:pt x="8510" y="8047"/>
                  </a:cubicBezTo>
                  <a:cubicBezTo>
                    <a:pt x="8834" y="8047"/>
                    <a:pt x="9109" y="7912"/>
                    <a:pt x="9132" y="7545"/>
                  </a:cubicBezTo>
                  <a:cubicBezTo>
                    <a:pt x="9184" y="6973"/>
                    <a:pt x="8417" y="6648"/>
                    <a:pt x="8326" y="6115"/>
                  </a:cubicBezTo>
                  <a:cubicBezTo>
                    <a:pt x="8209" y="5386"/>
                    <a:pt x="9041" y="4632"/>
                    <a:pt x="9405" y="4072"/>
                  </a:cubicBezTo>
                  <a:cubicBezTo>
                    <a:pt x="9809" y="3435"/>
                    <a:pt x="9874" y="2342"/>
                    <a:pt x="9106" y="1926"/>
                  </a:cubicBezTo>
                  <a:cubicBezTo>
                    <a:pt x="8923" y="1824"/>
                    <a:pt x="8716" y="1770"/>
                    <a:pt x="8510" y="1770"/>
                  </a:cubicBezTo>
                  <a:cubicBezTo>
                    <a:pt x="8453" y="1770"/>
                    <a:pt x="8395" y="1774"/>
                    <a:pt x="8339" y="1783"/>
                  </a:cubicBezTo>
                  <a:cubicBezTo>
                    <a:pt x="8027" y="924"/>
                    <a:pt x="7389" y="196"/>
                    <a:pt x="6440" y="118"/>
                  </a:cubicBezTo>
                  <a:cubicBezTo>
                    <a:pt x="6306" y="102"/>
                    <a:pt x="6172" y="94"/>
                    <a:pt x="6039" y="94"/>
                  </a:cubicBezTo>
                  <a:cubicBezTo>
                    <a:pt x="5512" y="94"/>
                    <a:pt x="4995" y="217"/>
                    <a:pt x="4527" y="456"/>
                  </a:cubicBezTo>
                  <a:cubicBezTo>
                    <a:pt x="4186" y="654"/>
                    <a:pt x="3854" y="1030"/>
                    <a:pt x="3436" y="1030"/>
                  </a:cubicBezTo>
                  <a:cubicBezTo>
                    <a:pt x="3361" y="1030"/>
                    <a:pt x="3282" y="1017"/>
                    <a:pt x="3201" y="989"/>
                  </a:cubicBezTo>
                  <a:cubicBezTo>
                    <a:pt x="2823" y="872"/>
                    <a:pt x="2524" y="430"/>
                    <a:pt x="2212" y="209"/>
                  </a:cubicBezTo>
                  <a:cubicBezTo>
                    <a:pt x="2010" y="63"/>
                    <a:pt x="1821" y="0"/>
                    <a:pt x="1649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696500" y="5100600"/>
              <a:ext cx="403775" cy="364250"/>
            </a:xfrm>
            <a:custGeom>
              <a:avLst/>
              <a:gdLst/>
              <a:ahLst/>
              <a:cxnLst/>
              <a:rect l="l" t="t" r="r" b="b"/>
              <a:pathLst>
                <a:path w="16151" h="14570" extrusionOk="0">
                  <a:moveTo>
                    <a:pt x="2849" y="0"/>
                  </a:moveTo>
                  <a:cubicBezTo>
                    <a:pt x="2849" y="0"/>
                    <a:pt x="1926" y="1366"/>
                    <a:pt x="1158" y="2771"/>
                  </a:cubicBezTo>
                  <a:cubicBezTo>
                    <a:pt x="534" y="3929"/>
                    <a:pt x="0" y="5126"/>
                    <a:pt x="183" y="5607"/>
                  </a:cubicBezTo>
                  <a:cubicBezTo>
                    <a:pt x="391" y="6140"/>
                    <a:pt x="3383" y="8560"/>
                    <a:pt x="7936" y="11422"/>
                  </a:cubicBezTo>
                  <a:cubicBezTo>
                    <a:pt x="8716" y="11916"/>
                    <a:pt x="9549" y="12423"/>
                    <a:pt x="10420" y="12944"/>
                  </a:cubicBezTo>
                  <a:cubicBezTo>
                    <a:pt x="10420" y="12944"/>
                    <a:pt x="11344" y="13815"/>
                    <a:pt x="12215" y="14570"/>
                  </a:cubicBezTo>
                  <a:lnTo>
                    <a:pt x="13113" y="14570"/>
                  </a:lnTo>
                  <a:cubicBezTo>
                    <a:pt x="12827" y="14258"/>
                    <a:pt x="12566" y="13984"/>
                    <a:pt x="12527" y="13958"/>
                  </a:cubicBezTo>
                  <a:lnTo>
                    <a:pt x="12527" y="13958"/>
                  </a:lnTo>
                  <a:cubicBezTo>
                    <a:pt x="12579" y="13984"/>
                    <a:pt x="12957" y="14258"/>
                    <a:pt x="13412" y="14570"/>
                  </a:cubicBezTo>
                  <a:lnTo>
                    <a:pt x="14427" y="14570"/>
                  </a:lnTo>
                  <a:cubicBezTo>
                    <a:pt x="13945" y="13984"/>
                    <a:pt x="13295" y="13321"/>
                    <a:pt x="13295" y="13321"/>
                  </a:cubicBezTo>
                  <a:lnTo>
                    <a:pt x="13295" y="13321"/>
                  </a:lnTo>
                  <a:cubicBezTo>
                    <a:pt x="13295" y="13321"/>
                    <a:pt x="15105" y="14347"/>
                    <a:pt x="15701" y="14347"/>
                  </a:cubicBezTo>
                  <a:cubicBezTo>
                    <a:pt x="15783" y="14347"/>
                    <a:pt x="15842" y="14327"/>
                    <a:pt x="15871" y="14284"/>
                  </a:cubicBezTo>
                  <a:cubicBezTo>
                    <a:pt x="16092" y="13919"/>
                    <a:pt x="13698" y="12684"/>
                    <a:pt x="13698" y="12684"/>
                  </a:cubicBezTo>
                  <a:lnTo>
                    <a:pt x="13698" y="12684"/>
                  </a:lnTo>
                  <a:cubicBezTo>
                    <a:pt x="13698" y="12684"/>
                    <a:pt x="14548" y="12776"/>
                    <a:pt x="15241" y="12776"/>
                  </a:cubicBezTo>
                  <a:cubicBezTo>
                    <a:pt x="15736" y="12776"/>
                    <a:pt x="16150" y="12729"/>
                    <a:pt x="16118" y="12566"/>
                  </a:cubicBezTo>
                  <a:cubicBezTo>
                    <a:pt x="16053" y="12163"/>
                    <a:pt x="12996" y="11682"/>
                    <a:pt x="12710" y="11266"/>
                  </a:cubicBezTo>
                  <a:cubicBezTo>
                    <a:pt x="12423" y="10849"/>
                    <a:pt x="14023" y="11031"/>
                    <a:pt x="14010" y="10576"/>
                  </a:cubicBezTo>
                  <a:cubicBezTo>
                    <a:pt x="14005" y="10380"/>
                    <a:pt x="13598" y="10295"/>
                    <a:pt x="13073" y="10295"/>
                  </a:cubicBezTo>
                  <a:cubicBezTo>
                    <a:pt x="12379" y="10295"/>
                    <a:pt x="11477" y="10443"/>
                    <a:pt x="11018" y="10680"/>
                  </a:cubicBezTo>
                  <a:cubicBezTo>
                    <a:pt x="11018" y="10680"/>
                    <a:pt x="9145" y="8950"/>
                    <a:pt x="7285" y="7324"/>
                  </a:cubicBezTo>
                  <a:cubicBezTo>
                    <a:pt x="6088" y="6283"/>
                    <a:pt x="4892" y="5295"/>
                    <a:pt x="4189" y="4801"/>
                  </a:cubicBezTo>
                  <a:cubicBezTo>
                    <a:pt x="4189" y="4801"/>
                    <a:pt x="4436" y="4527"/>
                    <a:pt x="4748" y="4176"/>
                  </a:cubicBezTo>
                  <a:cubicBezTo>
                    <a:pt x="5243" y="3630"/>
                    <a:pt x="5893" y="2901"/>
                    <a:pt x="5971" y="2771"/>
                  </a:cubicBezTo>
                  <a:cubicBezTo>
                    <a:pt x="6114" y="2537"/>
                    <a:pt x="2849" y="0"/>
                    <a:pt x="2849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5037000" y="4417225"/>
              <a:ext cx="139200" cy="530950"/>
            </a:xfrm>
            <a:custGeom>
              <a:avLst/>
              <a:gdLst/>
              <a:ahLst/>
              <a:cxnLst/>
              <a:rect l="l" t="t" r="r" b="b"/>
              <a:pathLst>
                <a:path w="5568" h="21238" extrusionOk="0">
                  <a:moveTo>
                    <a:pt x="3788" y="0"/>
                  </a:moveTo>
                  <a:cubicBezTo>
                    <a:pt x="3448" y="0"/>
                    <a:pt x="2654" y="2828"/>
                    <a:pt x="2654" y="2828"/>
                  </a:cubicBezTo>
                  <a:cubicBezTo>
                    <a:pt x="2654" y="2828"/>
                    <a:pt x="2423" y="382"/>
                    <a:pt x="2178" y="382"/>
                  </a:cubicBezTo>
                  <a:cubicBezTo>
                    <a:pt x="2176" y="382"/>
                    <a:pt x="2174" y="382"/>
                    <a:pt x="2172" y="382"/>
                  </a:cubicBezTo>
                  <a:cubicBezTo>
                    <a:pt x="1938" y="408"/>
                    <a:pt x="1912" y="3660"/>
                    <a:pt x="1912" y="3660"/>
                  </a:cubicBezTo>
                  <a:cubicBezTo>
                    <a:pt x="1912" y="3660"/>
                    <a:pt x="1290" y="2253"/>
                    <a:pt x="958" y="2253"/>
                  </a:cubicBezTo>
                  <a:cubicBezTo>
                    <a:pt x="951" y="2253"/>
                    <a:pt x="944" y="2254"/>
                    <a:pt x="937" y="2256"/>
                  </a:cubicBezTo>
                  <a:cubicBezTo>
                    <a:pt x="612" y="2321"/>
                    <a:pt x="1301" y="3986"/>
                    <a:pt x="1613" y="4792"/>
                  </a:cubicBezTo>
                  <a:cubicBezTo>
                    <a:pt x="1730" y="5052"/>
                    <a:pt x="1808" y="5325"/>
                    <a:pt x="1847" y="5612"/>
                  </a:cubicBezTo>
                  <a:cubicBezTo>
                    <a:pt x="1873" y="7355"/>
                    <a:pt x="1704" y="14626"/>
                    <a:pt x="1704" y="14626"/>
                  </a:cubicBezTo>
                  <a:cubicBezTo>
                    <a:pt x="1704" y="14626"/>
                    <a:pt x="234" y="20077"/>
                    <a:pt x="0" y="21026"/>
                  </a:cubicBezTo>
                  <a:cubicBezTo>
                    <a:pt x="0" y="21026"/>
                    <a:pt x="996" y="21238"/>
                    <a:pt x="2019" y="21238"/>
                  </a:cubicBezTo>
                  <a:cubicBezTo>
                    <a:pt x="2895" y="21238"/>
                    <a:pt x="3792" y="21082"/>
                    <a:pt x="4098" y="20506"/>
                  </a:cubicBezTo>
                  <a:cubicBezTo>
                    <a:pt x="4748" y="19257"/>
                    <a:pt x="5190" y="15628"/>
                    <a:pt x="5073" y="15030"/>
                  </a:cubicBezTo>
                  <a:cubicBezTo>
                    <a:pt x="4943" y="14431"/>
                    <a:pt x="4098" y="6626"/>
                    <a:pt x="3733" y="5846"/>
                  </a:cubicBezTo>
                  <a:cubicBezTo>
                    <a:pt x="3733" y="5846"/>
                    <a:pt x="5568" y="2568"/>
                    <a:pt x="5438" y="2243"/>
                  </a:cubicBezTo>
                  <a:cubicBezTo>
                    <a:pt x="5425" y="2211"/>
                    <a:pt x="5404" y="2197"/>
                    <a:pt x="5375" y="2197"/>
                  </a:cubicBezTo>
                  <a:cubicBezTo>
                    <a:pt x="5108" y="2197"/>
                    <a:pt x="4215" y="3452"/>
                    <a:pt x="4215" y="3452"/>
                  </a:cubicBezTo>
                  <a:cubicBezTo>
                    <a:pt x="4215" y="3452"/>
                    <a:pt x="5138" y="1007"/>
                    <a:pt x="4943" y="812"/>
                  </a:cubicBezTo>
                  <a:cubicBezTo>
                    <a:pt x="4935" y="803"/>
                    <a:pt x="4925" y="799"/>
                    <a:pt x="4913" y="799"/>
                  </a:cubicBezTo>
                  <a:cubicBezTo>
                    <a:pt x="4635" y="799"/>
                    <a:pt x="3473" y="3062"/>
                    <a:pt x="3473" y="3062"/>
                  </a:cubicBezTo>
                  <a:cubicBezTo>
                    <a:pt x="3473" y="3062"/>
                    <a:pt x="4124" y="161"/>
                    <a:pt x="3812" y="5"/>
                  </a:cubicBezTo>
                  <a:cubicBezTo>
                    <a:pt x="3804" y="2"/>
                    <a:pt x="3796" y="0"/>
                    <a:pt x="378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4856175" y="4922375"/>
              <a:ext cx="145425" cy="99750"/>
            </a:xfrm>
            <a:custGeom>
              <a:avLst/>
              <a:gdLst/>
              <a:ahLst/>
              <a:cxnLst/>
              <a:rect l="l" t="t" r="r" b="b"/>
              <a:pathLst>
                <a:path w="5817" h="3990" extrusionOk="0">
                  <a:moveTo>
                    <a:pt x="3877" y="1"/>
                  </a:moveTo>
                  <a:lnTo>
                    <a:pt x="3877" y="1"/>
                  </a:lnTo>
                  <a:cubicBezTo>
                    <a:pt x="3877" y="1"/>
                    <a:pt x="1" y="1094"/>
                    <a:pt x="690" y="1640"/>
                  </a:cubicBezTo>
                  <a:cubicBezTo>
                    <a:pt x="1392" y="2186"/>
                    <a:pt x="807" y="3890"/>
                    <a:pt x="807" y="3890"/>
                  </a:cubicBezTo>
                  <a:cubicBezTo>
                    <a:pt x="1064" y="3960"/>
                    <a:pt x="1358" y="3990"/>
                    <a:pt x="1669" y="3990"/>
                  </a:cubicBezTo>
                  <a:cubicBezTo>
                    <a:pt x="3461" y="3990"/>
                    <a:pt x="5816" y="2990"/>
                    <a:pt x="4996" y="2746"/>
                  </a:cubicBezTo>
                  <a:cubicBezTo>
                    <a:pt x="4033" y="2459"/>
                    <a:pt x="3773" y="1354"/>
                    <a:pt x="3877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808375" y="4764975"/>
              <a:ext cx="172375" cy="229125"/>
            </a:xfrm>
            <a:custGeom>
              <a:avLst/>
              <a:gdLst/>
              <a:ahLst/>
              <a:cxnLst/>
              <a:rect l="l" t="t" r="r" b="b"/>
              <a:pathLst>
                <a:path w="6895" h="9165" extrusionOk="0">
                  <a:moveTo>
                    <a:pt x="5399" y="1"/>
                  </a:moveTo>
                  <a:cubicBezTo>
                    <a:pt x="5360" y="1"/>
                    <a:pt x="5321" y="40"/>
                    <a:pt x="5334" y="92"/>
                  </a:cubicBezTo>
                  <a:cubicBezTo>
                    <a:pt x="5373" y="209"/>
                    <a:pt x="5451" y="313"/>
                    <a:pt x="5503" y="430"/>
                  </a:cubicBezTo>
                  <a:cubicBezTo>
                    <a:pt x="5555" y="612"/>
                    <a:pt x="5568" y="794"/>
                    <a:pt x="5516" y="977"/>
                  </a:cubicBezTo>
                  <a:cubicBezTo>
                    <a:pt x="5295" y="560"/>
                    <a:pt x="5113" y="235"/>
                    <a:pt x="4592" y="105"/>
                  </a:cubicBezTo>
                  <a:cubicBezTo>
                    <a:pt x="4587" y="103"/>
                    <a:pt x="4582" y="102"/>
                    <a:pt x="4577" y="102"/>
                  </a:cubicBezTo>
                  <a:cubicBezTo>
                    <a:pt x="4543" y="102"/>
                    <a:pt x="4512" y="136"/>
                    <a:pt x="4501" y="170"/>
                  </a:cubicBezTo>
                  <a:cubicBezTo>
                    <a:pt x="4514" y="261"/>
                    <a:pt x="4540" y="352"/>
                    <a:pt x="4579" y="443"/>
                  </a:cubicBezTo>
                  <a:cubicBezTo>
                    <a:pt x="4605" y="495"/>
                    <a:pt x="4631" y="560"/>
                    <a:pt x="4644" y="625"/>
                  </a:cubicBezTo>
                  <a:cubicBezTo>
                    <a:pt x="4618" y="755"/>
                    <a:pt x="4540" y="872"/>
                    <a:pt x="4423" y="938"/>
                  </a:cubicBezTo>
                  <a:cubicBezTo>
                    <a:pt x="4374" y="954"/>
                    <a:pt x="4320" y="960"/>
                    <a:pt x="4263" y="960"/>
                  </a:cubicBezTo>
                  <a:cubicBezTo>
                    <a:pt x="4091" y="960"/>
                    <a:pt x="3896" y="902"/>
                    <a:pt x="3760" y="872"/>
                  </a:cubicBezTo>
                  <a:cubicBezTo>
                    <a:pt x="3603" y="838"/>
                    <a:pt x="3450" y="824"/>
                    <a:pt x="3297" y="824"/>
                  </a:cubicBezTo>
                  <a:cubicBezTo>
                    <a:pt x="2928" y="824"/>
                    <a:pt x="2567" y="907"/>
                    <a:pt x="2199" y="990"/>
                  </a:cubicBezTo>
                  <a:cubicBezTo>
                    <a:pt x="1704" y="1107"/>
                    <a:pt x="1275" y="1419"/>
                    <a:pt x="989" y="1848"/>
                  </a:cubicBezTo>
                  <a:cubicBezTo>
                    <a:pt x="924" y="1939"/>
                    <a:pt x="885" y="2043"/>
                    <a:pt x="872" y="2160"/>
                  </a:cubicBezTo>
                  <a:cubicBezTo>
                    <a:pt x="807" y="2121"/>
                    <a:pt x="742" y="2095"/>
                    <a:pt x="690" y="2056"/>
                  </a:cubicBezTo>
                  <a:cubicBezTo>
                    <a:pt x="638" y="1978"/>
                    <a:pt x="586" y="1913"/>
                    <a:pt x="547" y="1861"/>
                  </a:cubicBezTo>
                  <a:cubicBezTo>
                    <a:pt x="532" y="1850"/>
                    <a:pt x="516" y="1846"/>
                    <a:pt x="500" y="1846"/>
                  </a:cubicBezTo>
                  <a:cubicBezTo>
                    <a:pt x="459" y="1846"/>
                    <a:pt x="420" y="1879"/>
                    <a:pt x="430" y="1926"/>
                  </a:cubicBezTo>
                  <a:cubicBezTo>
                    <a:pt x="469" y="2004"/>
                    <a:pt x="521" y="2082"/>
                    <a:pt x="599" y="2134"/>
                  </a:cubicBezTo>
                  <a:cubicBezTo>
                    <a:pt x="612" y="2147"/>
                    <a:pt x="625" y="2173"/>
                    <a:pt x="651" y="2199"/>
                  </a:cubicBezTo>
                  <a:cubicBezTo>
                    <a:pt x="495" y="2199"/>
                    <a:pt x="339" y="2225"/>
                    <a:pt x="182" y="2264"/>
                  </a:cubicBezTo>
                  <a:cubicBezTo>
                    <a:pt x="117" y="2290"/>
                    <a:pt x="143" y="2394"/>
                    <a:pt x="221" y="2394"/>
                  </a:cubicBezTo>
                  <a:cubicBezTo>
                    <a:pt x="316" y="2363"/>
                    <a:pt x="420" y="2346"/>
                    <a:pt x="525" y="2346"/>
                  </a:cubicBezTo>
                  <a:cubicBezTo>
                    <a:pt x="593" y="2346"/>
                    <a:pt x="662" y="2353"/>
                    <a:pt x="729" y="2368"/>
                  </a:cubicBezTo>
                  <a:lnTo>
                    <a:pt x="807" y="2394"/>
                  </a:lnTo>
                  <a:cubicBezTo>
                    <a:pt x="0" y="3344"/>
                    <a:pt x="78" y="4840"/>
                    <a:pt x="391" y="5959"/>
                  </a:cubicBezTo>
                  <a:cubicBezTo>
                    <a:pt x="755" y="7247"/>
                    <a:pt x="1418" y="8430"/>
                    <a:pt x="2862" y="8560"/>
                  </a:cubicBezTo>
                  <a:cubicBezTo>
                    <a:pt x="2914" y="8664"/>
                    <a:pt x="2901" y="8782"/>
                    <a:pt x="2836" y="8886"/>
                  </a:cubicBezTo>
                  <a:cubicBezTo>
                    <a:pt x="2801" y="8932"/>
                    <a:pt x="2850" y="8979"/>
                    <a:pt x="2907" y="8979"/>
                  </a:cubicBezTo>
                  <a:cubicBezTo>
                    <a:pt x="2913" y="8979"/>
                    <a:pt x="2920" y="8978"/>
                    <a:pt x="2927" y="8977"/>
                  </a:cubicBezTo>
                  <a:cubicBezTo>
                    <a:pt x="3057" y="8912"/>
                    <a:pt x="3174" y="8821"/>
                    <a:pt x="3252" y="8690"/>
                  </a:cubicBezTo>
                  <a:cubicBezTo>
                    <a:pt x="3265" y="8860"/>
                    <a:pt x="3317" y="9016"/>
                    <a:pt x="3421" y="9146"/>
                  </a:cubicBezTo>
                  <a:cubicBezTo>
                    <a:pt x="3434" y="9159"/>
                    <a:pt x="3450" y="9165"/>
                    <a:pt x="3466" y="9165"/>
                  </a:cubicBezTo>
                  <a:cubicBezTo>
                    <a:pt x="3498" y="9165"/>
                    <a:pt x="3530" y="9141"/>
                    <a:pt x="3539" y="9107"/>
                  </a:cubicBezTo>
                  <a:cubicBezTo>
                    <a:pt x="3565" y="8912"/>
                    <a:pt x="3513" y="8729"/>
                    <a:pt x="3539" y="8547"/>
                  </a:cubicBezTo>
                  <a:lnTo>
                    <a:pt x="3539" y="8547"/>
                  </a:lnTo>
                  <a:cubicBezTo>
                    <a:pt x="3591" y="8638"/>
                    <a:pt x="3682" y="8716"/>
                    <a:pt x="3786" y="8755"/>
                  </a:cubicBezTo>
                  <a:cubicBezTo>
                    <a:pt x="3884" y="8800"/>
                    <a:pt x="3987" y="8820"/>
                    <a:pt x="4097" y="8820"/>
                  </a:cubicBezTo>
                  <a:cubicBezTo>
                    <a:pt x="4148" y="8820"/>
                    <a:pt x="4200" y="8816"/>
                    <a:pt x="4254" y="8808"/>
                  </a:cubicBezTo>
                  <a:cubicBezTo>
                    <a:pt x="4293" y="8795"/>
                    <a:pt x="4306" y="8729"/>
                    <a:pt x="4280" y="8690"/>
                  </a:cubicBezTo>
                  <a:cubicBezTo>
                    <a:pt x="4215" y="8651"/>
                    <a:pt x="4163" y="8586"/>
                    <a:pt x="4111" y="8534"/>
                  </a:cubicBezTo>
                  <a:cubicBezTo>
                    <a:pt x="4098" y="8508"/>
                    <a:pt x="4072" y="8469"/>
                    <a:pt x="4072" y="8443"/>
                  </a:cubicBezTo>
                  <a:cubicBezTo>
                    <a:pt x="4904" y="8222"/>
                    <a:pt x="5594" y="7637"/>
                    <a:pt x="5958" y="6856"/>
                  </a:cubicBezTo>
                  <a:cubicBezTo>
                    <a:pt x="6192" y="6310"/>
                    <a:pt x="6257" y="5699"/>
                    <a:pt x="6166" y="5113"/>
                  </a:cubicBezTo>
                  <a:cubicBezTo>
                    <a:pt x="6088" y="4580"/>
                    <a:pt x="5971" y="4047"/>
                    <a:pt x="5841" y="3526"/>
                  </a:cubicBezTo>
                  <a:cubicBezTo>
                    <a:pt x="6088" y="3396"/>
                    <a:pt x="6296" y="3201"/>
                    <a:pt x="6452" y="2980"/>
                  </a:cubicBezTo>
                  <a:cubicBezTo>
                    <a:pt x="6661" y="2694"/>
                    <a:pt x="6895" y="2381"/>
                    <a:pt x="6856" y="2017"/>
                  </a:cubicBezTo>
                  <a:cubicBezTo>
                    <a:pt x="6856" y="1973"/>
                    <a:pt x="6820" y="1947"/>
                    <a:pt x="6784" y="1947"/>
                  </a:cubicBezTo>
                  <a:cubicBezTo>
                    <a:pt x="6768" y="1947"/>
                    <a:pt x="6751" y="1953"/>
                    <a:pt x="6739" y="1965"/>
                  </a:cubicBezTo>
                  <a:cubicBezTo>
                    <a:pt x="6582" y="2056"/>
                    <a:pt x="6439" y="2160"/>
                    <a:pt x="6296" y="2251"/>
                  </a:cubicBezTo>
                  <a:cubicBezTo>
                    <a:pt x="6700" y="1484"/>
                    <a:pt x="6283" y="131"/>
                    <a:pt x="5399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4713725" y="4891450"/>
              <a:ext cx="529150" cy="573400"/>
            </a:xfrm>
            <a:custGeom>
              <a:avLst/>
              <a:gdLst/>
              <a:ahLst/>
              <a:cxnLst/>
              <a:rect l="l" t="t" r="r" b="b"/>
              <a:pathLst>
                <a:path w="21166" h="22936" extrusionOk="0">
                  <a:moveTo>
                    <a:pt x="13524" y="1"/>
                  </a:moveTo>
                  <a:cubicBezTo>
                    <a:pt x="13504" y="1"/>
                    <a:pt x="13484" y="1"/>
                    <a:pt x="13464" y="2"/>
                  </a:cubicBezTo>
                  <a:cubicBezTo>
                    <a:pt x="13360" y="15"/>
                    <a:pt x="13256" y="28"/>
                    <a:pt x="13152" y="54"/>
                  </a:cubicBezTo>
                  <a:cubicBezTo>
                    <a:pt x="12281" y="1212"/>
                    <a:pt x="11643" y="2825"/>
                    <a:pt x="10186" y="3723"/>
                  </a:cubicBezTo>
                  <a:cubicBezTo>
                    <a:pt x="9575" y="4087"/>
                    <a:pt x="8886" y="4295"/>
                    <a:pt x="8170" y="4347"/>
                  </a:cubicBezTo>
                  <a:cubicBezTo>
                    <a:pt x="7663" y="4373"/>
                    <a:pt x="7155" y="4438"/>
                    <a:pt x="6661" y="4529"/>
                  </a:cubicBezTo>
                  <a:cubicBezTo>
                    <a:pt x="4229" y="4984"/>
                    <a:pt x="2030" y="6285"/>
                    <a:pt x="1" y="10812"/>
                  </a:cubicBezTo>
                  <a:cubicBezTo>
                    <a:pt x="1" y="10812"/>
                    <a:pt x="170" y="10942"/>
                    <a:pt x="469" y="11137"/>
                  </a:cubicBezTo>
                  <a:cubicBezTo>
                    <a:pt x="1159" y="11579"/>
                    <a:pt x="2538" y="12360"/>
                    <a:pt x="4059" y="12555"/>
                  </a:cubicBezTo>
                  <a:cubicBezTo>
                    <a:pt x="4190" y="12568"/>
                    <a:pt x="4307" y="12581"/>
                    <a:pt x="4437" y="12581"/>
                  </a:cubicBezTo>
                  <a:lnTo>
                    <a:pt x="5542" y="11267"/>
                  </a:lnTo>
                  <a:cubicBezTo>
                    <a:pt x="5542" y="11267"/>
                    <a:pt x="6076" y="13062"/>
                    <a:pt x="6596" y="15703"/>
                  </a:cubicBezTo>
                  <a:cubicBezTo>
                    <a:pt x="6830" y="16913"/>
                    <a:pt x="7064" y="18305"/>
                    <a:pt x="7247" y="19788"/>
                  </a:cubicBezTo>
                  <a:cubicBezTo>
                    <a:pt x="7364" y="20802"/>
                    <a:pt x="7455" y="21856"/>
                    <a:pt x="7507" y="22936"/>
                  </a:cubicBezTo>
                  <a:lnTo>
                    <a:pt x="21165" y="22936"/>
                  </a:lnTo>
                  <a:cubicBezTo>
                    <a:pt x="20476" y="20100"/>
                    <a:pt x="17809" y="9966"/>
                    <a:pt x="14921" y="6910"/>
                  </a:cubicBezTo>
                  <a:cubicBezTo>
                    <a:pt x="14921" y="6910"/>
                    <a:pt x="17679" y="5114"/>
                    <a:pt x="18147" y="2682"/>
                  </a:cubicBezTo>
                  <a:cubicBezTo>
                    <a:pt x="18147" y="2682"/>
                    <a:pt x="17640" y="2227"/>
                    <a:pt x="16925" y="1680"/>
                  </a:cubicBezTo>
                  <a:cubicBezTo>
                    <a:pt x="15931" y="916"/>
                    <a:pt x="14499" y="1"/>
                    <a:pt x="13524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5250650" y="5102550"/>
              <a:ext cx="393850" cy="362300"/>
            </a:xfrm>
            <a:custGeom>
              <a:avLst/>
              <a:gdLst/>
              <a:ahLst/>
              <a:cxnLst/>
              <a:rect l="l" t="t" r="r" b="b"/>
              <a:pathLst>
                <a:path w="15754" h="14492" extrusionOk="0">
                  <a:moveTo>
                    <a:pt x="12931" y="1"/>
                  </a:moveTo>
                  <a:lnTo>
                    <a:pt x="3422" y="1978"/>
                  </a:lnTo>
                  <a:lnTo>
                    <a:pt x="3253" y="2004"/>
                  </a:lnTo>
                  <a:cubicBezTo>
                    <a:pt x="3162" y="2368"/>
                    <a:pt x="3057" y="2732"/>
                    <a:pt x="2953" y="3083"/>
                  </a:cubicBezTo>
                  <a:cubicBezTo>
                    <a:pt x="2303" y="5373"/>
                    <a:pt x="1718" y="7415"/>
                    <a:pt x="1236" y="9210"/>
                  </a:cubicBezTo>
                  <a:cubicBezTo>
                    <a:pt x="638" y="11422"/>
                    <a:pt x="196" y="13217"/>
                    <a:pt x="1" y="14492"/>
                  </a:cubicBezTo>
                  <a:lnTo>
                    <a:pt x="15754" y="14492"/>
                  </a:lnTo>
                  <a:cubicBezTo>
                    <a:pt x="15571" y="13087"/>
                    <a:pt x="15272" y="11318"/>
                    <a:pt x="14934" y="9523"/>
                  </a:cubicBezTo>
                  <a:lnTo>
                    <a:pt x="14869" y="9132"/>
                  </a:lnTo>
                  <a:cubicBezTo>
                    <a:pt x="14674" y="8157"/>
                    <a:pt x="14479" y="7181"/>
                    <a:pt x="14297" y="6257"/>
                  </a:cubicBezTo>
                  <a:cubicBezTo>
                    <a:pt x="13581" y="2849"/>
                    <a:pt x="12931" y="1"/>
                    <a:pt x="12931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5187875" y="4541225"/>
              <a:ext cx="123625" cy="451425"/>
            </a:xfrm>
            <a:custGeom>
              <a:avLst/>
              <a:gdLst/>
              <a:ahLst/>
              <a:cxnLst/>
              <a:rect l="l" t="t" r="r" b="b"/>
              <a:pathLst>
                <a:path w="4945" h="18057" extrusionOk="0">
                  <a:moveTo>
                    <a:pt x="2171" y="0"/>
                  </a:moveTo>
                  <a:cubicBezTo>
                    <a:pt x="2167" y="0"/>
                    <a:pt x="2164" y="1"/>
                    <a:pt x="2160" y="1"/>
                  </a:cubicBezTo>
                  <a:cubicBezTo>
                    <a:pt x="1835" y="53"/>
                    <a:pt x="2082" y="2837"/>
                    <a:pt x="2082" y="2837"/>
                  </a:cubicBezTo>
                  <a:cubicBezTo>
                    <a:pt x="2082" y="2837"/>
                    <a:pt x="1197" y="492"/>
                    <a:pt x="989" y="492"/>
                  </a:cubicBezTo>
                  <a:cubicBezTo>
                    <a:pt x="984" y="492"/>
                    <a:pt x="980" y="493"/>
                    <a:pt x="977" y="496"/>
                  </a:cubicBezTo>
                  <a:cubicBezTo>
                    <a:pt x="794" y="613"/>
                    <a:pt x="1198" y="2902"/>
                    <a:pt x="1198" y="2902"/>
                  </a:cubicBezTo>
                  <a:cubicBezTo>
                    <a:pt x="1198" y="2902"/>
                    <a:pt x="356" y="1584"/>
                    <a:pt x="173" y="1584"/>
                  </a:cubicBezTo>
                  <a:cubicBezTo>
                    <a:pt x="167" y="1584"/>
                    <a:pt x="162" y="1585"/>
                    <a:pt x="157" y="1588"/>
                  </a:cubicBezTo>
                  <a:cubicBezTo>
                    <a:pt x="1" y="1679"/>
                    <a:pt x="300" y="2642"/>
                    <a:pt x="794" y="3526"/>
                  </a:cubicBezTo>
                  <a:cubicBezTo>
                    <a:pt x="1120" y="4086"/>
                    <a:pt x="1536" y="4593"/>
                    <a:pt x="2043" y="5009"/>
                  </a:cubicBezTo>
                  <a:lnTo>
                    <a:pt x="157" y="14050"/>
                  </a:lnTo>
                  <a:lnTo>
                    <a:pt x="612" y="17380"/>
                  </a:lnTo>
                  <a:lnTo>
                    <a:pt x="4658" y="18057"/>
                  </a:lnTo>
                  <a:lnTo>
                    <a:pt x="4658" y="18057"/>
                  </a:lnTo>
                  <a:lnTo>
                    <a:pt x="3357" y="14141"/>
                  </a:lnTo>
                  <a:lnTo>
                    <a:pt x="3409" y="5205"/>
                  </a:lnTo>
                  <a:cubicBezTo>
                    <a:pt x="4840" y="4086"/>
                    <a:pt x="4944" y="3526"/>
                    <a:pt x="4840" y="3409"/>
                  </a:cubicBezTo>
                  <a:cubicBezTo>
                    <a:pt x="4829" y="3400"/>
                    <a:pt x="4813" y="3395"/>
                    <a:pt x="4792" y="3395"/>
                  </a:cubicBezTo>
                  <a:cubicBezTo>
                    <a:pt x="4589" y="3395"/>
                    <a:pt x="3950" y="3826"/>
                    <a:pt x="3643" y="4086"/>
                  </a:cubicBezTo>
                  <a:cubicBezTo>
                    <a:pt x="3594" y="4131"/>
                    <a:pt x="3555" y="4150"/>
                    <a:pt x="3522" y="4150"/>
                  </a:cubicBezTo>
                  <a:cubicBezTo>
                    <a:pt x="3340" y="4150"/>
                    <a:pt x="3396" y="3540"/>
                    <a:pt x="3396" y="3540"/>
                  </a:cubicBezTo>
                  <a:cubicBezTo>
                    <a:pt x="3396" y="3540"/>
                    <a:pt x="3942" y="704"/>
                    <a:pt x="3786" y="652"/>
                  </a:cubicBezTo>
                  <a:cubicBezTo>
                    <a:pt x="3785" y="651"/>
                    <a:pt x="3784" y="651"/>
                    <a:pt x="3782" y="651"/>
                  </a:cubicBezTo>
                  <a:cubicBezTo>
                    <a:pt x="3603" y="651"/>
                    <a:pt x="2746" y="2980"/>
                    <a:pt x="2746" y="2980"/>
                  </a:cubicBezTo>
                  <a:cubicBezTo>
                    <a:pt x="2746" y="2980"/>
                    <a:pt x="2491" y="0"/>
                    <a:pt x="217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5161875" y="4901025"/>
              <a:ext cx="197750" cy="281225"/>
            </a:xfrm>
            <a:custGeom>
              <a:avLst/>
              <a:gdLst/>
              <a:ahLst/>
              <a:cxnLst/>
              <a:rect l="l" t="t" r="r" b="b"/>
              <a:pathLst>
                <a:path w="7910" h="11249" extrusionOk="0">
                  <a:moveTo>
                    <a:pt x="4236" y="0"/>
                  </a:moveTo>
                  <a:cubicBezTo>
                    <a:pt x="2578" y="0"/>
                    <a:pt x="534" y="1063"/>
                    <a:pt x="534" y="1063"/>
                  </a:cubicBezTo>
                  <a:cubicBezTo>
                    <a:pt x="534" y="1063"/>
                    <a:pt x="0" y="7281"/>
                    <a:pt x="6674" y="11249"/>
                  </a:cubicBezTo>
                  <a:lnTo>
                    <a:pt x="7909" y="6071"/>
                  </a:lnTo>
                  <a:cubicBezTo>
                    <a:pt x="5581" y="4250"/>
                    <a:pt x="5152" y="139"/>
                    <a:pt x="5152" y="139"/>
                  </a:cubicBezTo>
                  <a:cubicBezTo>
                    <a:pt x="4874" y="41"/>
                    <a:pt x="4563" y="0"/>
                    <a:pt x="4236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5643500" y="4509000"/>
              <a:ext cx="150275" cy="444950"/>
            </a:xfrm>
            <a:custGeom>
              <a:avLst/>
              <a:gdLst/>
              <a:ahLst/>
              <a:cxnLst/>
              <a:rect l="l" t="t" r="r" b="b"/>
              <a:pathLst>
                <a:path w="6011" h="17798" extrusionOk="0">
                  <a:moveTo>
                    <a:pt x="3980" y="0"/>
                  </a:moveTo>
                  <a:cubicBezTo>
                    <a:pt x="3666" y="0"/>
                    <a:pt x="3161" y="2916"/>
                    <a:pt x="3161" y="2916"/>
                  </a:cubicBezTo>
                  <a:cubicBezTo>
                    <a:pt x="3161" y="2916"/>
                    <a:pt x="2496" y="522"/>
                    <a:pt x="2320" y="522"/>
                  </a:cubicBezTo>
                  <a:cubicBezTo>
                    <a:pt x="2319" y="522"/>
                    <a:pt x="2317" y="522"/>
                    <a:pt x="2316" y="523"/>
                  </a:cubicBezTo>
                  <a:cubicBezTo>
                    <a:pt x="2147" y="549"/>
                    <a:pt x="2459" y="3424"/>
                    <a:pt x="2459" y="3424"/>
                  </a:cubicBezTo>
                  <a:cubicBezTo>
                    <a:pt x="2459" y="3424"/>
                    <a:pt x="2468" y="4026"/>
                    <a:pt x="2291" y="4026"/>
                  </a:cubicBezTo>
                  <a:cubicBezTo>
                    <a:pt x="2259" y="4026"/>
                    <a:pt x="2219" y="4006"/>
                    <a:pt x="2173" y="3957"/>
                  </a:cubicBezTo>
                  <a:cubicBezTo>
                    <a:pt x="1887" y="3659"/>
                    <a:pt x="1272" y="3164"/>
                    <a:pt x="1082" y="3164"/>
                  </a:cubicBezTo>
                  <a:cubicBezTo>
                    <a:pt x="1065" y="3164"/>
                    <a:pt x="1051" y="3168"/>
                    <a:pt x="1041" y="3176"/>
                  </a:cubicBezTo>
                  <a:cubicBezTo>
                    <a:pt x="924" y="3281"/>
                    <a:pt x="989" y="3853"/>
                    <a:pt x="2316" y="5089"/>
                  </a:cubicBezTo>
                  <a:lnTo>
                    <a:pt x="1627" y="13999"/>
                  </a:lnTo>
                  <a:lnTo>
                    <a:pt x="0" y="17798"/>
                  </a:lnTo>
                  <a:lnTo>
                    <a:pt x="4085" y="17447"/>
                  </a:lnTo>
                  <a:lnTo>
                    <a:pt x="4814" y="14168"/>
                  </a:lnTo>
                  <a:lnTo>
                    <a:pt x="3708" y="5011"/>
                  </a:lnTo>
                  <a:cubicBezTo>
                    <a:pt x="4228" y="4620"/>
                    <a:pt x="4696" y="4165"/>
                    <a:pt x="5074" y="3632"/>
                  </a:cubicBezTo>
                  <a:cubicBezTo>
                    <a:pt x="5633" y="2799"/>
                    <a:pt x="6010" y="1863"/>
                    <a:pt x="5867" y="1746"/>
                  </a:cubicBezTo>
                  <a:cubicBezTo>
                    <a:pt x="5862" y="1742"/>
                    <a:pt x="5855" y="1740"/>
                    <a:pt x="5847" y="1740"/>
                  </a:cubicBezTo>
                  <a:cubicBezTo>
                    <a:pt x="5649" y="1740"/>
                    <a:pt x="4709" y="2968"/>
                    <a:pt x="4709" y="2968"/>
                  </a:cubicBezTo>
                  <a:cubicBezTo>
                    <a:pt x="4709" y="2968"/>
                    <a:pt x="5308" y="731"/>
                    <a:pt x="5126" y="601"/>
                  </a:cubicBezTo>
                  <a:cubicBezTo>
                    <a:pt x="5121" y="597"/>
                    <a:pt x="5116" y="596"/>
                    <a:pt x="5110" y="596"/>
                  </a:cubicBezTo>
                  <a:cubicBezTo>
                    <a:pt x="4897" y="596"/>
                    <a:pt x="3825" y="2838"/>
                    <a:pt x="3825" y="2838"/>
                  </a:cubicBezTo>
                  <a:cubicBezTo>
                    <a:pt x="3825" y="2838"/>
                    <a:pt x="4306" y="80"/>
                    <a:pt x="3994" y="2"/>
                  </a:cubicBezTo>
                  <a:cubicBezTo>
                    <a:pt x="3989" y="1"/>
                    <a:pt x="3985" y="0"/>
                    <a:pt x="3980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5583325" y="4865225"/>
              <a:ext cx="194175" cy="275400"/>
            </a:xfrm>
            <a:custGeom>
              <a:avLst/>
              <a:gdLst/>
              <a:ahLst/>
              <a:cxnLst/>
              <a:rect l="l" t="t" r="r" b="b"/>
              <a:pathLst>
                <a:path w="7767" h="11016" extrusionOk="0">
                  <a:moveTo>
                    <a:pt x="3884" y="0"/>
                  </a:moveTo>
                  <a:cubicBezTo>
                    <a:pt x="3664" y="0"/>
                    <a:pt x="3452" y="23"/>
                    <a:pt x="3253" y="76"/>
                  </a:cubicBezTo>
                  <a:cubicBezTo>
                    <a:pt x="3253" y="76"/>
                    <a:pt x="2473" y="4134"/>
                    <a:pt x="1" y="5760"/>
                  </a:cubicBezTo>
                  <a:lnTo>
                    <a:pt x="807" y="11015"/>
                  </a:lnTo>
                  <a:cubicBezTo>
                    <a:pt x="7767" y="7607"/>
                    <a:pt x="7767" y="1376"/>
                    <a:pt x="7767" y="1376"/>
                  </a:cubicBezTo>
                  <a:cubicBezTo>
                    <a:pt x="7767" y="1376"/>
                    <a:pt x="5585" y="0"/>
                    <a:pt x="3884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5254225" y="4811275"/>
              <a:ext cx="399375" cy="592225"/>
            </a:xfrm>
            <a:custGeom>
              <a:avLst/>
              <a:gdLst/>
              <a:ahLst/>
              <a:cxnLst/>
              <a:rect l="l" t="t" r="r" b="b"/>
              <a:pathLst>
                <a:path w="15975" h="23689" extrusionOk="0">
                  <a:moveTo>
                    <a:pt x="7068" y="1"/>
                  </a:moveTo>
                  <a:cubicBezTo>
                    <a:pt x="6817" y="1"/>
                    <a:pt x="6575" y="20"/>
                    <a:pt x="6349" y="61"/>
                  </a:cubicBezTo>
                  <a:cubicBezTo>
                    <a:pt x="5373" y="217"/>
                    <a:pt x="4514" y="751"/>
                    <a:pt x="3955" y="1544"/>
                  </a:cubicBezTo>
                  <a:cubicBezTo>
                    <a:pt x="3175" y="2195"/>
                    <a:pt x="2667" y="3118"/>
                    <a:pt x="2550" y="4120"/>
                  </a:cubicBezTo>
                  <a:cubicBezTo>
                    <a:pt x="2472" y="4809"/>
                    <a:pt x="2472" y="5512"/>
                    <a:pt x="2550" y="6201"/>
                  </a:cubicBezTo>
                  <a:cubicBezTo>
                    <a:pt x="2602" y="6721"/>
                    <a:pt x="2745" y="7294"/>
                    <a:pt x="2732" y="7827"/>
                  </a:cubicBezTo>
                  <a:cubicBezTo>
                    <a:pt x="2732" y="7970"/>
                    <a:pt x="2706" y="8113"/>
                    <a:pt x="2680" y="8256"/>
                  </a:cubicBezTo>
                  <a:cubicBezTo>
                    <a:pt x="2407" y="9479"/>
                    <a:pt x="768" y="9791"/>
                    <a:pt x="248" y="10949"/>
                  </a:cubicBezTo>
                  <a:cubicBezTo>
                    <a:pt x="1" y="11534"/>
                    <a:pt x="14" y="12185"/>
                    <a:pt x="274" y="12757"/>
                  </a:cubicBezTo>
                  <a:cubicBezTo>
                    <a:pt x="339" y="12939"/>
                    <a:pt x="443" y="13108"/>
                    <a:pt x="547" y="13265"/>
                  </a:cubicBezTo>
                  <a:cubicBezTo>
                    <a:pt x="742" y="13512"/>
                    <a:pt x="963" y="13733"/>
                    <a:pt x="1210" y="13915"/>
                  </a:cubicBezTo>
                  <a:cubicBezTo>
                    <a:pt x="1340" y="14006"/>
                    <a:pt x="1822" y="14201"/>
                    <a:pt x="1965" y="14370"/>
                  </a:cubicBezTo>
                  <a:cubicBezTo>
                    <a:pt x="1963" y="14369"/>
                    <a:pt x="1960" y="14368"/>
                    <a:pt x="1958" y="14368"/>
                  </a:cubicBezTo>
                  <a:cubicBezTo>
                    <a:pt x="1926" y="14368"/>
                    <a:pt x="1924" y="14558"/>
                    <a:pt x="1887" y="14656"/>
                  </a:cubicBezTo>
                  <a:cubicBezTo>
                    <a:pt x="1757" y="14943"/>
                    <a:pt x="1601" y="15229"/>
                    <a:pt x="1432" y="15489"/>
                  </a:cubicBezTo>
                  <a:cubicBezTo>
                    <a:pt x="976" y="16204"/>
                    <a:pt x="573" y="16855"/>
                    <a:pt x="378" y="17687"/>
                  </a:cubicBezTo>
                  <a:cubicBezTo>
                    <a:pt x="144" y="18806"/>
                    <a:pt x="391" y="19964"/>
                    <a:pt x="1093" y="20874"/>
                  </a:cubicBezTo>
                  <a:cubicBezTo>
                    <a:pt x="1432" y="21343"/>
                    <a:pt x="1900" y="21720"/>
                    <a:pt x="2420" y="21967"/>
                  </a:cubicBezTo>
                  <a:cubicBezTo>
                    <a:pt x="2785" y="22128"/>
                    <a:pt x="3179" y="22218"/>
                    <a:pt x="3587" y="22218"/>
                  </a:cubicBezTo>
                  <a:cubicBezTo>
                    <a:pt x="4166" y="22218"/>
                    <a:pt x="4772" y="22036"/>
                    <a:pt x="5360" y="21616"/>
                  </a:cubicBezTo>
                  <a:cubicBezTo>
                    <a:pt x="5412" y="21577"/>
                    <a:pt x="5529" y="21512"/>
                    <a:pt x="5620" y="21447"/>
                  </a:cubicBezTo>
                  <a:cubicBezTo>
                    <a:pt x="5698" y="21603"/>
                    <a:pt x="5763" y="21772"/>
                    <a:pt x="5854" y="21941"/>
                  </a:cubicBezTo>
                  <a:cubicBezTo>
                    <a:pt x="6101" y="22383"/>
                    <a:pt x="6440" y="22774"/>
                    <a:pt x="6856" y="23060"/>
                  </a:cubicBezTo>
                  <a:cubicBezTo>
                    <a:pt x="7380" y="23444"/>
                    <a:pt x="8023" y="23688"/>
                    <a:pt x="8664" y="23688"/>
                  </a:cubicBezTo>
                  <a:cubicBezTo>
                    <a:pt x="8976" y="23688"/>
                    <a:pt x="9289" y="23630"/>
                    <a:pt x="9588" y="23502"/>
                  </a:cubicBezTo>
                  <a:cubicBezTo>
                    <a:pt x="10147" y="23242"/>
                    <a:pt x="10589" y="22787"/>
                    <a:pt x="10823" y="22214"/>
                  </a:cubicBezTo>
                  <a:cubicBezTo>
                    <a:pt x="10902" y="22058"/>
                    <a:pt x="10967" y="21902"/>
                    <a:pt x="11019" y="21733"/>
                  </a:cubicBezTo>
                  <a:cubicBezTo>
                    <a:pt x="11045" y="21629"/>
                    <a:pt x="11097" y="21512"/>
                    <a:pt x="11123" y="21408"/>
                  </a:cubicBezTo>
                  <a:cubicBezTo>
                    <a:pt x="11240" y="21473"/>
                    <a:pt x="11370" y="21551"/>
                    <a:pt x="11383" y="21551"/>
                  </a:cubicBezTo>
                  <a:cubicBezTo>
                    <a:pt x="11721" y="21720"/>
                    <a:pt x="12098" y="21811"/>
                    <a:pt x="12476" y="21824"/>
                  </a:cubicBezTo>
                  <a:cubicBezTo>
                    <a:pt x="12517" y="21826"/>
                    <a:pt x="12558" y="21827"/>
                    <a:pt x="12599" y="21827"/>
                  </a:cubicBezTo>
                  <a:cubicBezTo>
                    <a:pt x="13089" y="21827"/>
                    <a:pt x="13563" y="21685"/>
                    <a:pt x="13971" y="21421"/>
                  </a:cubicBezTo>
                  <a:cubicBezTo>
                    <a:pt x="14245" y="21252"/>
                    <a:pt x="14505" y="21043"/>
                    <a:pt x="14713" y="20796"/>
                  </a:cubicBezTo>
                  <a:cubicBezTo>
                    <a:pt x="14869" y="20627"/>
                    <a:pt x="15012" y="20445"/>
                    <a:pt x="15142" y="20250"/>
                  </a:cubicBezTo>
                  <a:cubicBezTo>
                    <a:pt x="15871" y="19105"/>
                    <a:pt x="15975" y="17765"/>
                    <a:pt x="15702" y="16504"/>
                  </a:cubicBezTo>
                  <a:cubicBezTo>
                    <a:pt x="15637" y="16230"/>
                    <a:pt x="15558" y="15970"/>
                    <a:pt x="15454" y="15710"/>
                  </a:cubicBezTo>
                  <a:cubicBezTo>
                    <a:pt x="15220" y="15060"/>
                    <a:pt x="14817" y="14487"/>
                    <a:pt x="14492" y="13876"/>
                  </a:cubicBezTo>
                  <a:cubicBezTo>
                    <a:pt x="14401" y="13707"/>
                    <a:pt x="14349" y="13473"/>
                    <a:pt x="14245" y="13317"/>
                  </a:cubicBezTo>
                  <a:cubicBezTo>
                    <a:pt x="14232" y="13304"/>
                    <a:pt x="14219" y="13278"/>
                    <a:pt x="14206" y="13265"/>
                  </a:cubicBezTo>
                  <a:cubicBezTo>
                    <a:pt x="14310" y="13147"/>
                    <a:pt x="14401" y="13030"/>
                    <a:pt x="14492" y="12900"/>
                  </a:cubicBezTo>
                  <a:cubicBezTo>
                    <a:pt x="14583" y="12770"/>
                    <a:pt x="14687" y="12640"/>
                    <a:pt x="14765" y="12510"/>
                  </a:cubicBezTo>
                  <a:cubicBezTo>
                    <a:pt x="15832" y="10897"/>
                    <a:pt x="15493" y="9206"/>
                    <a:pt x="14115" y="7918"/>
                  </a:cubicBezTo>
                  <a:cubicBezTo>
                    <a:pt x="13958" y="7775"/>
                    <a:pt x="13802" y="7658"/>
                    <a:pt x="13672" y="7528"/>
                  </a:cubicBezTo>
                  <a:cubicBezTo>
                    <a:pt x="13477" y="7359"/>
                    <a:pt x="13334" y="7151"/>
                    <a:pt x="13256" y="6916"/>
                  </a:cubicBezTo>
                  <a:cubicBezTo>
                    <a:pt x="13074" y="6331"/>
                    <a:pt x="13022" y="5681"/>
                    <a:pt x="12892" y="5082"/>
                  </a:cubicBezTo>
                  <a:cubicBezTo>
                    <a:pt x="12567" y="3690"/>
                    <a:pt x="12111" y="2312"/>
                    <a:pt x="10980" y="1362"/>
                  </a:cubicBezTo>
                  <a:cubicBezTo>
                    <a:pt x="10036" y="561"/>
                    <a:pt x="8418" y="1"/>
                    <a:pt x="7068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5344300" y="52895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13"/>
                  </a:move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5281875" y="5175075"/>
              <a:ext cx="469625" cy="248450"/>
            </a:xfrm>
            <a:custGeom>
              <a:avLst/>
              <a:gdLst/>
              <a:ahLst/>
              <a:cxnLst/>
              <a:rect l="l" t="t" r="r" b="b"/>
              <a:pathLst>
                <a:path w="18785" h="9938" extrusionOk="0">
                  <a:moveTo>
                    <a:pt x="14973" y="0"/>
                  </a:moveTo>
                  <a:cubicBezTo>
                    <a:pt x="15142" y="404"/>
                    <a:pt x="14270" y="2953"/>
                    <a:pt x="14270" y="2953"/>
                  </a:cubicBezTo>
                  <a:cubicBezTo>
                    <a:pt x="12163" y="3526"/>
                    <a:pt x="5867" y="6192"/>
                    <a:pt x="5867" y="6192"/>
                  </a:cubicBezTo>
                  <a:cubicBezTo>
                    <a:pt x="5366" y="5649"/>
                    <a:pt x="3930" y="4965"/>
                    <a:pt x="3335" y="4965"/>
                  </a:cubicBezTo>
                  <a:cubicBezTo>
                    <a:pt x="3204" y="4965"/>
                    <a:pt x="3114" y="4998"/>
                    <a:pt x="3083" y="5074"/>
                  </a:cubicBezTo>
                  <a:cubicBezTo>
                    <a:pt x="2927" y="5503"/>
                    <a:pt x="4488" y="5867"/>
                    <a:pt x="4085" y="6166"/>
                  </a:cubicBezTo>
                  <a:cubicBezTo>
                    <a:pt x="3997" y="6237"/>
                    <a:pt x="3771" y="6262"/>
                    <a:pt x="3473" y="6262"/>
                  </a:cubicBezTo>
                  <a:cubicBezTo>
                    <a:pt x="2780" y="6262"/>
                    <a:pt x="1693" y="6128"/>
                    <a:pt x="1024" y="6128"/>
                  </a:cubicBezTo>
                  <a:cubicBezTo>
                    <a:pt x="710" y="6128"/>
                    <a:pt x="488" y="6157"/>
                    <a:pt x="443" y="6244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19"/>
                    <a:pt x="91" y="7935"/>
                  </a:cubicBezTo>
                  <a:cubicBezTo>
                    <a:pt x="116" y="8066"/>
                    <a:pt x="394" y="8111"/>
                    <a:pt x="764" y="8111"/>
                  </a:cubicBezTo>
                  <a:cubicBezTo>
                    <a:pt x="1573" y="8111"/>
                    <a:pt x="2823" y="7896"/>
                    <a:pt x="2823" y="7896"/>
                  </a:cubicBezTo>
                  <a:lnTo>
                    <a:pt x="2823" y="7896"/>
                  </a:lnTo>
                  <a:cubicBezTo>
                    <a:pt x="2823" y="7896"/>
                    <a:pt x="495" y="9054"/>
                    <a:pt x="599" y="9288"/>
                  </a:cubicBezTo>
                  <a:cubicBezTo>
                    <a:pt x="610" y="9317"/>
                    <a:pt x="664" y="9329"/>
                    <a:pt x="748" y="9329"/>
                  </a:cubicBezTo>
                  <a:cubicBezTo>
                    <a:pt x="1325" y="9329"/>
                    <a:pt x="3343" y="8755"/>
                    <a:pt x="3343" y="8755"/>
                  </a:cubicBezTo>
                  <a:lnTo>
                    <a:pt x="3343" y="8755"/>
                  </a:lnTo>
                  <a:cubicBezTo>
                    <a:pt x="3343" y="8755"/>
                    <a:pt x="1522" y="9600"/>
                    <a:pt x="1652" y="9900"/>
                  </a:cubicBezTo>
                  <a:cubicBezTo>
                    <a:pt x="1663" y="9926"/>
                    <a:pt x="1701" y="9938"/>
                    <a:pt x="1760" y="9938"/>
                  </a:cubicBezTo>
                  <a:cubicBezTo>
                    <a:pt x="2408" y="9938"/>
                    <a:pt x="5672" y="8508"/>
                    <a:pt x="5672" y="8508"/>
                  </a:cubicBezTo>
                  <a:cubicBezTo>
                    <a:pt x="12410" y="7233"/>
                    <a:pt x="17340" y="5568"/>
                    <a:pt x="17770" y="5074"/>
                  </a:cubicBezTo>
                  <a:cubicBezTo>
                    <a:pt x="18095" y="4696"/>
                    <a:pt x="18784" y="2433"/>
                    <a:pt x="18602" y="1184"/>
                  </a:cubicBezTo>
                  <a:lnTo>
                    <a:pt x="14973" y="0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5839925" y="4910600"/>
              <a:ext cx="126200" cy="128400"/>
            </a:xfrm>
            <a:custGeom>
              <a:avLst/>
              <a:gdLst/>
              <a:ahLst/>
              <a:cxnLst/>
              <a:rect l="l" t="t" r="r" b="b"/>
              <a:pathLst>
                <a:path w="5048" h="5136" extrusionOk="0">
                  <a:moveTo>
                    <a:pt x="3466" y="1"/>
                  </a:moveTo>
                  <a:cubicBezTo>
                    <a:pt x="2158" y="1"/>
                    <a:pt x="92" y="1252"/>
                    <a:pt x="92" y="1252"/>
                  </a:cubicBezTo>
                  <a:cubicBezTo>
                    <a:pt x="417" y="2657"/>
                    <a:pt x="352" y="4140"/>
                    <a:pt x="0" y="4791"/>
                  </a:cubicBezTo>
                  <a:cubicBezTo>
                    <a:pt x="0" y="4791"/>
                    <a:pt x="863" y="5136"/>
                    <a:pt x="2247" y="5136"/>
                  </a:cubicBezTo>
                  <a:cubicBezTo>
                    <a:pt x="2430" y="5136"/>
                    <a:pt x="2623" y="5130"/>
                    <a:pt x="2823" y="5116"/>
                  </a:cubicBezTo>
                  <a:cubicBezTo>
                    <a:pt x="4527" y="4999"/>
                    <a:pt x="5048" y="4687"/>
                    <a:pt x="5048" y="4687"/>
                  </a:cubicBezTo>
                  <a:cubicBezTo>
                    <a:pt x="5048" y="4687"/>
                    <a:pt x="4436" y="3685"/>
                    <a:pt x="4514" y="1109"/>
                  </a:cubicBezTo>
                  <a:cubicBezTo>
                    <a:pt x="4535" y="281"/>
                    <a:pt x="4086" y="1"/>
                    <a:pt x="3466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5804150" y="4753775"/>
              <a:ext cx="239800" cy="265350"/>
            </a:xfrm>
            <a:custGeom>
              <a:avLst/>
              <a:gdLst/>
              <a:ahLst/>
              <a:cxnLst/>
              <a:rect l="l" t="t" r="r" b="b"/>
              <a:pathLst>
                <a:path w="9592" h="10614" extrusionOk="0">
                  <a:moveTo>
                    <a:pt x="3742" y="1"/>
                  </a:moveTo>
                  <a:cubicBezTo>
                    <a:pt x="3432" y="1"/>
                    <a:pt x="3128" y="62"/>
                    <a:pt x="2849" y="215"/>
                  </a:cubicBezTo>
                  <a:cubicBezTo>
                    <a:pt x="2355" y="488"/>
                    <a:pt x="1913" y="1216"/>
                    <a:pt x="2030" y="1802"/>
                  </a:cubicBezTo>
                  <a:cubicBezTo>
                    <a:pt x="1937" y="1788"/>
                    <a:pt x="1843" y="1781"/>
                    <a:pt x="1751" y="1781"/>
                  </a:cubicBezTo>
                  <a:cubicBezTo>
                    <a:pt x="1225" y="1781"/>
                    <a:pt x="731" y="2006"/>
                    <a:pt x="443" y="2504"/>
                  </a:cubicBezTo>
                  <a:cubicBezTo>
                    <a:pt x="14" y="3246"/>
                    <a:pt x="1" y="4299"/>
                    <a:pt x="196" y="5093"/>
                  </a:cubicBezTo>
                  <a:cubicBezTo>
                    <a:pt x="443" y="6121"/>
                    <a:pt x="1093" y="6992"/>
                    <a:pt x="1523" y="7942"/>
                  </a:cubicBezTo>
                  <a:cubicBezTo>
                    <a:pt x="1575" y="8072"/>
                    <a:pt x="1627" y="8202"/>
                    <a:pt x="1666" y="8332"/>
                  </a:cubicBezTo>
                  <a:cubicBezTo>
                    <a:pt x="1913" y="9034"/>
                    <a:pt x="2017" y="9789"/>
                    <a:pt x="2680" y="10244"/>
                  </a:cubicBezTo>
                  <a:cubicBezTo>
                    <a:pt x="2694" y="10254"/>
                    <a:pt x="2711" y="10259"/>
                    <a:pt x="2728" y="10259"/>
                  </a:cubicBezTo>
                  <a:cubicBezTo>
                    <a:pt x="2777" y="10259"/>
                    <a:pt x="2826" y="10220"/>
                    <a:pt x="2797" y="10153"/>
                  </a:cubicBezTo>
                  <a:cubicBezTo>
                    <a:pt x="2680" y="9919"/>
                    <a:pt x="2602" y="9659"/>
                    <a:pt x="2576" y="9399"/>
                  </a:cubicBezTo>
                  <a:lnTo>
                    <a:pt x="2576" y="9399"/>
                  </a:lnTo>
                  <a:cubicBezTo>
                    <a:pt x="2836" y="9516"/>
                    <a:pt x="3044" y="9828"/>
                    <a:pt x="3240" y="10010"/>
                  </a:cubicBezTo>
                  <a:cubicBezTo>
                    <a:pt x="3448" y="10218"/>
                    <a:pt x="3669" y="10400"/>
                    <a:pt x="3890" y="10569"/>
                  </a:cubicBezTo>
                  <a:lnTo>
                    <a:pt x="3955" y="10608"/>
                  </a:lnTo>
                  <a:cubicBezTo>
                    <a:pt x="3965" y="10612"/>
                    <a:pt x="3975" y="10613"/>
                    <a:pt x="3984" y="10613"/>
                  </a:cubicBezTo>
                  <a:cubicBezTo>
                    <a:pt x="4012" y="10613"/>
                    <a:pt x="4036" y="10599"/>
                    <a:pt x="4046" y="10569"/>
                  </a:cubicBezTo>
                  <a:cubicBezTo>
                    <a:pt x="4059" y="10556"/>
                    <a:pt x="4059" y="10543"/>
                    <a:pt x="4046" y="10530"/>
                  </a:cubicBezTo>
                  <a:cubicBezTo>
                    <a:pt x="4046" y="10348"/>
                    <a:pt x="4072" y="10166"/>
                    <a:pt x="4137" y="9997"/>
                  </a:cubicBezTo>
                  <a:cubicBezTo>
                    <a:pt x="4267" y="10088"/>
                    <a:pt x="4371" y="10231"/>
                    <a:pt x="4488" y="10335"/>
                  </a:cubicBezTo>
                  <a:cubicBezTo>
                    <a:pt x="4502" y="10344"/>
                    <a:pt x="4518" y="10349"/>
                    <a:pt x="4533" y="10349"/>
                  </a:cubicBezTo>
                  <a:cubicBezTo>
                    <a:pt x="4561" y="10349"/>
                    <a:pt x="4589" y="10334"/>
                    <a:pt x="4605" y="10309"/>
                  </a:cubicBezTo>
                  <a:cubicBezTo>
                    <a:pt x="4684" y="10127"/>
                    <a:pt x="4710" y="9724"/>
                    <a:pt x="4866" y="9620"/>
                  </a:cubicBezTo>
                  <a:cubicBezTo>
                    <a:pt x="4886" y="9606"/>
                    <a:pt x="4906" y="9600"/>
                    <a:pt x="4925" y="9600"/>
                  </a:cubicBezTo>
                  <a:cubicBezTo>
                    <a:pt x="5095" y="9600"/>
                    <a:pt x="5239" y="10062"/>
                    <a:pt x="5321" y="10179"/>
                  </a:cubicBezTo>
                  <a:cubicBezTo>
                    <a:pt x="5339" y="10197"/>
                    <a:pt x="5363" y="10207"/>
                    <a:pt x="5386" y="10207"/>
                  </a:cubicBezTo>
                  <a:cubicBezTo>
                    <a:pt x="5412" y="10207"/>
                    <a:pt x="5437" y="10194"/>
                    <a:pt x="5451" y="10166"/>
                  </a:cubicBezTo>
                  <a:cubicBezTo>
                    <a:pt x="5555" y="9815"/>
                    <a:pt x="5685" y="9477"/>
                    <a:pt x="5828" y="9138"/>
                  </a:cubicBezTo>
                  <a:cubicBezTo>
                    <a:pt x="5880" y="9203"/>
                    <a:pt x="5919" y="9256"/>
                    <a:pt x="5971" y="9321"/>
                  </a:cubicBezTo>
                  <a:cubicBezTo>
                    <a:pt x="5984" y="9334"/>
                    <a:pt x="6004" y="9340"/>
                    <a:pt x="6025" y="9340"/>
                  </a:cubicBezTo>
                  <a:cubicBezTo>
                    <a:pt x="6046" y="9340"/>
                    <a:pt x="6069" y="9334"/>
                    <a:pt x="6088" y="9321"/>
                  </a:cubicBezTo>
                  <a:cubicBezTo>
                    <a:pt x="6232" y="9138"/>
                    <a:pt x="6362" y="8956"/>
                    <a:pt x="6479" y="8761"/>
                  </a:cubicBezTo>
                  <a:cubicBezTo>
                    <a:pt x="6609" y="8605"/>
                    <a:pt x="6739" y="8449"/>
                    <a:pt x="6843" y="8280"/>
                  </a:cubicBezTo>
                  <a:cubicBezTo>
                    <a:pt x="7129" y="7825"/>
                    <a:pt x="7272" y="7265"/>
                    <a:pt x="7454" y="6784"/>
                  </a:cubicBezTo>
                  <a:cubicBezTo>
                    <a:pt x="7597" y="6381"/>
                    <a:pt x="7649" y="5964"/>
                    <a:pt x="7597" y="5548"/>
                  </a:cubicBezTo>
                  <a:cubicBezTo>
                    <a:pt x="7597" y="5405"/>
                    <a:pt x="7584" y="5262"/>
                    <a:pt x="7571" y="5119"/>
                  </a:cubicBezTo>
                  <a:cubicBezTo>
                    <a:pt x="8183" y="5002"/>
                    <a:pt x="8807" y="4742"/>
                    <a:pt x="9002" y="4169"/>
                  </a:cubicBezTo>
                  <a:cubicBezTo>
                    <a:pt x="9145" y="3779"/>
                    <a:pt x="9067" y="3350"/>
                    <a:pt x="8833" y="3025"/>
                  </a:cubicBezTo>
                  <a:cubicBezTo>
                    <a:pt x="8742" y="2921"/>
                    <a:pt x="8625" y="2829"/>
                    <a:pt x="8482" y="2777"/>
                  </a:cubicBezTo>
                  <a:cubicBezTo>
                    <a:pt x="8950" y="2543"/>
                    <a:pt x="9301" y="2127"/>
                    <a:pt x="9445" y="1633"/>
                  </a:cubicBezTo>
                  <a:cubicBezTo>
                    <a:pt x="9591" y="1033"/>
                    <a:pt x="9358" y="192"/>
                    <a:pt x="8669" y="192"/>
                  </a:cubicBezTo>
                  <a:cubicBezTo>
                    <a:pt x="8626" y="192"/>
                    <a:pt x="8581" y="195"/>
                    <a:pt x="8534" y="202"/>
                  </a:cubicBezTo>
                  <a:cubicBezTo>
                    <a:pt x="8131" y="254"/>
                    <a:pt x="7806" y="527"/>
                    <a:pt x="7428" y="670"/>
                  </a:cubicBezTo>
                  <a:cubicBezTo>
                    <a:pt x="7210" y="764"/>
                    <a:pt x="6987" y="804"/>
                    <a:pt x="6764" y="804"/>
                  </a:cubicBezTo>
                  <a:cubicBezTo>
                    <a:pt x="6311" y="804"/>
                    <a:pt x="5857" y="641"/>
                    <a:pt x="5438" y="449"/>
                  </a:cubicBezTo>
                  <a:cubicBezTo>
                    <a:pt x="4936" y="219"/>
                    <a:pt x="4328" y="1"/>
                    <a:pt x="3742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6054875" y="5019275"/>
              <a:ext cx="441025" cy="313550"/>
            </a:xfrm>
            <a:custGeom>
              <a:avLst/>
              <a:gdLst/>
              <a:ahLst/>
              <a:cxnLst/>
              <a:rect l="l" t="t" r="r" b="b"/>
              <a:pathLst>
                <a:path w="17641" h="12542" extrusionOk="0">
                  <a:moveTo>
                    <a:pt x="15232" y="0"/>
                  </a:moveTo>
                  <a:cubicBezTo>
                    <a:pt x="14810" y="0"/>
                    <a:pt x="13394" y="2695"/>
                    <a:pt x="12918" y="2811"/>
                  </a:cubicBezTo>
                  <a:cubicBezTo>
                    <a:pt x="12897" y="2817"/>
                    <a:pt x="12878" y="2819"/>
                    <a:pt x="12861" y="2819"/>
                  </a:cubicBezTo>
                  <a:cubicBezTo>
                    <a:pt x="12481" y="2819"/>
                    <a:pt x="13095" y="1479"/>
                    <a:pt x="12684" y="1354"/>
                  </a:cubicBezTo>
                  <a:cubicBezTo>
                    <a:pt x="12670" y="1350"/>
                    <a:pt x="12655" y="1347"/>
                    <a:pt x="12640" y="1347"/>
                  </a:cubicBezTo>
                  <a:cubicBezTo>
                    <a:pt x="12206" y="1347"/>
                    <a:pt x="11687" y="3348"/>
                    <a:pt x="11825" y="4216"/>
                  </a:cubicBezTo>
                  <a:cubicBezTo>
                    <a:pt x="11825" y="4216"/>
                    <a:pt x="5816" y="7494"/>
                    <a:pt x="4073" y="8795"/>
                  </a:cubicBezTo>
                  <a:cubicBezTo>
                    <a:pt x="4073" y="8795"/>
                    <a:pt x="3110" y="6805"/>
                    <a:pt x="2889" y="6427"/>
                  </a:cubicBezTo>
                  <a:lnTo>
                    <a:pt x="1" y="8001"/>
                  </a:lnTo>
                  <a:cubicBezTo>
                    <a:pt x="312" y="9336"/>
                    <a:pt x="2055" y="12542"/>
                    <a:pt x="2558" y="12542"/>
                  </a:cubicBezTo>
                  <a:cubicBezTo>
                    <a:pt x="2560" y="12542"/>
                    <a:pt x="2562" y="12541"/>
                    <a:pt x="2564" y="12541"/>
                  </a:cubicBezTo>
                  <a:cubicBezTo>
                    <a:pt x="3227" y="12515"/>
                    <a:pt x="8586" y="9992"/>
                    <a:pt x="13777" y="5504"/>
                  </a:cubicBezTo>
                  <a:cubicBezTo>
                    <a:pt x="13777" y="5504"/>
                    <a:pt x="17523" y="3527"/>
                    <a:pt x="17354" y="3227"/>
                  </a:cubicBezTo>
                  <a:cubicBezTo>
                    <a:pt x="17332" y="3185"/>
                    <a:pt x="17277" y="3167"/>
                    <a:pt x="17200" y="3167"/>
                  </a:cubicBezTo>
                  <a:cubicBezTo>
                    <a:pt x="16727" y="3167"/>
                    <a:pt x="15403" y="3839"/>
                    <a:pt x="15403" y="3839"/>
                  </a:cubicBezTo>
                  <a:cubicBezTo>
                    <a:pt x="15403" y="3839"/>
                    <a:pt x="17640" y="2239"/>
                    <a:pt x="17523" y="2018"/>
                  </a:cubicBezTo>
                  <a:cubicBezTo>
                    <a:pt x="17512" y="1998"/>
                    <a:pt x="17483" y="1988"/>
                    <a:pt x="17439" y="1988"/>
                  </a:cubicBezTo>
                  <a:cubicBezTo>
                    <a:pt x="16997" y="1988"/>
                    <a:pt x="15051" y="2902"/>
                    <a:pt x="15051" y="2902"/>
                  </a:cubicBezTo>
                  <a:cubicBezTo>
                    <a:pt x="15051" y="2902"/>
                    <a:pt x="17055" y="1107"/>
                    <a:pt x="16782" y="769"/>
                  </a:cubicBezTo>
                  <a:cubicBezTo>
                    <a:pt x="16760" y="743"/>
                    <a:pt x="16727" y="731"/>
                    <a:pt x="16686" y="731"/>
                  </a:cubicBezTo>
                  <a:cubicBezTo>
                    <a:pt x="16211" y="731"/>
                    <a:pt x="14570" y="2317"/>
                    <a:pt x="14570" y="2317"/>
                  </a:cubicBezTo>
                  <a:cubicBezTo>
                    <a:pt x="14570" y="2317"/>
                    <a:pt x="15637" y="79"/>
                    <a:pt x="15247" y="1"/>
                  </a:cubicBezTo>
                  <a:cubicBezTo>
                    <a:pt x="15242" y="1"/>
                    <a:pt x="15237" y="0"/>
                    <a:pt x="1523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5644800" y="5018175"/>
              <a:ext cx="509300" cy="446675"/>
            </a:xfrm>
            <a:custGeom>
              <a:avLst/>
              <a:gdLst/>
              <a:ahLst/>
              <a:cxnLst/>
              <a:rect l="l" t="t" r="r" b="b"/>
              <a:pathLst>
                <a:path w="20372" h="17867" extrusionOk="0">
                  <a:moveTo>
                    <a:pt x="8649" y="1"/>
                  </a:moveTo>
                  <a:cubicBezTo>
                    <a:pt x="8410" y="1"/>
                    <a:pt x="8183" y="2"/>
                    <a:pt x="7975" y="6"/>
                  </a:cubicBezTo>
                  <a:cubicBezTo>
                    <a:pt x="7363" y="6"/>
                    <a:pt x="6908" y="19"/>
                    <a:pt x="6804" y="19"/>
                  </a:cubicBezTo>
                  <a:cubicBezTo>
                    <a:pt x="4020" y="267"/>
                    <a:pt x="2420" y="2751"/>
                    <a:pt x="1" y="6497"/>
                  </a:cubicBezTo>
                  <a:cubicBezTo>
                    <a:pt x="1" y="6497"/>
                    <a:pt x="144" y="6680"/>
                    <a:pt x="404" y="6953"/>
                  </a:cubicBezTo>
                  <a:cubicBezTo>
                    <a:pt x="1080" y="7668"/>
                    <a:pt x="2485" y="8969"/>
                    <a:pt x="3981" y="9164"/>
                  </a:cubicBezTo>
                  <a:cubicBezTo>
                    <a:pt x="4046" y="9164"/>
                    <a:pt x="4111" y="9177"/>
                    <a:pt x="4176" y="9177"/>
                  </a:cubicBezTo>
                  <a:lnTo>
                    <a:pt x="4254" y="8358"/>
                  </a:lnTo>
                  <a:cubicBezTo>
                    <a:pt x="4254" y="8299"/>
                    <a:pt x="4296" y="8270"/>
                    <a:pt x="4339" y="8270"/>
                  </a:cubicBezTo>
                  <a:cubicBezTo>
                    <a:pt x="4381" y="8270"/>
                    <a:pt x="4423" y="8299"/>
                    <a:pt x="4423" y="8358"/>
                  </a:cubicBezTo>
                  <a:cubicBezTo>
                    <a:pt x="4475" y="9893"/>
                    <a:pt x="3734" y="14576"/>
                    <a:pt x="3175" y="17867"/>
                  </a:cubicBezTo>
                  <a:lnTo>
                    <a:pt x="17197" y="17867"/>
                  </a:lnTo>
                  <a:cubicBezTo>
                    <a:pt x="16638" y="14576"/>
                    <a:pt x="15897" y="9906"/>
                    <a:pt x="15936" y="8358"/>
                  </a:cubicBezTo>
                  <a:cubicBezTo>
                    <a:pt x="15936" y="8299"/>
                    <a:pt x="15981" y="8270"/>
                    <a:pt x="16027" y="8270"/>
                  </a:cubicBezTo>
                  <a:cubicBezTo>
                    <a:pt x="16072" y="8270"/>
                    <a:pt x="16118" y="8299"/>
                    <a:pt x="16118" y="8358"/>
                  </a:cubicBezTo>
                  <a:lnTo>
                    <a:pt x="16196" y="9177"/>
                  </a:lnTo>
                  <a:cubicBezTo>
                    <a:pt x="16378" y="9164"/>
                    <a:pt x="16573" y="9138"/>
                    <a:pt x="16755" y="9086"/>
                  </a:cubicBezTo>
                  <a:cubicBezTo>
                    <a:pt x="17874" y="8813"/>
                    <a:pt x="18902" y="7993"/>
                    <a:pt x="19578" y="7343"/>
                  </a:cubicBezTo>
                  <a:lnTo>
                    <a:pt x="19695" y="7226"/>
                  </a:lnTo>
                  <a:cubicBezTo>
                    <a:pt x="19929" y="7005"/>
                    <a:pt x="20150" y="6758"/>
                    <a:pt x="20371" y="6497"/>
                  </a:cubicBezTo>
                  <a:lnTo>
                    <a:pt x="19942" y="5860"/>
                  </a:lnTo>
                  <a:cubicBezTo>
                    <a:pt x="17744" y="2465"/>
                    <a:pt x="16183" y="254"/>
                    <a:pt x="13555" y="32"/>
                  </a:cubicBezTo>
                  <a:cubicBezTo>
                    <a:pt x="13464" y="19"/>
                    <a:pt x="13139" y="6"/>
                    <a:pt x="12684" y="6"/>
                  </a:cubicBezTo>
                  <a:lnTo>
                    <a:pt x="10186" y="6"/>
                  </a:lnTo>
                  <a:cubicBezTo>
                    <a:pt x="9657" y="6"/>
                    <a:pt x="9128" y="1"/>
                    <a:pt x="8649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106275" y="5196200"/>
              <a:ext cx="469950" cy="248725"/>
            </a:xfrm>
            <a:custGeom>
              <a:avLst/>
              <a:gdLst/>
              <a:ahLst/>
              <a:cxnLst/>
              <a:rect l="l" t="t" r="r" b="b"/>
              <a:pathLst>
                <a:path w="18798" h="9949" extrusionOk="0">
                  <a:moveTo>
                    <a:pt x="14986" y="1"/>
                  </a:moveTo>
                  <a:lnTo>
                    <a:pt x="14986" y="1"/>
                  </a:lnTo>
                  <a:cubicBezTo>
                    <a:pt x="15142" y="404"/>
                    <a:pt x="14270" y="2967"/>
                    <a:pt x="14270" y="2967"/>
                  </a:cubicBezTo>
                  <a:cubicBezTo>
                    <a:pt x="12163" y="3526"/>
                    <a:pt x="5867" y="6193"/>
                    <a:pt x="5867" y="6193"/>
                  </a:cubicBezTo>
                  <a:cubicBezTo>
                    <a:pt x="5369" y="5652"/>
                    <a:pt x="3945" y="4973"/>
                    <a:pt x="3352" y="4973"/>
                  </a:cubicBezTo>
                  <a:cubicBezTo>
                    <a:pt x="3217" y="4973"/>
                    <a:pt x="3125" y="5008"/>
                    <a:pt x="3096" y="5087"/>
                  </a:cubicBezTo>
                  <a:cubicBezTo>
                    <a:pt x="2927" y="5516"/>
                    <a:pt x="4488" y="5881"/>
                    <a:pt x="4098" y="6180"/>
                  </a:cubicBezTo>
                  <a:cubicBezTo>
                    <a:pt x="4010" y="6245"/>
                    <a:pt x="3794" y="6268"/>
                    <a:pt x="3510" y="6268"/>
                  </a:cubicBezTo>
                  <a:cubicBezTo>
                    <a:pt x="2825" y="6268"/>
                    <a:pt x="1737" y="6134"/>
                    <a:pt x="1055" y="6134"/>
                  </a:cubicBezTo>
                  <a:cubicBezTo>
                    <a:pt x="727" y="6134"/>
                    <a:pt x="492" y="6165"/>
                    <a:pt x="443" y="6258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20"/>
                    <a:pt x="91" y="7936"/>
                  </a:cubicBezTo>
                  <a:cubicBezTo>
                    <a:pt x="120" y="8069"/>
                    <a:pt x="412" y="8114"/>
                    <a:pt x="795" y="8114"/>
                  </a:cubicBezTo>
                  <a:cubicBezTo>
                    <a:pt x="1609" y="8114"/>
                    <a:pt x="2836" y="7910"/>
                    <a:pt x="2836" y="7910"/>
                  </a:cubicBezTo>
                  <a:lnTo>
                    <a:pt x="2836" y="7910"/>
                  </a:lnTo>
                  <a:cubicBezTo>
                    <a:pt x="2836" y="7910"/>
                    <a:pt x="508" y="9055"/>
                    <a:pt x="599" y="9289"/>
                  </a:cubicBezTo>
                  <a:cubicBezTo>
                    <a:pt x="612" y="9317"/>
                    <a:pt x="667" y="9329"/>
                    <a:pt x="752" y="9329"/>
                  </a:cubicBezTo>
                  <a:cubicBezTo>
                    <a:pt x="1335" y="9329"/>
                    <a:pt x="3343" y="8756"/>
                    <a:pt x="3343" y="8755"/>
                  </a:cubicBezTo>
                  <a:lnTo>
                    <a:pt x="3343" y="8755"/>
                  </a:lnTo>
                  <a:cubicBezTo>
                    <a:pt x="3343" y="8756"/>
                    <a:pt x="1522" y="9601"/>
                    <a:pt x="1652" y="9913"/>
                  </a:cubicBezTo>
                  <a:cubicBezTo>
                    <a:pt x="1663" y="9937"/>
                    <a:pt x="1698" y="9949"/>
                    <a:pt x="1754" y="9949"/>
                  </a:cubicBezTo>
                  <a:cubicBezTo>
                    <a:pt x="2389" y="9949"/>
                    <a:pt x="5672" y="8521"/>
                    <a:pt x="5672" y="8521"/>
                  </a:cubicBezTo>
                  <a:cubicBezTo>
                    <a:pt x="12410" y="7246"/>
                    <a:pt x="17340" y="5581"/>
                    <a:pt x="17782" y="5074"/>
                  </a:cubicBezTo>
                  <a:cubicBezTo>
                    <a:pt x="18108" y="4697"/>
                    <a:pt x="18797" y="2433"/>
                    <a:pt x="18602" y="1198"/>
                  </a:cubicBezTo>
                  <a:lnTo>
                    <a:pt x="14986" y="1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664325" y="4931975"/>
              <a:ext cx="126200" cy="128475"/>
            </a:xfrm>
            <a:custGeom>
              <a:avLst/>
              <a:gdLst/>
              <a:ahLst/>
              <a:cxnLst/>
              <a:rect l="l" t="t" r="r" b="b"/>
              <a:pathLst>
                <a:path w="5048" h="5139" extrusionOk="0">
                  <a:moveTo>
                    <a:pt x="3481" y="0"/>
                  </a:moveTo>
                  <a:cubicBezTo>
                    <a:pt x="2178" y="0"/>
                    <a:pt x="104" y="1256"/>
                    <a:pt x="104" y="1256"/>
                  </a:cubicBezTo>
                  <a:cubicBezTo>
                    <a:pt x="430" y="2648"/>
                    <a:pt x="352" y="4131"/>
                    <a:pt x="0" y="4781"/>
                  </a:cubicBezTo>
                  <a:cubicBezTo>
                    <a:pt x="0" y="4781"/>
                    <a:pt x="868" y="5139"/>
                    <a:pt x="2261" y="5139"/>
                  </a:cubicBezTo>
                  <a:cubicBezTo>
                    <a:pt x="2440" y="5139"/>
                    <a:pt x="2628" y="5133"/>
                    <a:pt x="2823" y="5119"/>
                  </a:cubicBezTo>
                  <a:cubicBezTo>
                    <a:pt x="4540" y="4989"/>
                    <a:pt x="5048" y="4677"/>
                    <a:pt x="5048" y="4677"/>
                  </a:cubicBezTo>
                  <a:cubicBezTo>
                    <a:pt x="5048" y="4677"/>
                    <a:pt x="4449" y="3676"/>
                    <a:pt x="4514" y="1100"/>
                  </a:cubicBezTo>
                  <a:cubicBezTo>
                    <a:pt x="4539" y="279"/>
                    <a:pt x="4096" y="0"/>
                    <a:pt x="348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836350" y="4564300"/>
              <a:ext cx="149950" cy="444950"/>
            </a:xfrm>
            <a:custGeom>
              <a:avLst/>
              <a:gdLst/>
              <a:ahLst/>
              <a:cxnLst/>
              <a:rect l="l" t="t" r="r" b="b"/>
              <a:pathLst>
                <a:path w="5998" h="17798" extrusionOk="0">
                  <a:moveTo>
                    <a:pt x="3982" y="0"/>
                  </a:moveTo>
                  <a:cubicBezTo>
                    <a:pt x="3656" y="0"/>
                    <a:pt x="3162" y="2929"/>
                    <a:pt x="3162" y="2929"/>
                  </a:cubicBezTo>
                  <a:cubicBezTo>
                    <a:pt x="3162" y="2929"/>
                    <a:pt x="2496" y="535"/>
                    <a:pt x="2320" y="535"/>
                  </a:cubicBezTo>
                  <a:cubicBezTo>
                    <a:pt x="2319" y="535"/>
                    <a:pt x="2318" y="535"/>
                    <a:pt x="2316" y="535"/>
                  </a:cubicBezTo>
                  <a:cubicBezTo>
                    <a:pt x="2147" y="574"/>
                    <a:pt x="2459" y="3436"/>
                    <a:pt x="2459" y="3436"/>
                  </a:cubicBezTo>
                  <a:cubicBezTo>
                    <a:pt x="2459" y="3436"/>
                    <a:pt x="2469" y="4039"/>
                    <a:pt x="2284" y="4039"/>
                  </a:cubicBezTo>
                  <a:cubicBezTo>
                    <a:pt x="2250" y="4039"/>
                    <a:pt x="2209" y="4018"/>
                    <a:pt x="2160" y="3969"/>
                  </a:cubicBezTo>
                  <a:cubicBezTo>
                    <a:pt x="1883" y="3669"/>
                    <a:pt x="1262" y="3179"/>
                    <a:pt x="1067" y="3179"/>
                  </a:cubicBezTo>
                  <a:cubicBezTo>
                    <a:pt x="1051" y="3179"/>
                    <a:pt x="1038" y="3182"/>
                    <a:pt x="1028" y="3189"/>
                  </a:cubicBezTo>
                  <a:cubicBezTo>
                    <a:pt x="898" y="3293"/>
                    <a:pt x="976" y="3865"/>
                    <a:pt x="2316" y="5088"/>
                  </a:cubicBezTo>
                  <a:lnTo>
                    <a:pt x="1627" y="13999"/>
                  </a:lnTo>
                  <a:lnTo>
                    <a:pt x="1" y="17797"/>
                  </a:lnTo>
                  <a:lnTo>
                    <a:pt x="4085" y="17459"/>
                  </a:lnTo>
                  <a:lnTo>
                    <a:pt x="4814" y="14181"/>
                  </a:lnTo>
                  <a:lnTo>
                    <a:pt x="3695" y="5010"/>
                  </a:lnTo>
                  <a:cubicBezTo>
                    <a:pt x="4228" y="4633"/>
                    <a:pt x="4684" y="4164"/>
                    <a:pt x="5061" y="3631"/>
                  </a:cubicBezTo>
                  <a:cubicBezTo>
                    <a:pt x="5633" y="2799"/>
                    <a:pt x="5998" y="1862"/>
                    <a:pt x="5854" y="1758"/>
                  </a:cubicBezTo>
                  <a:cubicBezTo>
                    <a:pt x="5849" y="1754"/>
                    <a:pt x="5842" y="1752"/>
                    <a:pt x="5835" y="1752"/>
                  </a:cubicBezTo>
                  <a:cubicBezTo>
                    <a:pt x="5637" y="1752"/>
                    <a:pt x="4710" y="2981"/>
                    <a:pt x="4710" y="2981"/>
                  </a:cubicBezTo>
                  <a:cubicBezTo>
                    <a:pt x="4710" y="2981"/>
                    <a:pt x="5295" y="730"/>
                    <a:pt x="5126" y="600"/>
                  </a:cubicBezTo>
                  <a:cubicBezTo>
                    <a:pt x="5122" y="597"/>
                    <a:pt x="5117" y="596"/>
                    <a:pt x="5112" y="596"/>
                  </a:cubicBezTo>
                  <a:cubicBezTo>
                    <a:pt x="4903" y="596"/>
                    <a:pt x="3825" y="2838"/>
                    <a:pt x="3825" y="2838"/>
                  </a:cubicBezTo>
                  <a:cubicBezTo>
                    <a:pt x="3825" y="2838"/>
                    <a:pt x="4306" y="93"/>
                    <a:pt x="3994" y="2"/>
                  </a:cubicBezTo>
                  <a:cubicBezTo>
                    <a:pt x="3990" y="1"/>
                    <a:pt x="3986" y="0"/>
                    <a:pt x="398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469525" y="4921075"/>
              <a:ext cx="500850" cy="543775"/>
            </a:xfrm>
            <a:custGeom>
              <a:avLst/>
              <a:gdLst/>
              <a:ahLst/>
              <a:cxnLst/>
              <a:rect l="l" t="t" r="r" b="b"/>
              <a:pathLst>
                <a:path w="20034" h="21751" extrusionOk="0">
                  <a:moveTo>
                    <a:pt x="16196" y="1"/>
                  </a:moveTo>
                  <a:cubicBezTo>
                    <a:pt x="15962" y="1"/>
                    <a:pt x="15727" y="14"/>
                    <a:pt x="15506" y="79"/>
                  </a:cubicBezTo>
                  <a:cubicBezTo>
                    <a:pt x="15506" y="79"/>
                    <a:pt x="15116" y="2160"/>
                    <a:pt x="13984" y="3929"/>
                  </a:cubicBezTo>
                  <a:cubicBezTo>
                    <a:pt x="13802" y="4229"/>
                    <a:pt x="13594" y="4502"/>
                    <a:pt x="13373" y="4762"/>
                  </a:cubicBezTo>
                  <a:lnTo>
                    <a:pt x="12683" y="4749"/>
                  </a:lnTo>
                  <a:cubicBezTo>
                    <a:pt x="12098" y="4736"/>
                    <a:pt x="11266" y="4736"/>
                    <a:pt x="10433" y="4736"/>
                  </a:cubicBezTo>
                  <a:lnTo>
                    <a:pt x="7974" y="4736"/>
                  </a:lnTo>
                  <a:cubicBezTo>
                    <a:pt x="7363" y="4749"/>
                    <a:pt x="6908" y="4749"/>
                    <a:pt x="6804" y="4762"/>
                  </a:cubicBezTo>
                  <a:cubicBezTo>
                    <a:pt x="5230" y="4905"/>
                    <a:pt x="4033" y="5751"/>
                    <a:pt x="2862" y="7142"/>
                  </a:cubicBezTo>
                  <a:cubicBezTo>
                    <a:pt x="2810" y="7194"/>
                    <a:pt x="2771" y="7246"/>
                    <a:pt x="2719" y="7312"/>
                  </a:cubicBezTo>
                  <a:cubicBezTo>
                    <a:pt x="2069" y="8118"/>
                    <a:pt x="1470" y="8964"/>
                    <a:pt x="911" y="9835"/>
                  </a:cubicBezTo>
                  <a:cubicBezTo>
                    <a:pt x="612" y="10277"/>
                    <a:pt x="313" y="10746"/>
                    <a:pt x="0" y="11240"/>
                  </a:cubicBezTo>
                  <a:cubicBezTo>
                    <a:pt x="0" y="11240"/>
                    <a:pt x="144" y="11422"/>
                    <a:pt x="404" y="11695"/>
                  </a:cubicBezTo>
                  <a:cubicBezTo>
                    <a:pt x="976" y="12320"/>
                    <a:pt x="1639" y="12853"/>
                    <a:pt x="2355" y="13295"/>
                  </a:cubicBezTo>
                  <a:cubicBezTo>
                    <a:pt x="2849" y="13608"/>
                    <a:pt x="3409" y="13803"/>
                    <a:pt x="3981" y="13894"/>
                  </a:cubicBezTo>
                  <a:cubicBezTo>
                    <a:pt x="4046" y="13907"/>
                    <a:pt x="4111" y="13920"/>
                    <a:pt x="4176" y="13920"/>
                  </a:cubicBezTo>
                  <a:lnTo>
                    <a:pt x="4254" y="13087"/>
                  </a:lnTo>
                  <a:cubicBezTo>
                    <a:pt x="4261" y="13035"/>
                    <a:pt x="4300" y="13009"/>
                    <a:pt x="4339" y="13009"/>
                  </a:cubicBezTo>
                  <a:cubicBezTo>
                    <a:pt x="4378" y="13009"/>
                    <a:pt x="4417" y="13035"/>
                    <a:pt x="4423" y="13087"/>
                  </a:cubicBezTo>
                  <a:cubicBezTo>
                    <a:pt x="4462" y="14505"/>
                    <a:pt x="3851" y="18551"/>
                    <a:pt x="3318" y="21751"/>
                  </a:cubicBezTo>
                  <a:lnTo>
                    <a:pt x="17054" y="21751"/>
                  </a:lnTo>
                  <a:cubicBezTo>
                    <a:pt x="16846" y="20528"/>
                    <a:pt x="16638" y="19201"/>
                    <a:pt x="16456" y="17939"/>
                  </a:cubicBezTo>
                  <a:cubicBezTo>
                    <a:pt x="16144" y="15871"/>
                    <a:pt x="15910" y="13972"/>
                    <a:pt x="15936" y="13100"/>
                  </a:cubicBezTo>
                  <a:cubicBezTo>
                    <a:pt x="15988" y="11825"/>
                    <a:pt x="15949" y="10538"/>
                    <a:pt x="15831" y="9263"/>
                  </a:cubicBezTo>
                  <a:cubicBezTo>
                    <a:pt x="16053" y="9094"/>
                    <a:pt x="16261" y="8912"/>
                    <a:pt x="16456" y="8716"/>
                  </a:cubicBezTo>
                  <a:cubicBezTo>
                    <a:pt x="20033" y="5386"/>
                    <a:pt x="20033" y="1380"/>
                    <a:pt x="20033" y="1380"/>
                  </a:cubicBezTo>
                  <a:cubicBezTo>
                    <a:pt x="20033" y="1380"/>
                    <a:pt x="19734" y="1198"/>
                    <a:pt x="19266" y="951"/>
                  </a:cubicBezTo>
                  <a:cubicBezTo>
                    <a:pt x="18485" y="547"/>
                    <a:pt x="17249" y="27"/>
                    <a:pt x="16196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6602200" y="4761050"/>
              <a:ext cx="335975" cy="618950"/>
            </a:xfrm>
            <a:custGeom>
              <a:avLst/>
              <a:gdLst/>
              <a:ahLst/>
              <a:cxnLst/>
              <a:rect l="l" t="t" r="r" b="b"/>
              <a:pathLst>
                <a:path w="13439" h="24758" extrusionOk="0">
                  <a:moveTo>
                    <a:pt x="4649" y="0"/>
                  </a:moveTo>
                  <a:cubicBezTo>
                    <a:pt x="4182" y="0"/>
                    <a:pt x="3705" y="94"/>
                    <a:pt x="3227" y="301"/>
                  </a:cubicBezTo>
                  <a:cubicBezTo>
                    <a:pt x="1015" y="1251"/>
                    <a:pt x="1" y="4047"/>
                    <a:pt x="586" y="6428"/>
                  </a:cubicBezTo>
                  <a:cubicBezTo>
                    <a:pt x="599" y="6480"/>
                    <a:pt x="612" y="6532"/>
                    <a:pt x="625" y="6584"/>
                  </a:cubicBezTo>
                  <a:cubicBezTo>
                    <a:pt x="612" y="6844"/>
                    <a:pt x="612" y="7104"/>
                    <a:pt x="651" y="7365"/>
                  </a:cubicBezTo>
                  <a:cubicBezTo>
                    <a:pt x="833" y="8496"/>
                    <a:pt x="1679" y="9394"/>
                    <a:pt x="2785" y="9641"/>
                  </a:cubicBezTo>
                  <a:cubicBezTo>
                    <a:pt x="2850" y="9654"/>
                    <a:pt x="2915" y="9680"/>
                    <a:pt x="2980" y="9680"/>
                  </a:cubicBezTo>
                  <a:cubicBezTo>
                    <a:pt x="3311" y="9752"/>
                    <a:pt x="3646" y="9787"/>
                    <a:pt x="3980" y="9787"/>
                  </a:cubicBezTo>
                  <a:cubicBezTo>
                    <a:pt x="4313" y="9787"/>
                    <a:pt x="4645" y="9752"/>
                    <a:pt x="4970" y="9680"/>
                  </a:cubicBezTo>
                  <a:lnTo>
                    <a:pt x="4983" y="9680"/>
                  </a:lnTo>
                  <a:cubicBezTo>
                    <a:pt x="5126" y="10148"/>
                    <a:pt x="5165" y="10643"/>
                    <a:pt x="5113" y="11124"/>
                  </a:cubicBezTo>
                  <a:cubicBezTo>
                    <a:pt x="5087" y="11293"/>
                    <a:pt x="5061" y="11449"/>
                    <a:pt x="5022" y="11618"/>
                  </a:cubicBezTo>
                  <a:cubicBezTo>
                    <a:pt x="4996" y="11735"/>
                    <a:pt x="4957" y="11852"/>
                    <a:pt x="4931" y="11969"/>
                  </a:cubicBezTo>
                  <a:cubicBezTo>
                    <a:pt x="4723" y="12750"/>
                    <a:pt x="4463" y="13478"/>
                    <a:pt x="4476" y="14311"/>
                  </a:cubicBezTo>
                  <a:cubicBezTo>
                    <a:pt x="4476" y="14805"/>
                    <a:pt x="4593" y="15300"/>
                    <a:pt x="4593" y="15794"/>
                  </a:cubicBezTo>
                  <a:cubicBezTo>
                    <a:pt x="4606" y="16353"/>
                    <a:pt x="4424" y="16887"/>
                    <a:pt x="4307" y="17433"/>
                  </a:cubicBezTo>
                  <a:cubicBezTo>
                    <a:pt x="4085" y="18487"/>
                    <a:pt x="3864" y="19592"/>
                    <a:pt x="3929" y="20672"/>
                  </a:cubicBezTo>
                  <a:cubicBezTo>
                    <a:pt x="4007" y="22298"/>
                    <a:pt x="5035" y="23729"/>
                    <a:pt x="6544" y="24327"/>
                  </a:cubicBezTo>
                  <a:cubicBezTo>
                    <a:pt x="7350" y="24613"/>
                    <a:pt x="8196" y="24757"/>
                    <a:pt x="9042" y="24757"/>
                  </a:cubicBezTo>
                  <a:cubicBezTo>
                    <a:pt x="9089" y="24757"/>
                    <a:pt x="9138" y="24758"/>
                    <a:pt x="9186" y="24758"/>
                  </a:cubicBezTo>
                  <a:cubicBezTo>
                    <a:pt x="9857" y="24758"/>
                    <a:pt x="10553" y="24668"/>
                    <a:pt x="11136" y="24340"/>
                  </a:cubicBezTo>
                  <a:cubicBezTo>
                    <a:pt x="11201" y="24314"/>
                    <a:pt x="11266" y="24275"/>
                    <a:pt x="11318" y="24236"/>
                  </a:cubicBezTo>
                  <a:cubicBezTo>
                    <a:pt x="12072" y="23729"/>
                    <a:pt x="12489" y="22870"/>
                    <a:pt x="12411" y="21973"/>
                  </a:cubicBezTo>
                  <a:cubicBezTo>
                    <a:pt x="12359" y="21530"/>
                    <a:pt x="12229" y="21088"/>
                    <a:pt x="12020" y="20698"/>
                  </a:cubicBezTo>
                  <a:cubicBezTo>
                    <a:pt x="12905" y="19748"/>
                    <a:pt x="13438" y="18435"/>
                    <a:pt x="12996" y="17173"/>
                  </a:cubicBezTo>
                  <a:cubicBezTo>
                    <a:pt x="12762" y="16509"/>
                    <a:pt x="12333" y="15924"/>
                    <a:pt x="11760" y="15508"/>
                  </a:cubicBezTo>
                  <a:cubicBezTo>
                    <a:pt x="11565" y="15365"/>
                    <a:pt x="11357" y="15235"/>
                    <a:pt x="11149" y="15104"/>
                  </a:cubicBezTo>
                  <a:cubicBezTo>
                    <a:pt x="10941" y="14974"/>
                    <a:pt x="10759" y="14818"/>
                    <a:pt x="10603" y="14649"/>
                  </a:cubicBezTo>
                  <a:cubicBezTo>
                    <a:pt x="10420" y="14441"/>
                    <a:pt x="10290" y="14207"/>
                    <a:pt x="10186" y="13960"/>
                  </a:cubicBezTo>
                  <a:cubicBezTo>
                    <a:pt x="10290" y="13791"/>
                    <a:pt x="10368" y="13621"/>
                    <a:pt x="10433" y="13439"/>
                  </a:cubicBezTo>
                  <a:cubicBezTo>
                    <a:pt x="10616" y="12841"/>
                    <a:pt x="10694" y="12139"/>
                    <a:pt x="10472" y="11540"/>
                  </a:cubicBezTo>
                  <a:cubicBezTo>
                    <a:pt x="10303" y="11111"/>
                    <a:pt x="9952" y="10773"/>
                    <a:pt x="9510" y="10617"/>
                  </a:cubicBezTo>
                  <a:cubicBezTo>
                    <a:pt x="9250" y="10513"/>
                    <a:pt x="8937" y="10434"/>
                    <a:pt x="8677" y="10317"/>
                  </a:cubicBezTo>
                  <a:cubicBezTo>
                    <a:pt x="8352" y="10187"/>
                    <a:pt x="8053" y="9979"/>
                    <a:pt x="7936" y="9589"/>
                  </a:cubicBezTo>
                  <a:cubicBezTo>
                    <a:pt x="7910" y="9524"/>
                    <a:pt x="7897" y="9459"/>
                    <a:pt x="7897" y="9381"/>
                  </a:cubicBezTo>
                  <a:cubicBezTo>
                    <a:pt x="7884" y="9303"/>
                    <a:pt x="7871" y="9225"/>
                    <a:pt x="7858" y="9134"/>
                  </a:cubicBezTo>
                  <a:cubicBezTo>
                    <a:pt x="7923" y="9108"/>
                    <a:pt x="7975" y="9082"/>
                    <a:pt x="8027" y="9056"/>
                  </a:cubicBezTo>
                  <a:cubicBezTo>
                    <a:pt x="8716" y="8717"/>
                    <a:pt x="9224" y="8093"/>
                    <a:pt x="9445" y="7156"/>
                  </a:cubicBezTo>
                  <a:cubicBezTo>
                    <a:pt x="9731" y="5908"/>
                    <a:pt x="9601" y="4607"/>
                    <a:pt x="9081" y="3436"/>
                  </a:cubicBezTo>
                  <a:cubicBezTo>
                    <a:pt x="8286" y="1575"/>
                    <a:pt x="6559" y="0"/>
                    <a:pt x="4649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722525" y="4965425"/>
              <a:ext cx="81325" cy="43925"/>
            </a:xfrm>
            <a:custGeom>
              <a:avLst/>
              <a:gdLst/>
              <a:ahLst/>
              <a:cxnLst/>
              <a:rect l="l" t="t" r="r" b="b"/>
              <a:pathLst>
                <a:path w="3253" h="1757" extrusionOk="0">
                  <a:moveTo>
                    <a:pt x="1597" y="1"/>
                  </a:moveTo>
                  <a:cubicBezTo>
                    <a:pt x="1258" y="1"/>
                    <a:pt x="927" y="79"/>
                    <a:pt x="664" y="243"/>
                  </a:cubicBezTo>
                  <a:cubicBezTo>
                    <a:pt x="352" y="425"/>
                    <a:pt x="1" y="790"/>
                    <a:pt x="40" y="1180"/>
                  </a:cubicBezTo>
                  <a:cubicBezTo>
                    <a:pt x="92" y="1622"/>
                    <a:pt x="482" y="1739"/>
                    <a:pt x="859" y="1752"/>
                  </a:cubicBezTo>
                  <a:cubicBezTo>
                    <a:pt x="924" y="1754"/>
                    <a:pt x="1019" y="1757"/>
                    <a:pt x="1133" y="1757"/>
                  </a:cubicBezTo>
                  <a:cubicBezTo>
                    <a:pt x="1751" y="1757"/>
                    <a:pt x="2943" y="1688"/>
                    <a:pt x="3097" y="1128"/>
                  </a:cubicBezTo>
                  <a:cubicBezTo>
                    <a:pt x="3227" y="1024"/>
                    <a:pt x="3253" y="816"/>
                    <a:pt x="3136" y="685"/>
                  </a:cubicBezTo>
                  <a:cubicBezTo>
                    <a:pt x="2820" y="245"/>
                    <a:pt x="2196" y="1"/>
                    <a:pt x="1597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" name="Title 1"/>
          <p:cNvSpPr txBox="1"/>
          <p:nvPr/>
        </p:nvSpPr>
        <p:spPr>
          <a:xfrm>
            <a:off x="2267609" y="1251563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9pPr>
          </a:lstStyle>
          <a:p>
            <a:r>
              <a:rPr lang="en-US" sz="48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800" b="1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3238" y="251757"/>
            <a:ext cx="845343" cy="845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/>
          <p:nvPr/>
        </p:nvSpPr>
        <p:spPr>
          <a:xfrm>
            <a:off x="919453" y="1159596"/>
            <a:ext cx="7717500" cy="50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0126" y="596590"/>
            <a:ext cx="6997727" cy="3683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tr. 42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hiện yêu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047" y="1707336"/>
            <a:ext cx="3532647" cy="2996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1" y="1892684"/>
            <a:ext cx="3900422" cy="281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91146" y="4668257"/>
            <a:ext cx="3900422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4875" y="4703446"/>
            <a:ext cx="322858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xua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0" y="2156460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/>
          <p:nvPr/>
        </p:nvSpPr>
        <p:spPr>
          <a:xfrm>
            <a:off x="919453" y="1159596"/>
            <a:ext cx="7717500" cy="50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0126" y="596590"/>
            <a:ext cx="6997727" cy="36830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tr. 42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hiện yêu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323" y="1890500"/>
            <a:ext cx="3900423" cy="25672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8255" y="1851253"/>
            <a:ext cx="3762744" cy="2487794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17" name="Straight Connector 16"/>
          <p:cNvCxnSpPr/>
          <p:nvPr/>
        </p:nvCxnSpPr>
        <p:spPr>
          <a:xfrm>
            <a:off x="4572000" y="2156460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53540" y="4630420"/>
            <a:ext cx="196532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3573" y="4522069"/>
            <a:ext cx="2892107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Lăng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nhân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Friendship Love Doodles by Slidesgo">
  <a:themeElements>
    <a:clrScheme name="Simple Light">
      <a:dk1>
        <a:srgbClr val="1A4E6E"/>
      </a:dk1>
      <a:lt1>
        <a:srgbClr val="FFF9E7"/>
      </a:lt1>
      <a:dk2>
        <a:srgbClr val="1A4E6E"/>
      </a:dk2>
      <a:lt2>
        <a:srgbClr val="00DFD1"/>
      </a:lt2>
      <a:accent1>
        <a:srgbClr val="FF913F"/>
      </a:accent1>
      <a:accent2>
        <a:srgbClr val="FFC900"/>
      </a:accent2>
      <a:accent3>
        <a:srgbClr val="FF0F62"/>
      </a:accent3>
      <a:accent4>
        <a:srgbClr val="FFC4C7"/>
      </a:accent4>
      <a:accent5>
        <a:srgbClr val="FFFFFF"/>
      </a:accent5>
      <a:accent6>
        <a:srgbClr val="FFC4C7"/>
      </a:accent6>
      <a:hlink>
        <a:srgbClr val="1A4E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3049</Words>
  <Application>WPS Presentation</Application>
  <PresentationFormat>On-screen Show (16:9)</PresentationFormat>
  <Paragraphs>102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SimSun</vt:lpstr>
      <vt:lpstr>Wingdings</vt:lpstr>
      <vt:lpstr>Arial</vt:lpstr>
      <vt:lpstr>Ribeye</vt:lpstr>
      <vt:lpstr>Raleway</vt:lpstr>
      <vt:lpstr>Montserrat Light</vt:lpstr>
      <vt:lpstr>Raleway Light</vt:lpstr>
      <vt:lpstr>Times New Roman</vt:lpstr>
      <vt:lpstr>inpin heiti</vt:lpstr>
      <vt:lpstr>幼圆</vt:lpstr>
      <vt:lpstr>SVN-Dessert Menu Script</vt:lpstr>
      <vt:lpstr>SVN-Cookies</vt:lpstr>
      <vt:lpstr>Segoe Print</vt:lpstr>
      <vt:lpstr>Erica One</vt:lpstr>
      <vt:lpstr>Microsoft YaHei</vt:lpstr>
      <vt:lpstr>Arial Unicode MS</vt:lpstr>
      <vt:lpstr>Wingdings</vt:lpstr>
      <vt:lpstr>ＭＳ 明朝</vt:lpstr>
      <vt:lpstr>Friendship Love Doodles by Slidesgo</vt:lpstr>
      <vt:lpstr>PowerPoint 演示文稿</vt:lpstr>
      <vt:lpstr>PHÒNG, CHỐNG  BẠO LỰC HỌC ĐƯỜNG (TIẾT 1)</vt:lpstr>
      <vt:lpstr>Mục tiêu bài học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BẠO LỰC HỌC ĐƯỜNG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 Love Doodles</dc:title>
  <dc:creator>ACER</dc:creator>
  <cp:lastModifiedBy>LAPTOP ASUS</cp:lastModifiedBy>
  <cp:revision>20</cp:revision>
  <dcterms:created xsi:type="dcterms:W3CDTF">2022-09-02T15:34:00Z</dcterms:created>
  <dcterms:modified xsi:type="dcterms:W3CDTF">2022-09-05T17:46:25Z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