
<file path=[Content_Types].xml><?xml version="1.0" encoding="utf-8"?>
<Types xmlns="http://schemas.openxmlformats.org/package/2006/content-types">
  <Default Extension="jpeg" ContentType="image/jpeg"/>
  <Default Extension="png" ContentType="image/png"/>
  <Default Extension="wdp" ContentType="image/vnd.ms-photo"/>
  <Default Extension="emf" ContentType="image/x-e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7"/>
  </p:notesMasterIdLst>
  <p:sldIdLst>
    <p:sldId id="326" r:id="rId3"/>
    <p:sldId id="292" r:id="rId4"/>
    <p:sldId id="293" r:id="rId5"/>
    <p:sldId id="290" r:id="rId6"/>
    <p:sldId id="296" r:id="rId8"/>
    <p:sldId id="262" r:id="rId9"/>
    <p:sldId id="297" r:id="rId10"/>
    <p:sldId id="307" r:id="rId11"/>
    <p:sldId id="327" r:id="rId12"/>
    <p:sldId id="309" r:id="rId13"/>
    <p:sldId id="332" r:id="rId14"/>
    <p:sldId id="299" r:id="rId15"/>
    <p:sldId id="302" r:id="rId16"/>
    <p:sldId id="328" r:id="rId17"/>
    <p:sldId id="298" r:id="rId18"/>
    <p:sldId id="329" r:id="rId19"/>
    <p:sldId id="334" r:id="rId20"/>
    <p:sldId id="339" r:id="rId21"/>
  </p:sldIdLst>
  <p:sldSz cx="12192000" cy="6858000"/>
  <p:notesSz cx="6858000" cy="9144000"/>
  <p:embeddedFontLst>
    <p:embeddedFont>
      <p:font typeface="Microsoft YaHei" panose="020B0503020204020204" pitchFamily="34" charset="-122"/>
      <p:regular r:id="rId25"/>
    </p:embeddedFont>
  </p:embeddedFontLst>
  <p:custDataLst>
    <p:tags r:id="rId2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05F2C04-C923-438B-8C0F-E0CD2BADF298}">
      <wppc:fontMiss xmlns:wppc="http://www.wps.cn/officeDocument/PresentationCustomData" type="true"/>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63A2"/>
    <a:srgbClr val="63DED9"/>
    <a:srgbClr val="FF7E9A"/>
    <a:srgbClr val="AE61A3"/>
    <a:srgbClr val="FDC01F"/>
    <a:srgbClr val="E44D50"/>
    <a:srgbClr val="B7F698"/>
    <a:srgbClr val="D7EDF3"/>
    <a:srgbClr val="FFC5D1"/>
    <a:srgbClr val="FFC9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110" autoAdjust="0"/>
    <p:restoredTop sz="94660"/>
  </p:normalViewPr>
  <p:slideViewPr>
    <p:cSldViewPr snapToGrid="0">
      <p:cViewPr varScale="1">
        <p:scale>
          <a:sx n="83" d="100"/>
          <a:sy n="83" d="100"/>
        </p:scale>
        <p:origin x="178" y="77"/>
      </p:cViewPr>
      <p:guideLst>
        <p:guide orient="horz" pos="2140"/>
        <p:guide pos="383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6" Type="http://schemas.openxmlformats.org/officeDocument/2006/relationships/tags" Target="tags/tag2.xml"/><Relationship Id="rId25" Type="http://schemas.openxmlformats.org/officeDocument/2006/relationships/font" Target="fonts/font1.fntdata"/><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hasCustomPrompt="1"/>
          </p:nvPr>
        </p:nvSpPr>
        <p:spPr>
          <a:xfrm>
            <a:off x="685801" y="609600"/>
            <a:ext cx="10131425" cy="1456267"/>
          </a:xfrm>
        </p:spPr>
        <p:txBody>
          <a:bodyPr/>
          <a:lstStyle/>
          <a:p>
            <a:r>
              <a:rPr lang="vi-VN"/>
              <a:t>Bấm để sửa kiểu tiêu đề Bản cái</a:t>
            </a:r>
            <a:endParaRPr lang="en-US" dirty="0"/>
          </a:p>
        </p:txBody>
      </p:sp>
      <p:sp>
        <p:nvSpPr>
          <p:cNvPr id="3" name="Content Placeholder 2"/>
          <p:cNvSpPr>
            <a:spLocks noGrp="1"/>
          </p:cNvSpPr>
          <p:nvPr>
            <p:ph idx="1" hasCustomPrompt="1"/>
          </p:nvPr>
        </p:nvSpPr>
        <p:spPr>
          <a:xfrm>
            <a:off x="685801" y="2142067"/>
            <a:ext cx="10131425" cy="3649133"/>
          </a:xfrm>
        </p:spPr>
        <p:txBody>
          <a:bodyPr anchor="ct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dirty="0"/>
          </a:p>
        </p:txBody>
      </p:sp>
      <p:sp>
        <p:nvSpPr>
          <p:cNvPr id="4" name="Date Placeholder 3"/>
          <p:cNvSpPr>
            <a:spLocks noGrp="1"/>
          </p:cNvSpPr>
          <p:nvPr>
            <p:ph type="dt" sz="half" idx="10"/>
          </p:nvPr>
        </p:nvSpPr>
        <p:spPr>
          <a:xfrm>
            <a:off x="8589660" y="5870575"/>
            <a:ext cx="1600200" cy="377825"/>
          </a:xfrm>
        </p:spPr>
        <p:txBody>
          <a:bodyPr/>
          <a:lstStyle/>
          <a:p>
            <a:fld id="{B36A661A-3546-448C-90F8-321A9DCED7C4}" type="datetimeFigureOut">
              <a:rPr lang="vi-VN" smtClean="0"/>
            </a:fld>
            <a:endParaRPr lang="vi-VN"/>
          </a:p>
        </p:txBody>
      </p:sp>
      <p:sp>
        <p:nvSpPr>
          <p:cNvPr id="5" name="Footer Placeholder 4"/>
          <p:cNvSpPr>
            <a:spLocks noGrp="1"/>
          </p:cNvSpPr>
          <p:nvPr>
            <p:ph type="ftr" sz="quarter" idx="11"/>
          </p:nvPr>
        </p:nvSpPr>
        <p:spPr>
          <a:xfrm>
            <a:off x="685800" y="5870575"/>
            <a:ext cx="7827659" cy="377825"/>
          </a:xfrm>
        </p:spPr>
        <p:txBody>
          <a:bodyPr/>
          <a:lstStyle/>
          <a:p>
            <a:endParaRPr lang="vi-VN"/>
          </a:p>
        </p:txBody>
      </p:sp>
      <p:sp>
        <p:nvSpPr>
          <p:cNvPr id="6" name="Slide Number Placeholder 5"/>
          <p:cNvSpPr>
            <a:spLocks noGrp="1"/>
          </p:cNvSpPr>
          <p:nvPr>
            <p:ph type="sldNum" sz="quarter" idx="12"/>
          </p:nvPr>
        </p:nvSpPr>
        <p:spPr>
          <a:xfrm>
            <a:off x="10266060" y="5870575"/>
            <a:ext cx="551167" cy="377825"/>
          </a:xfrm>
        </p:spPr>
        <p:txBody>
          <a:bodyPr/>
          <a:lstStyle/>
          <a:p>
            <a:fld id="{5E60B538-BEDC-46D7-A468-289CAA484A0F}" type="slidenum">
              <a:rPr lang="vi-VN" smtClean="0"/>
            </a:fld>
            <a:endParaRPr lang="vi-VN"/>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matchingName="Title slide">
  <p:cSld name="TITLE">
    <p:bg>
      <p:bgPr>
        <a:solidFill>
          <a:srgbClr val="67AFD4"/>
        </a:solidFill>
        <a:effectLst/>
      </p:bgPr>
    </p:bg>
    <p:spTree>
      <p:nvGrpSpPr>
        <p:cNvPr id="8" name="Shape 8"/>
        <p:cNvGrpSpPr/>
        <p:nvPr/>
      </p:nvGrpSpPr>
      <p:grpSpPr>
        <a:xfrm>
          <a:off x="0" y="0"/>
          <a:ext cx="0" cy="0"/>
          <a:chOff x="0" y="0"/>
          <a:chExt cx="0" cy="0"/>
        </a:xfrm>
      </p:grpSpPr>
      <p:sp>
        <p:nvSpPr>
          <p:cNvPr id="9" name="Google Shape;9;p2"/>
          <p:cNvSpPr/>
          <p:nvPr/>
        </p:nvSpPr>
        <p:spPr>
          <a:xfrm>
            <a:off x="586684" y="414648"/>
            <a:ext cx="10999318" cy="6021147"/>
          </a:xfrm>
          <a:prstGeom prst="roundRect">
            <a:avLst>
              <a:gd name="adj" fmla="val 7376"/>
            </a:avLst>
          </a:prstGeom>
          <a:solidFill>
            <a:schemeClr val="lt1"/>
          </a:solidFill>
          <a:ln w="114300" cap="flat" cmpd="sng">
            <a:solidFill>
              <a:schemeClr val="accent5"/>
            </a:solidFill>
            <a:prstDash val="solid"/>
            <a:round/>
            <a:headEnd type="none" w="sm" len="sm"/>
            <a:tailEnd type="none" w="sm" len="sm"/>
          </a:ln>
        </p:spPr>
        <p:txBody>
          <a:bodyPr spcFirstLastPara="1" wrap="square" lIns="82939" tIns="82939" rIns="82939" bIns="82939" anchor="ctr" anchorCtr="0">
            <a:noAutofit/>
          </a:bodyPr>
          <a:lstStyle/>
          <a:p>
            <a:pPr marL="0" lvl="0" indent="0" algn="l" rtl="0">
              <a:spcBef>
                <a:spcPts val="0"/>
              </a:spcBef>
              <a:spcAft>
                <a:spcPts val="0"/>
              </a:spcAft>
              <a:buNone/>
            </a:pPr>
            <a:endParaRPr sz="1635"/>
          </a:p>
        </p:txBody>
      </p:sp>
      <p:sp>
        <p:nvSpPr>
          <p:cNvPr id="10" name="Google Shape;10;p2"/>
          <p:cNvSpPr txBox="1"/>
          <p:nvPr>
            <p:ph type="ctrTitle"/>
          </p:nvPr>
        </p:nvSpPr>
        <p:spPr>
          <a:xfrm>
            <a:off x="1362997" y="2069186"/>
            <a:ext cx="9466694" cy="1925766"/>
          </a:xfrm>
          <a:prstGeom prst="rect">
            <a:avLst/>
          </a:prstGeom>
          <a:effectLst>
            <a:outerShdw dist="57150" dir="1980000" algn="bl" rotWithShape="0">
              <a:schemeClr val="dk2"/>
            </a:outerShdw>
          </a:effectLst>
        </p:spPr>
        <p:txBody>
          <a:bodyPr spcFirstLastPara="1" wrap="square" lIns="116050" tIns="116050" rIns="116050" bIns="116050" anchor="ctr" anchorCtr="0">
            <a:noAutofit/>
          </a:bodyPr>
          <a:lstStyle>
            <a:lvl1pPr lvl="0" algn="ctr">
              <a:spcBef>
                <a:spcPts val="0"/>
              </a:spcBef>
              <a:spcAft>
                <a:spcPts val="0"/>
              </a:spcAft>
              <a:buSzPts val="6600"/>
              <a:buNone/>
              <a:defRPr sz="7255">
                <a:latin typeface="Paytone One" panose="00000500000000000000"/>
                <a:ea typeface="Paytone One" panose="00000500000000000000"/>
                <a:cs typeface="Paytone One" panose="00000500000000000000"/>
                <a:sym typeface="Paytone One" panose="00000500000000000000"/>
              </a:defRPr>
            </a:lvl1pPr>
            <a:lvl2pPr lvl="1" algn="ctr">
              <a:spcBef>
                <a:spcPts val="0"/>
              </a:spcBef>
              <a:spcAft>
                <a:spcPts val="0"/>
              </a:spcAft>
              <a:buSzPts val="6600"/>
              <a:buNone/>
              <a:defRPr sz="5985"/>
            </a:lvl2pPr>
            <a:lvl3pPr lvl="2" algn="ctr">
              <a:spcBef>
                <a:spcPts val="0"/>
              </a:spcBef>
              <a:spcAft>
                <a:spcPts val="0"/>
              </a:spcAft>
              <a:buSzPts val="6600"/>
              <a:buNone/>
              <a:defRPr sz="5985"/>
            </a:lvl3pPr>
            <a:lvl4pPr lvl="3" algn="ctr">
              <a:spcBef>
                <a:spcPts val="0"/>
              </a:spcBef>
              <a:spcAft>
                <a:spcPts val="0"/>
              </a:spcAft>
              <a:buSzPts val="6600"/>
              <a:buNone/>
              <a:defRPr sz="5985"/>
            </a:lvl4pPr>
            <a:lvl5pPr lvl="4" algn="ctr">
              <a:spcBef>
                <a:spcPts val="0"/>
              </a:spcBef>
              <a:spcAft>
                <a:spcPts val="0"/>
              </a:spcAft>
              <a:buSzPts val="6600"/>
              <a:buNone/>
              <a:defRPr sz="5985"/>
            </a:lvl5pPr>
            <a:lvl6pPr lvl="5" algn="ctr">
              <a:spcBef>
                <a:spcPts val="0"/>
              </a:spcBef>
              <a:spcAft>
                <a:spcPts val="0"/>
              </a:spcAft>
              <a:buSzPts val="6600"/>
              <a:buNone/>
              <a:defRPr sz="5985"/>
            </a:lvl6pPr>
            <a:lvl7pPr lvl="6" algn="ctr">
              <a:spcBef>
                <a:spcPts val="0"/>
              </a:spcBef>
              <a:spcAft>
                <a:spcPts val="0"/>
              </a:spcAft>
              <a:buSzPts val="6600"/>
              <a:buNone/>
              <a:defRPr sz="5985"/>
            </a:lvl7pPr>
            <a:lvl8pPr lvl="7" algn="ctr">
              <a:spcBef>
                <a:spcPts val="0"/>
              </a:spcBef>
              <a:spcAft>
                <a:spcPts val="0"/>
              </a:spcAft>
              <a:buSzPts val="6600"/>
              <a:buNone/>
              <a:defRPr sz="5985"/>
            </a:lvl8pPr>
            <a:lvl9pPr lvl="8" algn="ctr">
              <a:spcBef>
                <a:spcPts val="0"/>
              </a:spcBef>
              <a:spcAft>
                <a:spcPts val="0"/>
              </a:spcAft>
              <a:buSzPts val="6600"/>
              <a:buNone/>
              <a:defRPr sz="5985"/>
            </a:lvl9pPr>
          </a:lstStyle>
          <a:p/>
        </p:txBody>
      </p:sp>
      <p:sp>
        <p:nvSpPr>
          <p:cNvPr id="11" name="Google Shape;11;p2"/>
          <p:cNvSpPr txBox="1"/>
          <p:nvPr>
            <p:ph type="subTitle" idx="1"/>
          </p:nvPr>
        </p:nvSpPr>
        <p:spPr>
          <a:xfrm>
            <a:off x="2405246" y="4202344"/>
            <a:ext cx="7382256" cy="517638"/>
          </a:xfrm>
          <a:prstGeom prst="rect">
            <a:avLst/>
          </a:prstGeom>
        </p:spPr>
        <p:txBody>
          <a:bodyPr spcFirstLastPara="1" wrap="square" lIns="116050" tIns="116050" rIns="116050" bIns="116050" anchor="t" anchorCtr="0">
            <a:noAutofit/>
          </a:bodyPr>
          <a:lstStyle>
            <a:lvl1pPr lvl="0" algn="ctr">
              <a:lnSpc>
                <a:spcPct val="100000"/>
              </a:lnSpc>
              <a:spcBef>
                <a:spcPts val="0"/>
              </a:spcBef>
              <a:spcAft>
                <a:spcPts val="0"/>
              </a:spcAft>
              <a:buSzPts val="3600"/>
              <a:buNone/>
              <a:defRPr sz="2175">
                <a:latin typeface="Quicksand Medium"/>
                <a:ea typeface="Quicksand Medium"/>
                <a:cs typeface="Quicksand Medium"/>
                <a:sym typeface="Quicksand Medium"/>
              </a:defRPr>
            </a:lvl1pPr>
            <a:lvl2pPr lvl="1" algn="ctr">
              <a:lnSpc>
                <a:spcPct val="100000"/>
              </a:lnSpc>
              <a:spcBef>
                <a:spcPts val="0"/>
              </a:spcBef>
              <a:spcAft>
                <a:spcPts val="0"/>
              </a:spcAft>
              <a:buSzPts val="3600"/>
              <a:buNone/>
              <a:defRPr sz="3265"/>
            </a:lvl2pPr>
            <a:lvl3pPr lvl="2" algn="ctr">
              <a:lnSpc>
                <a:spcPct val="100000"/>
              </a:lnSpc>
              <a:spcBef>
                <a:spcPts val="0"/>
              </a:spcBef>
              <a:spcAft>
                <a:spcPts val="0"/>
              </a:spcAft>
              <a:buSzPts val="3600"/>
              <a:buNone/>
              <a:defRPr sz="3265"/>
            </a:lvl3pPr>
            <a:lvl4pPr lvl="3" algn="ctr">
              <a:lnSpc>
                <a:spcPct val="100000"/>
              </a:lnSpc>
              <a:spcBef>
                <a:spcPts val="0"/>
              </a:spcBef>
              <a:spcAft>
                <a:spcPts val="0"/>
              </a:spcAft>
              <a:buSzPts val="3600"/>
              <a:buNone/>
              <a:defRPr sz="3265"/>
            </a:lvl4pPr>
            <a:lvl5pPr lvl="4" algn="ctr">
              <a:lnSpc>
                <a:spcPct val="100000"/>
              </a:lnSpc>
              <a:spcBef>
                <a:spcPts val="0"/>
              </a:spcBef>
              <a:spcAft>
                <a:spcPts val="0"/>
              </a:spcAft>
              <a:buSzPts val="3600"/>
              <a:buNone/>
              <a:defRPr sz="3265"/>
            </a:lvl5pPr>
            <a:lvl6pPr lvl="5" algn="ctr">
              <a:lnSpc>
                <a:spcPct val="100000"/>
              </a:lnSpc>
              <a:spcBef>
                <a:spcPts val="0"/>
              </a:spcBef>
              <a:spcAft>
                <a:spcPts val="0"/>
              </a:spcAft>
              <a:buSzPts val="3600"/>
              <a:buNone/>
              <a:defRPr sz="3265"/>
            </a:lvl6pPr>
            <a:lvl7pPr lvl="6" algn="ctr">
              <a:lnSpc>
                <a:spcPct val="100000"/>
              </a:lnSpc>
              <a:spcBef>
                <a:spcPts val="0"/>
              </a:spcBef>
              <a:spcAft>
                <a:spcPts val="0"/>
              </a:spcAft>
              <a:buSzPts val="3600"/>
              <a:buNone/>
              <a:defRPr sz="3265"/>
            </a:lvl7pPr>
            <a:lvl8pPr lvl="7" algn="ctr">
              <a:lnSpc>
                <a:spcPct val="100000"/>
              </a:lnSpc>
              <a:spcBef>
                <a:spcPts val="0"/>
              </a:spcBef>
              <a:spcAft>
                <a:spcPts val="0"/>
              </a:spcAft>
              <a:buSzPts val="3600"/>
              <a:buNone/>
              <a:defRPr sz="3265"/>
            </a:lvl8pPr>
            <a:lvl9pPr lvl="8" algn="ctr">
              <a:lnSpc>
                <a:spcPct val="100000"/>
              </a:lnSpc>
              <a:spcBef>
                <a:spcPts val="0"/>
              </a:spcBef>
              <a:spcAft>
                <a:spcPts val="0"/>
              </a:spcAft>
              <a:buSzPts val="3600"/>
              <a:buNone/>
              <a:defRPr sz="3265"/>
            </a:lvl9pPr>
          </a:lstStyle>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image" Target="../media/image2.png"/><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感谢您下载包图网平台上提供的</a:t>
            </a:r>
            <a:r>
              <a:rPr lang="en-US" altLang="zh-CN" sz="300" dirty="0">
                <a:solidFill>
                  <a:schemeClr val="bg1">
                    <a:alpha val="0"/>
                  </a:schemeClr>
                </a:solidFill>
                <a:latin typeface="Microsoft YaHei" panose="020B0503020204020204" pitchFamily="34" charset="-122"/>
                <a:ea typeface="Microsoft YaHei" panose="020B0503020204020204" pitchFamily="34" charset="-122"/>
                <a:sym typeface="+mn-ea"/>
              </a:rPr>
              <a:t>PPT</a:t>
            </a:r>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作品，为了您和包图网以及原创作者的利益，请勿复制、传播、销售，否则将承担法律责任！包图网将对作品进行维权，按照传播下载次数进行十倍的索取赔偿！</a:t>
            </a:r>
            <a:endPar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endParaRPr>
          </a:p>
          <a:p>
            <a:r>
              <a:rPr lang="en-US" altLang="zh-CN" sz="600" dirty="0">
                <a:solidFill>
                  <a:schemeClr val="bg1">
                    <a:alpha val="0"/>
                  </a:schemeClr>
                </a:solidFill>
                <a:latin typeface="Microsoft YaHei" panose="020B0503020204020204" pitchFamily="34" charset="-122"/>
                <a:ea typeface="Microsoft YaHei" panose="020B0503020204020204" pitchFamily="34" charset="-122"/>
                <a:sym typeface="+mn-ea"/>
              </a:rPr>
              <a:t>ibaotu.com</a:t>
            </a:r>
            <a:endParaRPr lang="en-US" altLang="zh-CN" sz="600" dirty="0">
              <a:solidFill>
                <a:schemeClr val="bg1">
                  <a:alpha val="0"/>
                </a:schemeClr>
              </a:solidFill>
              <a:latin typeface="Microsoft YaHei" panose="020B0503020204020204" pitchFamily="34" charset="-122"/>
              <a:ea typeface="Microsoft YaHei" panose="020B0503020204020204" pitchFamily="34" charset="-122"/>
              <a:sym typeface="+mn-ea"/>
            </a:endParaRPr>
          </a:p>
        </p:txBody>
      </p:sp>
      <p:pic>
        <p:nvPicPr>
          <p:cNvPr id="3" name="图片 2"/>
          <p:cNvPicPr>
            <a:picLocks noChangeAspect="1"/>
          </p:cNvPicPr>
          <p:nvPr userDrawn="1"/>
        </p:nvPicPr>
        <p:blipFill>
          <a:blip r:embed="rId6"/>
          <a:stretch>
            <a:fillRect/>
          </a:stretch>
        </p:blipFill>
        <p:spPr>
          <a:xfrm>
            <a:off x="-529" y="-297"/>
            <a:ext cx="12193057" cy="685859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5.png"/><Relationship Id="rId2" Type="http://schemas.microsoft.com/office/2007/relationships/hdphoto" Target="../media/image34.wdp"/><Relationship Id="rId1" Type="http://schemas.openxmlformats.org/officeDocument/2006/relationships/image" Target="../media/image33.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microsoft.com/office/2007/relationships/hdphoto" Target="../media/image42.wdp"/><Relationship Id="rId3" Type="http://schemas.openxmlformats.org/officeDocument/2006/relationships/image" Target="../media/image41.png"/><Relationship Id="rId2" Type="http://schemas.microsoft.com/office/2007/relationships/hdphoto" Target="../media/image40.wdp"/><Relationship Id="rId1" Type="http://schemas.openxmlformats.org/officeDocument/2006/relationships/image" Target="../media/image39.pn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48.png"/><Relationship Id="rId5" Type="http://schemas.microsoft.com/office/2007/relationships/hdphoto" Target="../media/image47.wdp"/><Relationship Id="rId4" Type="http://schemas.openxmlformats.org/officeDocument/2006/relationships/image" Target="../media/image46.png"/><Relationship Id="rId3" Type="http://schemas.microsoft.com/office/2007/relationships/hdphoto" Target="../media/image45.wdp"/><Relationship Id="rId2" Type="http://schemas.openxmlformats.org/officeDocument/2006/relationships/image" Target="../media/image44.png"/><Relationship Id="rId1" Type="http://schemas.openxmlformats.org/officeDocument/2006/relationships/image" Target="../media/image43.emf"/></Relationships>
</file>

<file path=ppt/slides/_rels/slide14.xml.rels><?xml version="1.0" encoding="UTF-8" standalone="yes"?>
<Relationships xmlns="http://schemas.openxmlformats.org/package/2006/relationships"><Relationship Id="rId9" Type="http://schemas.openxmlformats.org/officeDocument/2006/relationships/tags" Target="../tags/tag1.xml"/><Relationship Id="rId8" Type="http://schemas.microsoft.com/office/2007/relationships/hdphoto" Target="../media/image47.wdp"/><Relationship Id="rId7" Type="http://schemas.openxmlformats.org/officeDocument/2006/relationships/image" Target="../media/image46.png"/><Relationship Id="rId6" Type="http://schemas.microsoft.com/office/2007/relationships/hdphoto" Target="../media/image45.wdp"/><Relationship Id="rId5" Type="http://schemas.openxmlformats.org/officeDocument/2006/relationships/image" Target="../media/image44.png"/><Relationship Id="rId4" Type="http://schemas.microsoft.com/office/2007/relationships/hdphoto" Target="../media/image42.wdp"/><Relationship Id="rId3" Type="http://schemas.openxmlformats.org/officeDocument/2006/relationships/image" Target="../media/image41.png"/><Relationship Id="rId2" Type="http://schemas.microsoft.com/office/2007/relationships/hdphoto" Target="../media/image40.wdp"/><Relationship Id="rId11" Type="http://schemas.openxmlformats.org/officeDocument/2006/relationships/notesSlide" Target="../notesSlides/notesSlide3.xml"/><Relationship Id="rId10" Type="http://schemas.openxmlformats.org/officeDocument/2006/relationships/slideLayout" Target="../slideLayouts/slideLayout2.xml"/><Relationship Id="rId1" Type="http://schemas.openxmlformats.org/officeDocument/2006/relationships/image" Target="../media/image39.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3.emf"/><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4.png"/><Relationship Id="rId1" Type="http://schemas.openxmlformats.org/officeDocument/2006/relationships/image" Target="../media/image53.GIF"/></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62.png"/><Relationship Id="rId7" Type="http://schemas.openxmlformats.org/officeDocument/2006/relationships/image" Target="../media/image61.png"/><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3" Type="http://schemas.openxmlformats.org/officeDocument/2006/relationships/image" Target="../media/image57.png"/><Relationship Id="rId2" Type="http://schemas.openxmlformats.org/officeDocument/2006/relationships/image" Target="../media/image56.png"/><Relationship Id="rId10" Type="http://schemas.openxmlformats.org/officeDocument/2006/relationships/notesSlide" Target="../notesSlides/notesSlide4.xml"/><Relationship Id="rId1" Type="http://schemas.openxmlformats.org/officeDocument/2006/relationships/image" Target="../media/image55.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image" Target="../media/image16.png"/><Relationship Id="rId7" Type="http://schemas.openxmlformats.org/officeDocument/2006/relationships/image" Target="../media/image15.png"/><Relationship Id="rId6" Type="http://schemas.openxmlformats.org/officeDocument/2006/relationships/image" Target="../media/image14.png"/><Relationship Id="rId5" Type="http://schemas.microsoft.com/office/2007/relationships/hdphoto" Target="../media/image13.wdp"/><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1" Type="http://schemas.openxmlformats.org/officeDocument/2006/relationships/notesSlide" Target="../notesSlides/notesSlide1.xml"/><Relationship Id="rId10" Type="http://schemas.openxmlformats.org/officeDocument/2006/relationships/slideLayout" Target="../slideLayouts/slideLayout1.xml"/><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hdphoto" Target="../media/image22.wdp"/><Relationship Id="rId4" Type="http://schemas.openxmlformats.org/officeDocument/2006/relationships/image" Target="../media/image21.png"/><Relationship Id="rId3" Type="http://schemas.microsoft.com/office/2007/relationships/hdphoto" Target="../media/image20.wdp"/><Relationship Id="rId2" Type="http://schemas.openxmlformats.org/officeDocument/2006/relationships/image" Target="../media/image19.png"/><Relationship Id="rId1" Type="http://schemas.openxmlformats.org/officeDocument/2006/relationships/image" Target="../media/image18.png"/></Relationships>
</file>

<file path=ppt/slides/_rels/slide6.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2.xml"/><Relationship Id="rId7" Type="http://schemas.openxmlformats.org/officeDocument/2006/relationships/image" Target="../media/image26.png"/><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4.png"/><Relationship Id="rId3" Type="http://schemas.microsoft.com/office/2007/relationships/hdphoto" Target="../media/image13.wdp"/><Relationship Id="rId2" Type="http://schemas.openxmlformats.org/officeDocument/2006/relationships/image" Target="../media/image12.png"/><Relationship Id="rId1" Type="http://schemas.openxmlformats.org/officeDocument/2006/relationships/image" Target="../media/image23.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18.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4.png"/><Relationship Id="rId4" Type="http://schemas.microsoft.com/office/2007/relationships/hdphoto" Target="../media/image32.wdp"/><Relationship Id="rId3" Type="http://schemas.openxmlformats.org/officeDocument/2006/relationships/image" Target="../media/image31.png"/><Relationship Id="rId2" Type="http://schemas.microsoft.com/office/2007/relationships/hdphoto" Target="../media/image30.wdp"/><Relationship Id="rId1" Type="http://schemas.openxmlformats.org/officeDocument/2006/relationships/image" Target="../media/image29.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4.png"/><Relationship Id="rId4" Type="http://schemas.microsoft.com/office/2007/relationships/hdphoto" Target="../media/image32.wdp"/><Relationship Id="rId3" Type="http://schemas.openxmlformats.org/officeDocument/2006/relationships/image" Target="../media/image31.png"/><Relationship Id="rId2" Type="http://schemas.microsoft.com/office/2007/relationships/hdphoto" Target="../media/image30.wdp"/><Relationship Id="rId1"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s.png"/>
          <p:cNvPicPr>
            <a:picLocks noChangeAspect="1"/>
          </p:cNvPicPr>
          <p:nvPr/>
        </p:nvPicPr>
        <p:blipFill>
          <a:blip r:embed="rId1" cstate="print"/>
          <a:stretch>
            <a:fillRect/>
          </a:stretch>
        </p:blipFill>
        <p:spPr>
          <a:xfrm>
            <a:off x="1245469" y="2213647"/>
            <a:ext cx="9548261" cy="4499973"/>
          </a:xfrm>
          <a:prstGeom prst="rect">
            <a:avLst/>
          </a:prstGeom>
        </p:spPr>
      </p:pic>
      <p:pic>
        <p:nvPicPr>
          <p:cNvPr id="5" name="Picture 4" descr="cloud.png"/>
          <p:cNvPicPr>
            <a:picLocks noChangeAspect="1"/>
          </p:cNvPicPr>
          <p:nvPr/>
        </p:nvPicPr>
        <p:blipFill>
          <a:blip r:embed="rId2" cstate="print"/>
          <a:stretch>
            <a:fillRect/>
          </a:stretch>
        </p:blipFill>
        <p:spPr>
          <a:xfrm>
            <a:off x="3809808" y="3690198"/>
            <a:ext cx="4572383" cy="2636084"/>
          </a:xfrm>
          <a:prstGeom prst="rect">
            <a:avLst/>
          </a:prstGeom>
        </p:spPr>
      </p:pic>
      <p:grpSp>
        <p:nvGrpSpPr>
          <p:cNvPr id="3" name="组合 2"/>
          <p:cNvGrpSpPr/>
          <p:nvPr/>
        </p:nvGrpSpPr>
        <p:grpSpPr>
          <a:xfrm>
            <a:off x="4437744" y="3382954"/>
            <a:ext cx="3328128" cy="2117"/>
            <a:chOff x="3328308" y="2537215"/>
            <a:chExt cx="2496096" cy="1588"/>
          </a:xfrm>
        </p:grpSpPr>
        <p:cxnSp>
          <p:nvCxnSpPr>
            <p:cNvPr id="10" name="Straight Connector 9"/>
            <p:cNvCxnSpPr/>
            <p:nvPr/>
          </p:nvCxnSpPr>
          <p:spPr>
            <a:xfrm>
              <a:off x="3328308" y="2537215"/>
              <a:ext cx="1828800" cy="1588"/>
            </a:xfrm>
            <a:prstGeom prst="line">
              <a:avLst/>
            </a:prstGeom>
            <a:ln w="19050" cmpd="sng">
              <a:solidFill>
                <a:srgbClr val="ECE54F"/>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184324" y="2537215"/>
              <a:ext cx="640080" cy="1588"/>
            </a:xfrm>
            <a:prstGeom prst="line">
              <a:avLst/>
            </a:prstGeom>
            <a:ln w="19050" cmpd="sng">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4" name="TextBox 3"/>
          <p:cNvSpPr txBox="1"/>
          <p:nvPr/>
        </p:nvSpPr>
        <p:spPr>
          <a:xfrm>
            <a:off x="5114679" y="2494051"/>
            <a:ext cx="1943504" cy="830997"/>
          </a:xfrm>
          <a:prstGeom prst="rect">
            <a:avLst/>
          </a:prstGeom>
          <a:noFill/>
        </p:spPr>
        <p:txBody>
          <a:bodyPr wrap="square" rtlCol="0">
            <a:spAutoFit/>
          </a:bodyPr>
          <a:lstStyle/>
          <a:p>
            <a:pPr algn="ctr"/>
            <a:endParaRPr lang="en-US" sz="4800" b="1" i="1">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235155" y="4549877"/>
            <a:ext cx="3567267" cy="769441"/>
          </a:xfrm>
          <a:prstGeom prst="rect">
            <a:avLst/>
          </a:prstGeom>
          <a:noFill/>
        </p:spPr>
        <p:txBody>
          <a:bodyPr wrap="square" rtlCol="0">
            <a:spAutoFit/>
          </a:bodyPr>
          <a:lstStyle/>
          <a:p>
            <a:pPr algn="ctr"/>
            <a:r>
              <a:rPr lang="en-US" sz="4400" b="1" i="1">
                <a:solidFill>
                  <a:schemeClr val="bg1"/>
                </a:solidFill>
                <a:latin typeface="Times New Roman" panose="02020603050405020304" pitchFamily="18" charset="0"/>
                <a:cs typeface="Times New Roman" panose="02020603050405020304" pitchFamily="18" charset="0"/>
              </a:rPr>
              <a:t>WELCOME</a:t>
            </a:r>
            <a:endParaRPr lang="en-US" sz="4400" b="1" i="1">
              <a:solidFill>
                <a:schemeClr val="bg1"/>
              </a:solidFill>
              <a:latin typeface="Times New Roman" panose="02020603050405020304" pitchFamily="18" charset="0"/>
              <a:cs typeface="Times New Roman" panose="02020603050405020304" pitchFamily="18" charset="0"/>
            </a:endParaRPr>
          </a:p>
        </p:txBody>
      </p:sp>
      <p:pic>
        <p:nvPicPr>
          <p:cNvPr id="9" name="图片 17"/>
          <p:cNvPicPr>
            <a:picLocks noChangeAspect="1"/>
          </p:cNvPicPr>
          <p:nvPr/>
        </p:nvPicPr>
        <p:blipFill>
          <a:blip r:embed="rId3"/>
          <a:stretch>
            <a:fillRect/>
          </a:stretch>
        </p:blipFill>
        <p:spPr>
          <a:xfrm>
            <a:off x="1" y="279400"/>
            <a:ext cx="755969" cy="772227"/>
          </a:xfrm>
          <a:prstGeom prst="rect">
            <a:avLst/>
          </a:prstGeom>
        </p:spPr>
      </p:pic>
      <p:sp>
        <p:nvSpPr>
          <p:cNvPr id="2" name="Rectangle 1"/>
          <p:cNvSpPr/>
          <p:nvPr/>
        </p:nvSpPr>
        <p:spPr>
          <a:xfrm>
            <a:off x="1791019" y="279400"/>
            <a:ext cx="8609965" cy="2030095"/>
          </a:xfrm>
          <a:prstGeom prst="rect">
            <a:avLst/>
          </a:prstGeom>
          <a:noFill/>
        </p:spPr>
        <p:txBody>
          <a:bodyPr wrap="none" lIns="91440" tIns="45720" rIns="91440" bIns="45720">
            <a:spAutoFit/>
          </a:bodyPr>
          <a:lstStyle/>
          <a:p>
            <a:pPr algn="ctr"/>
            <a:r>
              <a:rPr lang="en-US" sz="5400" b="1">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TRƯỜNG THCS VÂN ĐỒN</a:t>
            </a:r>
            <a:endParaRPr lang="en-US" sz="5400" b="1">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a:p>
            <a:pPr algn="ctr"/>
            <a:r>
              <a:rPr lang="en-US" sz="3600" b="1" i="1" cap="none" spc="0">
                <a:ln w="12700">
                  <a:solidFill>
                    <a:schemeClr val="accent1"/>
                  </a:solidFill>
                  <a:prstDash val="solid"/>
                </a:ln>
                <a:solidFill>
                  <a:srgbClr val="00B05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TỔ: SỬ - ĐỊA – GDCD</a:t>
            </a:r>
            <a:endParaRPr lang="en-US" sz="3600" b="1" i="1" cap="none" spc="0">
              <a:ln w="12700">
                <a:solidFill>
                  <a:schemeClr val="accent1"/>
                </a:solidFill>
                <a:prstDash val="solid"/>
              </a:ln>
              <a:solidFill>
                <a:srgbClr val="00B05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a:p>
            <a:pPr algn="ctr"/>
            <a:r>
              <a:rPr lang="en-US" sz="3600" b="1" i="1" cap="none" spc="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MÔN: GDCD 7</a:t>
            </a:r>
            <a:endParaRPr lang="en-US" sz="3600" b="1" i="1" cap="none" spc="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90000">
        <p:fade/>
      </p:transition>
    </mc:Choice>
    <mc:Fallback>
      <p:transition spd="med" advTm="9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22" presetClass="entr" presetSubtype="8" fill="hold" nodeType="withEffect">
                                  <p:stCondLst>
                                    <p:cond delay="75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53"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wipe(down)">
                                      <p:cBhvr>
                                        <p:cTn id="25" dur="500"/>
                                        <p:tgtEl>
                                          <p:spTgt spid="2">
                                            <p:txEl>
                                              <p:pRg st="0" end="0"/>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wipe(down)">
                                      <p:cBhvr>
                                        <p:cTn id="28" dur="500"/>
                                        <p:tgtEl>
                                          <p:spTgt spid="2">
                                            <p:txEl>
                                              <p:pRg st="1" end="1"/>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Effect transition="in" filter="wipe(down)">
                                      <p:cBhvr>
                                        <p:cTn id="31"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p:cNvPicPr>
            <a:picLocks noChangeAspect="1"/>
          </p:cNvPicPr>
          <p:nvPr/>
        </p:nvPicPr>
        <p:blipFill>
          <a:blip r:embed="rId1" cstate="print">
            <a:extLst>
              <a:ext uri="{BEBA8EAE-BF5A-486C-A8C5-ECC9F3942E4B}">
                <a14:imgProps xmlns:a14="http://schemas.microsoft.com/office/drawing/2010/main">
                  <a14:imgLayer r:embed="rId2">
                    <a14:imgEffect>
                      <a14:saturation sat="300000"/>
                    </a14:imgEffect>
                  </a14:imgLayer>
                </a14:imgProps>
              </a:ext>
              <a:ext uri="{28A0092B-C50C-407E-A947-70E740481C1C}">
                <a14:useLocalDpi xmlns:a14="http://schemas.microsoft.com/office/drawing/2010/main" val="0"/>
              </a:ext>
            </a:extLst>
          </a:blip>
          <a:stretch>
            <a:fillRect/>
          </a:stretch>
        </p:blipFill>
        <p:spPr>
          <a:xfrm>
            <a:off x="868853" y="-37061"/>
            <a:ext cx="10150764" cy="6931891"/>
          </a:xfrm>
          <a:prstGeom prst="rect">
            <a:avLst/>
          </a:prstGeom>
        </p:spPr>
      </p:pic>
      <p:sp>
        <p:nvSpPr>
          <p:cNvPr id="4" name="TextBox 3"/>
          <p:cNvSpPr txBox="1"/>
          <p:nvPr/>
        </p:nvSpPr>
        <p:spPr>
          <a:xfrm rot="21164898">
            <a:off x="1799436" y="3171718"/>
            <a:ext cx="2547928" cy="1198880"/>
          </a:xfrm>
          <a:prstGeom prst="rect">
            <a:avLst/>
          </a:prstGeom>
          <a:noFill/>
        </p:spPr>
        <p:txBody>
          <a:bodyPr wrap="square">
            <a:spAutoFit/>
          </a:bodyPr>
          <a:lstStyle/>
          <a:p>
            <a:pPr algn="ctr"/>
            <a:r>
              <a:rPr lang="vi-VN" sz="2400" dirty="0">
                <a:solidFill>
                  <a:srgbClr val="EF63A2"/>
                </a:solidFill>
                <a:latin typeface="Times New Roman" panose="02020603050405020304" pitchFamily="18" charset="0"/>
                <a:cs typeface="Times New Roman" panose="02020603050405020304" pitchFamily="18" charset="0"/>
              </a:rPr>
              <a:t>Quan tâm </a:t>
            </a:r>
            <a:r>
              <a:rPr lang="vi-VN" sz="2400" dirty="0" err="1">
                <a:latin typeface="Times New Roman" panose="02020603050405020304" pitchFamily="18" charset="0"/>
                <a:cs typeface="Times New Roman" panose="02020603050405020304" pitchFamily="18" charset="0"/>
              </a:rPr>
              <a:t>là</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thường</a:t>
            </a:r>
            <a:r>
              <a:rPr lang="vi-VN" sz="2400" dirty="0">
                <a:latin typeface="Times New Roman" panose="02020603050405020304" pitchFamily="18" charset="0"/>
                <a:cs typeface="Times New Roman" panose="02020603050405020304" pitchFamily="18" charset="0"/>
              </a:rPr>
              <a:t> xuyên </a:t>
            </a:r>
            <a:r>
              <a:rPr lang="vi-VN" sz="2400" dirty="0" err="1">
                <a:latin typeface="Times New Roman" panose="02020603050405020304" pitchFamily="18" charset="0"/>
                <a:cs typeface="Times New Roman" panose="02020603050405020304" pitchFamily="18" charset="0"/>
              </a:rPr>
              <a:t>chú</a:t>
            </a:r>
            <a:r>
              <a:rPr lang="vi-VN" sz="2400" dirty="0">
                <a:latin typeface="Times New Roman" panose="02020603050405020304" pitchFamily="18" charset="0"/>
                <a:cs typeface="Times New Roman" panose="02020603050405020304" pitchFamily="18" charset="0"/>
              </a:rPr>
              <a:t> ý </a:t>
            </a:r>
            <a:r>
              <a:rPr lang="vi-VN" sz="2400" dirty="0" err="1">
                <a:latin typeface="Times New Roman" panose="02020603050405020304" pitchFamily="18" charset="0"/>
                <a:cs typeface="Times New Roman" panose="02020603050405020304" pitchFamily="18" charset="0"/>
              </a:rPr>
              <a:t>đến</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người</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khác</a:t>
            </a:r>
            <a:r>
              <a:rPr lang="vi-VN"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5158508" y="2794108"/>
            <a:ext cx="1874982" cy="460375"/>
          </a:xfrm>
          <a:prstGeom prst="rect">
            <a:avLst/>
          </a:prstGeom>
          <a:noFill/>
        </p:spPr>
        <p:txBody>
          <a:bodyPr wrap="square">
            <a:spAutoFit/>
          </a:bodyPr>
          <a:lstStyle/>
          <a:p>
            <a:r>
              <a:rPr lang="vi-VN" sz="2400" dirty="0">
                <a:latin typeface="Times New Roman" panose="02020603050405020304" pitchFamily="18" charset="0"/>
                <a:cs typeface="Times New Roman" panose="02020603050405020304" pitchFamily="18" charset="0"/>
              </a:rPr>
              <a:t>. </a:t>
            </a:r>
            <a:endParaRPr lang="vi-VN" sz="2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4669636" y="2661309"/>
            <a:ext cx="2547928" cy="1938020"/>
          </a:xfrm>
          <a:prstGeom prst="rect">
            <a:avLst/>
          </a:prstGeom>
          <a:noFill/>
        </p:spPr>
        <p:txBody>
          <a:bodyPr wrap="square">
            <a:spAutoFit/>
          </a:bodyPr>
          <a:lstStyle/>
          <a:p>
            <a:pPr algn="just"/>
            <a:r>
              <a:rPr lang="vi-VN" sz="2400" dirty="0" err="1">
                <a:solidFill>
                  <a:srgbClr val="00B050"/>
                </a:solidFill>
                <a:latin typeface="Times New Roman" panose="02020603050405020304" pitchFamily="18" charset="0"/>
                <a:cs typeface="Times New Roman" panose="02020603050405020304" pitchFamily="18" charset="0"/>
              </a:rPr>
              <a:t>Cảm</a:t>
            </a:r>
            <a:r>
              <a:rPr lang="vi-VN" sz="2400" dirty="0">
                <a:solidFill>
                  <a:srgbClr val="00B050"/>
                </a:solidFill>
                <a:latin typeface="Times New Roman" panose="02020603050405020304" pitchFamily="18" charset="0"/>
                <a:cs typeface="Times New Roman" panose="02020603050405020304" pitchFamily="18" charset="0"/>
              </a:rPr>
              <a:t> thông</a:t>
            </a:r>
            <a:r>
              <a:rPr lang="vi-VN" sz="2400" dirty="0">
                <a:solidFill>
                  <a:srgbClr val="E44D50"/>
                </a:solidFill>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là</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đặt</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mình</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vào</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vị</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trí</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của</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người</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khác</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nhận</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biết</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và</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hiểu</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được</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cảm</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xúc</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của</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họ</a:t>
            </a:r>
            <a:endParaRPr lang="en-US" dirty="0">
              <a:latin typeface="Times New Roman" panose="02020603050405020304" pitchFamily="18" charset="0"/>
              <a:cs typeface="Times New Roman" panose="02020603050405020304" pitchFamily="18" charset="0"/>
            </a:endParaRPr>
          </a:p>
        </p:txBody>
      </p:sp>
      <p:sp>
        <p:nvSpPr>
          <p:cNvPr id="10" name="TextBox 9"/>
          <p:cNvSpPr txBox="1"/>
          <p:nvPr/>
        </p:nvSpPr>
        <p:spPr>
          <a:xfrm rot="183816">
            <a:off x="7577289" y="2727878"/>
            <a:ext cx="2547928" cy="2306955"/>
          </a:xfrm>
          <a:prstGeom prst="rect">
            <a:avLst/>
          </a:prstGeom>
          <a:noFill/>
        </p:spPr>
        <p:txBody>
          <a:bodyPr wrap="square">
            <a:spAutoFit/>
          </a:bodyPr>
          <a:lstStyle/>
          <a:p>
            <a:pPr algn="just"/>
            <a:r>
              <a:rPr lang="vi-VN" sz="2400" dirty="0">
                <a:solidFill>
                  <a:srgbClr val="7030A0"/>
                </a:solidFill>
                <a:latin typeface="Times New Roman" panose="02020603050405020304" pitchFamily="18" charset="0"/>
                <a:cs typeface="Times New Roman" panose="02020603050405020304" pitchFamily="18" charset="0"/>
              </a:rPr>
              <a:t>Chia </a:t>
            </a:r>
            <a:r>
              <a:rPr lang="vi-VN" sz="2400" dirty="0" err="1">
                <a:solidFill>
                  <a:srgbClr val="7030A0"/>
                </a:solidFill>
                <a:latin typeface="Times New Roman" panose="02020603050405020304" pitchFamily="18" charset="0"/>
                <a:cs typeface="Times New Roman" panose="02020603050405020304" pitchFamily="18" charset="0"/>
              </a:rPr>
              <a:t>sẻ</a:t>
            </a:r>
            <a:r>
              <a:rPr lang="vi-VN" sz="2400" dirty="0">
                <a:solidFill>
                  <a:srgbClr val="FDC01F"/>
                </a:solidFill>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là</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sự</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đồng</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cảm</a:t>
            </a:r>
            <a:r>
              <a:rPr lang="vi-VN" sz="2400" dirty="0">
                <a:latin typeface="Times New Roman" panose="02020603050405020304" pitchFamily="18" charset="0"/>
                <a:cs typeface="Times New Roman" panose="02020603050405020304" pitchFamily="18" charset="0"/>
              </a:rPr>
              <a:t>, san </a:t>
            </a:r>
            <a:r>
              <a:rPr lang="vi-VN" sz="2400" dirty="0" err="1">
                <a:latin typeface="Times New Roman" panose="02020603050405020304" pitchFamily="18" charset="0"/>
                <a:cs typeface="Times New Roman" panose="02020603050405020304" pitchFamily="18" charset="0"/>
              </a:rPr>
              <a:t>sẻ</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với</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người</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khác</a:t>
            </a:r>
            <a:r>
              <a:rPr lang="vi-VN" sz="2400" dirty="0">
                <a:latin typeface="Times New Roman" panose="02020603050405020304" pitchFamily="18" charset="0"/>
                <a:cs typeface="Times New Roman" panose="02020603050405020304" pitchFamily="18" charset="0"/>
              </a:rPr>
              <a:t> khi </a:t>
            </a:r>
            <a:r>
              <a:rPr lang="vi-VN" sz="2400" dirty="0" err="1">
                <a:latin typeface="Times New Roman" panose="02020603050405020304" pitchFamily="18" charset="0"/>
                <a:cs typeface="Times New Roman" panose="02020603050405020304" pitchFamily="18" charset="0"/>
              </a:rPr>
              <a:t>gặp</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khó</a:t>
            </a:r>
            <a:r>
              <a:rPr lang="vi-VN" sz="2400" dirty="0">
                <a:latin typeface="Times New Roman" panose="02020603050405020304" pitchFamily="18" charset="0"/>
                <a:cs typeface="Times New Roman" panose="02020603050405020304" pitchFamily="18" charset="0"/>
              </a:rPr>
              <a:t> khăn, </a:t>
            </a:r>
            <a:r>
              <a:rPr lang="vi-VN" sz="2400" dirty="0" err="1">
                <a:latin typeface="Times New Roman" panose="02020603050405020304" pitchFamily="18" charset="0"/>
                <a:cs typeface="Times New Roman" panose="02020603050405020304" pitchFamily="18" charset="0"/>
              </a:rPr>
              <a:t>hoạn</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nạn</a:t>
            </a:r>
            <a:r>
              <a:rPr lang="vi-VN" sz="2400" dirty="0">
                <a:latin typeface="Times New Roman" panose="02020603050405020304" pitchFamily="18" charset="0"/>
                <a:cs typeface="Times New Roman" panose="02020603050405020304" pitchFamily="18" charset="0"/>
              </a:rPr>
              <a:t> theo </a:t>
            </a:r>
            <a:r>
              <a:rPr lang="vi-VN" sz="2400" dirty="0" err="1">
                <a:latin typeface="Times New Roman" panose="02020603050405020304" pitchFamily="18" charset="0"/>
                <a:cs typeface="Times New Roman" panose="02020603050405020304" pitchFamily="18" charset="0"/>
              </a:rPr>
              <a:t>khả</a:t>
            </a:r>
            <a:r>
              <a:rPr lang="vi-VN" sz="2400" dirty="0">
                <a:latin typeface="Times New Roman" panose="02020603050405020304" pitchFamily="18" charset="0"/>
                <a:cs typeface="Times New Roman" panose="02020603050405020304" pitchFamily="18" charset="0"/>
              </a:rPr>
              <a:t> năng </a:t>
            </a:r>
            <a:r>
              <a:rPr lang="vi-VN" sz="2400" dirty="0" err="1">
                <a:latin typeface="Times New Roman" panose="02020603050405020304" pitchFamily="18" charset="0"/>
                <a:cs typeface="Times New Roman" panose="02020603050405020304" pitchFamily="18" charset="0"/>
              </a:rPr>
              <a:t>của</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mình</a:t>
            </a:r>
            <a:endParaRPr lang="en-US" sz="2400" dirty="0">
              <a:latin typeface="Times New Roman" panose="02020603050405020304" pitchFamily="18" charset="0"/>
              <a:cs typeface="Times New Roman" panose="02020603050405020304" pitchFamily="18" charset="0"/>
            </a:endParaRPr>
          </a:p>
        </p:txBody>
      </p:sp>
      <p:pic>
        <p:nvPicPr>
          <p:cNvPr id="12"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0184" y="4969633"/>
            <a:ext cx="1868936" cy="1790597"/>
          </a:xfrm>
          <a:prstGeom prst="rect">
            <a:avLst/>
          </a:prstGeom>
        </p:spPr>
      </p:pic>
      <p:sp>
        <p:nvSpPr>
          <p:cNvPr id="2" name="Rectangles 1"/>
          <p:cNvSpPr/>
          <p:nvPr/>
        </p:nvSpPr>
        <p:spPr>
          <a:xfrm>
            <a:off x="-10477" y="-36830"/>
            <a:ext cx="4075430" cy="1383665"/>
          </a:xfrm>
          <a:prstGeom prst="rect">
            <a:avLst/>
          </a:prstGeom>
          <a:noFill/>
          <a:ln>
            <a:noFill/>
          </a:ln>
        </p:spPr>
        <p:txBody>
          <a:bodyPr wrap="none" rtlCol="0" anchor="t">
            <a:spAutoFit/>
          </a:bodyPr>
          <a:p>
            <a:pPr algn="just"/>
            <a:r>
              <a:rPr lang="en-US" altLang="zh-CN" sz="2800" b="1">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 THÔNG TIN</a:t>
            </a:r>
            <a:endParaRPr lang="en-US" altLang="zh-CN" sz="2800" b="1">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algn="just"/>
            <a:r>
              <a:rPr lang="en-US" altLang="zh-CN" sz="2800" b="1">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II/ NỘI DUNG BÀI HỌC</a:t>
            </a:r>
            <a:endParaRPr lang="en-US" altLang="zh-CN" sz="2800" b="1">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algn="just"/>
            <a:r>
              <a:rPr lang="en-US" altLang="zh-CN" sz="2800" b="1">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1/ Khái niệm</a:t>
            </a:r>
            <a:endParaRPr lang="en-US" altLang="zh-CN" sz="2800" b="1">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6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14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6" descr="ce1ed7f935192fceca30dfb2bcebe602"/>
          <p:cNvPicPr>
            <a:picLocks noChangeAspect="1"/>
          </p:cNvPicPr>
          <p:nvPr/>
        </p:nvPicPr>
        <p:blipFill>
          <a:blip r:embed="rId1">
            <a:extLst>
              <a:ext uri="{28A0092B-C50C-407E-A947-70E740481C1C}">
                <a14:useLocalDpi xmlns:a14="http://schemas.microsoft.com/office/drawing/2010/main" val="0"/>
              </a:ext>
            </a:extLst>
          </a:blip>
          <a:srcRect l="11188" t="20367" r="10619" b="19943"/>
          <a:stretch>
            <a:fillRect/>
          </a:stretch>
        </p:blipFill>
        <p:spPr bwMode="auto">
          <a:xfrm>
            <a:off x="-381000" y="-304800"/>
            <a:ext cx="13227051" cy="749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2371" name="Picture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34600" y="152400"/>
            <a:ext cx="213524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2372" name="图片 1"/>
          <p:cNvPicPr>
            <a:picLocks noChangeAspect="1"/>
          </p:cNvPicPr>
          <p:nvPr/>
        </p:nvPicPr>
        <p:blipFill>
          <a:blip r:embed="rId3">
            <a:extLst>
              <a:ext uri="{28A0092B-C50C-407E-A947-70E740481C1C}">
                <a14:useLocalDpi xmlns:a14="http://schemas.microsoft.com/office/drawing/2010/main" val="0"/>
              </a:ext>
            </a:extLst>
          </a:blip>
          <a:srcRect l="8347" r="32761"/>
          <a:stretch>
            <a:fillRect/>
          </a:stretch>
        </p:blipFill>
        <p:spPr bwMode="auto">
          <a:xfrm>
            <a:off x="0" y="-85724"/>
            <a:ext cx="243840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227013" y="447059"/>
            <a:ext cx="12118975" cy="175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Microsoft YaHei" panose="020B0503020204020204" pitchFamily="34" charset="-122"/>
              </a:defRPr>
            </a:lvl1pPr>
            <a:lvl2pPr marL="742950" indent="-285750">
              <a:defRPr>
                <a:solidFill>
                  <a:schemeClr val="tx1"/>
                </a:solidFill>
                <a:latin typeface="Calibri" panose="020F0502020204030204" charset="0"/>
                <a:ea typeface="Microsoft YaHei" panose="020B0503020204020204" pitchFamily="34" charset="-122"/>
              </a:defRPr>
            </a:lvl2pPr>
            <a:lvl3pPr marL="1143000" indent="-228600">
              <a:defRPr>
                <a:solidFill>
                  <a:schemeClr val="tx1"/>
                </a:solidFill>
                <a:latin typeface="Calibri" panose="020F0502020204030204" charset="0"/>
                <a:ea typeface="Microsoft YaHei" panose="020B0503020204020204" pitchFamily="34" charset="-122"/>
              </a:defRPr>
            </a:lvl3pPr>
            <a:lvl4pPr marL="1600200" indent="-228600">
              <a:defRPr>
                <a:solidFill>
                  <a:schemeClr val="tx1"/>
                </a:solidFill>
                <a:latin typeface="Calibri" panose="020F0502020204030204" charset="0"/>
                <a:ea typeface="Microsoft YaHei" panose="020B0503020204020204" pitchFamily="34" charset="-122"/>
              </a:defRPr>
            </a:lvl4pPr>
            <a:lvl5pPr marL="2057400" indent="-228600">
              <a:defRPr>
                <a:solidFill>
                  <a:schemeClr val="tx1"/>
                </a:solidFill>
                <a:latin typeface="Calibri" panose="020F050202020403020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charset="0"/>
                <a:ea typeface="Microsoft YaHei" panose="020B0503020204020204" pitchFamily="34" charset="-122"/>
              </a:defRPr>
            </a:lvl9pPr>
          </a:lstStyle>
          <a:p>
            <a:pPr algn="ctr" eaLnBrk="0" fontAlgn="base" hangingPunct="0">
              <a:spcBef>
                <a:spcPct val="0"/>
              </a:spcBef>
              <a:spcAft>
                <a:spcPct val="0"/>
              </a:spcAft>
            </a:pPr>
            <a:r>
              <a:rPr lang="en-US" altLang="en-US" sz="5400" b="1" i="1" dirty="0">
                <a:solidFill>
                  <a:srgbClr val="FF0000"/>
                </a:solidFill>
                <a:latin typeface="Times New Roman" panose="02020603050405020304" pitchFamily="18" charset="0"/>
                <a:ea typeface="Helvetica Neue"/>
                <a:cs typeface="Times New Roman" panose="02020603050405020304" pitchFamily="18" charset="0"/>
              </a:rPr>
              <a:t>TRÒ CHƠI </a:t>
            </a:r>
            <a:endParaRPr lang="en-US" altLang="en-US" sz="5400" b="1" i="1" dirty="0">
              <a:solidFill>
                <a:srgbClr val="FF0000"/>
              </a:solidFill>
              <a:latin typeface="Times New Roman" panose="02020603050405020304" pitchFamily="18" charset="0"/>
              <a:ea typeface="Helvetica Neue"/>
              <a:cs typeface="Times New Roman" panose="02020603050405020304" pitchFamily="18" charset="0"/>
            </a:endParaRPr>
          </a:p>
          <a:p>
            <a:pPr algn="ctr" eaLnBrk="0" fontAlgn="base" hangingPunct="0">
              <a:spcBef>
                <a:spcPct val="0"/>
              </a:spcBef>
              <a:spcAft>
                <a:spcPct val="0"/>
              </a:spcAft>
            </a:pPr>
            <a:r>
              <a:rPr lang="en-US" altLang="en-US" sz="5400" b="1" i="1">
                <a:solidFill>
                  <a:srgbClr val="FF0000"/>
                </a:solidFill>
                <a:latin typeface="Times New Roman" panose="02020603050405020304" pitchFamily="18" charset="0"/>
                <a:ea typeface="Helvetica Neue"/>
                <a:cs typeface="Times New Roman" panose="02020603050405020304" pitchFamily="18" charset="0"/>
              </a:rPr>
              <a:t>“NHANH TAY ĐÁP LẸ”</a:t>
            </a:r>
            <a:endParaRPr lang="en-SG" altLang="en-US" sz="5400" b="1" i="1" dirty="0">
              <a:solidFill>
                <a:srgbClr val="FF0000"/>
              </a:solidFill>
              <a:latin typeface="Times New Roman" panose="02020603050405020304" pitchFamily="18" charset="0"/>
              <a:cs typeface="Times New Roman" panose="02020603050405020304" pitchFamily="18" charset="0"/>
            </a:endParaRPr>
          </a:p>
        </p:txBody>
      </p:sp>
      <p:sp>
        <p:nvSpPr>
          <p:cNvPr id="17" name="椭圆 1"/>
          <p:cNvSpPr>
            <a:spLocks noChangeArrowheads="1"/>
          </p:cNvSpPr>
          <p:nvPr/>
        </p:nvSpPr>
        <p:spPr bwMode="auto">
          <a:xfrm>
            <a:off x="648381" y="2800124"/>
            <a:ext cx="2827337" cy="31289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ED7D31">
              <a:lumMod val="40000"/>
              <a:lumOff val="60000"/>
            </a:srgbClr>
          </a:solidFill>
          <a:ln>
            <a:noFill/>
          </a:ln>
        </p:spPr>
        <p:txBody>
          <a:bodyPr lIns="121904" tIns="60952" rIns="121904" bIns="60952" anchor="ctr"/>
          <a:lstStyle/>
          <a:p>
            <a:pPr>
              <a:defRPr/>
            </a:pPr>
            <a:endParaRPr lang="zh-CN" altLang="zh-CN" sz="1600" kern="0">
              <a:solidFill>
                <a:prstClr val="black"/>
              </a:solidFill>
              <a:latin typeface="Microsoft YaHei" panose="020B0503020204020204" pitchFamily="34" charset="-122"/>
              <a:ea typeface="Microsoft YaHei" panose="020B0503020204020204" pitchFamily="34" charset="-122"/>
              <a:sym typeface="SimSun" panose="02010600030101010101" pitchFamily="2" charset="-122"/>
            </a:endParaRPr>
          </a:p>
        </p:txBody>
      </p:sp>
      <p:sp>
        <p:nvSpPr>
          <p:cNvPr id="18" name="椭圆 1"/>
          <p:cNvSpPr>
            <a:spLocks noChangeArrowheads="1"/>
          </p:cNvSpPr>
          <p:nvPr/>
        </p:nvSpPr>
        <p:spPr bwMode="auto">
          <a:xfrm>
            <a:off x="3127920" y="2689466"/>
            <a:ext cx="2828925" cy="31289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A5A5A5">
              <a:lumMod val="60000"/>
              <a:lumOff val="40000"/>
            </a:srgbClr>
          </a:solidFill>
          <a:ln>
            <a:noFill/>
          </a:ln>
        </p:spPr>
        <p:txBody>
          <a:bodyPr lIns="121904" tIns="60952" rIns="121904" bIns="60952" anchor="ctr"/>
          <a:lstStyle/>
          <a:p>
            <a:pPr algn="ctr">
              <a:defRPr/>
            </a:pPr>
            <a:endParaRPr lang="zh-CN" altLang="zh-CN" sz="4200" kern="0">
              <a:solidFill>
                <a:prstClr val="black"/>
              </a:solidFill>
              <a:latin typeface="Microsoft YaHei" panose="020B0503020204020204" pitchFamily="34" charset="-122"/>
              <a:ea typeface="Microsoft YaHei" panose="020B0503020204020204" pitchFamily="34" charset="-122"/>
              <a:sym typeface="SimSun" panose="02010600030101010101" pitchFamily="2" charset="-122"/>
            </a:endParaRPr>
          </a:p>
        </p:txBody>
      </p:sp>
      <p:sp>
        <p:nvSpPr>
          <p:cNvPr id="19" name="TextBox 22"/>
          <p:cNvSpPr>
            <a:spLocks noChangeArrowheads="1"/>
          </p:cNvSpPr>
          <p:nvPr/>
        </p:nvSpPr>
        <p:spPr bwMode="auto">
          <a:xfrm>
            <a:off x="854059" y="3424780"/>
            <a:ext cx="2241550" cy="109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algn="ctr" eaLnBrk="0" fontAlgn="base" hangingPunct="0">
              <a:lnSpc>
                <a:spcPct val="125000"/>
              </a:lnSpc>
              <a:spcBef>
                <a:spcPct val="0"/>
              </a:spcBef>
              <a:spcAft>
                <a:spcPct val="0"/>
              </a:spcAft>
              <a:defRPr/>
            </a:pPr>
            <a:r>
              <a:rPr lang="en-US" sz="2530" b="1" dirty="0">
                <a:solidFill>
                  <a:srgbClr val="FF0000"/>
                </a:solidFill>
                <a:latin typeface="Times New Roman" panose="02020603050405020304" pitchFamily="18" charset="0"/>
                <a:ea typeface="Arial Unicode MS"/>
                <a:cs typeface="Times New Roman" panose="02020603050405020304" pitchFamily="18" charset="0"/>
              </a:rPr>
              <a:t>Chia </a:t>
            </a:r>
            <a:r>
              <a:rPr lang="en-US" sz="2530" b="1" dirty="0" err="1">
                <a:solidFill>
                  <a:srgbClr val="FF0000"/>
                </a:solidFill>
                <a:latin typeface="Times New Roman" panose="02020603050405020304" pitchFamily="18" charset="0"/>
                <a:ea typeface="Arial Unicode MS"/>
                <a:cs typeface="Times New Roman" panose="02020603050405020304" pitchFamily="18" charset="0"/>
              </a:rPr>
              <a:t>lớp</a:t>
            </a:r>
            <a:r>
              <a:rPr lang="en-US" sz="2530" b="1" dirty="0">
                <a:solidFill>
                  <a:srgbClr val="FF0000"/>
                </a:solidFill>
                <a:latin typeface="Times New Roman" panose="02020603050405020304" pitchFamily="18" charset="0"/>
                <a:ea typeface="Arial Unicode MS"/>
                <a:cs typeface="Times New Roman" panose="02020603050405020304" pitchFamily="18" charset="0"/>
              </a:rPr>
              <a:t> </a:t>
            </a:r>
            <a:r>
              <a:rPr lang="en-US" sz="2530" b="1" dirty="0" err="1">
                <a:solidFill>
                  <a:srgbClr val="FF0000"/>
                </a:solidFill>
                <a:latin typeface="Times New Roman" panose="02020603050405020304" pitchFamily="18" charset="0"/>
                <a:ea typeface="Arial Unicode MS"/>
                <a:cs typeface="Times New Roman" panose="02020603050405020304" pitchFamily="18" charset="0"/>
              </a:rPr>
              <a:t>ra</a:t>
            </a:r>
            <a:r>
              <a:rPr lang="en-US" sz="2530" b="1" dirty="0">
                <a:solidFill>
                  <a:srgbClr val="FF0000"/>
                </a:solidFill>
                <a:latin typeface="Times New Roman" panose="02020603050405020304" pitchFamily="18" charset="0"/>
                <a:ea typeface="Arial Unicode MS"/>
                <a:cs typeface="Times New Roman" panose="02020603050405020304" pitchFamily="18" charset="0"/>
              </a:rPr>
              <a:t> </a:t>
            </a:r>
            <a:r>
              <a:rPr lang="en-US" sz="2530" b="1" dirty="0" err="1">
                <a:solidFill>
                  <a:srgbClr val="FF0000"/>
                </a:solidFill>
                <a:latin typeface="Times New Roman" panose="02020603050405020304" pitchFamily="18" charset="0"/>
                <a:ea typeface="Arial Unicode MS"/>
                <a:cs typeface="Times New Roman" panose="02020603050405020304" pitchFamily="18" charset="0"/>
              </a:rPr>
              <a:t>thành</a:t>
            </a:r>
            <a:r>
              <a:rPr lang="en-US" sz="2530" b="1" dirty="0">
                <a:solidFill>
                  <a:srgbClr val="FF0000"/>
                </a:solidFill>
                <a:latin typeface="Times New Roman" panose="02020603050405020304" pitchFamily="18" charset="0"/>
                <a:ea typeface="Arial Unicode MS"/>
                <a:cs typeface="Times New Roman" panose="02020603050405020304" pitchFamily="18" charset="0"/>
              </a:rPr>
              <a:t> </a:t>
            </a:r>
            <a:r>
              <a:rPr lang="en-US" sz="2530" b="1" dirty="0" err="1">
                <a:solidFill>
                  <a:srgbClr val="FF0000"/>
                </a:solidFill>
                <a:latin typeface="Times New Roman" panose="02020603050405020304" pitchFamily="18" charset="0"/>
                <a:ea typeface="Arial Unicode MS"/>
                <a:cs typeface="Times New Roman" panose="02020603050405020304" pitchFamily="18" charset="0"/>
              </a:rPr>
              <a:t>hai</a:t>
            </a:r>
            <a:r>
              <a:rPr lang="en-US" sz="2530" b="1" dirty="0">
                <a:solidFill>
                  <a:srgbClr val="FF0000"/>
                </a:solidFill>
                <a:latin typeface="Times New Roman" panose="02020603050405020304" pitchFamily="18" charset="0"/>
                <a:ea typeface="Arial Unicode MS"/>
                <a:cs typeface="Times New Roman" panose="02020603050405020304" pitchFamily="18" charset="0"/>
              </a:rPr>
              <a:t> </a:t>
            </a:r>
            <a:r>
              <a:rPr lang="en-US" sz="2530" b="1" dirty="0" err="1">
                <a:solidFill>
                  <a:srgbClr val="FF0000"/>
                </a:solidFill>
                <a:latin typeface="Times New Roman" panose="02020603050405020304" pitchFamily="18" charset="0"/>
                <a:ea typeface="Arial Unicode MS"/>
                <a:cs typeface="Times New Roman" panose="02020603050405020304" pitchFamily="18" charset="0"/>
              </a:rPr>
              <a:t>đội</a:t>
            </a:r>
            <a:endParaRPr lang="zh-CN" altLang="en-US" sz="2250" b="1"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sym typeface="Microsoft YaHei" panose="020B0503020204020204" pitchFamily="34" charset="-122"/>
            </a:endParaRPr>
          </a:p>
        </p:txBody>
      </p:sp>
      <p:sp>
        <p:nvSpPr>
          <p:cNvPr id="20" name="TextBox 24"/>
          <p:cNvSpPr>
            <a:spLocks noChangeArrowheads="1"/>
          </p:cNvSpPr>
          <p:nvPr/>
        </p:nvSpPr>
        <p:spPr bwMode="auto">
          <a:xfrm>
            <a:off x="3475558" y="3234169"/>
            <a:ext cx="2389188" cy="228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algn="ctr" eaLnBrk="0" fontAlgn="base" hangingPunct="0">
              <a:lnSpc>
                <a:spcPct val="125000"/>
              </a:lnSpc>
              <a:spcBef>
                <a:spcPct val="0"/>
              </a:spcBef>
              <a:spcAft>
                <a:spcPct val="0"/>
              </a:spcAft>
              <a:defRPr/>
            </a:pPr>
            <a:r>
              <a:rPr lang="en-US" altLang="zh-CN" sz="225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sym typeface="Microsoft YaHei" panose="020B0503020204020204" pitchFamily="34" charset="-122"/>
              </a:rPr>
              <a:t>Thảo luận tìm ra câu ca dao, tục ngữ về quan tâm, cảm thông, chia sẻ. (5p)</a:t>
            </a:r>
            <a:endParaRPr lang="en-US" altLang="zh-CN" sz="225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sym typeface="Microsoft YaHei" panose="020B0503020204020204" pitchFamily="34" charset="-122"/>
            </a:endParaRPr>
          </a:p>
        </p:txBody>
      </p:sp>
      <p:sp>
        <p:nvSpPr>
          <p:cNvPr id="21" name="椭圆 1"/>
          <p:cNvSpPr>
            <a:spLocks noChangeArrowheads="1"/>
          </p:cNvSpPr>
          <p:nvPr/>
        </p:nvSpPr>
        <p:spPr bwMode="auto">
          <a:xfrm>
            <a:off x="5766347" y="2590800"/>
            <a:ext cx="2827338" cy="3338286"/>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5B9BD5">
              <a:lumMod val="20000"/>
              <a:lumOff val="80000"/>
            </a:srgbClr>
          </a:solidFill>
          <a:ln>
            <a:solidFill>
              <a:srgbClr val="5B9BD5">
                <a:lumMod val="40000"/>
                <a:lumOff val="60000"/>
              </a:srgbClr>
            </a:solidFill>
          </a:ln>
        </p:spPr>
        <p:txBody>
          <a:bodyPr lIns="121904" tIns="60952" rIns="121904" bIns="60952" anchor="ctr"/>
          <a:lstStyle/>
          <a:p>
            <a:pPr algn="ctr">
              <a:defRPr/>
            </a:pPr>
            <a:endParaRPr lang="zh-CN" altLang="zh-CN" sz="4200" kern="0">
              <a:solidFill>
                <a:prstClr val="black"/>
              </a:solidFill>
              <a:latin typeface="Microsoft YaHei" panose="020B0503020204020204" pitchFamily="34" charset="-122"/>
              <a:ea typeface="Microsoft YaHei" panose="020B0503020204020204" pitchFamily="34" charset="-122"/>
              <a:sym typeface="SimSun" panose="02010600030101010101" pitchFamily="2" charset="-122"/>
            </a:endParaRPr>
          </a:p>
        </p:txBody>
      </p:sp>
      <p:sp>
        <p:nvSpPr>
          <p:cNvPr id="22" name="TextBox 26"/>
          <p:cNvSpPr>
            <a:spLocks noChangeArrowheads="1"/>
          </p:cNvSpPr>
          <p:nvPr/>
        </p:nvSpPr>
        <p:spPr bwMode="auto">
          <a:xfrm>
            <a:off x="5955257" y="3085897"/>
            <a:ext cx="2597495"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4" tIns="60952" rIns="121904" bIns="60952">
            <a:spAutoFit/>
          </a:bodyPr>
          <a:lstStyle/>
          <a:p>
            <a:pPr algn="ctr" eaLnBrk="0" fontAlgn="base" hangingPunct="0">
              <a:lnSpc>
                <a:spcPct val="125000"/>
              </a:lnSpc>
              <a:spcBef>
                <a:spcPct val="0"/>
              </a:spcBef>
              <a:spcAft>
                <a:spcPct val="0"/>
              </a:spcAft>
              <a:defRPr/>
            </a:pPr>
            <a:r>
              <a:rPr lang="en-US" sz="2530" b="1" dirty="0" err="1">
                <a:solidFill>
                  <a:srgbClr val="FF0000"/>
                </a:solidFill>
                <a:latin typeface="Times New Roman" panose="02020603050405020304" pitchFamily="18" charset="0"/>
                <a:ea typeface="Arial Unicode MS"/>
              </a:rPr>
              <a:t>Đạ</a:t>
            </a:r>
            <a:r>
              <a:rPr lang="it-IT" sz="2530" b="1" dirty="0">
                <a:solidFill>
                  <a:srgbClr val="FF0000"/>
                </a:solidFill>
                <a:latin typeface="Times New Roman" panose="02020603050405020304" pitchFamily="18" charset="0"/>
                <a:ea typeface="Arial Unicode MS"/>
              </a:rPr>
              <a:t>i di</a:t>
            </a:r>
            <a:r>
              <a:rPr lang="en-US" sz="2530" b="1" dirty="0" err="1">
                <a:solidFill>
                  <a:srgbClr val="FF0000"/>
                </a:solidFill>
                <a:latin typeface="Times New Roman" panose="02020603050405020304" pitchFamily="18" charset="0"/>
                <a:ea typeface="Arial Unicode MS"/>
              </a:rPr>
              <a:t>ện</a:t>
            </a:r>
            <a:r>
              <a:rPr lang="en-US" sz="2530" b="1" dirty="0">
                <a:solidFill>
                  <a:srgbClr val="FF0000"/>
                </a:solidFill>
                <a:latin typeface="Times New Roman" panose="02020603050405020304" pitchFamily="18" charset="0"/>
                <a:ea typeface="Arial Unicode MS"/>
              </a:rPr>
              <a:t> </a:t>
            </a:r>
            <a:r>
              <a:rPr lang="en-US" sz="2530" b="1" dirty="0" err="1">
                <a:solidFill>
                  <a:srgbClr val="FF0000"/>
                </a:solidFill>
                <a:latin typeface="Times New Roman" panose="02020603050405020304" pitchFamily="18" charset="0"/>
                <a:ea typeface="Arial Unicode MS"/>
              </a:rPr>
              <a:t>hai</a:t>
            </a:r>
            <a:r>
              <a:rPr lang="en-US" sz="2530" b="1" dirty="0">
                <a:solidFill>
                  <a:srgbClr val="FF0000"/>
                </a:solidFill>
                <a:latin typeface="Times New Roman" panose="02020603050405020304" pitchFamily="18" charset="0"/>
                <a:ea typeface="Arial Unicode MS"/>
              </a:rPr>
              <a:t> </a:t>
            </a:r>
            <a:r>
              <a:rPr lang="en-US" sz="2530" b="1" dirty="0" err="1">
                <a:solidFill>
                  <a:srgbClr val="FF0000"/>
                </a:solidFill>
                <a:latin typeface="Times New Roman" panose="02020603050405020304" pitchFamily="18" charset="0"/>
                <a:ea typeface="Arial Unicode MS"/>
              </a:rPr>
              <a:t>đội</a:t>
            </a:r>
            <a:r>
              <a:rPr lang="en-US" sz="2530" b="1" dirty="0">
                <a:solidFill>
                  <a:srgbClr val="FF0000"/>
                </a:solidFill>
                <a:latin typeface="Times New Roman" panose="02020603050405020304" pitchFamily="18" charset="0"/>
                <a:ea typeface="Arial Unicode MS"/>
              </a:rPr>
              <a:t> đọc lần lượt các câu ca dao,</a:t>
            </a:r>
            <a:endParaRPr lang="en-US" sz="2530" b="1" dirty="0">
              <a:solidFill>
                <a:srgbClr val="FF0000"/>
              </a:solidFill>
              <a:latin typeface="Times New Roman" panose="02020603050405020304" pitchFamily="18" charset="0"/>
              <a:ea typeface="Arial Unicode MS"/>
            </a:endParaRPr>
          </a:p>
          <a:p>
            <a:pPr algn="ctr" eaLnBrk="0" fontAlgn="base" hangingPunct="0">
              <a:lnSpc>
                <a:spcPct val="125000"/>
              </a:lnSpc>
              <a:spcBef>
                <a:spcPct val="0"/>
              </a:spcBef>
              <a:spcAft>
                <a:spcPct val="0"/>
              </a:spcAft>
              <a:defRPr/>
            </a:pPr>
            <a:r>
              <a:rPr lang="en-US" sz="2530" b="1" dirty="0">
                <a:solidFill>
                  <a:srgbClr val="FF0000"/>
                </a:solidFill>
                <a:latin typeface="Times New Roman" panose="02020603050405020304" pitchFamily="18" charset="0"/>
                <a:ea typeface="Arial Unicode MS"/>
              </a:rPr>
              <a:t> tục ngữ.</a:t>
            </a:r>
            <a:endParaRPr lang="en-US" sz="2530" b="1" dirty="0">
              <a:solidFill>
                <a:srgbClr val="FF0000"/>
              </a:solidFill>
              <a:latin typeface="Times New Roman" panose="02020603050405020304" pitchFamily="18" charset="0"/>
              <a:ea typeface="Arial Unicode MS"/>
            </a:endParaRPr>
          </a:p>
        </p:txBody>
      </p:sp>
      <p:sp>
        <p:nvSpPr>
          <p:cNvPr id="23" name="椭圆 11"/>
          <p:cNvSpPr>
            <a:spLocks noChangeArrowheads="1"/>
          </p:cNvSpPr>
          <p:nvPr/>
        </p:nvSpPr>
        <p:spPr bwMode="auto">
          <a:xfrm>
            <a:off x="8379372" y="2590800"/>
            <a:ext cx="3024187" cy="3406309"/>
          </a:xfrm>
          <a:prstGeom prst="ellipse">
            <a:avLst/>
          </a:prstGeom>
          <a:solidFill>
            <a:srgbClr val="00FFCC"/>
          </a:solidFill>
          <a:ln>
            <a:noFill/>
          </a:ln>
        </p:spPr>
        <p:txBody>
          <a:bodyPr lIns="121904" tIns="60952" rIns="121904" bIns="60952" anchor="ctr"/>
          <a:lstStyle/>
          <a:p>
            <a:pPr algn="ctr">
              <a:defRPr/>
            </a:pPr>
            <a:endParaRPr lang="zh-CN" altLang="zh-CN" sz="4200" kern="0">
              <a:solidFill>
                <a:prstClr val="black"/>
              </a:solidFill>
              <a:latin typeface="Microsoft YaHei" panose="020B0503020204020204" pitchFamily="34" charset="-122"/>
              <a:ea typeface="Microsoft YaHei" panose="020B0503020204020204" pitchFamily="34" charset="-122"/>
              <a:sym typeface="SimSun" panose="02010600030101010101" pitchFamily="2" charset="-122"/>
            </a:endParaRPr>
          </a:p>
        </p:txBody>
      </p:sp>
      <p:sp>
        <p:nvSpPr>
          <p:cNvPr id="24" name="TextBox 28"/>
          <p:cNvSpPr>
            <a:spLocks noChangeArrowheads="1"/>
          </p:cNvSpPr>
          <p:nvPr/>
        </p:nvSpPr>
        <p:spPr bwMode="auto">
          <a:xfrm>
            <a:off x="8752434" y="3151379"/>
            <a:ext cx="2278062" cy="2066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algn="ctr" eaLnBrk="0" fontAlgn="base" hangingPunct="0">
              <a:spcBef>
                <a:spcPct val="0"/>
              </a:spcBef>
              <a:spcAft>
                <a:spcPct val="0"/>
              </a:spcAft>
              <a:defRPr/>
            </a:pPr>
            <a:r>
              <a:rPr lang="en-US" sz="2530" b="1" dirty="0" err="1">
                <a:solidFill>
                  <a:srgbClr val="FF0000"/>
                </a:solidFill>
                <a:latin typeface="Times New Roman" panose="02020603050405020304" pitchFamily="18" charset="0"/>
                <a:ea typeface="Arial Unicode MS"/>
              </a:rPr>
              <a:t>Đội</a:t>
            </a:r>
            <a:r>
              <a:rPr lang="en-US" sz="2530" b="1" dirty="0">
                <a:solidFill>
                  <a:srgbClr val="FF0000"/>
                </a:solidFill>
                <a:latin typeface="Times New Roman" panose="02020603050405020304" pitchFamily="18" charset="0"/>
                <a:ea typeface="Arial Unicode MS"/>
              </a:rPr>
              <a:t> nào không đọc được hoặc đọc trùng câu đã đọc, sẽ thua cuộc. </a:t>
            </a:r>
            <a:endParaRPr lang="en-SG" sz="2530" b="1" dirty="0">
              <a:solidFill>
                <a:srgbClr val="FF0000"/>
              </a:solidFill>
              <a:latin typeface="Calibri" panose="020F0502020204030204" charset="0"/>
              <a:ea typeface="Microsoft YaHei"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1000"/>
                                        <p:tgtEl>
                                          <p:spTgt spid="22"/>
                                        </p:tgtEl>
                                      </p:cBhvr>
                                    </p:animEffect>
                                    <p:anim calcmode="lin" valueType="num">
                                      <p:cBhvr>
                                        <p:cTn id="47" dur="1000" fill="hold"/>
                                        <p:tgtEl>
                                          <p:spTgt spid="22"/>
                                        </p:tgtEl>
                                        <p:attrNameLst>
                                          <p:attrName>ppt_x</p:attrName>
                                        </p:attrNameLst>
                                      </p:cBhvr>
                                      <p:tavLst>
                                        <p:tav tm="0">
                                          <p:val>
                                            <p:strVal val="#ppt_x"/>
                                          </p:val>
                                        </p:tav>
                                        <p:tav tm="100000">
                                          <p:val>
                                            <p:strVal val="#ppt_x"/>
                                          </p:val>
                                        </p:tav>
                                      </p:tavLst>
                                    </p:anim>
                                    <p:anim calcmode="lin" valueType="num">
                                      <p:cBhvr>
                                        <p:cTn id="4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1000"/>
                                        <p:tgtEl>
                                          <p:spTgt spid="23"/>
                                        </p:tgtEl>
                                      </p:cBhvr>
                                    </p:animEffect>
                                    <p:anim calcmode="lin" valueType="num">
                                      <p:cBhvr>
                                        <p:cTn id="54" dur="1000" fill="hold"/>
                                        <p:tgtEl>
                                          <p:spTgt spid="23"/>
                                        </p:tgtEl>
                                        <p:attrNameLst>
                                          <p:attrName>ppt_x</p:attrName>
                                        </p:attrNameLst>
                                      </p:cBhvr>
                                      <p:tavLst>
                                        <p:tav tm="0">
                                          <p:val>
                                            <p:strVal val="#ppt_x"/>
                                          </p:val>
                                        </p:tav>
                                        <p:tav tm="100000">
                                          <p:val>
                                            <p:strVal val="#ppt_x"/>
                                          </p:val>
                                        </p:tav>
                                      </p:tavLst>
                                    </p:anim>
                                    <p:anim calcmode="lin" valueType="num">
                                      <p:cBhvr>
                                        <p:cTn id="55" dur="1000" fill="hold"/>
                                        <p:tgtEl>
                                          <p:spTgt spid="23"/>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1000"/>
                                        <p:tgtEl>
                                          <p:spTgt spid="24"/>
                                        </p:tgtEl>
                                      </p:cBhvr>
                                    </p:animEffect>
                                    <p:anim calcmode="lin" valueType="num">
                                      <p:cBhvr>
                                        <p:cTn id="59" dur="1000" fill="hold"/>
                                        <p:tgtEl>
                                          <p:spTgt spid="24"/>
                                        </p:tgtEl>
                                        <p:attrNameLst>
                                          <p:attrName>ppt_x</p:attrName>
                                        </p:attrNameLst>
                                      </p:cBhvr>
                                      <p:tavLst>
                                        <p:tav tm="0">
                                          <p:val>
                                            <p:strVal val="#ppt_x"/>
                                          </p:val>
                                        </p:tav>
                                        <p:tav tm="100000">
                                          <p:val>
                                            <p:strVal val="#ppt_x"/>
                                          </p:val>
                                        </p:tav>
                                      </p:tavLst>
                                    </p:anim>
                                    <p:anim calcmode="lin" valueType="num">
                                      <p:cBhvr>
                                        <p:cTn id="6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p:bldP spid="20" grpId="0"/>
      <p:bldP spid="22" grpId="0"/>
      <p:bldP spid="23" grpId="0" bldLvl="0" animBg="1"/>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extLst>
              <a:ext uri="{BEBA8EAE-BF5A-486C-A8C5-ECC9F3942E4B}">
                <a14:imgProps xmlns:a14="http://schemas.microsoft.com/office/drawing/2010/main">
                  <a14:imgLayer r:embed="rId2">
                    <a14:imgEffect>
                      <a14:saturation sat="200000"/>
                    </a14:imgEffect>
                  </a14:imgLayer>
                </a14:imgProps>
              </a:ext>
            </a:extLst>
          </a:blip>
          <a:stretch>
            <a:fillRect/>
          </a:stretch>
        </p:blipFill>
        <p:spPr>
          <a:xfrm>
            <a:off x="609601" y="2203910"/>
            <a:ext cx="5075223" cy="4491537"/>
          </a:xfrm>
          <a:prstGeom prst="rect">
            <a:avLst/>
          </a:prstGeom>
          <a:ln>
            <a:noFill/>
          </a:ln>
          <a:effectLst>
            <a:softEdge rad="112500"/>
          </a:effectLst>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6414814" y="2440929"/>
            <a:ext cx="5344833" cy="4254518"/>
          </a:xfrm>
          <a:prstGeom prst="rect">
            <a:avLst/>
          </a:prstGeom>
          <a:ln>
            <a:noFill/>
          </a:ln>
          <a:effectLst>
            <a:softEdge rad="112500"/>
          </a:effectLst>
        </p:spPr>
      </p:pic>
      <p:sp>
        <p:nvSpPr>
          <p:cNvPr id="5" name="TextBox 4"/>
          <p:cNvSpPr txBox="1"/>
          <p:nvPr/>
        </p:nvSpPr>
        <p:spPr>
          <a:xfrm>
            <a:off x="1818005" y="231775"/>
            <a:ext cx="8732520" cy="583565"/>
          </a:xfrm>
          <a:prstGeom prst="rect">
            <a:avLst/>
          </a:prstGeom>
          <a:solidFill>
            <a:schemeClr val="accent1">
              <a:lumMod val="20000"/>
              <a:lumOff val="80000"/>
            </a:schemeClr>
          </a:solidFill>
        </p:spPr>
        <p:txBody>
          <a:bodyPr wrap="square">
            <a:spAutoFit/>
          </a:bodyPr>
          <a:lstStyle/>
          <a:p>
            <a:pPr algn="ctr"/>
            <a:r>
              <a:rPr lang="en-US" altLang="vi-VN" sz="3200" b="1" dirty="0">
                <a:solidFill>
                  <a:srgbClr val="EB600B"/>
                </a:solidFill>
                <a:latin typeface="Times New Roman" panose="02020603050405020304" pitchFamily="18" charset="0"/>
                <a:cs typeface="Times New Roman" panose="02020603050405020304" pitchFamily="18" charset="0"/>
              </a:rPr>
              <a:t>Q</a:t>
            </a:r>
            <a:r>
              <a:rPr lang="vi-VN" sz="3200" b="1" dirty="0">
                <a:solidFill>
                  <a:srgbClr val="EB600B"/>
                </a:solidFill>
                <a:latin typeface="Times New Roman" panose="02020603050405020304" pitchFamily="18" charset="0"/>
                <a:cs typeface="Times New Roman" panose="02020603050405020304" pitchFamily="18" charset="0"/>
              </a:rPr>
              <a:t>uan </a:t>
            </a:r>
            <a:r>
              <a:rPr lang="vi-VN" sz="3200" b="1" dirty="0" err="1">
                <a:solidFill>
                  <a:srgbClr val="EB600B"/>
                </a:solidFill>
                <a:latin typeface="Times New Roman" panose="02020603050405020304" pitchFamily="18" charset="0"/>
                <a:cs typeface="Times New Roman" panose="02020603050405020304" pitchFamily="18" charset="0"/>
              </a:rPr>
              <a:t>sát</a:t>
            </a:r>
            <a:r>
              <a:rPr lang="vi-VN" sz="3200" b="1" dirty="0">
                <a:solidFill>
                  <a:srgbClr val="EB600B"/>
                </a:solidFill>
                <a:latin typeface="Times New Roman" panose="02020603050405020304" pitchFamily="18" charset="0"/>
                <a:cs typeface="Times New Roman" panose="02020603050405020304" pitchFamily="18" charset="0"/>
              </a:rPr>
              <a:t> </a:t>
            </a:r>
            <a:r>
              <a:rPr lang="vi-VN" sz="3200" b="1" dirty="0" err="1">
                <a:solidFill>
                  <a:srgbClr val="EB600B"/>
                </a:solidFill>
                <a:latin typeface="Times New Roman" panose="02020603050405020304" pitchFamily="18" charset="0"/>
                <a:cs typeface="Times New Roman" panose="02020603050405020304" pitchFamily="18" charset="0"/>
              </a:rPr>
              <a:t>các</a:t>
            </a:r>
            <a:r>
              <a:rPr lang="vi-VN" sz="3200" b="1" dirty="0">
                <a:solidFill>
                  <a:srgbClr val="EB600B"/>
                </a:solidFill>
                <a:latin typeface="Times New Roman" panose="02020603050405020304" pitchFamily="18" charset="0"/>
                <a:cs typeface="Times New Roman" panose="02020603050405020304" pitchFamily="18" charset="0"/>
              </a:rPr>
              <a:t> </a:t>
            </a:r>
            <a:r>
              <a:rPr lang="en-US" altLang="vi-VN" sz="3200" b="1" dirty="0">
                <a:solidFill>
                  <a:srgbClr val="EB600B"/>
                </a:solidFill>
                <a:latin typeface="Times New Roman" panose="02020603050405020304" pitchFamily="18" charset="0"/>
                <a:cs typeface="Times New Roman" panose="02020603050405020304" pitchFamily="18" charset="0"/>
              </a:rPr>
              <a:t>hình ảnh sau </a:t>
            </a:r>
            <a:r>
              <a:rPr lang="vi-VN" sz="3200" b="1" dirty="0" err="1">
                <a:solidFill>
                  <a:srgbClr val="EB600B"/>
                </a:solidFill>
                <a:latin typeface="Times New Roman" panose="02020603050405020304" pitchFamily="18" charset="0"/>
                <a:cs typeface="Times New Roman" panose="02020603050405020304" pitchFamily="18" charset="0"/>
              </a:rPr>
              <a:t>và</a:t>
            </a:r>
            <a:r>
              <a:rPr lang="vi-VN" sz="3200" b="1" dirty="0">
                <a:solidFill>
                  <a:srgbClr val="EB600B"/>
                </a:solidFill>
                <a:latin typeface="Times New Roman" panose="02020603050405020304" pitchFamily="18" charset="0"/>
                <a:cs typeface="Times New Roman" panose="02020603050405020304" pitchFamily="18" charset="0"/>
              </a:rPr>
              <a:t> </a:t>
            </a:r>
            <a:r>
              <a:rPr lang="vi-VN" sz="3200" b="1" dirty="0" err="1">
                <a:solidFill>
                  <a:srgbClr val="EB600B"/>
                </a:solidFill>
                <a:latin typeface="Times New Roman" panose="02020603050405020304" pitchFamily="18" charset="0"/>
                <a:cs typeface="Times New Roman" panose="02020603050405020304" pitchFamily="18" charset="0"/>
              </a:rPr>
              <a:t>trả</a:t>
            </a:r>
            <a:r>
              <a:rPr lang="vi-VN" sz="3200" b="1" dirty="0">
                <a:solidFill>
                  <a:srgbClr val="EB600B"/>
                </a:solidFill>
                <a:latin typeface="Times New Roman" panose="02020603050405020304" pitchFamily="18" charset="0"/>
                <a:cs typeface="Times New Roman" panose="02020603050405020304" pitchFamily="18" charset="0"/>
              </a:rPr>
              <a:t> </a:t>
            </a:r>
            <a:r>
              <a:rPr lang="vi-VN" sz="3200" b="1" dirty="0" err="1">
                <a:solidFill>
                  <a:srgbClr val="EB600B"/>
                </a:solidFill>
                <a:latin typeface="Times New Roman" panose="02020603050405020304" pitchFamily="18" charset="0"/>
                <a:cs typeface="Times New Roman" panose="02020603050405020304" pitchFamily="18" charset="0"/>
              </a:rPr>
              <a:t>lời</a:t>
            </a:r>
            <a:r>
              <a:rPr lang="vi-VN" sz="3200" b="1" dirty="0">
                <a:solidFill>
                  <a:srgbClr val="EB600B"/>
                </a:solidFill>
                <a:latin typeface="Times New Roman" panose="02020603050405020304" pitchFamily="18" charset="0"/>
                <a:cs typeface="Times New Roman" panose="02020603050405020304" pitchFamily="18" charset="0"/>
              </a:rPr>
              <a:t> câu </a:t>
            </a:r>
            <a:r>
              <a:rPr lang="vi-VN" sz="3200" b="1" dirty="0" err="1">
                <a:solidFill>
                  <a:srgbClr val="EB600B"/>
                </a:solidFill>
                <a:latin typeface="Times New Roman" panose="02020603050405020304" pitchFamily="18" charset="0"/>
                <a:cs typeface="Times New Roman" panose="02020603050405020304" pitchFamily="18" charset="0"/>
              </a:rPr>
              <a:t>h</a:t>
            </a:r>
            <a:r>
              <a:rPr lang="en-US" altLang="vi-VN" sz="3200" b="1" dirty="0" err="1">
                <a:solidFill>
                  <a:srgbClr val="EB600B"/>
                </a:solidFill>
                <a:latin typeface="Times New Roman" panose="02020603050405020304" pitchFamily="18" charset="0"/>
                <a:cs typeface="Times New Roman" panose="02020603050405020304" pitchFamily="18" charset="0"/>
              </a:rPr>
              <a:t>ỏi</a:t>
            </a:r>
            <a:endParaRPr lang="en-US" altLang="vi-VN" sz="3200" b="1" dirty="0" err="1">
              <a:solidFill>
                <a:srgbClr val="EB600B"/>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048385" y="1094740"/>
            <a:ext cx="10631170" cy="460375"/>
          </a:xfrm>
          <a:prstGeom prst="rect">
            <a:avLst/>
          </a:prstGeom>
          <a:noFill/>
        </p:spPr>
        <p:txBody>
          <a:bodyPr wrap="square">
            <a:spAutoFit/>
          </a:bodyPr>
          <a:lstStyle/>
          <a:p>
            <a:pPr algn="just"/>
            <a:r>
              <a:rPr lang="vi-VN" sz="2400" dirty="0">
                <a:latin typeface="Times New Roman" panose="02020603050405020304" pitchFamily="18" charset="0"/>
                <a:cs typeface="Times New Roman" panose="02020603050405020304" pitchFamily="18" charset="0"/>
              </a:rPr>
              <a:t>Em </a:t>
            </a:r>
            <a:r>
              <a:rPr lang="vi-VN" sz="2400" dirty="0" err="1">
                <a:latin typeface="Times New Roman" panose="02020603050405020304" pitchFamily="18" charset="0"/>
                <a:cs typeface="Times New Roman" panose="02020603050405020304" pitchFamily="18" charset="0"/>
              </a:rPr>
              <a:t>có</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nhận</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xét</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gì</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về</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lời</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nói</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hành</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động</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của</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các</a:t>
            </a:r>
            <a:r>
              <a:rPr lang="vi-VN" sz="2400" dirty="0">
                <a:latin typeface="Times New Roman" panose="02020603050405020304" pitchFamily="18" charset="0"/>
                <a:cs typeface="Times New Roman" panose="02020603050405020304" pitchFamily="18" charset="0"/>
              </a:rPr>
              <a:t> nhân </a:t>
            </a:r>
            <a:r>
              <a:rPr lang="vi-VN" sz="2400" dirty="0" err="1">
                <a:latin typeface="Times New Roman" panose="02020603050405020304" pitchFamily="18" charset="0"/>
                <a:cs typeface="Times New Roman" panose="02020603050405020304" pitchFamily="18" charset="0"/>
              </a:rPr>
              <a:t>vật</a:t>
            </a:r>
            <a:r>
              <a:rPr lang="vi-VN" sz="2400" dirty="0">
                <a:latin typeface="Times New Roman" panose="02020603050405020304" pitchFamily="18" charset="0"/>
                <a:cs typeface="Times New Roman" panose="02020603050405020304" pitchFamily="18" charset="0"/>
              </a:rPr>
              <a:t> trong </a:t>
            </a:r>
            <a:r>
              <a:rPr lang="en-US" sz="2400" dirty="0" err="1">
                <a:latin typeface="Times New Roman" panose="02020603050405020304" pitchFamily="18" charset="0"/>
                <a:cs typeface="Times New Roman" panose="02020603050405020304" pitchFamily="18" charset="0"/>
              </a:rPr>
              <a:t>các</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bức</a:t>
            </a:r>
            <a:r>
              <a:rPr lang="vi-VN" sz="2400" dirty="0">
                <a:latin typeface="Times New Roman" panose="02020603050405020304" pitchFamily="18" charset="0"/>
                <a:cs typeface="Times New Roman" panose="02020603050405020304" pitchFamily="18" charset="0"/>
              </a:rPr>
              <a:t> tranh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đây</a:t>
            </a:r>
            <a:r>
              <a:rPr lang="vi-VN"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2"/>
          <p:cNvPicPr>
            <a:picLocks noChangeAspect="1"/>
          </p:cNvPicPr>
          <p:nvPr/>
        </p:nvPicPr>
        <p:blipFill>
          <a:blip r:embed="rId1"/>
          <a:stretch>
            <a:fillRect/>
          </a:stretch>
        </p:blipFill>
        <p:spPr>
          <a:xfrm>
            <a:off x="1080655" y="5393134"/>
            <a:ext cx="10690166" cy="1464866"/>
          </a:xfrm>
          <a:prstGeom prst="rect">
            <a:avLst/>
          </a:prstGeom>
        </p:spPr>
      </p:pic>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96996" y="1258790"/>
            <a:ext cx="5552983" cy="4053324"/>
          </a:xfrm>
          <a:prstGeom prst="rect">
            <a:avLst/>
          </a:prstGeom>
          <a:ln>
            <a:noFill/>
          </a:ln>
          <a:effectLst>
            <a:softEdge rad="112500"/>
          </a:effectLst>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6367345" y="1258790"/>
            <a:ext cx="5403476" cy="4230149"/>
          </a:xfrm>
          <a:prstGeom prst="rect">
            <a:avLst/>
          </a:prstGeom>
          <a:ln>
            <a:noFill/>
          </a:ln>
          <a:effectLst>
            <a:softEdge rad="112500"/>
          </a:effectLst>
        </p:spPr>
      </p:pic>
      <p:sp>
        <p:nvSpPr>
          <p:cNvPr id="7" name="TextBox 6"/>
          <p:cNvSpPr txBox="1"/>
          <p:nvPr/>
        </p:nvSpPr>
        <p:spPr>
          <a:xfrm>
            <a:off x="1455505" y="5696757"/>
            <a:ext cx="10042065" cy="829945"/>
          </a:xfrm>
          <a:prstGeom prst="rect">
            <a:avLst/>
          </a:prstGeom>
          <a:noFill/>
        </p:spPr>
        <p:txBody>
          <a:bodyPr wrap="square">
            <a:spAutoFit/>
          </a:bodyPr>
          <a:lstStyle/>
          <a:p>
            <a:pPr algn="ctr"/>
            <a:r>
              <a:rPr lang="vi-VN" sz="2400" b="1" dirty="0">
                <a:solidFill>
                  <a:srgbClr val="E44D50"/>
                </a:solidFill>
                <a:latin typeface="Times New Roman" panose="02020603050405020304" pitchFamily="18" charset="0"/>
                <a:cs typeface="Times New Roman" panose="02020603050405020304" pitchFamily="18" charset="0"/>
              </a:rPr>
              <a:t>Quan tâm, </a:t>
            </a:r>
            <a:r>
              <a:rPr lang="vi-VN" sz="2400" b="1" dirty="0" err="1">
                <a:solidFill>
                  <a:srgbClr val="E44D50"/>
                </a:solidFill>
                <a:latin typeface="Times New Roman" panose="02020603050405020304" pitchFamily="18" charset="0"/>
                <a:cs typeface="Times New Roman" panose="02020603050405020304" pitchFamily="18" charset="0"/>
              </a:rPr>
              <a:t>cảm</a:t>
            </a:r>
            <a:r>
              <a:rPr lang="vi-VN" sz="2400" b="1" dirty="0">
                <a:solidFill>
                  <a:srgbClr val="E44D50"/>
                </a:solidFill>
                <a:latin typeface="Times New Roman" panose="02020603050405020304" pitchFamily="18" charset="0"/>
                <a:cs typeface="Times New Roman" panose="02020603050405020304" pitchFamily="18" charset="0"/>
              </a:rPr>
              <a:t> thông, chia </a:t>
            </a:r>
            <a:r>
              <a:rPr lang="vi-VN" sz="2400" b="1" dirty="0" err="1">
                <a:solidFill>
                  <a:srgbClr val="E44D50"/>
                </a:solidFill>
                <a:latin typeface="Times New Roman" panose="02020603050405020304" pitchFamily="18" charset="0"/>
                <a:cs typeface="Times New Roman" panose="02020603050405020304" pitchFamily="18" charset="0"/>
              </a:rPr>
              <a:t>sẻ</a:t>
            </a:r>
            <a:r>
              <a:rPr lang="vi-VN" sz="2400" b="1" dirty="0">
                <a:solidFill>
                  <a:srgbClr val="E44D50"/>
                </a:solidFill>
                <a:latin typeface="Times New Roman" panose="02020603050405020304" pitchFamily="18" charset="0"/>
                <a:cs typeface="Times New Roman" panose="02020603050405020304" pitchFamily="18" charset="0"/>
              </a:rPr>
              <a:t> </a:t>
            </a:r>
            <a:r>
              <a:rPr lang="vi-VN" sz="2400" b="1" dirty="0" err="1">
                <a:latin typeface="Times New Roman" panose="02020603050405020304" pitchFamily="18" charset="0"/>
                <a:cs typeface="Times New Roman" panose="02020603050405020304" pitchFamily="18" charset="0"/>
              </a:rPr>
              <a:t>được</a:t>
            </a:r>
            <a:r>
              <a:rPr lang="vi-VN" sz="2400" b="1" dirty="0">
                <a:latin typeface="Times New Roman" panose="02020603050405020304" pitchFamily="18" charset="0"/>
                <a:cs typeface="Times New Roman" panose="02020603050405020304" pitchFamily="18" charset="0"/>
              </a:rPr>
              <a:t> </a:t>
            </a:r>
            <a:r>
              <a:rPr lang="vi-VN" sz="2400" b="1" dirty="0" err="1">
                <a:latin typeface="Times New Roman" panose="02020603050405020304" pitchFamily="18" charset="0"/>
                <a:cs typeface="Times New Roman" panose="02020603050405020304" pitchFamily="18" charset="0"/>
              </a:rPr>
              <a:t>thể</a:t>
            </a:r>
            <a:r>
              <a:rPr lang="vi-VN" sz="2400" b="1" dirty="0">
                <a:latin typeface="Times New Roman" panose="02020603050405020304" pitchFamily="18" charset="0"/>
                <a:cs typeface="Times New Roman" panose="02020603050405020304" pitchFamily="18" charset="0"/>
              </a:rPr>
              <a:t> </a:t>
            </a:r>
            <a:r>
              <a:rPr lang="vi-VN" sz="2400" b="1" dirty="0" err="1">
                <a:latin typeface="Times New Roman" panose="02020603050405020304" pitchFamily="18" charset="0"/>
                <a:cs typeface="Times New Roman" panose="02020603050405020304" pitchFamily="18" charset="0"/>
              </a:rPr>
              <a:t>hiện</a:t>
            </a:r>
            <a:r>
              <a:rPr lang="vi-VN" sz="2400" b="1" dirty="0">
                <a:latin typeface="Times New Roman" panose="02020603050405020304" pitchFamily="18" charset="0"/>
                <a:cs typeface="Times New Roman" panose="02020603050405020304" pitchFamily="18" charset="0"/>
              </a:rPr>
              <a:t> qua </a:t>
            </a:r>
            <a:r>
              <a:rPr lang="vi-VN" sz="2400" b="1" dirty="0" err="1">
                <a:latin typeface="Times New Roman" panose="02020603050405020304" pitchFamily="18" charset="0"/>
                <a:cs typeface="Times New Roman" panose="02020603050405020304" pitchFamily="18" charset="0"/>
              </a:rPr>
              <a:t>lời</a:t>
            </a:r>
            <a:r>
              <a:rPr lang="vi-VN" sz="2400" b="1" dirty="0">
                <a:latin typeface="Times New Roman" panose="02020603050405020304" pitchFamily="18" charset="0"/>
                <a:cs typeface="Times New Roman" panose="02020603050405020304" pitchFamily="18" charset="0"/>
              </a:rPr>
              <a:t> </a:t>
            </a:r>
            <a:r>
              <a:rPr lang="vi-VN" sz="2400" b="1" dirty="0" err="1">
                <a:latin typeface="Times New Roman" panose="02020603050405020304" pitchFamily="18" charset="0"/>
                <a:cs typeface="Times New Roman" panose="02020603050405020304" pitchFamily="18" charset="0"/>
              </a:rPr>
              <a:t>nói</a:t>
            </a:r>
            <a:r>
              <a:rPr lang="vi-VN" sz="2400" b="1" dirty="0">
                <a:latin typeface="Times New Roman" panose="02020603050405020304" pitchFamily="18" charset="0"/>
                <a:cs typeface="Times New Roman" panose="02020603050405020304" pitchFamily="18" charset="0"/>
              </a:rPr>
              <a:t>, </a:t>
            </a:r>
            <a:r>
              <a:rPr lang="vi-VN" sz="2400" b="1" dirty="0" err="1">
                <a:latin typeface="Times New Roman" panose="02020603050405020304" pitchFamily="18" charset="0"/>
                <a:cs typeface="Times New Roman" panose="02020603050405020304" pitchFamily="18" charset="0"/>
              </a:rPr>
              <a:t>ánh</a:t>
            </a:r>
            <a:r>
              <a:rPr lang="vi-VN" sz="2400" b="1" dirty="0">
                <a:latin typeface="Times New Roman" panose="02020603050405020304" pitchFamily="18" charset="0"/>
                <a:cs typeface="Times New Roman" panose="02020603050405020304" pitchFamily="18" charset="0"/>
              </a:rPr>
              <a:t> </a:t>
            </a:r>
            <a:r>
              <a:rPr lang="vi-VN" sz="2400" b="1" dirty="0" err="1">
                <a:latin typeface="Times New Roman" panose="02020603050405020304" pitchFamily="18" charset="0"/>
                <a:cs typeface="Times New Roman" panose="02020603050405020304" pitchFamily="18" charset="0"/>
              </a:rPr>
              <a:t>mắt</a:t>
            </a:r>
            <a:r>
              <a:rPr lang="vi-VN" sz="2400" b="1" dirty="0">
                <a:latin typeface="Times New Roman" panose="02020603050405020304" pitchFamily="18" charset="0"/>
                <a:cs typeface="Times New Roman" panose="02020603050405020304" pitchFamily="18" charset="0"/>
              </a:rPr>
              <a:t>, </a:t>
            </a:r>
            <a:r>
              <a:rPr lang="vi-VN" sz="2400" b="1" dirty="0" err="1">
                <a:latin typeface="Times New Roman" panose="02020603050405020304" pitchFamily="18" charset="0"/>
                <a:cs typeface="Times New Roman" panose="02020603050405020304" pitchFamily="18" charset="0"/>
              </a:rPr>
              <a:t>nụ</a:t>
            </a:r>
            <a:r>
              <a:rPr lang="vi-VN" sz="2400" b="1" dirty="0">
                <a:latin typeface="Times New Roman" panose="02020603050405020304" pitchFamily="18" charset="0"/>
                <a:cs typeface="Times New Roman" panose="02020603050405020304" pitchFamily="18" charset="0"/>
              </a:rPr>
              <a:t> </a:t>
            </a:r>
            <a:r>
              <a:rPr lang="vi-VN" sz="2400" b="1" dirty="0" err="1">
                <a:latin typeface="Times New Roman" panose="02020603050405020304" pitchFamily="18" charset="0"/>
                <a:cs typeface="Times New Roman" panose="02020603050405020304" pitchFamily="18" charset="0"/>
              </a:rPr>
              <a:t>cười</a:t>
            </a:r>
            <a:r>
              <a:rPr lang="vi-VN" sz="2400" b="1" dirty="0">
                <a:latin typeface="Times New Roman" panose="02020603050405020304" pitchFamily="18" charset="0"/>
                <a:cs typeface="Times New Roman" panose="02020603050405020304" pitchFamily="18" charset="0"/>
              </a:rPr>
              <a:t>, </a:t>
            </a:r>
            <a:r>
              <a:rPr lang="vi-VN" sz="2400" b="1" dirty="0" err="1">
                <a:latin typeface="Times New Roman" panose="02020603050405020304" pitchFamily="18" charset="0"/>
                <a:cs typeface="Times New Roman" panose="02020603050405020304" pitchFamily="18" charset="0"/>
              </a:rPr>
              <a:t>cử</a:t>
            </a:r>
            <a:r>
              <a:rPr lang="vi-VN" sz="2400" b="1" dirty="0">
                <a:latin typeface="Times New Roman" panose="02020603050405020304" pitchFamily="18" charset="0"/>
                <a:cs typeface="Times New Roman" panose="02020603050405020304" pitchFamily="18" charset="0"/>
              </a:rPr>
              <a:t> </a:t>
            </a:r>
            <a:r>
              <a:rPr lang="vi-VN" sz="2400" b="1" dirty="0" err="1">
                <a:latin typeface="Times New Roman" panose="02020603050405020304" pitchFamily="18" charset="0"/>
                <a:cs typeface="Times New Roman" panose="02020603050405020304" pitchFamily="18" charset="0"/>
              </a:rPr>
              <a:t>chỉ</a:t>
            </a:r>
            <a:r>
              <a:rPr lang="vi-VN" sz="2400" b="1" dirty="0">
                <a:latin typeface="Times New Roman" panose="02020603050405020304" pitchFamily="18" charset="0"/>
                <a:cs typeface="Times New Roman" panose="02020603050405020304" pitchFamily="18" charset="0"/>
              </a:rPr>
              <a:t>,...hay </a:t>
            </a:r>
            <a:r>
              <a:rPr lang="vi-VN" sz="2400" b="1" dirty="0" err="1">
                <a:latin typeface="Times New Roman" panose="02020603050405020304" pitchFamily="18" charset="0"/>
                <a:cs typeface="Times New Roman" panose="02020603050405020304" pitchFamily="18" charset="0"/>
              </a:rPr>
              <a:t>những</a:t>
            </a:r>
            <a:r>
              <a:rPr lang="vi-VN" sz="2400" b="1" dirty="0">
                <a:latin typeface="Times New Roman" panose="02020603050405020304" pitchFamily="18" charset="0"/>
                <a:cs typeface="Times New Roman" panose="02020603050405020304" pitchFamily="18" charset="0"/>
              </a:rPr>
              <a:t> </a:t>
            </a:r>
            <a:r>
              <a:rPr lang="vi-VN" sz="2400" b="1" dirty="0" err="1">
                <a:latin typeface="Times New Roman" panose="02020603050405020304" pitchFamily="18" charset="0"/>
                <a:cs typeface="Times New Roman" panose="02020603050405020304" pitchFamily="18" charset="0"/>
              </a:rPr>
              <a:t>hành</a:t>
            </a:r>
            <a:r>
              <a:rPr lang="vi-VN" sz="2400" b="1" dirty="0">
                <a:latin typeface="Times New Roman" panose="02020603050405020304" pitchFamily="18" charset="0"/>
                <a:cs typeface="Times New Roman" panose="02020603050405020304" pitchFamily="18" charset="0"/>
              </a:rPr>
              <a:t> </a:t>
            </a:r>
            <a:r>
              <a:rPr lang="vi-VN" sz="2400" b="1" dirty="0" err="1">
                <a:latin typeface="Times New Roman" panose="02020603050405020304" pitchFamily="18" charset="0"/>
                <a:cs typeface="Times New Roman" panose="02020603050405020304" pitchFamily="18" charset="0"/>
              </a:rPr>
              <a:t>động</a:t>
            </a:r>
            <a:r>
              <a:rPr lang="vi-VN" sz="2400" b="1" dirty="0">
                <a:latin typeface="Times New Roman" panose="02020603050405020304" pitchFamily="18" charset="0"/>
                <a:cs typeface="Times New Roman" panose="02020603050405020304" pitchFamily="18" charset="0"/>
              </a:rPr>
              <a:t> </a:t>
            </a:r>
            <a:r>
              <a:rPr lang="vi-VN" sz="2400" b="1" dirty="0" err="1">
                <a:latin typeface="Times New Roman" panose="02020603050405020304" pitchFamily="18" charset="0"/>
                <a:cs typeface="Times New Roman" panose="02020603050405020304" pitchFamily="18" charset="0"/>
              </a:rPr>
              <a:t>hỗ</a:t>
            </a:r>
            <a:r>
              <a:rPr lang="vi-VN" sz="2400" b="1" dirty="0">
                <a:latin typeface="Times New Roman" panose="02020603050405020304" pitchFamily="18" charset="0"/>
                <a:cs typeface="Times New Roman" panose="02020603050405020304" pitchFamily="18" charset="0"/>
              </a:rPr>
              <a:t> </a:t>
            </a:r>
            <a:r>
              <a:rPr lang="vi-VN" sz="2400" b="1" dirty="0" err="1">
                <a:latin typeface="Times New Roman" panose="02020603050405020304" pitchFamily="18" charset="0"/>
                <a:cs typeface="Times New Roman" panose="02020603050405020304" pitchFamily="18" charset="0"/>
              </a:rPr>
              <a:t>trợ</a:t>
            </a:r>
            <a:r>
              <a:rPr lang="vi-VN" sz="2400" b="1" dirty="0">
                <a:latin typeface="Times New Roman" panose="02020603050405020304" pitchFamily="18" charset="0"/>
                <a:cs typeface="Times New Roman" panose="02020603050405020304" pitchFamily="18" charset="0"/>
              </a:rPr>
              <a:t>, </a:t>
            </a:r>
            <a:r>
              <a:rPr lang="vi-VN" sz="2400" b="1" dirty="0" err="1">
                <a:latin typeface="Times New Roman" panose="02020603050405020304" pitchFamily="18" charset="0"/>
                <a:cs typeface="Times New Roman" panose="02020603050405020304" pitchFamily="18" charset="0"/>
              </a:rPr>
              <a:t>giúp</a:t>
            </a:r>
            <a:r>
              <a:rPr lang="vi-VN" sz="2400" b="1" dirty="0">
                <a:latin typeface="Times New Roman" panose="02020603050405020304" pitchFamily="18" charset="0"/>
                <a:cs typeface="Times New Roman" panose="02020603050405020304" pitchFamily="18" charset="0"/>
              </a:rPr>
              <a:t> </a:t>
            </a:r>
            <a:r>
              <a:rPr lang="vi-VN" sz="2400" b="1" dirty="0" err="1">
                <a:latin typeface="Times New Roman" panose="02020603050405020304" pitchFamily="18" charset="0"/>
                <a:cs typeface="Times New Roman" panose="02020603050405020304" pitchFamily="18" charset="0"/>
              </a:rPr>
              <a:t>đỡ</a:t>
            </a:r>
            <a:r>
              <a:rPr lang="vi-VN" sz="2400" b="1" dirty="0">
                <a:latin typeface="Times New Roman" panose="02020603050405020304" pitchFamily="18" charset="0"/>
                <a:cs typeface="Times New Roman" panose="02020603050405020304" pitchFamily="18" charset="0"/>
              </a:rPr>
              <a:t> </a:t>
            </a:r>
            <a:r>
              <a:rPr lang="vi-VN" sz="2400" b="1" dirty="0" err="1">
                <a:latin typeface="Times New Roman" panose="02020603050405020304" pitchFamily="18" charset="0"/>
                <a:cs typeface="Times New Roman" panose="02020603050405020304" pitchFamily="18" charset="0"/>
              </a:rPr>
              <a:t>lẫn</a:t>
            </a:r>
            <a:r>
              <a:rPr lang="vi-VN" sz="2400" b="1" dirty="0">
                <a:latin typeface="Times New Roman" panose="02020603050405020304" pitchFamily="18" charset="0"/>
                <a:cs typeface="Times New Roman" panose="02020603050405020304" pitchFamily="18" charset="0"/>
              </a:rPr>
              <a:t> nhau.</a:t>
            </a:r>
            <a:endParaRPr lang="vi-VN" sz="24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6"/>
          <a:stretch>
            <a:fillRect/>
          </a:stretch>
        </p:blipFill>
        <p:spPr>
          <a:xfrm>
            <a:off x="421179" y="5694539"/>
            <a:ext cx="1002146" cy="1002146"/>
          </a:xfrm>
          <a:prstGeom prst="rect">
            <a:avLst/>
          </a:prstGeom>
        </p:spPr>
      </p:pic>
      <p:sp>
        <p:nvSpPr>
          <p:cNvPr id="5" name="TextBox 5"/>
          <p:cNvSpPr txBox="1"/>
          <p:nvPr/>
        </p:nvSpPr>
        <p:spPr>
          <a:xfrm>
            <a:off x="691515" y="20320"/>
            <a:ext cx="10910570" cy="460375"/>
          </a:xfrm>
          <a:prstGeom prst="rect">
            <a:avLst/>
          </a:prstGeom>
          <a:solidFill>
            <a:schemeClr val="accent1">
              <a:lumMod val="20000"/>
              <a:lumOff val="80000"/>
            </a:schemeClr>
          </a:solidFill>
        </p:spPr>
        <p:txBody>
          <a:bodyPr wrap="square">
            <a:spAutoFit/>
          </a:bodyPr>
          <a:p>
            <a:pPr algn="just"/>
            <a:r>
              <a:rPr lang="vi-VN" sz="2400" dirty="0">
                <a:latin typeface="Times New Roman" panose="02020603050405020304" pitchFamily="18" charset="0"/>
                <a:cs typeface="Times New Roman" panose="02020603050405020304" pitchFamily="18" charset="0"/>
              </a:rPr>
              <a:t>Em </a:t>
            </a:r>
            <a:r>
              <a:rPr lang="vi-VN" sz="2400" dirty="0" err="1">
                <a:latin typeface="Times New Roman" panose="02020603050405020304" pitchFamily="18" charset="0"/>
                <a:cs typeface="Times New Roman" panose="02020603050405020304" pitchFamily="18" charset="0"/>
              </a:rPr>
              <a:t>có</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nhận</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xét</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gì</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về</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lời</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nói</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hành</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động</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của</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các</a:t>
            </a:r>
            <a:r>
              <a:rPr lang="vi-VN" sz="2400" dirty="0">
                <a:latin typeface="Times New Roman" panose="02020603050405020304" pitchFamily="18" charset="0"/>
                <a:cs typeface="Times New Roman" panose="02020603050405020304" pitchFamily="18" charset="0"/>
              </a:rPr>
              <a:t> nhân </a:t>
            </a:r>
            <a:r>
              <a:rPr lang="vi-VN" sz="2400" dirty="0" err="1">
                <a:latin typeface="Times New Roman" panose="02020603050405020304" pitchFamily="18" charset="0"/>
                <a:cs typeface="Times New Roman" panose="02020603050405020304" pitchFamily="18" charset="0"/>
              </a:rPr>
              <a:t>vật</a:t>
            </a:r>
            <a:r>
              <a:rPr lang="vi-VN" sz="2400" dirty="0">
                <a:latin typeface="Times New Roman" panose="02020603050405020304" pitchFamily="18" charset="0"/>
                <a:cs typeface="Times New Roman" panose="02020603050405020304" pitchFamily="18" charset="0"/>
              </a:rPr>
              <a:t> trong </a:t>
            </a:r>
            <a:r>
              <a:rPr lang="en-US" sz="2400" dirty="0" err="1">
                <a:latin typeface="Times New Roman" panose="02020603050405020304" pitchFamily="18" charset="0"/>
                <a:cs typeface="Times New Roman" panose="02020603050405020304" pitchFamily="18" charset="0"/>
              </a:rPr>
              <a:t>các</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bức</a:t>
            </a:r>
            <a:r>
              <a:rPr lang="vi-VN" sz="2400" dirty="0">
                <a:latin typeface="Times New Roman" panose="02020603050405020304" pitchFamily="18" charset="0"/>
                <a:cs typeface="Times New Roman" panose="02020603050405020304" pitchFamily="18" charset="0"/>
              </a:rPr>
              <a:t> tranh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đây</a:t>
            </a:r>
            <a:r>
              <a:rPr lang="vi-VN"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par>
                                <p:cTn id="18" presetID="1"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extLst>
              <a:ext uri="{BEBA8EAE-BF5A-486C-A8C5-ECC9F3942E4B}">
                <a14:imgProps xmlns:a14="http://schemas.microsoft.com/office/drawing/2010/main">
                  <a14:imgLayer r:embed="rId2">
                    <a14:imgEffect>
                      <a14:saturation sat="200000"/>
                    </a14:imgEffect>
                  </a14:imgLayer>
                </a14:imgProps>
              </a:ext>
            </a:extLst>
          </a:blip>
          <a:stretch>
            <a:fillRect/>
          </a:stretch>
        </p:blipFill>
        <p:spPr>
          <a:xfrm>
            <a:off x="-18415" y="584835"/>
            <a:ext cx="3772535" cy="3053715"/>
          </a:xfrm>
          <a:prstGeom prst="rect">
            <a:avLst/>
          </a:prstGeom>
          <a:ln>
            <a:noFill/>
          </a:ln>
          <a:effectLst>
            <a:softEdge rad="112500"/>
          </a:effectLst>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7531735" y="1270"/>
            <a:ext cx="4572635" cy="3145790"/>
          </a:xfrm>
          <a:prstGeom prst="rect">
            <a:avLst/>
          </a:prstGeom>
          <a:ln>
            <a:noFill/>
          </a:ln>
          <a:effectLst>
            <a:softEdge rad="112500"/>
          </a:effectLst>
        </p:spPr>
      </p:pic>
      <p:sp>
        <p:nvSpPr>
          <p:cNvPr id="5" name="TextBox 4"/>
          <p:cNvSpPr txBox="1"/>
          <p:nvPr/>
        </p:nvSpPr>
        <p:spPr>
          <a:xfrm>
            <a:off x="492760" y="1270"/>
            <a:ext cx="3979545" cy="583565"/>
          </a:xfrm>
          <a:prstGeom prst="rect">
            <a:avLst/>
          </a:prstGeom>
          <a:solidFill>
            <a:schemeClr val="accent1">
              <a:lumMod val="20000"/>
              <a:lumOff val="80000"/>
            </a:schemeClr>
          </a:solidFill>
        </p:spPr>
        <p:txBody>
          <a:bodyPr wrap="square">
            <a:spAutoFit/>
          </a:bodyPr>
          <a:lstStyle/>
          <a:p>
            <a:pPr algn="ctr"/>
            <a:r>
              <a:rPr lang="en-US" altLang="vi-VN" sz="3200" b="1" dirty="0" err="1">
                <a:solidFill>
                  <a:srgbClr val="EB600B"/>
                </a:solidFill>
                <a:latin typeface="Times New Roman" panose="02020603050405020304" pitchFamily="18" charset="0"/>
                <a:cs typeface="Times New Roman" panose="02020603050405020304" pitchFamily="18" charset="0"/>
              </a:rPr>
              <a:t>GỢI Ý</a:t>
            </a:r>
            <a:endParaRPr lang="en-US" altLang="vi-VN" sz="3200" b="1" dirty="0" err="1">
              <a:solidFill>
                <a:srgbClr val="EB600B"/>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295910" y="3815080"/>
            <a:ext cx="4327525" cy="2906395"/>
          </a:xfrm>
          <a:prstGeom prst="rect">
            <a:avLst/>
          </a:prstGeom>
          <a:ln>
            <a:noFill/>
          </a:ln>
          <a:effectLst>
            <a:softEdge rad="112500"/>
          </a:effectLst>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7422515" y="3319145"/>
            <a:ext cx="4573270" cy="3265805"/>
          </a:xfrm>
          <a:prstGeom prst="rect">
            <a:avLst/>
          </a:prstGeom>
          <a:ln>
            <a:noFill/>
          </a:ln>
          <a:effectLst>
            <a:softEdge rad="112500"/>
          </a:effectLst>
        </p:spPr>
      </p:pic>
      <p:sp>
        <p:nvSpPr>
          <p:cNvPr id="100" name="Text Box 99"/>
          <p:cNvSpPr txBox="1"/>
          <p:nvPr>
            <p:custDataLst>
              <p:tags r:id="rId9"/>
            </p:custDataLst>
          </p:nvPr>
        </p:nvSpPr>
        <p:spPr>
          <a:xfrm>
            <a:off x="3868420" y="1228725"/>
            <a:ext cx="3554095" cy="4399915"/>
          </a:xfrm>
          <a:prstGeom prst="rect">
            <a:avLst/>
          </a:prstGeom>
          <a:noFill/>
          <a:ln w="9525">
            <a:noFill/>
          </a:ln>
        </p:spPr>
        <p:txBody>
          <a:bodyPr wrap="square">
            <a:spAutoFit/>
          </a:bodyPr>
          <a:p>
            <a:pPr indent="0" algn="just"/>
            <a:r>
              <a:rPr lang="en-US" sz="2000" b="0">
                <a:latin typeface="Times New Roman" panose="02020603050405020304" pitchFamily="18" charset="0"/>
                <a:cs typeface="ＭＳ 明朝" charset="0"/>
              </a:rPr>
              <a:t>+ Bức tranh 1: Quan tâm hỏi thăm bạn khi thấy bạn nghỉ học không rõ lí do.</a:t>
            </a:r>
            <a:endParaRPr lang="en-US" sz="2000" b="0">
              <a:latin typeface="Times New Roman" panose="02020603050405020304" pitchFamily="18" charset="0"/>
              <a:cs typeface="ＭＳ 明朝" charset="0"/>
            </a:endParaRPr>
          </a:p>
          <a:p>
            <a:pPr indent="0" algn="just"/>
            <a:endParaRPr lang="en-US" sz="2000" b="0">
              <a:latin typeface="Times New Roman" panose="02020603050405020304" pitchFamily="18" charset="0"/>
              <a:cs typeface="ＭＳ 明朝" charset="0"/>
            </a:endParaRPr>
          </a:p>
          <a:p>
            <a:pPr indent="0" algn="just"/>
            <a:r>
              <a:rPr lang="en-US" sz="2000" b="0">
                <a:latin typeface="Times New Roman" panose="02020603050405020304" pitchFamily="18" charset="0"/>
                <a:cs typeface="ＭＳ 明朝" charset="0"/>
              </a:rPr>
              <a:t> + </a:t>
            </a:r>
            <a:r>
              <a:rPr lang="en-US" sz="2000">
                <a:latin typeface="Times New Roman" panose="02020603050405020304" pitchFamily="18" charset="0"/>
                <a:cs typeface="ＭＳ 明朝" charset="0"/>
                <a:sym typeface="+mn-ea"/>
              </a:rPr>
              <a:t> Bức tranh 2:Bạn trong tranh đã thờ ơ, chỉ lo chơi game mà không biết cách giúp đỡ, chia sẻ việc nhà với mẹ khi mẹ bị ôm.</a:t>
            </a:r>
            <a:endParaRPr lang="en-US" sz="2000">
              <a:latin typeface="Times New Roman" panose="02020603050405020304" pitchFamily="18" charset="0"/>
              <a:cs typeface="ＭＳ 明朝" charset="0"/>
              <a:sym typeface="+mn-ea"/>
            </a:endParaRPr>
          </a:p>
          <a:p>
            <a:pPr indent="0" algn="just"/>
            <a:endParaRPr lang="en-US" sz="2000" b="0">
              <a:latin typeface="Times New Roman" panose="02020603050405020304" pitchFamily="18" charset="0"/>
              <a:cs typeface="ＭＳ 明朝" charset="0"/>
              <a:sym typeface="+mn-ea"/>
            </a:endParaRPr>
          </a:p>
          <a:p>
            <a:pPr indent="0" algn="just"/>
            <a:r>
              <a:rPr lang="en-US" sz="2000" b="0">
                <a:latin typeface="Times New Roman" panose="02020603050405020304" pitchFamily="18" charset="0"/>
                <a:cs typeface="ＭＳ 明朝" charset="0"/>
              </a:rPr>
              <a:t> + Bức tranh 3: Hỏi thăm sức khỏe của bà khi bà bị ốm.</a:t>
            </a:r>
            <a:endParaRPr lang="en-US" sz="2000" b="0">
              <a:latin typeface="Times New Roman" panose="02020603050405020304" pitchFamily="18" charset="0"/>
              <a:cs typeface="ＭＳ 明朝" charset="0"/>
            </a:endParaRPr>
          </a:p>
          <a:p>
            <a:pPr indent="0" algn="just"/>
            <a:endParaRPr lang="en-US" sz="2000" b="0">
              <a:latin typeface="Times New Roman" panose="02020603050405020304" pitchFamily="18" charset="0"/>
              <a:cs typeface="ＭＳ 明朝" charset="0"/>
            </a:endParaRPr>
          </a:p>
          <a:p>
            <a:pPr indent="0" algn="just"/>
            <a:r>
              <a:rPr lang="en-US" sz="2000" b="0">
                <a:latin typeface="Times New Roman" panose="02020603050405020304" pitchFamily="18" charset="0"/>
                <a:cs typeface="ＭＳ 明朝" charset="0"/>
              </a:rPr>
              <a:t> + Bức tranh 4: Giúp đỡ cầm đồ giúp cô giáo.</a:t>
            </a:r>
            <a:endParaRPr lang="en-US" sz="200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strips(downLeft)">
                                      <p:cBhvr>
                                        <p:cTn id="12" dur="500"/>
                                        <p:tgtEl>
                                          <p:spTgt spid="100"/>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strips(down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0">
                                            <p:txEl>
                                              <p:pRg st="2" end="2"/>
                                            </p:txEl>
                                          </p:spTgt>
                                        </p:tgtEl>
                                        <p:attrNameLst>
                                          <p:attrName>style.visibility</p:attrName>
                                        </p:attrNameLst>
                                      </p:cBhvr>
                                      <p:to>
                                        <p:strVal val="visible"/>
                                      </p:to>
                                    </p:set>
                                    <p:animEffect transition="in" filter="fade">
                                      <p:cBhvr>
                                        <p:cTn id="22" dur="500"/>
                                        <p:tgtEl>
                                          <p:spTgt spid="10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0">
                                            <p:txEl>
                                              <p:pRg st="4" end="4"/>
                                            </p:txEl>
                                          </p:spTgt>
                                        </p:tgtEl>
                                        <p:attrNameLst>
                                          <p:attrName>style.visibility</p:attrName>
                                        </p:attrNameLst>
                                      </p:cBhvr>
                                      <p:to>
                                        <p:strVal val="visible"/>
                                      </p:to>
                                    </p:set>
                                    <p:animEffect transition="in" filter="fade">
                                      <p:cBhvr>
                                        <p:cTn id="27" dur="500"/>
                                        <p:tgtEl>
                                          <p:spTgt spid="10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0">
                                            <p:txEl>
                                              <p:pRg st="6" end="6"/>
                                            </p:txEl>
                                          </p:spTgt>
                                        </p:tgtEl>
                                        <p:attrNameLst>
                                          <p:attrName>style.visibility</p:attrName>
                                        </p:attrNameLst>
                                      </p:cBhvr>
                                      <p:to>
                                        <p:strVal val="visible"/>
                                      </p:to>
                                    </p:set>
                                    <p:animEffect transition="in" filter="fade">
                                      <p:cBhvr>
                                        <p:cTn id="32" dur="500"/>
                                        <p:tgtEl>
                                          <p:spTgt spid="100">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circle(in)">
                                      <p:cBhvr>
                                        <p:cTn id="37" dur="20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heel(1)">
                                      <p:cBhvr>
                                        <p:cTn id="4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5" grpId="1" animBg="1"/>
      <p:bldP spid="100"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01545"/>
            <a:ext cx="12192000" cy="5656455"/>
          </a:xfrm>
          <a:prstGeom prst="rect">
            <a:avLst/>
          </a:prstGeom>
        </p:spPr>
      </p:pic>
      <p:pic>
        <p:nvPicPr>
          <p:cNvPr id="5"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960672">
            <a:off x="2502870" y="243878"/>
            <a:ext cx="6984613" cy="4445543"/>
          </a:xfrm>
          <a:prstGeom prst="rect">
            <a:avLst/>
          </a:prstGeom>
        </p:spPr>
      </p:pic>
      <p:sp>
        <p:nvSpPr>
          <p:cNvPr id="3" name="TextBox 2"/>
          <p:cNvSpPr txBox="1"/>
          <p:nvPr/>
        </p:nvSpPr>
        <p:spPr>
          <a:xfrm>
            <a:off x="3111004" y="1865969"/>
            <a:ext cx="5336515" cy="1383665"/>
          </a:xfrm>
          <a:prstGeom prst="rect">
            <a:avLst/>
          </a:prstGeom>
          <a:noFill/>
        </p:spPr>
        <p:txBody>
          <a:bodyPr wrap="square">
            <a:spAutoFit/>
          </a:bodyPr>
          <a:lstStyle/>
          <a:p>
            <a:pPr algn="ctr"/>
            <a:r>
              <a:rPr lang="vi-VN" sz="2800" dirty="0">
                <a:latin typeface="Times New Roman" panose="02020603050405020304" pitchFamily="18" charset="0"/>
                <a:cs typeface="Times New Roman" panose="02020603050405020304" pitchFamily="18" charset="0"/>
              </a:rPr>
              <a:t>Theo em, trong </a:t>
            </a:r>
            <a:r>
              <a:rPr lang="vi-VN" sz="2800" dirty="0" err="1">
                <a:latin typeface="Times New Roman" panose="02020603050405020304" pitchFamily="18" charset="0"/>
                <a:cs typeface="Times New Roman" panose="02020603050405020304" pitchFamily="18" charset="0"/>
              </a:rPr>
              <a:t>cuộc</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sống</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sự</a:t>
            </a:r>
            <a:r>
              <a:rPr lang="vi-VN" sz="2800" dirty="0">
                <a:latin typeface="Times New Roman" panose="02020603050405020304" pitchFamily="18" charset="0"/>
                <a:cs typeface="Times New Roman" panose="02020603050405020304" pitchFamily="18" charset="0"/>
              </a:rPr>
              <a:t> </a:t>
            </a:r>
            <a:r>
              <a:rPr lang="vi-VN" sz="2800" b="1" dirty="0">
                <a:solidFill>
                  <a:srgbClr val="00B050"/>
                </a:solidFill>
                <a:latin typeface="Times New Roman" panose="02020603050405020304" pitchFamily="18" charset="0"/>
                <a:cs typeface="Times New Roman" panose="02020603050405020304" pitchFamily="18" charset="0"/>
              </a:rPr>
              <a:t>quan tâm, </a:t>
            </a:r>
            <a:r>
              <a:rPr lang="vi-VN" sz="2800" b="1" dirty="0" err="1">
                <a:solidFill>
                  <a:srgbClr val="00B050"/>
                </a:solidFill>
                <a:latin typeface="Times New Roman" panose="02020603050405020304" pitchFamily="18" charset="0"/>
                <a:cs typeface="Times New Roman" panose="02020603050405020304" pitchFamily="18" charset="0"/>
              </a:rPr>
              <a:t>cảm</a:t>
            </a:r>
            <a:r>
              <a:rPr lang="vi-VN" sz="2800" b="1" dirty="0">
                <a:solidFill>
                  <a:srgbClr val="00B050"/>
                </a:solidFill>
                <a:latin typeface="Times New Roman" panose="02020603050405020304" pitchFamily="18" charset="0"/>
                <a:cs typeface="Times New Roman" panose="02020603050405020304" pitchFamily="18" charset="0"/>
              </a:rPr>
              <a:t> thông </a:t>
            </a:r>
            <a:r>
              <a:rPr lang="vi-VN" sz="2800" b="1" dirty="0" err="1">
                <a:solidFill>
                  <a:srgbClr val="00B050"/>
                </a:solidFill>
                <a:latin typeface="Times New Roman" panose="02020603050405020304" pitchFamily="18" charset="0"/>
                <a:cs typeface="Times New Roman" panose="02020603050405020304" pitchFamily="18" charset="0"/>
              </a:rPr>
              <a:t>và</a:t>
            </a:r>
            <a:r>
              <a:rPr lang="vi-VN" sz="2800" b="1" dirty="0">
                <a:solidFill>
                  <a:srgbClr val="00B050"/>
                </a:solidFill>
                <a:latin typeface="Times New Roman" panose="02020603050405020304" pitchFamily="18" charset="0"/>
                <a:cs typeface="Times New Roman" panose="02020603050405020304" pitchFamily="18" charset="0"/>
              </a:rPr>
              <a:t> chia </a:t>
            </a:r>
            <a:r>
              <a:rPr lang="vi-VN" sz="2800" b="1" dirty="0" err="1">
                <a:solidFill>
                  <a:srgbClr val="00B050"/>
                </a:solidFill>
                <a:latin typeface="Times New Roman" panose="02020603050405020304" pitchFamily="18" charset="0"/>
                <a:cs typeface="Times New Roman" panose="02020603050405020304" pitchFamily="18" charset="0"/>
              </a:rPr>
              <a:t>sẻ</a:t>
            </a:r>
            <a:r>
              <a:rPr lang="vi-VN" sz="2800" b="1" dirty="0">
                <a:solidFill>
                  <a:srgbClr val="00B050"/>
                </a:solidFill>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được</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biểu</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hiện</a:t>
            </a:r>
            <a:r>
              <a:rPr lang="vi-VN" sz="2800" dirty="0">
                <a:latin typeface="Times New Roman" panose="02020603050405020304" pitchFamily="18" charset="0"/>
                <a:cs typeface="Times New Roman" panose="02020603050405020304" pitchFamily="18" charset="0"/>
              </a:rPr>
              <a:t> như </a:t>
            </a:r>
            <a:r>
              <a:rPr lang="vi-VN" sz="2800" dirty="0" err="1">
                <a:latin typeface="Times New Roman" panose="02020603050405020304" pitchFamily="18" charset="0"/>
                <a:cs typeface="Times New Roman" panose="02020603050405020304" pitchFamily="18" charset="0"/>
              </a:rPr>
              <a:t>thế</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nào</a:t>
            </a:r>
            <a:r>
              <a:rPr lang="vi-VN"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6" name="Picture 5" descr="Ico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00240">
            <a:off x="8864877" y="2431096"/>
            <a:ext cx="2653990" cy="26539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190750"/>
            <a:ext cx="12192000" cy="5656455"/>
          </a:xfrm>
          <a:prstGeom prst="rect">
            <a:avLst/>
          </a:prstGeom>
        </p:spPr>
      </p:pic>
      <p:pic>
        <p:nvPicPr>
          <p:cNvPr id="6" name="Picture 5"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00240">
            <a:off x="8864877" y="2431096"/>
            <a:ext cx="2653990" cy="2653990"/>
          </a:xfrm>
          <a:prstGeom prst="rect">
            <a:avLst/>
          </a:prstGeom>
        </p:spPr>
      </p:pic>
      <p:pic>
        <p:nvPicPr>
          <p:cNvPr id="8" name="Picture 7"/>
          <p:cNvPicPr>
            <a:picLocks noChangeAspect="1"/>
          </p:cNvPicPr>
          <p:nvPr/>
        </p:nvPicPr>
        <p:blipFill>
          <a:blip r:embed="rId3"/>
          <a:stretch>
            <a:fillRect/>
          </a:stretch>
        </p:blipFill>
        <p:spPr>
          <a:xfrm>
            <a:off x="5267499" y="2030220"/>
            <a:ext cx="812800" cy="812800"/>
          </a:xfrm>
          <a:prstGeom prst="rect">
            <a:avLst/>
          </a:prstGeom>
        </p:spPr>
      </p:pic>
      <p:pic>
        <p:nvPicPr>
          <p:cNvPr id="10" name="图片 2"/>
          <p:cNvPicPr>
            <a:picLocks noChangeAspect="1"/>
          </p:cNvPicPr>
          <p:nvPr/>
        </p:nvPicPr>
        <p:blipFill>
          <a:blip r:embed="rId4">
            <a:duotone>
              <a:schemeClr val="accent5">
                <a:shade val="45000"/>
                <a:satMod val="135000"/>
              </a:schemeClr>
              <a:prstClr val="white"/>
            </a:duotone>
          </a:blip>
          <a:stretch>
            <a:fillRect/>
          </a:stretch>
        </p:blipFill>
        <p:spPr>
          <a:xfrm>
            <a:off x="867410" y="107315"/>
            <a:ext cx="11198860" cy="1802765"/>
          </a:xfrm>
          <a:prstGeom prst="rect">
            <a:avLst/>
          </a:prstGeom>
        </p:spPr>
      </p:pic>
      <p:sp>
        <p:nvSpPr>
          <p:cNvPr id="11" name="TextBox 10"/>
          <p:cNvSpPr txBox="1"/>
          <p:nvPr/>
        </p:nvSpPr>
        <p:spPr>
          <a:xfrm>
            <a:off x="1493552" y="461425"/>
            <a:ext cx="10572959" cy="1568450"/>
          </a:xfrm>
          <a:prstGeom prst="rect">
            <a:avLst/>
          </a:prstGeom>
          <a:noFill/>
        </p:spPr>
        <p:txBody>
          <a:bodyPr wrap="square">
            <a:spAutoFit/>
          </a:bodyPr>
          <a:lstStyle/>
          <a:p>
            <a:pPr algn="just"/>
            <a:r>
              <a:rPr lang="en-US" altLang="vi-VN" sz="2400" b="1" dirty="0">
                <a:solidFill>
                  <a:srgbClr val="E44D50"/>
                </a:solidFill>
                <a:latin typeface="Times New Roman" panose="02020603050405020304" pitchFamily="18" charset="0"/>
                <a:cs typeface="Times New Roman" panose="02020603050405020304" pitchFamily="18" charset="0"/>
                <a:sym typeface="+mn-ea"/>
              </a:rPr>
              <a:t>2/ Biểu hiện</a:t>
            </a:r>
            <a:endParaRPr lang="en-US" altLang="vi-VN" sz="2400" b="1" dirty="0">
              <a:solidFill>
                <a:srgbClr val="E44D50"/>
              </a:solidFill>
              <a:latin typeface="Times New Roman" panose="02020603050405020304" pitchFamily="18" charset="0"/>
              <a:cs typeface="Times New Roman" panose="02020603050405020304" pitchFamily="18" charset="0"/>
              <a:sym typeface="+mn-ea"/>
            </a:endParaRPr>
          </a:p>
          <a:p>
            <a:pPr algn="just"/>
            <a:r>
              <a:rPr lang="en-US" altLang="vi-VN" sz="2400" b="1" dirty="0">
                <a:solidFill>
                  <a:srgbClr val="E44D50"/>
                </a:solidFill>
                <a:latin typeface="Times New Roman" panose="02020603050405020304" pitchFamily="18" charset="0"/>
                <a:cs typeface="Times New Roman" panose="02020603050405020304" pitchFamily="18" charset="0"/>
                <a:sym typeface="+mn-ea"/>
              </a:rPr>
              <a:t>- </a:t>
            </a:r>
            <a:r>
              <a:rPr lang="vi-VN" sz="2400" b="1" dirty="0">
                <a:solidFill>
                  <a:srgbClr val="E44D50"/>
                </a:solidFill>
                <a:latin typeface="Times New Roman" panose="02020603050405020304" pitchFamily="18" charset="0"/>
                <a:cs typeface="Times New Roman" panose="02020603050405020304" pitchFamily="18" charset="0"/>
                <a:sym typeface="+mn-ea"/>
              </a:rPr>
              <a:t>Quan tâm, </a:t>
            </a:r>
            <a:r>
              <a:rPr lang="vi-VN" sz="2400" b="1" dirty="0" err="1">
                <a:solidFill>
                  <a:srgbClr val="E44D50"/>
                </a:solidFill>
                <a:latin typeface="Times New Roman" panose="02020603050405020304" pitchFamily="18" charset="0"/>
                <a:cs typeface="Times New Roman" panose="02020603050405020304" pitchFamily="18" charset="0"/>
                <a:sym typeface="+mn-ea"/>
              </a:rPr>
              <a:t>cảm</a:t>
            </a:r>
            <a:r>
              <a:rPr lang="vi-VN" sz="2400" b="1" dirty="0">
                <a:solidFill>
                  <a:srgbClr val="E44D50"/>
                </a:solidFill>
                <a:latin typeface="Times New Roman" panose="02020603050405020304" pitchFamily="18" charset="0"/>
                <a:cs typeface="Times New Roman" panose="02020603050405020304" pitchFamily="18" charset="0"/>
                <a:sym typeface="+mn-ea"/>
              </a:rPr>
              <a:t> thông, chia </a:t>
            </a:r>
            <a:r>
              <a:rPr lang="vi-VN" sz="2400" b="1" dirty="0" err="1">
                <a:solidFill>
                  <a:srgbClr val="E44D50"/>
                </a:solidFill>
                <a:latin typeface="Times New Roman" panose="02020603050405020304" pitchFamily="18" charset="0"/>
                <a:cs typeface="Times New Roman" panose="02020603050405020304" pitchFamily="18" charset="0"/>
                <a:sym typeface="+mn-ea"/>
              </a:rPr>
              <a:t>sẻ</a:t>
            </a:r>
            <a:r>
              <a:rPr lang="vi-VN" sz="2400" b="1" dirty="0">
                <a:solidFill>
                  <a:srgbClr val="E44D50"/>
                </a:solidFill>
                <a:latin typeface="Times New Roman" panose="02020603050405020304" pitchFamily="18" charset="0"/>
                <a:cs typeface="Times New Roman" panose="02020603050405020304" pitchFamily="18" charset="0"/>
                <a:sym typeface="+mn-ea"/>
              </a:rPr>
              <a:t> </a:t>
            </a:r>
            <a:r>
              <a:rPr lang="vi-VN" sz="2400" b="1" dirty="0" err="1">
                <a:latin typeface="Times New Roman" panose="02020603050405020304" pitchFamily="18" charset="0"/>
                <a:cs typeface="Times New Roman" panose="02020603050405020304" pitchFamily="18" charset="0"/>
                <a:sym typeface="+mn-ea"/>
              </a:rPr>
              <a:t>được</a:t>
            </a:r>
            <a:r>
              <a:rPr lang="vi-VN" sz="2400" b="1" dirty="0">
                <a:latin typeface="Times New Roman" panose="02020603050405020304" pitchFamily="18" charset="0"/>
                <a:cs typeface="Times New Roman" panose="02020603050405020304" pitchFamily="18" charset="0"/>
                <a:sym typeface="+mn-ea"/>
              </a:rPr>
              <a:t> </a:t>
            </a:r>
            <a:r>
              <a:rPr lang="vi-VN" sz="2400" b="1" dirty="0" err="1">
                <a:latin typeface="Times New Roman" panose="02020603050405020304" pitchFamily="18" charset="0"/>
                <a:cs typeface="Times New Roman" panose="02020603050405020304" pitchFamily="18" charset="0"/>
                <a:sym typeface="+mn-ea"/>
              </a:rPr>
              <a:t>thể</a:t>
            </a:r>
            <a:r>
              <a:rPr lang="vi-VN" sz="2400" b="1" dirty="0">
                <a:latin typeface="Times New Roman" panose="02020603050405020304" pitchFamily="18" charset="0"/>
                <a:cs typeface="Times New Roman" panose="02020603050405020304" pitchFamily="18" charset="0"/>
                <a:sym typeface="+mn-ea"/>
              </a:rPr>
              <a:t> </a:t>
            </a:r>
            <a:r>
              <a:rPr lang="vi-VN" sz="2400" b="1" dirty="0" err="1">
                <a:latin typeface="Times New Roman" panose="02020603050405020304" pitchFamily="18" charset="0"/>
                <a:cs typeface="Times New Roman" panose="02020603050405020304" pitchFamily="18" charset="0"/>
                <a:sym typeface="+mn-ea"/>
              </a:rPr>
              <a:t>hiện</a:t>
            </a:r>
            <a:r>
              <a:rPr lang="vi-VN" sz="2400" b="1" dirty="0">
                <a:latin typeface="Times New Roman" panose="02020603050405020304" pitchFamily="18" charset="0"/>
                <a:cs typeface="Times New Roman" panose="02020603050405020304" pitchFamily="18" charset="0"/>
                <a:sym typeface="+mn-ea"/>
              </a:rPr>
              <a:t> qua </a:t>
            </a:r>
            <a:r>
              <a:rPr lang="vi-VN" sz="2400" b="1" dirty="0" err="1">
                <a:latin typeface="Times New Roman" panose="02020603050405020304" pitchFamily="18" charset="0"/>
                <a:cs typeface="Times New Roman" panose="02020603050405020304" pitchFamily="18" charset="0"/>
                <a:sym typeface="+mn-ea"/>
              </a:rPr>
              <a:t>lời</a:t>
            </a:r>
            <a:r>
              <a:rPr lang="vi-VN" sz="2400" b="1" dirty="0">
                <a:latin typeface="Times New Roman" panose="02020603050405020304" pitchFamily="18" charset="0"/>
                <a:cs typeface="Times New Roman" panose="02020603050405020304" pitchFamily="18" charset="0"/>
                <a:sym typeface="+mn-ea"/>
              </a:rPr>
              <a:t> </a:t>
            </a:r>
            <a:r>
              <a:rPr lang="vi-VN" sz="2400" b="1" dirty="0" err="1">
                <a:latin typeface="Times New Roman" panose="02020603050405020304" pitchFamily="18" charset="0"/>
                <a:cs typeface="Times New Roman" panose="02020603050405020304" pitchFamily="18" charset="0"/>
                <a:sym typeface="+mn-ea"/>
              </a:rPr>
              <a:t>nói</a:t>
            </a:r>
            <a:r>
              <a:rPr lang="vi-VN" sz="2400" b="1" dirty="0">
                <a:latin typeface="Times New Roman" panose="02020603050405020304" pitchFamily="18" charset="0"/>
                <a:cs typeface="Times New Roman" panose="02020603050405020304" pitchFamily="18" charset="0"/>
                <a:sym typeface="+mn-ea"/>
              </a:rPr>
              <a:t>, </a:t>
            </a:r>
            <a:r>
              <a:rPr lang="vi-VN" sz="2400" b="1" dirty="0" err="1">
                <a:latin typeface="Times New Roman" panose="02020603050405020304" pitchFamily="18" charset="0"/>
                <a:cs typeface="Times New Roman" panose="02020603050405020304" pitchFamily="18" charset="0"/>
                <a:sym typeface="+mn-ea"/>
              </a:rPr>
              <a:t>ánh</a:t>
            </a:r>
            <a:r>
              <a:rPr lang="vi-VN" sz="2400" b="1" dirty="0">
                <a:latin typeface="Times New Roman" panose="02020603050405020304" pitchFamily="18" charset="0"/>
                <a:cs typeface="Times New Roman" panose="02020603050405020304" pitchFamily="18" charset="0"/>
                <a:sym typeface="+mn-ea"/>
              </a:rPr>
              <a:t> </a:t>
            </a:r>
            <a:r>
              <a:rPr lang="vi-VN" sz="2400" b="1" dirty="0" err="1">
                <a:latin typeface="Times New Roman" panose="02020603050405020304" pitchFamily="18" charset="0"/>
                <a:cs typeface="Times New Roman" panose="02020603050405020304" pitchFamily="18" charset="0"/>
                <a:sym typeface="+mn-ea"/>
              </a:rPr>
              <a:t>mắt</a:t>
            </a:r>
            <a:r>
              <a:rPr lang="vi-VN" sz="2400" b="1" dirty="0">
                <a:latin typeface="Times New Roman" panose="02020603050405020304" pitchFamily="18" charset="0"/>
                <a:cs typeface="Times New Roman" panose="02020603050405020304" pitchFamily="18" charset="0"/>
                <a:sym typeface="+mn-ea"/>
              </a:rPr>
              <a:t>, </a:t>
            </a:r>
            <a:r>
              <a:rPr lang="vi-VN" sz="2400" b="1" dirty="0" err="1">
                <a:latin typeface="Times New Roman" panose="02020603050405020304" pitchFamily="18" charset="0"/>
                <a:cs typeface="Times New Roman" panose="02020603050405020304" pitchFamily="18" charset="0"/>
                <a:sym typeface="+mn-ea"/>
              </a:rPr>
              <a:t>nụ</a:t>
            </a:r>
            <a:r>
              <a:rPr lang="vi-VN" sz="2400" b="1" dirty="0">
                <a:latin typeface="Times New Roman" panose="02020603050405020304" pitchFamily="18" charset="0"/>
                <a:cs typeface="Times New Roman" panose="02020603050405020304" pitchFamily="18" charset="0"/>
                <a:sym typeface="+mn-ea"/>
              </a:rPr>
              <a:t> </a:t>
            </a:r>
            <a:r>
              <a:rPr lang="vi-VN" sz="2400" b="1" dirty="0" err="1">
                <a:latin typeface="Times New Roman" panose="02020603050405020304" pitchFamily="18" charset="0"/>
                <a:cs typeface="Times New Roman" panose="02020603050405020304" pitchFamily="18" charset="0"/>
                <a:sym typeface="+mn-ea"/>
              </a:rPr>
              <a:t>cười</a:t>
            </a:r>
            <a:r>
              <a:rPr lang="vi-VN" sz="2400" b="1" dirty="0">
                <a:latin typeface="Times New Roman" panose="02020603050405020304" pitchFamily="18" charset="0"/>
                <a:cs typeface="Times New Roman" panose="02020603050405020304" pitchFamily="18" charset="0"/>
                <a:sym typeface="+mn-ea"/>
              </a:rPr>
              <a:t>, </a:t>
            </a:r>
            <a:r>
              <a:rPr lang="vi-VN" sz="2400" b="1" dirty="0" err="1">
                <a:latin typeface="Times New Roman" panose="02020603050405020304" pitchFamily="18" charset="0"/>
                <a:cs typeface="Times New Roman" panose="02020603050405020304" pitchFamily="18" charset="0"/>
                <a:sym typeface="+mn-ea"/>
              </a:rPr>
              <a:t>cử</a:t>
            </a:r>
            <a:r>
              <a:rPr lang="vi-VN" sz="2400" b="1" dirty="0">
                <a:latin typeface="Times New Roman" panose="02020603050405020304" pitchFamily="18" charset="0"/>
                <a:cs typeface="Times New Roman" panose="02020603050405020304" pitchFamily="18" charset="0"/>
                <a:sym typeface="+mn-ea"/>
              </a:rPr>
              <a:t> </a:t>
            </a:r>
            <a:r>
              <a:rPr lang="vi-VN" sz="2400" b="1" dirty="0" err="1">
                <a:latin typeface="Times New Roman" panose="02020603050405020304" pitchFamily="18" charset="0"/>
                <a:cs typeface="Times New Roman" panose="02020603050405020304" pitchFamily="18" charset="0"/>
                <a:sym typeface="+mn-ea"/>
              </a:rPr>
              <a:t>chỉ</a:t>
            </a:r>
            <a:r>
              <a:rPr lang="vi-VN" sz="2400" b="1" dirty="0">
                <a:latin typeface="Times New Roman" panose="02020603050405020304" pitchFamily="18" charset="0"/>
                <a:cs typeface="Times New Roman" panose="02020603050405020304" pitchFamily="18" charset="0"/>
                <a:sym typeface="+mn-ea"/>
              </a:rPr>
              <a:t>,...hay </a:t>
            </a:r>
            <a:r>
              <a:rPr lang="vi-VN" sz="2400" b="1" dirty="0" err="1">
                <a:latin typeface="Times New Roman" panose="02020603050405020304" pitchFamily="18" charset="0"/>
                <a:cs typeface="Times New Roman" panose="02020603050405020304" pitchFamily="18" charset="0"/>
                <a:sym typeface="+mn-ea"/>
              </a:rPr>
              <a:t>những</a:t>
            </a:r>
            <a:r>
              <a:rPr lang="vi-VN" sz="2400" b="1" dirty="0">
                <a:latin typeface="Times New Roman" panose="02020603050405020304" pitchFamily="18" charset="0"/>
                <a:cs typeface="Times New Roman" panose="02020603050405020304" pitchFamily="18" charset="0"/>
                <a:sym typeface="+mn-ea"/>
              </a:rPr>
              <a:t> </a:t>
            </a:r>
            <a:r>
              <a:rPr lang="vi-VN" sz="2400" b="1" dirty="0" err="1">
                <a:latin typeface="Times New Roman" panose="02020603050405020304" pitchFamily="18" charset="0"/>
                <a:cs typeface="Times New Roman" panose="02020603050405020304" pitchFamily="18" charset="0"/>
                <a:sym typeface="+mn-ea"/>
              </a:rPr>
              <a:t>hành</a:t>
            </a:r>
            <a:r>
              <a:rPr lang="vi-VN" sz="2400" b="1" dirty="0">
                <a:latin typeface="Times New Roman" panose="02020603050405020304" pitchFamily="18" charset="0"/>
                <a:cs typeface="Times New Roman" panose="02020603050405020304" pitchFamily="18" charset="0"/>
                <a:sym typeface="+mn-ea"/>
              </a:rPr>
              <a:t> </a:t>
            </a:r>
            <a:r>
              <a:rPr lang="vi-VN" sz="2400" b="1" dirty="0" err="1">
                <a:latin typeface="Times New Roman" panose="02020603050405020304" pitchFamily="18" charset="0"/>
                <a:cs typeface="Times New Roman" panose="02020603050405020304" pitchFamily="18" charset="0"/>
                <a:sym typeface="+mn-ea"/>
              </a:rPr>
              <a:t>động</a:t>
            </a:r>
            <a:r>
              <a:rPr lang="vi-VN" sz="2400" b="1" dirty="0">
                <a:latin typeface="Times New Roman" panose="02020603050405020304" pitchFamily="18" charset="0"/>
                <a:cs typeface="Times New Roman" panose="02020603050405020304" pitchFamily="18" charset="0"/>
                <a:sym typeface="+mn-ea"/>
              </a:rPr>
              <a:t> </a:t>
            </a:r>
            <a:r>
              <a:rPr lang="vi-VN" sz="2400" b="1" dirty="0" err="1">
                <a:latin typeface="Times New Roman" panose="02020603050405020304" pitchFamily="18" charset="0"/>
                <a:cs typeface="Times New Roman" panose="02020603050405020304" pitchFamily="18" charset="0"/>
                <a:sym typeface="+mn-ea"/>
              </a:rPr>
              <a:t>hỗ</a:t>
            </a:r>
            <a:r>
              <a:rPr lang="vi-VN" sz="2400" b="1" dirty="0">
                <a:latin typeface="Times New Roman" panose="02020603050405020304" pitchFamily="18" charset="0"/>
                <a:cs typeface="Times New Roman" panose="02020603050405020304" pitchFamily="18" charset="0"/>
                <a:sym typeface="+mn-ea"/>
              </a:rPr>
              <a:t> </a:t>
            </a:r>
            <a:r>
              <a:rPr lang="vi-VN" sz="2400" b="1" dirty="0" err="1">
                <a:latin typeface="Times New Roman" panose="02020603050405020304" pitchFamily="18" charset="0"/>
                <a:cs typeface="Times New Roman" panose="02020603050405020304" pitchFamily="18" charset="0"/>
                <a:sym typeface="+mn-ea"/>
              </a:rPr>
              <a:t>trợ</a:t>
            </a:r>
            <a:r>
              <a:rPr lang="vi-VN" sz="2400" b="1" dirty="0">
                <a:latin typeface="Times New Roman" panose="02020603050405020304" pitchFamily="18" charset="0"/>
                <a:cs typeface="Times New Roman" panose="02020603050405020304" pitchFamily="18" charset="0"/>
                <a:sym typeface="+mn-ea"/>
              </a:rPr>
              <a:t>, </a:t>
            </a:r>
            <a:r>
              <a:rPr lang="vi-VN" sz="2400" b="1" dirty="0" err="1">
                <a:latin typeface="Times New Roman" panose="02020603050405020304" pitchFamily="18" charset="0"/>
                <a:cs typeface="Times New Roman" panose="02020603050405020304" pitchFamily="18" charset="0"/>
                <a:sym typeface="+mn-ea"/>
              </a:rPr>
              <a:t>giúp</a:t>
            </a:r>
            <a:r>
              <a:rPr lang="vi-VN" sz="2400" b="1" dirty="0">
                <a:latin typeface="Times New Roman" panose="02020603050405020304" pitchFamily="18" charset="0"/>
                <a:cs typeface="Times New Roman" panose="02020603050405020304" pitchFamily="18" charset="0"/>
                <a:sym typeface="+mn-ea"/>
              </a:rPr>
              <a:t> </a:t>
            </a:r>
            <a:r>
              <a:rPr lang="vi-VN" sz="2400" b="1" dirty="0" err="1">
                <a:latin typeface="Times New Roman" panose="02020603050405020304" pitchFamily="18" charset="0"/>
                <a:cs typeface="Times New Roman" panose="02020603050405020304" pitchFamily="18" charset="0"/>
                <a:sym typeface="+mn-ea"/>
              </a:rPr>
              <a:t>đỡ</a:t>
            </a:r>
            <a:r>
              <a:rPr lang="vi-VN" sz="2400" b="1" dirty="0">
                <a:latin typeface="Times New Roman" panose="02020603050405020304" pitchFamily="18" charset="0"/>
                <a:cs typeface="Times New Roman" panose="02020603050405020304" pitchFamily="18" charset="0"/>
                <a:sym typeface="+mn-ea"/>
              </a:rPr>
              <a:t> </a:t>
            </a:r>
            <a:r>
              <a:rPr lang="vi-VN" sz="2400" b="1" dirty="0" err="1">
                <a:latin typeface="Times New Roman" panose="02020603050405020304" pitchFamily="18" charset="0"/>
                <a:cs typeface="Times New Roman" panose="02020603050405020304" pitchFamily="18" charset="0"/>
                <a:sym typeface="+mn-ea"/>
              </a:rPr>
              <a:t>lẫn</a:t>
            </a:r>
            <a:r>
              <a:rPr lang="vi-VN" sz="2400" b="1" dirty="0">
                <a:latin typeface="Times New Roman" panose="02020603050405020304" pitchFamily="18" charset="0"/>
                <a:cs typeface="Times New Roman" panose="02020603050405020304" pitchFamily="18" charset="0"/>
                <a:sym typeface="+mn-ea"/>
              </a:rPr>
              <a:t> nhau.</a:t>
            </a:r>
            <a:endParaRPr lang="vi-VN" sz="2400" b="1" dirty="0">
              <a:latin typeface="Times New Roman" panose="02020603050405020304" pitchFamily="18" charset="0"/>
              <a:cs typeface="Times New Roman" panose="02020603050405020304" pitchFamily="18" charset="0"/>
            </a:endParaRPr>
          </a:p>
          <a:p>
            <a:pPr algn="just"/>
            <a:endParaRPr lang="vi-VN" sz="2400" b="1" dirty="0">
              <a:latin typeface="Times New Roman" panose="02020603050405020304" pitchFamily="18" charset="0"/>
              <a:cs typeface="Times New Roman" panose="02020603050405020304" pitchFamily="18" charset="0"/>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par>
                                <p:cTn id="8" presetID="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361" name="Picture 3"/>
          <p:cNvPicPr>
            <a:picLocks noChangeAspect="1"/>
          </p:cNvPicPr>
          <p:nvPr/>
        </p:nvPicPr>
        <p:blipFill>
          <a:blip r:embed="rId1"/>
          <a:stretch>
            <a:fillRect/>
          </a:stretch>
        </p:blipFill>
        <p:spPr>
          <a:xfrm>
            <a:off x="9505950" y="5765800"/>
            <a:ext cx="1162050" cy="1092200"/>
          </a:xfrm>
          <a:prstGeom prst="rect">
            <a:avLst/>
          </a:prstGeom>
          <a:noFill/>
          <a:ln w="9525">
            <a:noFill/>
          </a:ln>
        </p:spPr>
      </p:pic>
      <p:pic>
        <p:nvPicPr>
          <p:cNvPr id="15362" name="Picture 4"/>
          <p:cNvPicPr>
            <a:picLocks noChangeAspect="1"/>
          </p:cNvPicPr>
          <p:nvPr/>
        </p:nvPicPr>
        <p:blipFill>
          <a:blip r:embed="rId1"/>
          <a:stretch>
            <a:fillRect/>
          </a:stretch>
        </p:blipFill>
        <p:spPr>
          <a:xfrm>
            <a:off x="9677400" y="5926138"/>
            <a:ext cx="990600" cy="931862"/>
          </a:xfrm>
          <a:prstGeom prst="rect">
            <a:avLst/>
          </a:prstGeom>
          <a:noFill/>
          <a:ln w="9525">
            <a:noFill/>
          </a:ln>
        </p:spPr>
      </p:pic>
      <p:pic>
        <p:nvPicPr>
          <p:cNvPr id="15368" name="Picture 25" descr="Quan sát hình ảnh và trả lời câu hỏi: Em hãy mô tả nội dung và đặt tên"/>
          <p:cNvPicPr>
            <a:picLocks noChangeAspect="1"/>
          </p:cNvPicPr>
          <p:nvPr/>
        </p:nvPicPr>
        <p:blipFill>
          <a:blip r:embed="rId2"/>
          <a:stretch>
            <a:fillRect/>
          </a:stretch>
        </p:blipFill>
        <p:spPr>
          <a:xfrm>
            <a:off x="2771775" y="9525"/>
            <a:ext cx="9427210" cy="6848475"/>
          </a:xfrm>
          <a:prstGeom prst="rect">
            <a:avLst/>
          </a:prstGeom>
          <a:noFill/>
          <a:ln w="9525">
            <a:noFill/>
          </a:ln>
        </p:spPr>
      </p:pic>
      <p:sp>
        <p:nvSpPr>
          <p:cNvPr id="2" name="Rectangles 1"/>
          <p:cNvSpPr/>
          <p:nvPr/>
        </p:nvSpPr>
        <p:spPr>
          <a:xfrm>
            <a:off x="442913" y="2044700"/>
            <a:ext cx="3083560" cy="1568450"/>
          </a:xfrm>
          <a:prstGeom prst="rect">
            <a:avLst/>
          </a:prstGeom>
          <a:noFill/>
          <a:ln>
            <a:noFill/>
          </a:ln>
        </p:spPr>
        <p:txBody>
          <a:bodyPr wrap="none" rtlCol="0" anchor="t">
            <a:spAutoFit/>
          </a:bodyPr>
          <a:p>
            <a:pPr algn="ctr"/>
            <a:r>
              <a:rPr lang="en-US" altLang="zh-CN" sz="4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LIÊN HỆ</a:t>
            </a:r>
            <a:endParaRPr lang="en-US" altLang="zh-CN" sz="4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a:p>
            <a:pPr algn="ctr"/>
            <a:r>
              <a:rPr lang="en-US" altLang="zh-CN" sz="4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THỰC TẾ</a:t>
            </a:r>
            <a:endParaRPr lang="en-US" altLang="zh-CN" sz="4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3304165"/>
            <a:ext cx="5783036" cy="3703519"/>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35" y="93972"/>
            <a:ext cx="3724275" cy="1838325"/>
          </a:xfrm>
          <a:prstGeom prst="rect">
            <a:avLst/>
          </a:pr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1473" y="530911"/>
            <a:ext cx="800100" cy="762000"/>
          </a:xfrm>
          <a:prstGeom prst="rect">
            <a:avLst/>
          </a:prstGeom>
        </p:spPr>
      </p:pic>
      <p:grpSp>
        <p:nvGrpSpPr>
          <p:cNvPr id="20" name="组合 1"/>
          <p:cNvGrpSpPr/>
          <p:nvPr/>
        </p:nvGrpSpPr>
        <p:grpSpPr>
          <a:xfrm>
            <a:off x="461010" y="4687570"/>
            <a:ext cx="2076450" cy="2426335"/>
            <a:chOff x="6505575" y="551362"/>
            <a:chExt cx="2711589" cy="4129595"/>
          </a:xfrm>
        </p:grpSpPr>
        <p:pic>
          <p:nvPicPr>
            <p:cNvPr id="21" name="图片 2"/>
            <p:cNvPicPr>
              <a:picLocks noChangeAspect="1"/>
            </p:cNvPicPr>
            <p:nvPr/>
          </p:nvPicPr>
          <p:blipFill rotWithShape="1">
            <a:blip r:embed="rId5" cstate="print">
              <a:extLst>
                <a:ext uri="{28A0092B-C50C-407E-A947-70E740481C1C}">
                  <a14:useLocalDpi xmlns:a14="http://schemas.microsoft.com/office/drawing/2010/main" val="0"/>
                </a:ext>
              </a:extLst>
            </a:blip>
            <a:srcRect l="40313" t="25555" r="40729" b="29630"/>
            <a:stretch>
              <a:fillRect/>
            </a:stretch>
          </p:blipFill>
          <p:spPr>
            <a:xfrm rot="21268688">
              <a:off x="7159538" y="551362"/>
              <a:ext cx="2057626" cy="2735963"/>
            </a:xfrm>
            <a:prstGeom prst="rect">
              <a:avLst/>
            </a:prstGeom>
          </p:spPr>
        </p:pic>
        <p:pic>
          <p:nvPicPr>
            <p:cNvPr id="22" name="图片 3"/>
            <p:cNvPicPr>
              <a:picLocks noChangeAspect="1"/>
            </p:cNvPicPr>
            <p:nvPr/>
          </p:nvPicPr>
          <p:blipFill rotWithShape="1">
            <a:blip r:embed="rId6">
              <a:extLst>
                <a:ext uri="{28A0092B-C50C-407E-A947-70E740481C1C}">
                  <a14:useLocalDpi xmlns:a14="http://schemas.microsoft.com/office/drawing/2010/main" val="0"/>
                </a:ext>
              </a:extLst>
            </a:blip>
            <a:srcRect l="36042" t="28148" r="36250" b="31111"/>
            <a:stretch>
              <a:fillRect/>
            </a:stretch>
          </p:blipFill>
          <p:spPr>
            <a:xfrm>
              <a:off x="6572250" y="2277763"/>
              <a:ext cx="2486025" cy="2056111"/>
            </a:xfrm>
            <a:prstGeom prst="rect">
              <a:avLst/>
            </a:prstGeom>
          </p:spPr>
        </p:pic>
        <p:pic>
          <p:nvPicPr>
            <p:cNvPr id="23" name="图片 4"/>
            <p:cNvPicPr>
              <a:picLocks noChangeAspect="1"/>
            </p:cNvPicPr>
            <p:nvPr/>
          </p:nvPicPr>
          <p:blipFill rotWithShape="1">
            <a:blip r:embed="rId7">
              <a:extLst>
                <a:ext uri="{28A0092B-C50C-407E-A947-70E740481C1C}">
                  <a14:useLocalDpi xmlns:a14="http://schemas.microsoft.com/office/drawing/2010/main" val="0"/>
                </a:ext>
              </a:extLst>
            </a:blip>
            <a:srcRect l="17598" t="22557" r="8288" b="21948"/>
            <a:stretch>
              <a:fillRect/>
            </a:stretch>
          </p:blipFill>
          <p:spPr>
            <a:xfrm>
              <a:off x="6505575" y="3873867"/>
              <a:ext cx="1609725" cy="707657"/>
            </a:xfrm>
            <a:prstGeom prst="rect">
              <a:avLst/>
            </a:prstGeom>
          </p:spPr>
        </p:pic>
        <p:pic>
          <p:nvPicPr>
            <p:cNvPr id="24" name="图片 5"/>
            <p:cNvPicPr>
              <a:picLocks noChangeAspect="1"/>
            </p:cNvPicPr>
            <p:nvPr/>
          </p:nvPicPr>
          <p:blipFill rotWithShape="1">
            <a:blip r:embed="rId8">
              <a:extLst>
                <a:ext uri="{28A0092B-C50C-407E-A947-70E740481C1C}">
                  <a14:useLocalDpi xmlns:a14="http://schemas.microsoft.com/office/drawing/2010/main" val="0"/>
                </a:ext>
              </a:extLst>
            </a:blip>
            <a:srcRect l="8800" t="19395" r="8308" b="17707"/>
            <a:stretch>
              <a:fillRect/>
            </a:stretch>
          </p:blipFill>
          <p:spPr>
            <a:xfrm rot="892371">
              <a:off x="7650419" y="4065257"/>
              <a:ext cx="1235096" cy="615700"/>
            </a:xfrm>
            <a:prstGeom prst="rect">
              <a:avLst/>
            </a:prstGeom>
          </p:spPr>
        </p:pic>
      </p:grpSp>
      <p:sp>
        <p:nvSpPr>
          <p:cNvPr id="25" name="TextBox 24"/>
          <p:cNvSpPr txBox="1"/>
          <p:nvPr/>
        </p:nvSpPr>
        <p:spPr>
          <a:xfrm>
            <a:off x="1407069" y="1292957"/>
            <a:ext cx="9890216" cy="2584450"/>
          </a:xfrm>
          <a:prstGeom prst="rect">
            <a:avLst/>
          </a:prstGeom>
          <a:noFill/>
        </p:spPr>
        <p:txBody>
          <a:bodyPr wrap="square" rtlCol="0">
            <a:spAutoFit/>
          </a:bodyPr>
          <a:lstStyle/>
          <a:p>
            <a:pPr algn="ctr">
              <a:lnSpc>
                <a:spcPct val="150000"/>
              </a:lnSpc>
            </a:pPr>
            <a:r>
              <a:rPr lang="vi-VN" sz="5400" dirty="0" err="1">
                <a:solidFill>
                  <a:srgbClr val="EF63A2"/>
                </a:solidFill>
                <a:latin typeface="SVN-Caprica Script" pitchFamily="2" charset="0"/>
              </a:rPr>
              <a:t>Tạm</a:t>
            </a:r>
            <a:r>
              <a:rPr lang="vi-VN" sz="5400" dirty="0">
                <a:solidFill>
                  <a:srgbClr val="EF63A2"/>
                </a:solidFill>
                <a:latin typeface="SVN-Caprica Script" pitchFamily="2" charset="0"/>
              </a:rPr>
              <a:t> </a:t>
            </a:r>
            <a:r>
              <a:rPr lang="vi-VN" sz="5400" dirty="0" err="1">
                <a:solidFill>
                  <a:srgbClr val="EF63A2"/>
                </a:solidFill>
                <a:latin typeface="SVN-Caprica Script" pitchFamily="2" charset="0"/>
              </a:rPr>
              <a:t>biệt</a:t>
            </a:r>
            <a:r>
              <a:rPr lang="vi-VN" sz="5400" dirty="0">
                <a:solidFill>
                  <a:srgbClr val="EF63A2"/>
                </a:solidFill>
                <a:latin typeface="SVN-Caprica Script" pitchFamily="2" charset="0"/>
              </a:rPr>
              <a:t> </a:t>
            </a:r>
            <a:r>
              <a:rPr lang="vi-VN" sz="5400" dirty="0" err="1">
                <a:solidFill>
                  <a:srgbClr val="EF63A2"/>
                </a:solidFill>
                <a:latin typeface="SVN-Caprica Script" pitchFamily="2" charset="0"/>
              </a:rPr>
              <a:t>và</a:t>
            </a:r>
            <a:r>
              <a:rPr lang="vi-VN" sz="5400" dirty="0">
                <a:solidFill>
                  <a:srgbClr val="EF63A2"/>
                </a:solidFill>
                <a:latin typeface="SVN-Caprica Script" pitchFamily="2" charset="0"/>
              </a:rPr>
              <a:t> </a:t>
            </a:r>
            <a:r>
              <a:rPr lang="vi-VN" sz="5400" dirty="0" err="1">
                <a:solidFill>
                  <a:srgbClr val="EF63A2"/>
                </a:solidFill>
                <a:latin typeface="SVN-Caprica Script" pitchFamily="2" charset="0"/>
              </a:rPr>
              <a:t>hẹn</a:t>
            </a:r>
            <a:r>
              <a:rPr lang="vi-VN" sz="5400" dirty="0">
                <a:solidFill>
                  <a:srgbClr val="EF63A2"/>
                </a:solidFill>
                <a:latin typeface="SVN-Caprica Script" pitchFamily="2" charset="0"/>
              </a:rPr>
              <a:t> </a:t>
            </a:r>
            <a:r>
              <a:rPr lang="vi-VN" sz="5400" dirty="0" err="1">
                <a:solidFill>
                  <a:srgbClr val="EF63A2"/>
                </a:solidFill>
                <a:latin typeface="SVN-Caprica Script" pitchFamily="2" charset="0"/>
              </a:rPr>
              <a:t>gặp</a:t>
            </a:r>
            <a:r>
              <a:rPr lang="vi-VN" sz="5400" dirty="0">
                <a:solidFill>
                  <a:srgbClr val="EF63A2"/>
                </a:solidFill>
                <a:latin typeface="SVN-Caprica Script" pitchFamily="2" charset="0"/>
              </a:rPr>
              <a:t> </a:t>
            </a:r>
            <a:r>
              <a:rPr lang="vi-VN" sz="5400" dirty="0" err="1">
                <a:solidFill>
                  <a:srgbClr val="EF63A2"/>
                </a:solidFill>
                <a:latin typeface="SVN-Caprica Script" pitchFamily="2" charset="0"/>
              </a:rPr>
              <a:t>lại</a:t>
            </a:r>
            <a:r>
              <a:rPr lang="vi-VN" sz="5400" dirty="0">
                <a:solidFill>
                  <a:srgbClr val="EF63A2"/>
                </a:solidFill>
                <a:latin typeface="SVN-Caprica Script" pitchFamily="2" charset="0"/>
              </a:rPr>
              <a:t> </a:t>
            </a:r>
            <a:r>
              <a:rPr lang="vi-VN" sz="5400" dirty="0" err="1">
                <a:solidFill>
                  <a:srgbClr val="EF63A2"/>
                </a:solidFill>
                <a:latin typeface="SVN-Caprica Script" pitchFamily="2" charset="0"/>
              </a:rPr>
              <a:t>các</a:t>
            </a:r>
            <a:r>
              <a:rPr lang="vi-VN" sz="5400" dirty="0">
                <a:solidFill>
                  <a:srgbClr val="EF63A2"/>
                </a:solidFill>
                <a:latin typeface="SVN-Caprica Script" pitchFamily="2" charset="0"/>
              </a:rPr>
              <a:t> em ở </a:t>
            </a:r>
            <a:r>
              <a:rPr lang="en-US" altLang="vi-VN" sz="5400" dirty="0">
                <a:solidFill>
                  <a:srgbClr val="EF63A2"/>
                </a:solidFill>
                <a:latin typeface="SVN-Caprica Script" pitchFamily="2" charset="0"/>
              </a:rPr>
              <a:t>Tiết học tiếp theo!</a:t>
            </a:r>
            <a:endParaRPr lang="en-US" altLang="vi-VN" sz="5400" dirty="0">
              <a:solidFill>
                <a:srgbClr val="EF63A2"/>
              </a:solidFill>
              <a:latin typeface="SVN-Caprica Script" pitchFamily="2"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ppt_w</p:attrName>
                                        </p:attrNameLst>
                                      </p:cBhvr>
                                      <p:tavLst>
                                        <p:tav tm="0">
                                          <p:val>
                                            <p:fltVal val="0"/>
                                          </p:val>
                                        </p:tav>
                                        <p:tav tm="100000">
                                          <p:val>
                                            <p:strVal val="#ppt_w"/>
                                          </p:val>
                                        </p:tav>
                                      </p:tavLst>
                                    </p:anim>
                                    <p:anim calcmode="lin" valueType="num">
                                      <p:cBhvr>
                                        <p:cTn id="12" dur="1000" fill="hold"/>
                                        <p:tgtEl>
                                          <p:spTgt spid="10"/>
                                        </p:tgtEl>
                                        <p:attrNameLst>
                                          <p:attrName>ppt_h</p:attrName>
                                        </p:attrNameLst>
                                      </p:cBhvr>
                                      <p:tavLst>
                                        <p:tav tm="0">
                                          <p:val>
                                            <p:fltVal val="0"/>
                                          </p:val>
                                        </p:tav>
                                        <p:tav tm="100000">
                                          <p:val>
                                            <p:strVal val="#ppt_h"/>
                                          </p:val>
                                        </p:tav>
                                      </p:tavLst>
                                    </p:anim>
                                    <p:animEffect transition="in" filter="fade">
                                      <p:cBhvr>
                                        <p:cTn id="13" dur="1000"/>
                                        <p:tgtEl>
                                          <p:spTgt spid="10"/>
                                        </p:tgtEl>
                                      </p:cBhvr>
                                    </p:animEffect>
                                  </p:childTnLst>
                                </p:cTn>
                              </p:par>
                              <p:par>
                                <p:cTn id="14" presetID="42"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4000" t="-8000" r="-3000" b="-2000"/>
          </a:stretch>
        </a:blipFill>
        <a:effectLst/>
      </p:bgPr>
    </p:bg>
    <p:spTree>
      <p:nvGrpSpPr>
        <p:cNvPr id="1" name=""/>
        <p:cNvGrpSpPr/>
        <p:nvPr/>
      </p:nvGrpSpPr>
      <p:grpSpPr>
        <a:xfrm>
          <a:off x="0" y="0"/>
          <a:ext cx="0" cy="0"/>
          <a:chOff x="0" y="0"/>
          <a:chExt cx="0" cy="0"/>
        </a:xfrm>
      </p:grpSpPr>
      <p:sp>
        <p:nvSpPr>
          <p:cNvPr id="2" name="文本框 15"/>
          <p:cNvSpPr txBox="1"/>
          <p:nvPr/>
        </p:nvSpPr>
        <p:spPr>
          <a:xfrm>
            <a:off x="2311931" y="40849"/>
            <a:ext cx="7710805" cy="2306955"/>
          </a:xfrm>
          <a:prstGeom prst="rect">
            <a:avLst/>
          </a:prstGeom>
          <a:solidFill>
            <a:srgbClr val="FFF2EA">
              <a:alpha val="61000"/>
            </a:srgbClr>
          </a:solidFill>
        </p:spPr>
        <p:txBody>
          <a:bodyPr wrap="none" rtlCol="0">
            <a:spAutoFit/>
          </a:bodyPr>
          <a:lstStyle/>
          <a:p>
            <a:pPr algn="ctr"/>
            <a:r>
              <a:rPr lang="en-US" sz="4800" b="1" dirty="0">
                <a:ln w="28575">
                  <a:solidFill>
                    <a:srgbClr val="7030A0"/>
                  </a:solidFill>
                  <a:prstDash val="solid"/>
                </a:ln>
                <a:solidFill>
                  <a:srgbClr val="FECA5A"/>
                </a:solidFill>
                <a:latin typeface="Times New Roman" panose="02020603050405020304" pitchFamily="18" charset="0"/>
                <a:cs typeface="Times New Roman" panose="02020603050405020304" pitchFamily="18" charset="0"/>
              </a:rPr>
              <a:t>QUAN TÂM, CẢM THÔNG </a:t>
            </a:r>
            <a:endParaRPr lang="en-US" sz="4800" b="1" dirty="0">
              <a:ln w="28575">
                <a:solidFill>
                  <a:srgbClr val="7030A0"/>
                </a:solidFill>
                <a:prstDash val="solid"/>
              </a:ln>
              <a:solidFill>
                <a:srgbClr val="FECA5A"/>
              </a:solidFill>
              <a:latin typeface="Times New Roman" panose="02020603050405020304" pitchFamily="18" charset="0"/>
              <a:cs typeface="Times New Roman" panose="02020603050405020304" pitchFamily="18" charset="0"/>
            </a:endParaRPr>
          </a:p>
          <a:p>
            <a:pPr algn="ctr"/>
            <a:r>
              <a:rPr lang="en-US" sz="4800" b="1" dirty="0">
                <a:ln w="28575">
                  <a:solidFill>
                    <a:srgbClr val="7030A0"/>
                  </a:solidFill>
                  <a:prstDash val="solid"/>
                </a:ln>
                <a:solidFill>
                  <a:srgbClr val="FECA5A"/>
                </a:solidFill>
                <a:latin typeface="Times New Roman" panose="02020603050405020304" pitchFamily="18" charset="0"/>
                <a:cs typeface="Times New Roman" panose="02020603050405020304" pitchFamily="18" charset="0"/>
              </a:rPr>
              <a:t>VÀ CHIA SẺ</a:t>
            </a:r>
            <a:endParaRPr lang="en-US" sz="4800" b="1" dirty="0">
              <a:ln w="28575">
                <a:solidFill>
                  <a:srgbClr val="7030A0"/>
                </a:solidFill>
                <a:prstDash val="solid"/>
              </a:ln>
              <a:solidFill>
                <a:srgbClr val="FECA5A"/>
              </a:solidFill>
              <a:latin typeface="Times New Roman" panose="02020603050405020304" pitchFamily="18" charset="0"/>
              <a:cs typeface="Times New Roman" panose="02020603050405020304" pitchFamily="18" charset="0"/>
            </a:endParaRPr>
          </a:p>
          <a:p>
            <a:pPr algn="ctr"/>
            <a:r>
              <a:rPr lang="en-US" sz="4800" b="1" dirty="0">
                <a:ln w="28575">
                  <a:solidFill>
                    <a:srgbClr val="7030A0"/>
                  </a:solidFill>
                  <a:prstDash val="solid"/>
                </a:ln>
                <a:solidFill>
                  <a:srgbClr val="FECA5A"/>
                </a:solidFill>
                <a:latin typeface="Times New Roman" panose="02020603050405020304" pitchFamily="18" charset="0"/>
                <a:cs typeface="Times New Roman" panose="02020603050405020304" pitchFamily="18" charset="0"/>
              </a:rPr>
              <a:t>(TIẾT 1)</a:t>
            </a:r>
            <a:endParaRPr lang="en-US" sz="4800" b="1" dirty="0">
              <a:ln w="28575">
                <a:solidFill>
                  <a:srgbClr val="7030A0"/>
                </a:solidFill>
                <a:prstDash val="solid"/>
              </a:ln>
              <a:solidFill>
                <a:srgbClr val="FECA5A"/>
              </a:solidFill>
              <a:latin typeface="Times New Roman" panose="02020603050405020304" pitchFamily="18" charset="0"/>
              <a:cs typeface="Times New Roman" panose="02020603050405020304" pitchFamily="18" charset="0"/>
            </a:endParaRPr>
          </a:p>
        </p:txBody>
      </p:sp>
      <p:sp>
        <p:nvSpPr>
          <p:cNvPr id="11" name="文本框 15"/>
          <p:cNvSpPr txBox="1"/>
          <p:nvPr/>
        </p:nvSpPr>
        <p:spPr>
          <a:xfrm>
            <a:off x="295275" y="489585"/>
            <a:ext cx="1878330" cy="829945"/>
          </a:xfrm>
          <a:prstGeom prst="rect">
            <a:avLst/>
          </a:prstGeom>
          <a:solidFill>
            <a:schemeClr val="bg1"/>
          </a:solidFill>
        </p:spPr>
        <p:txBody>
          <a:bodyPr wrap="square" rtlCol="0">
            <a:spAutoFit/>
          </a:bodyPr>
          <a:lstStyle/>
          <a:p>
            <a:pPr algn="ctr"/>
            <a:r>
              <a:rPr lang="en-US" altLang="zh-CN" sz="48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Bài 2</a:t>
            </a:r>
            <a:endParaRPr lang="en-US" altLang="zh-CN" sz="48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6926" y="412543"/>
            <a:ext cx="6478147" cy="645160"/>
          </a:xfrm>
          <a:prstGeom prst="rect">
            <a:avLst/>
          </a:prstGeom>
          <a:noFill/>
        </p:spPr>
        <p:txBody>
          <a:bodyPr wrap="square" rtlCol="0">
            <a:spAutoFit/>
          </a:bodyPr>
          <a:lstStyle/>
          <a:p>
            <a:pPr algn="ctr" fontAlgn="ctr"/>
            <a:r>
              <a:rPr lang="en-US" sz="3600" i="1" dirty="0">
                <a:solidFill>
                  <a:srgbClr val="FF435B"/>
                </a:solidFill>
                <a:latin typeface="Times New Roman" panose="02020603050405020304" pitchFamily="18" charset="0"/>
                <a:cs typeface="Times New Roman" panose="02020603050405020304" pitchFamily="18" charset="0"/>
              </a:rPr>
              <a:t>MỤC TIÊU BÀI HỌC</a:t>
            </a:r>
            <a:endParaRPr lang="en-US" sz="3600" i="1" dirty="0">
              <a:solidFill>
                <a:srgbClr val="FF435B"/>
              </a:solidFill>
              <a:latin typeface="Times New Roman" panose="02020603050405020304" pitchFamily="18" charset="0"/>
              <a:cs typeface="Times New Roman" panose="02020603050405020304" pitchFamily="18" charset="0"/>
            </a:endParaRPr>
          </a:p>
        </p:txBody>
      </p:sp>
      <p:pic>
        <p:nvPicPr>
          <p:cNvPr id="3" name="Picture 2" descr="A picture containing indoor, birthday, decorated, colorful&#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131223" y="1344076"/>
            <a:ext cx="5529668" cy="4003964"/>
          </a:xfrm>
          <a:prstGeom prst="rect">
            <a:avLst/>
          </a:prstGeom>
        </p:spPr>
      </p:pic>
      <p:grpSp>
        <p:nvGrpSpPr>
          <p:cNvPr id="7" name="Group 6"/>
          <p:cNvGrpSpPr/>
          <p:nvPr/>
        </p:nvGrpSpPr>
        <p:grpSpPr>
          <a:xfrm>
            <a:off x="217927" y="1444475"/>
            <a:ext cx="4010108" cy="1873212"/>
            <a:chOff x="1996439" y="1494788"/>
            <a:chExt cx="3920490" cy="1769109"/>
          </a:xfrm>
        </p:grpSpPr>
        <p:sp>
          <p:nvSpPr>
            <p:cNvPr id="17" name="Shape"/>
            <p:cNvSpPr/>
            <p:nvPr/>
          </p:nvSpPr>
          <p:spPr>
            <a:xfrm>
              <a:off x="1996439" y="1494788"/>
              <a:ext cx="3920490" cy="1769109"/>
            </a:xfrm>
            <a:custGeom>
              <a:avLst/>
              <a:gdLst/>
              <a:ahLst/>
              <a:cxnLst>
                <a:cxn ang="0">
                  <a:pos x="wd2" y="hd2"/>
                </a:cxn>
                <a:cxn ang="5400000">
                  <a:pos x="wd2" y="hd2"/>
                </a:cxn>
                <a:cxn ang="10800000">
                  <a:pos x="wd2" y="hd2"/>
                </a:cxn>
                <a:cxn ang="16200000">
                  <a:pos x="wd2" y="hd2"/>
                </a:cxn>
              </a:cxnLst>
              <a:rect l="0" t="0" r="r" b="b"/>
              <a:pathLst>
                <a:path w="21600" h="21600" extrusionOk="0">
                  <a:moveTo>
                    <a:pt x="20627" y="0"/>
                  </a:moveTo>
                  <a:lnTo>
                    <a:pt x="973" y="0"/>
                  </a:lnTo>
                  <a:cubicBezTo>
                    <a:pt x="434" y="0"/>
                    <a:pt x="0" y="961"/>
                    <a:pt x="0" y="2155"/>
                  </a:cubicBezTo>
                  <a:lnTo>
                    <a:pt x="0" y="19445"/>
                  </a:lnTo>
                  <a:cubicBezTo>
                    <a:pt x="0" y="20639"/>
                    <a:pt x="434" y="21600"/>
                    <a:pt x="973" y="21600"/>
                  </a:cubicBezTo>
                  <a:lnTo>
                    <a:pt x="16730" y="21600"/>
                  </a:lnTo>
                  <a:lnTo>
                    <a:pt x="21600" y="10808"/>
                  </a:lnTo>
                  <a:lnTo>
                    <a:pt x="21600" y="2171"/>
                  </a:lnTo>
                  <a:cubicBezTo>
                    <a:pt x="21600" y="961"/>
                    <a:pt x="21166" y="0"/>
                    <a:pt x="20627" y="0"/>
                  </a:cubicBezTo>
                  <a:close/>
                </a:path>
              </a:pathLst>
            </a:custGeom>
            <a:solidFill>
              <a:srgbClr val="65B0B9"/>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defRPr sz="3000">
                  <a:solidFill>
                    <a:srgbClr val="FFFFFF"/>
                  </a:solidFill>
                  <a:effectLst>
                    <a:outerShdw blurRad="38100" dist="12700" dir="5400000" rotWithShape="0">
                      <a:srgbClr val="000000">
                        <a:alpha val="50000"/>
                      </a:srgbClr>
                    </a:outerShdw>
                  </a:effectLst>
                </a:defRPr>
              </a:pPr>
              <a:endParaRPr lang="en-US" sz="2000" dirty="0">
                <a:latin typeface="Times New Roman" panose="02020603050405020304" pitchFamily="18" charset="0"/>
                <a:cs typeface="Times New Roman" panose="02020603050405020304" pitchFamily="18" charset="0"/>
              </a:endParaRPr>
            </a:p>
            <a:p>
              <a:pPr algn="just">
                <a:defRPr sz="3000">
                  <a:solidFill>
                    <a:srgbClr val="FFFFFF"/>
                  </a:solidFill>
                  <a:effectLst>
                    <a:outerShdw blurRad="38100" dist="12700" dir="5400000" rotWithShape="0">
                      <a:srgbClr val="000000">
                        <a:alpha val="50000"/>
                      </a:srgbClr>
                    </a:outerShdw>
                  </a:effectLst>
                </a:defRPr>
              </a:pPr>
              <a:r>
                <a:rPr lang="vi-VN" sz="2000" dirty="0">
                  <a:latin typeface="Times New Roman" panose="02020603050405020304" pitchFamily="18" charset="0"/>
                  <a:cs typeface="Times New Roman" panose="02020603050405020304" pitchFamily="18" charset="0"/>
                </a:rPr>
                <a:t>Nêu </a:t>
              </a:r>
              <a:r>
                <a:rPr lang="vi-VN" sz="2000" dirty="0" err="1">
                  <a:latin typeface="Times New Roman" panose="02020603050405020304" pitchFamily="18" charset="0"/>
                  <a:cs typeface="Times New Roman" panose="02020603050405020304" pitchFamily="18" charset="0"/>
                </a:rPr>
                <a:t>được</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những</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biểu</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hiện</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của</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sự</a:t>
              </a:r>
              <a:r>
                <a:rPr lang="vi-VN" sz="2000" dirty="0">
                  <a:latin typeface="Times New Roman" panose="02020603050405020304" pitchFamily="18" charset="0"/>
                  <a:cs typeface="Times New Roman" panose="02020603050405020304" pitchFamily="18" charset="0"/>
                </a:rPr>
                <a:t> quan tâm, </a:t>
              </a:r>
              <a:r>
                <a:rPr lang="vi-VN" sz="2000" dirty="0" err="1">
                  <a:latin typeface="Times New Roman" panose="02020603050405020304" pitchFamily="18" charset="0"/>
                  <a:cs typeface="Times New Roman" panose="02020603050405020304" pitchFamily="18" charset="0"/>
                </a:rPr>
                <a:t>cảm</a:t>
              </a:r>
              <a:r>
                <a:rPr lang="vi-VN" sz="2000" dirty="0">
                  <a:latin typeface="Times New Roman" panose="02020603050405020304" pitchFamily="18" charset="0"/>
                  <a:cs typeface="Times New Roman" panose="02020603050405020304" pitchFamily="18" charset="0"/>
                </a:rPr>
                <a:t> thông</a:t>
              </a:r>
              <a:r>
                <a:rPr lang="en-US"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và</a:t>
              </a:r>
              <a:r>
                <a:rPr lang="vi-VN" sz="2000" dirty="0">
                  <a:latin typeface="Times New Roman" panose="02020603050405020304" pitchFamily="18" charset="0"/>
                  <a:cs typeface="Times New Roman" panose="02020603050405020304" pitchFamily="18" charset="0"/>
                </a:rPr>
                <a:t> chia </a:t>
              </a:r>
              <a:r>
                <a:rPr lang="vi-VN" sz="2000" dirty="0" err="1">
                  <a:latin typeface="Times New Roman" panose="02020603050405020304" pitchFamily="18" charset="0"/>
                  <a:cs typeface="Times New Roman" panose="02020603050405020304" pitchFamily="18" charset="0"/>
                </a:rPr>
                <a:t>sẻ</a:t>
              </a:r>
              <a:r>
                <a:rPr lang="en-US"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với</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người</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khác</a:t>
              </a:r>
              <a:r>
                <a:rPr lang="vi-VN" sz="2000" dirty="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a:p>
              <a:pPr>
                <a:defRPr sz="3000">
                  <a:solidFill>
                    <a:srgbClr val="FFFFFF"/>
                  </a:solidFill>
                  <a:effectLst>
                    <a:outerShdw blurRad="38100" dist="12700" dir="5400000" rotWithShape="0">
                      <a:srgbClr val="000000">
                        <a:alpha val="50000"/>
                      </a:srgbClr>
                    </a:outerShdw>
                  </a:effectLst>
                </a:defRPr>
              </a:pPr>
              <a:endParaRPr sz="2800" dirty="0">
                <a:latin typeface="Times New Roman" panose="02020603050405020304" pitchFamily="18" charset="0"/>
                <a:cs typeface="Times New Roman" panose="02020603050405020304" pitchFamily="18" charset="0"/>
              </a:endParaRPr>
            </a:p>
          </p:txBody>
        </p:sp>
        <p:sp>
          <p:nvSpPr>
            <p:cNvPr id="18" name="Shape"/>
            <p:cNvSpPr/>
            <p:nvPr/>
          </p:nvSpPr>
          <p:spPr>
            <a:xfrm>
              <a:off x="5033009" y="2379974"/>
              <a:ext cx="883920" cy="883923"/>
            </a:xfrm>
            <a:custGeom>
              <a:avLst/>
              <a:gdLst/>
              <a:ahLst/>
              <a:cxnLst>
                <a:cxn ang="0">
                  <a:pos x="wd2" y="hd2"/>
                </a:cxn>
                <a:cxn ang="5400000">
                  <a:pos x="wd2" y="hd2"/>
                </a:cxn>
                <a:cxn ang="10800000">
                  <a:pos x="wd2" y="hd2"/>
                </a:cxn>
                <a:cxn ang="16200000">
                  <a:pos x="wd2" y="hd2"/>
                </a:cxn>
              </a:cxnLst>
              <a:rect l="0" t="0" r="r" b="b"/>
              <a:pathLst>
                <a:path w="21600" h="21600" extrusionOk="0">
                  <a:moveTo>
                    <a:pt x="0" y="4314"/>
                  </a:moveTo>
                  <a:lnTo>
                    <a:pt x="0" y="21600"/>
                  </a:lnTo>
                  <a:lnTo>
                    <a:pt x="21600" y="0"/>
                  </a:lnTo>
                  <a:lnTo>
                    <a:pt x="4314" y="0"/>
                  </a:lnTo>
                  <a:cubicBezTo>
                    <a:pt x="1924" y="0"/>
                    <a:pt x="0" y="1924"/>
                    <a:pt x="0" y="4314"/>
                  </a:cubicBezTo>
                  <a:close/>
                </a:path>
              </a:pathLst>
            </a:custGeom>
            <a:solidFill>
              <a:srgbClr val="458F99"/>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000">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8135988" y="1411546"/>
            <a:ext cx="3551796" cy="1597944"/>
            <a:chOff x="6263639" y="1494788"/>
            <a:chExt cx="3920490" cy="1769109"/>
          </a:xfrm>
        </p:grpSpPr>
        <p:sp>
          <p:nvSpPr>
            <p:cNvPr id="15" name="Shape"/>
            <p:cNvSpPr/>
            <p:nvPr/>
          </p:nvSpPr>
          <p:spPr>
            <a:xfrm>
              <a:off x="6263639" y="1494788"/>
              <a:ext cx="3920490" cy="1769109"/>
            </a:xfrm>
            <a:custGeom>
              <a:avLst/>
              <a:gdLst/>
              <a:ahLst/>
              <a:cxnLst>
                <a:cxn ang="0">
                  <a:pos x="wd2" y="hd2"/>
                </a:cxn>
                <a:cxn ang="5400000">
                  <a:pos x="wd2" y="hd2"/>
                </a:cxn>
                <a:cxn ang="10800000">
                  <a:pos x="wd2" y="hd2"/>
                </a:cxn>
                <a:cxn ang="16200000">
                  <a:pos x="wd2" y="hd2"/>
                </a:cxn>
              </a:cxnLst>
              <a:rect l="0" t="0" r="r" b="b"/>
              <a:pathLst>
                <a:path w="21600" h="21600" extrusionOk="0">
                  <a:moveTo>
                    <a:pt x="20627" y="0"/>
                  </a:moveTo>
                  <a:lnTo>
                    <a:pt x="973" y="0"/>
                  </a:lnTo>
                  <a:cubicBezTo>
                    <a:pt x="434" y="0"/>
                    <a:pt x="0" y="961"/>
                    <a:pt x="0" y="2155"/>
                  </a:cubicBezTo>
                  <a:lnTo>
                    <a:pt x="0" y="19445"/>
                  </a:lnTo>
                  <a:cubicBezTo>
                    <a:pt x="0" y="20639"/>
                    <a:pt x="434" y="21600"/>
                    <a:pt x="973" y="21600"/>
                  </a:cubicBezTo>
                  <a:lnTo>
                    <a:pt x="16730" y="21600"/>
                  </a:lnTo>
                  <a:lnTo>
                    <a:pt x="21600" y="10808"/>
                  </a:lnTo>
                  <a:lnTo>
                    <a:pt x="21600" y="2171"/>
                  </a:lnTo>
                  <a:cubicBezTo>
                    <a:pt x="21600" y="961"/>
                    <a:pt x="21166" y="0"/>
                    <a:pt x="20627" y="0"/>
                  </a:cubicBezTo>
                  <a:close/>
                </a:path>
              </a:pathLst>
            </a:custGeom>
            <a:solidFill>
              <a:srgbClr val="65B0B9"/>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lang="en-US" sz="2000" dirty="0">
                <a:latin typeface="Times New Roman" panose="02020603050405020304" pitchFamily="18" charset="0"/>
                <a:cs typeface="Times New Roman" panose="02020603050405020304" pitchFamily="18" charset="0"/>
              </a:endParaRPr>
            </a:p>
            <a:p>
              <a:pPr>
                <a:defRPr sz="3000">
                  <a:solidFill>
                    <a:srgbClr val="FFFFFF"/>
                  </a:solidFill>
                  <a:effectLst>
                    <a:outerShdw blurRad="38100" dist="12700" dir="5400000" rotWithShape="0">
                      <a:srgbClr val="000000">
                        <a:alpha val="50000"/>
                      </a:srgbClr>
                    </a:outerShdw>
                  </a:effectLst>
                </a:defRPr>
              </a:pPr>
              <a:r>
                <a:rPr lang="vi-VN" sz="2000" dirty="0" err="1">
                  <a:latin typeface="Times New Roman" panose="02020603050405020304" pitchFamily="18" charset="0"/>
                  <a:cs typeface="Times New Roman" panose="02020603050405020304" pitchFamily="18" charset="0"/>
                </a:rPr>
                <a:t>Hiểu</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được</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vì</a:t>
              </a:r>
              <a:r>
                <a:rPr lang="vi-VN" sz="2000" dirty="0">
                  <a:latin typeface="Times New Roman" panose="02020603050405020304" pitchFamily="18" charset="0"/>
                  <a:cs typeface="Times New Roman" panose="02020603050405020304" pitchFamily="18" charset="0"/>
                </a:rPr>
                <a:t> sao </a:t>
              </a:r>
              <a:r>
                <a:rPr lang="vi-VN" sz="2000" dirty="0" err="1">
                  <a:latin typeface="Times New Roman" panose="02020603050405020304" pitchFamily="18" charset="0"/>
                  <a:cs typeface="Times New Roman" panose="02020603050405020304" pitchFamily="18" charset="0"/>
                </a:rPr>
                <a:t>mọi</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người</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phải</a:t>
              </a:r>
              <a:r>
                <a:rPr lang="vi-VN" sz="2000" dirty="0">
                  <a:latin typeface="Times New Roman" panose="02020603050405020304" pitchFamily="18" charset="0"/>
                  <a:cs typeface="Times New Roman" panose="02020603050405020304" pitchFamily="18" charset="0"/>
                </a:rPr>
                <a:t> quan tâm, </a:t>
              </a:r>
              <a:r>
                <a:rPr lang="vi-VN" sz="2000" dirty="0" err="1">
                  <a:latin typeface="Times New Roman" panose="02020603050405020304" pitchFamily="18" charset="0"/>
                  <a:cs typeface="Times New Roman" panose="02020603050405020304" pitchFamily="18" charset="0"/>
                </a:rPr>
                <a:t>cảm</a:t>
              </a:r>
              <a:r>
                <a:rPr lang="vi-VN" sz="2000" dirty="0">
                  <a:latin typeface="Times New Roman" panose="02020603050405020304" pitchFamily="18" charset="0"/>
                  <a:cs typeface="Times New Roman" panose="02020603050405020304" pitchFamily="18" charset="0"/>
                </a:rPr>
                <a:t> thông </a:t>
              </a:r>
              <a:r>
                <a:rPr lang="vi-VN" sz="2000" dirty="0" err="1">
                  <a:latin typeface="Times New Roman" panose="02020603050405020304" pitchFamily="18" charset="0"/>
                  <a:cs typeface="Times New Roman" panose="02020603050405020304" pitchFamily="18" charset="0"/>
                </a:rPr>
                <a:t>và</a:t>
              </a:r>
              <a:r>
                <a:rPr lang="vi-VN" sz="2000" dirty="0">
                  <a:latin typeface="Times New Roman" panose="02020603050405020304" pitchFamily="18" charset="0"/>
                  <a:cs typeface="Times New Roman" panose="02020603050405020304" pitchFamily="18" charset="0"/>
                </a:rPr>
                <a:t> chia </a:t>
              </a:r>
              <a:r>
                <a:rPr lang="vi-VN" sz="2000" dirty="0" err="1">
                  <a:latin typeface="Times New Roman" panose="02020603050405020304" pitchFamily="18" charset="0"/>
                  <a:cs typeface="Times New Roman" panose="02020603050405020304" pitchFamily="18" charset="0"/>
                </a:rPr>
                <a:t>sẻ</a:t>
              </a:r>
              <a:r>
                <a:rPr lang="en-US"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với</a:t>
              </a:r>
              <a:r>
                <a:rPr lang="vi-VN" sz="2000" dirty="0">
                  <a:latin typeface="Times New Roman" panose="02020603050405020304" pitchFamily="18" charset="0"/>
                  <a:cs typeface="Times New Roman" panose="02020603050405020304" pitchFamily="18" charset="0"/>
                </a:rPr>
                <a:t> nhau.</a:t>
              </a:r>
              <a:endParaRPr lang="vi-VN" sz="2000" dirty="0">
                <a:latin typeface="Times New Roman" panose="02020603050405020304" pitchFamily="18" charset="0"/>
                <a:cs typeface="Times New Roman" panose="02020603050405020304" pitchFamily="18" charset="0"/>
              </a:endParaRPr>
            </a:p>
            <a:p>
              <a:pPr>
                <a:defRPr sz="3000">
                  <a:solidFill>
                    <a:srgbClr val="FFFFFF"/>
                  </a:solidFill>
                  <a:effectLst>
                    <a:outerShdw blurRad="38100" dist="12700" dir="5400000" rotWithShape="0">
                      <a:srgbClr val="000000">
                        <a:alpha val="50000"/>
                      </a:srgbClr>
                    </a:outerShdw>
                  </a:effectLst>
                </a:defRPr>
              </a:pPr>
              <a:endParaRPr sz="2000" dirty="0">
                <a:latin typeface="Times New Roman" panose="02020603050405020304" pitchFamily="18" charset="0"/>
                <a:cs typeface="Times New Roman" panose="02020603050405020304" pitchFamily="18" charset="0"/>
              </a:endParaRPr>
            </a:p>
          </p:txBody>
        </p:sp>
        <p:sp>
          <p:nvSpPr>
            <p:cNvPr id="16" name="Shape"/>
            <p:cNvSpPr/>
            <p:nvPr/>
          </p:nvSpPr>
          <p:spPr>
            <a:xfrm>
              <a:off x="9300209" y="2379974"/>
              <a:ext cx="883920" cy="883923"/>
            </a:xfrm>
            <a:custGeom>
              <a:avLst/>
              <a:gdLst/>
              <a:ahLst/>
              <a:cxnLst>
                <a:cxn ang="0">
                  <a:pos x="wd2" y="hd2"/>
                </a:cxn>
                <a:cxn ang="5400000">
                  <a:pos x="wd2" y="hd2"/>
                </a:cxn>
                <a:cxn ang="10800000">
                  <a:pos x="wd2" y="hd2"/>
                </a:cxn>
                <a:cxn ang="16200000">
                  <a:pos x="wd2" y="hd2"/>
                </a:cxn>
              </a:cxnLst>
              <a:rect l="0" t="0" r="r" b="b"/>
              <a:pathLst>
                <a:path w="21600" h="21600" extrusionOk="0">
                  <a:moveTo>
                    <a:pt x="0" y="4314"/>
                  </a:moveTo>
                  <a:lnTo>
                    <a:pt x="0" y="21600"/>
                  </a:lnTo>
                  <a:lnTo>
                    <a:pt x="21600" y="0"/>
                  </a:lnTo>
                  <a:lnTo>
                    <a:pt x="4314" y="0"/>
                  </a:lnTo>
                  <a:cubicBezTo>
                    <a:pt x="1924" y="0"/>
                    <a:pt x="0" y="1924"/>
                    <a:pt x="0" y="4314"/>
                  </a:cubicBezTo>
                  <a:close/>
                </a:path>
              </a:pathLst>
            </a:custGeom>
            <a:solidFill>
              <a:srgbClr val="458F99"/>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000">
                <a:latin typeface="Times New Roman" panose="02020603050405020304" pitchFamily="18" charset="0"/>
                <a:cs typeface="Times New Roman" panose="02020603050405020304" pitchFamily="18" charset="0"/>
              </a:endParaRPr>
            </a:p>
          </p:txBody>
        </p:sp>
      </p:grpSp>
      <p:grpSp>
        <p:nvGrpSpPr>
          <p:cNvPr id="9" name="Group 8"/>
          <p:cNvGrpSpPr/>
          <p:nvPr/>
        </p:nvGrpSpPr>
        <p:grpSpPr>
          <a:xfrm>
            <a:off x="217927" y="4747665"/>
            <a:ext cx="4115131" cy="1873212"/>
            <a:chOff x="1996439" y="3590288"/>
            <a:chExt cx="3920490" cy="1769109"/>
          </a:xfrm>
        </p:grpSpPr>
        <p:sp>
          <p:nvSpPr>
            <p:cNvPr id="13" name="Shape"/>
            <p:cNvSpPr/>
            <p:nvPr/>
          </p:nvSpPr>
          <p:spPr>
            <a:xfrm>
              <a:off x="1996439" y="3590288"/>
              <a:ext cx="3920490" cy="1769109"/>
            </a:xfrm>
            <a:custGeom>
              <a:avLst/>
              <a:gdLst/>
              <a:ahLst/>
              <a:cxnLst>
                <a:cxn ang="0">
                  <a:pos x="wd2" y="hd2"/>
                </a:cxn>
                <a:cxn ang="5400000">
                  <a:pos x="wd2" y="hd2"/>
                </a:cxn>
                <a:cxn ang="10800000">
                  <a:pos x="wd2" y="hd2"/>
                </a:cxn>
                <a:cxn ang="16200000">
                  <a:pos x="wd2" y="hd2"/>
                </a:cxn>
              </a:cxnLst>
              <a:rect l="0" t="0" r="r" b="b"/>
              <a:pathLst>
                <a:path w="21600" h="21600" extrusionOk="0">
                  <a:moveTo>
                    <a:pt x="20627" y="0"/>
                  </a:moveTo>
                  <a:lnTo>
                    <a:pt x="973" y="0"/>
                  </a:lnTo>
                  <a:cubicBezTo>
                    <a:pt x="434" y="0"/>
                    <a:pt x="0" y="961"/>
                    <a:pt x="0" y="2155"/>
                  </a:cubicBezTo>
                  <a:lnTo>
                    <a:pt x="0" y="19445"/>
                  </a:lnTo>
                  <a:cubicBezTo>
                    <a:pt x="0" y="20639"/>
                    <a:pt x="434" y="21600"/>
                    <a:pt x="973" y="21600"/>
                  </a:cubicBezTo>
                  <a:lnTo>
                    <a:pt x="16730" y="21600"/>
                  </a:lnTo>
                  <a:lnTo>
                    <a:pt x="21600" y="10808"/>
                  </a:lnTo>
                  <a:lnTo>
                    <a:pt x="21600" y="2140"/>
                  </a:lnTo>
                  <a:cubicBezTo>
                    <a:pt x="21600" y="961"/>
                    <a:pt x="21166" y="0"/>
                    <a:pt x="20627" y="0"/>
                  </a:cubicBezTo>
                  <a:close/>
                </a:path>
              </a:pathLst>
            </a:custGeom>
            <a:solidFill>
              <a:srgbClr val="65B0B9"/>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defRPr sz="3000">
                  <a:solidFill>
                    <a:srgbClr val="FFFFFF"/>
                  </a:solidFill>
                  <a:effectLst>
                    <a:outerShdw blurRad="38100" dist="12700" dir="5400000" rotWithShape="0">
                      <a:srgbClr val="000000">
                        <a:alpha val="50000"/>
                      </a:srgbClr>
                    </a:outerShdw>
                  </a:effectLst>
                </a:defRPr>
              </a:pPr>
              <a:r>
                <a:rPr lang="vi-VN" sz="2000" dirty="0" err="1">
                  <a:latin typeface="Times New Roman" panose="02020603050405020304" pitchFamily="18" charset="0"/>
                  <a:cs typeface="Times New Roman" panose="02020603050405020304" pitchFamily="18" charset="0"/>
                </a:rPr>
                <a:t>Thường</a:t>
              </a:r>
              <a:r>
                <a:rPr lang="vi-VN" sz="2000" dirty="0">
                  <a:latin typeface="Times New Roman" panose="02020603050405020304" pitchFamily="18" charset="0"/>
                  <a:cs typeface="Times New Roman" panose="02020603050405020304" pitchFamily="18" charset="0"/>
                </a:rPr>
                <a:t> xuyên </a:t>
              </a:r>
              <a:r>
                <a:rPr lang="vi-VN" sz="2000" dirty="0" err="1">
                  <a:latin typeface="Times New Roman" panose="02020603050405020304" pitchFamily="18" charset="0"/>
                  <a:cs typeface="Times New Roman" panose="02020603050405020304" pitchFamily="18" charset="0"/>
                </a:rPr>
                <a:t>có</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những</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lời</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nói</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việc</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làm</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thể</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hiện</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sự</a:t>
              </a:r>
              <a:r>
                <a:rPr lang="vi-VN" sz="2000" dirty="0">
                  <a:latin typeface="Times New Roman" panose="02020603050405020304" pitchFamily="18" charset="0"/>
                  <a:cs typeface="Times New Roman" panose="02020603050405020304" pitchFamily="18" charset="0"/>
                </a:rPr>
                <a:t> quan tâm,</a:t>
              </a:r>
              <a:r>
                <a:rPr lang="en-US"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cảm</a:t>
              </a:r>
              <a:r>
                <a:rPr lang="vi-VN" sz="2000" dirty="0">
                  <a:latin typeface="Times New Roman" panose="02020603050405020304" pitchFamily="18" charset="0"/>
                  <a:cs typeface="Times New Roman" panose="02020603050405020304" pitchFamily="18" charset="0"/>
                </a:rPr>
                <a:t> thông </a:t>
              </a:r>
              <a:r>
                <a:rPr lang="vi-VN" sz="2000" dirty="0" err="1">
                  <a:latin typeface="Times New Roman" panose="02020603050405020304" pitchFamily="18" charset="0"/>
                  <a:cs typeface="Times New Roman" panose="02020603050405020304" pitchFamily="18" charset="0"/>
                </a:rPr>
                <a:t>và</a:t>
              </a:r>
              <a:r>
                <a:rPr lang="vi-VN" sz="2000" dirty="0">
                  <a:latin typeface="Times New Roman" panose="02020603050405020304" pitchFamily="18" charset="0"/>
                  <a:cs typeface="Times New Roman" panose="02020603050405020304" pitchFamily="18" charset="0"/>
                </a:rPr>
                <a:t> chia </a:t>
              </a:r>
              <a:r>
                <a:rPr lang="vi-VN" sz="2000" dirty="0" err="1">
                  <a:latin typeface="Times New Roman" panose="02020603050405020304" pitchFamily="18" charset="0"/>
                  <a:cs typeface="Times New Roman" panose="02020603050405020304" pitchFamily="18" charset="0"/>
                </a:rPr>
                <a:t>sẻ</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với</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mọi</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a:t>
              </a:r>
              <a:endParaRPr sz="2800" dirty="0">
                <a:latin typeface="Times New Roman" panose="02020603050405020304" pitchFamily="18" charset="0"/>
                <a:cs typeface="Times New Roman" panose="02020603050405020304" pitchFamily="18" charset="0"/>
              </a:endParaRPr>
            </a:p>
          </p:txBody>
        </p:sp>
        <p:sp>
          <p:nvSpPr>
            <p:cNvPr id="14" name="Shape"/>
            <p:cNvSpPr/>
            <p:nvPr/>
          </p:nvSpPr>
          <p:spPr>
            <a:xfrm>
              <a:off x="5033009" y="4475474"/>
              <a:ext cx="883920" cy="883923"/>
            </a:xfrm>
            <a:custGeom>
              <a:avLst/>
              <a:gdLst/>
              <a:ahLst/>
              <a:cxnLst>
                <a:cxn ang="0">
                  <a:pos x="wd2" y="hd2"/>
                </a:cxn>
                <a:cxn ang="5400000">
                  <a:pos x="wd2" y="hd2"/>
                </a:cxn>
                <a:cxn ang="10800000">
                  <a:pos x="wd2" y="hd2"/>
                </a:cxn>
                <a:cxn ang="16200000">
                  <a:pos x="wd2" y="hd2"/>
                </a:cxn>
              </a:cxnLst>
              <a:rect l="0" t="0" r="r" b="b"/>
              <a:pathLst>
                <a:path w="21600" h="21600" extrusionOk="0">
                  <a:moveTo>
                    <a:pt x="0" y="4314"/>
                  </a:moveTo>
                  <a:lnTo>
                    <a:pt x="0" y="21600"/>
                  </a:lnTo>
                  <a:lnTo>
                    <a:pt x="21600" y="0"/>
                  </a:lnTo>
                  <a:lnTo>
                    <a:pt x="4314" y="0"/>
                  </a:lnTo>
                  <a:cubicBezTo>
                    <a:pt x="1924" y="0"/>
                    <a:pt x="0" y="1924"/>
                    <a:pt x="0" y="4314"/>
                  </a:cubicBezTo>
                  <a:close/>
                </a:path>
              </a:pathLst>
            </a:custGeom>
            <a:solidFill>
              <a:srgbClr val="458F99"/>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000">
                <a:latin typeface="Times New Roman" panose="02020603050405020304" pitchFamily="18" charset="0"/>
                <a:cs typeface="Times New Roman" panose="02020603050405020304" pitchFamily="18" charset="0"/>
              </a:endParaRPr>
            </a:p>
          </p:txBody>
        </p:sp>
      </p:grpSp>
      <p:grpSp>
        <p:nvGrpSpPr>
          <p:cNvPr id="10" name="Group 9"/>
          <p:cNvGrpSpPr/>
          <p:nvPr/>
        </p:nvGrpSpPr>
        <p:grpSpPr>
          <a:xfrm>
            <a:off x="7276968" y="4747665"/>
            <a:ext cx="4697105" cy="1873212"/>
            <a:chOff x="6263639" y="3590288"/>
            <a:chExt cx="3920490" cy="1769109"/>
          </a:xfrm>
        </p:grpSpPr>
        <p:sp>
          <p:nvSpPr>
            <p:cNvPr id="11" name="Shape"/>
            <p:cNvSpPr/>
            <p:nvPr/>
          </p:nvSpPr>
          <p:spPr>
            <a:xfrm>
              <a:off x="6263639" y="3590288"/>
              <a:ext cx="3920490" cy="1769109"/>
            </a:xfrm>
            <a:custGeom>
              <a:avLst/>
              <a:gdLst/>
              <a:ahLst/>
              <a:cxnLst>
                <a:cxn ang="0">
                  <a:pos x="wd2" y="hd2"/>
                </a:cxn>
                <a:cxn ang="5400000">
                  <a:pos x="wd2" y="hd2"/>
                </a:cxn>
                <a:cxn ang="10800000">
                  <a:pos x="wd2" y="hd2"/>
                </a:cxn>
                <a:cxn ang="16200000">
                  <a:pos x="wd2" y="hd2"/>
                </a:cxn>
              </a:cxnLst>
              <a:rect l="0" t="0" r="r" b="b"/>
              <a:pathLst>
                <a:path w="21600" h="21600" extrusionOk="0">
                  <a:moveTo>
                    <a:pt x="20627" y="0"/>
                  </a:moveTo>
                  <a:lnTo>
                    <a:pt x="973" y="0"/>
                  </a:lnTo>
                  <a:cubicBezTo>
                    <a:pt x="434" y="0"/>
                    <a:pt x="0" y="961"/>
                    <a:pt x="0" y="2155"/>
                  </a:cubicBezTo>
                  <a:lnTo>
                    <a:pt x="0" y="19445"/>
                  </a:lnTo>
                  <a:cubicBezTo>
                    <a:pt x="0" y="20639"/>
                    <a:pt x="434" y="21600"/>
                    <a:pt x="973" y="21600"/>
                  </a:cubicBezTo>
                  <a:lnTo>
                    <a:pt x="16730" y="21600"/>
                  </a:lnTo>
                  <a:lnTo>
                    <a:pt x="21600" y="10808"/>
                  </a:lnTo>
                  <a:lnTo>
                    <a:pt x="21600" y="2140"/>
                  </a:lnTo>
                  <a:cubicBezTo>
                    <a:pt x="21600" y="961"/>
                    <a:pt x="21166" y="0"/>
                    <a:pt x="20627" y="0"/>
                  </a:cubicBezTo>
                  <a:close/>
                </a:path>
              </a:pathLst>
            </a:custGeom>
            <a:solidFill>
              <a:srgbClr val="65B0B9"/>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lang="en-US" sz="2000" dirty="0">
                <a:latin typeface="Times New Roman" panose="02020603050405020304" pitchFamily="18" charset="0"/>
                <a:cs typeface="Times New Roman" panose="02020603050405020304" pitchFamily="18" charset="0"/>
              </a:endParaRPr>
            </a:p>
            <a:p>
              <a:pPr>
                <a:defRPr sz="3000">
                  <a:solidFill>
                    <a:srgbClr val="FFFFFF"/>
                  </a:solidFill>
                  <a:effectLst>
                    <a:outerShdw blurRad="38100" dist="12700" dir="5400000" rotWithShape="0">
                      <a:srgbClr val="000000">
                        <a:alpha val="50000"/>
                      </a:srgbClr>
                    </a:outerShdw>
                  </a:effectLst>
                </a:defRPr>
              </a:pPr>
              <a:r>
                <a:rPr lang="vi-VN" sz="2000" dirty="0" err="1">
                  <a:latin typeface="Times New Roman" panose="02020603050405020304" pitchFamily="18" charset="0"/>
                  <a:cs typeface="Times New Roman" panose="02020603050405020304" pitchFamily="18" charset="0"/>
                </a:rPr>
                <a:t>Khích</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lệ</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động</a:t>
              </a:r>
              <a:r>
                <a:rPr lang="vi-VN" sz="2000" dirty="0">
                  <a:latin typeface="Times New Roman" panose="02020603050405020304" pitchFamily="18" charset="0"/>
                  <a:cs typeface="Times New Roman" panose="02020603050405020304" pitchFamily="18" charset="0"/>
                </a:rPr>
                <a:t> viên </a:t>
              </a:r>
              <a:r>
                <a:rPr lang="vi-VN" sz="2000" dirty="0" err="1">
                  <a:latin typeface="Times New Roman" panose="02020603050405020304" pitchFamily="18" charset="0"/>
                  <a:cs typeface="Times New Roman" panose="02020603050405020304" pitchFamily="18" charset="0"/>
                </a:rPr>
                <a:t>bạn</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bè</a:t>
              </a:r>
              <a:r>
                <a:rPr lang="vi-VN" sz="2000" dirty="0">
                  <a:latin typeface="Times New Roman" panose="02020603050405020304" pitchFamily="18" charset="0"/>
                  <a:cs typeface="Times New Roman" panose="02020603050405020304" pitchFamily="18" charset="0"/>
                </a:rPr>
                <a:t> quan tâm, </a:t>
              </a:r>
              <a:r>
                <a:rPr lang="vi-VN" sz="2000" dirty="0" err="1">
                  <a:latin typeface="Times New Roman" panose="02020603050405020304" pitchFamily="18" charset="0"/>
                  <a:cs typeface="Times New Roman" panose="02020603050405020304" pitchFamily="18" charset="0"/>
                </a:rPr>
                <a:t>cảm</a:t>
              </a:r>
              <a:r>
                <a:rPr lang="vi-VN" sz="2000" dirty="0">
                  <a:latin typeface="Times New Roman" panose="02020603050405020304" pitchFamily="18" charset="0"/>
                  <a:cs typeface="Times New Roman" panose="02020603050405020304" pitchFamily="18" charset="0"/>
                </a:rPr>
                <a:t> thông </a:t>
              </a:r>
              <a:r>
                <a:rPr lang="vi-VN" sz="2000" dirty="0" err="1">
                  <a:latin typeface="Times New Roman" panose="02020603050405020304" pitchFamily="18" charset="0"/>
                  <a:cs typeface="Times New Roman" panose="02020603050405020304" pitchFamily="18" charset="0"/>
                </a:rPr>
                <a:t>và</a:t>
              </a:r>
              <a:r>
                <a:rPr lang="vi-VN" sz="2000" dirty="0">
                  <a:latin typeface="Times New Roman" panose="02020603050405020304" pitchFamily="18" charset="0"/>
                  <a:cs typeface="Times New Roman" panose="02020603050405020304" pitchFamily="18" charset="0"/>
                </a:rPr>
                <a:t> chia </a:t>
              </a:r>
              <a:r>
                <a:rPr lang="vi-VN" sz="2000" dirty="0" err="1">
                  <a:latin typeface="Times New Roman" panose="02020603050405020304" pitchFamily="18" charset="0"/>
                  <a:cs typeface="Times New Roman" panose="02020603050405020304" pitchFamily="18" charset="0"/>
                </a:rPr>
                <a:t>sẻ</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với</a:t>
              </a:r>
              <a:r>
                <a:rPr lang="vi-VN" sz="2000" dirty="0">
                  <a:latin typeface="Times New Roman" panose="02020603050405020304" pitchFamily="18" charset="0"/>
                  <a:cs typeface="Times New Roman" panose="02020603050405020304" pitchFamily="18" charset="0"/>
                </a:rPr>
                <a:t> nhau;</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phê </a:t>
              </a:r>
              <a:r>
                <a:rPr lang="vi-VN" sz="2000" dirty="0" err="1">
                  <a:latin typeface="Times New Roman" panose="02020603050405020304" pitchFamily="18" charset="0"/>
                  <a:cs typeface="Times New Roman" panose="02020603050405020304" pitchFamily="18" charset="0"/>
                </a:rPr>
                <a:t>phán</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thói</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ích</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kỉ</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thờ</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ơ</a:t>
              </a:r>
              <a:r>
                <a:rPr lang="en-US"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trước</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khó</a:t>
              </a:r>
              <a:r>
                <a:rPr lang="vi-VN" sz="2000" dirty="0">
                  <a:latin typeface="Times New Roman" panose="02020603050405020304" pitchFamily="18" charset="0"/>
                  <a:cs typeface="Times New Roman" panose="02020603050405020304" pitchFamily="18" charset="0"/>
                </a:rPr>
                <a:t> khăn, </a:t>
              </a:r>
              <a:r>
                <a:rPr lang="vi-VN" sz="2000" dirty="0" err="1">
                  <a:latin typeface="Times New Roman" panose="02020603050405020304" pitchFamily="18" charset="0"/>
                  <a:cs typeface="Times New Roman" panose="02020603050405020304" pitchFamily="18" charset="0"/>
                </a:rPr>
                <a:t>mất</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mát</a:t>
              </a:r>
              <a:r>
                <a:rPr lang="vi-VN" sz="2000"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p>
              <a:pPr>
                <a:defRPr sz="3000">
                  <a:solidFill>
                    <a:srgbClr val="FFFFFF"/>
                  </a:solidFill>
                  <a:effectLst>
                    <a:outerShdw blurRad="38100" dist="12700" dir="5400000" rotWithShape="0">
                      <a:srgbClr val="000000">
                        <a:alpha val="50000"/>
                      </a:srgbClr>
                    </a:outerShdw>
                  </a:effectLst>
                </a:defRPr>
              </a:pPr>
              <a:r>
                <a:rPr lang="vi-VN" sz="2000" dirty="0" err="1">
                  <a:latin typeface="Times New Roman" panose="02020603050405020304" pitchFamily="18" charset="0"/>
                  <a:cs typeface="Times New Roman" panose="02020603050405020304" pitchFamily="18" charset="0"/>
                </a:rPr>
                <a:t>của</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người</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khác</a:t>
              </a:r>
              <a:r>
                <a:rPr lang="vi-VN" sz="2000" dirty="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a:p>
              <a:pPr>
                <a:defRPr sz="3000">
                  <a:solidFill>
                    <a:srgbClr val="FFFFFF"/>
                  </a:solidFill>
                  <a:effectLst>
                    <a:outerShdw blurRad="38100" dist="12700" dir="5400000" rotWithShape="0">
                      <a:srgbClr val="000000">
                        <a:alpha val="50000"/>
                      </a:srgbClr>
                    </a:outerShdw>
                  </a:effectLst>
                </a:defRPr>
              </a:pPr>
              <a:endParaRPr dirty="0">
                <a:latin typeface="Times New Roman" panose="02020603050405020304" pitchFamily="18" charset="0"/>
                <a:cs typeface="Times New Roman" panose="02020603050405020304" pitchFamily="18" charset="0"/>
              </a:endParaRPr>
            </a:p>
          </p:txBody>
        </p:sp>
        <p:sp>
          <p:nvSpPr>
            <p:cNvPr id="12" name="Shape"/>
            <p:cNvSpPr/>
            <p:nvPr/>
          </p:nvSpPr>
          <p:spPr>
            <a:xfrm>
              <a:off x="9300209" y="4475474"/>
              <a:ext cx="883920" cy="883923"/>
            </a:xfrm>
            <a:custGeom>
              <a:avLst/>
              <a:gdLst/>
              <a:ahLst/>
              <a:cxnLst>
                <a:cxn ang="0">
                  <a:pos x="wd2" y="hd2"/>
                </a:cxn>
                <a:cxn ang="5400000">
                  <a:pos x="wd2" y="hd2"/>
                </a:cxn>
                <a:cxn ang="10800000">
                  <a:pos x="wd2" y="hd2"/>
                </a:cxn>
                <a:cxn ang="16200000">
                  <a:pos x="wd2" y="hd2"/>
                </a:cxn>
              </a:cxnLst>
              <a:rect l="0" t="0" r="r" b="b"/>
              <a:pathLst>
                <a:path w="21600" h="21600" extrusionOk="0">
                  <a:moveTo>
                    <a:pt x="0" y="4314"/>
                  </a:moveTo>
                  <a:lnTo>
                    <a:pt x="0" y="21600"/>
                  </a:lnTo>
                  <a:lnTo>
                    <a:pt x="21600" y="0"/>
                  </a:lnTo>
                  <a:lnTo>
                    <a:pt x="4314" y="0"/>
                  </a:lnTo>
                  <a:cubicBezTo>
                    <a:pt x="1924" y="0"/>
                    <a:pt x="0" y="1924"/>
                    <a:pt x="0" y="4314"/>
                  </a:cubicBezTo>
                  <a:close/>
                </a:path>
              </a:pathLst>
            </a:custGeom>
            <a:solidFill>
              <a:srgbClr val="458F99"/>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000" dirty="0">
                <a:latin typeface="Times New Roman" panose="02020603050405020304" pitchFamily="18" charset="0"/>
                <a:cs typeface="Times New Roman" panose="02020603050405020304" pitchFamily="18" charset="0"/>
              </a:endParaRPr>
            </a:p>
          </p:txBody>
        </p:sp>
      </p:grpSp>
      <p:pic>
        <p:nvPicPr>
          <p:cNvPr id="20" name="Picture 19"/>
          <p:cNvPicPr>
            <a:picLocks noChangeAspect="1"/>
          </p:cNvPicPr>
          <p:nvPr/>
        </p:nvPicPr>
        <p:blipFill>
          <a:blip r:embed="rId2"/>
          <a:stretch>
            <a:fillRect/>
          </a:stretch>
        </p:blipFill>
        <p:spPr>
          <a:xfrm>
            <a:off x="3131223" y="117563"/>
            <a:ext cx="1023049" cy="102304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50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100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150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b="20491"/>
          <a:stretch>
            <a:fillRect/>
          </a:stretch>
        </p:blipFill>
        <p:spPr>
          <a:xfrm>
            <a:off x="0" y="279400"/>
            <a:ext cx="12192000" cy="6578600"/>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3141274" y="227118"/>
            <a:ext cx="7034085" cy="5296449"/>
            <a:chOff x="-558688" y="0"/>
            <a:chExt cx="9107943" cy="6858000"/>
          </a:xfrm>
        </p:grpSpPr>
        <p:pic>
          <p:nvPicPr>
            <p:cNvPr id="11" name="图片 10"/>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05730" y="4368058"/>
            <a:ext cx="4826266" cy="2413134"/>
          </a:xfrm>
          <a:prstGeom prst="rect">
            <a:avLst/>
          </a:prstGeom>
        </p:spPr>
      </p:pic>
      <p:pic>
        <p:nvPicPr>
          <p:cNvPr id="8"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338781">
            <a:off x="9958539" y="590753"/>
            <a:ext cx="1063853" cy="1355319"/>
          </a:xfrm>
          <a:prstGeom prst="rect">
            <a:avLst/>
          </a:prstGeom>
        </p:spPr>
      </p:pic>
      <p:sp>
        <p:nvSpPr>
          <p:cNvPr id="4" name="TextBox 3"/>
          <p:cNvSpPr txBox="1"/>
          <p:nvPr/>
        </p:nvSpPr>
        <p:spPr>
          <a:xfrm>
            <a:off x="3152697" y="2149795"/>
            <a:ext cx="6478147" cy="1198880"/>
          </a:xfrm>
          <a:prstGeom prst="rect">
            <a:avLst/>
          </a:prstGeom>
          <a:noFill/>
        </p:spPr>
        <p:txBody>
          <a:bodyPr wrap="square" rtlCol="0">
            <a:spAutoFit/>
          </a:bodyPr>
          <a:lstStyle/>
          <a:p>
            <a:pPr algn="ctr"/>
            <a:r>
              <a:rPr lang="en-US" sz="7200" b="1" i="1" dirty="0">
                <a:solidFill>
                  <a:srgbClr val="D8181D"/>
                </a:solidFill>
                <a:latin typeface="Times New Roman" panose="02020603050405020304" pitchFamily="18" charset="0"/>
                <a:cs typeface="Times New Roman" panose="02020603050405020304" pitchFamily="18" charset="0"/>
              </a:rPr>
              <a:t>MỞ ĐẦU</a:t>
            </a:r>
            <a:endParaRPr lang="en-US" sz="7200" b="1" i="1" dirty="0">
              <a:solidFill>
                <a:srgbClr val="D8181D"/>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9"/>
          <a:stretch>
            <a:fillRect/>
          </a:stretch>
        </p:blipFill>
        <p:spPr>
          <a:xfrm>
            <a:off x="5845726" y="3510691"/>
            <a:ext cx="1046331" cy="104633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750"/>
                                        <p:tgtEl>
                                          <p:spTgt spid="8"/>
                                        </p:tgtEl>
                                      </p:cBhvr>
                                    </p:animEffect>
                                  </p:childTnLst>
                                </p:cTn>
                              </p:par>
                              <p:par>
                                <p:cTn id="14" presetID="42" presetClass="path" presetSubtype="0" fill="hold" nodeType="withEffect">
                                  <p:stCondLst>
                                    <p:cond delay="0"/>
                                  </p:stCondLst>
                                  <p:childTnLst>
                                    <p:animMotion origin="layout" path="M -0.05091 0.1875 L 3.33333E-6 -3.7037E-6 " pathEditMode="relative" rAng="0" ptsTypes="AA">
                                      <p:cBhvr>
                                        <p:cTn id="15" dur="750" fill="hold"/>
                                        <p:tgtEl>
                                          <p:spTgt spid="8"/>
                                        </p:tgtEl>
                                        <p:attrNameLst>
                                          <p:attrName>ppt_x</p:attrName>
                                          <p:attrName>ppt_y</p:attrName>
                                        </p:attrNameLst>
                                      </p:cBhvr>
                                      <p:rCtr x="2539" y="-9375"/>
                                    </p:animMotion>
                                  </p:childTnLst>
                                </p:cTn>
                              </p:par>
                            </p:childTnLst>
                          </p:cTn>
                        </p:par>
                        <p:par>
                          <p:cTn id="16" fill="hold">
                            <p:stCondLst>
                              <p:cond delay="2000"/>
                            </p:stCondLst>
                            <p:childTnLst>
                              <p:par>
                                <p:cTn id="17" presetID="37"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900" decel="100000" fill="hold"/>
                                        <p:tgtEl>
                                          <p:spTgt spid="1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6116" y="-37435"/>
            <a:ext cx="12533970" cy="1983347"/>
          </a:xfrm>
          <a:prstGeom prst="rect">
            <a:avLst/>
          </a:prstGeom>
        </p:spPr>
      </p:pic>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247524" y="2117686"/>
            <a:ext cx="5228677" cy="4130571"/>
          </a:xfrm>
          <a:prstGeom prst="rect">
            <a:avLst/>
          </a:prstGeom>
          <a:ln>
            <a:noFill/>
          </a:ln>
          <a:effectLst>
            <a:softEdge rad="112500"/>
          </a:effectLst>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6635823" y="2063971"/>
            <a:ext cx="5308653" cy="4238000"/>
          </a:xfrm>
          <a:prstGeom prst="rect">
            <a:avLst/>
          </a:prstGeom>
          <a:ln>
            <a:noFill/>
          </a:ln>
          <a:effectLst>
            <a:softEdge rad="112500"/>
          </a:effectLst>
        </p:spPr>
      </p:pic>
      <p:sp>
        <p:nvSpPr>
          <p:cNvPr id="8" name="TextBox 7"/>
          <p:cNvSpPr txBox="1"/>
          <p:nvPr/>
        </p:nvSpPr>
        <p:spPr>
          <a:xfrm>
            <a:off x="786235" y="366177"/>
            <a:ext cx="10820961" cy="953135"/>
          </a:xfrm>
          <a:prstGeom prst="rect">
            <a:avLst/>
          </a:prstGeom>
          <a:noFill/>
        </p:spPr>
        <p:txBody>
          <a:bodyPr wrap="square">
            <a:spAutoFit/>
          </a:bodyPr>
          <a:lstStyle/>
          <a:p>
            <a:pPr algn="ctr"/>
            <a:r>
              <a:rPr lang="vi-VN" sz="2800" dirty="0">
                <a:latin typeface="Times New Roman" panose="02020603050405020304" pitchFamily="18" charset="0"/>
                <a:cs typeface="Times New Roman" panose="02020603050405020304" pitchFamily="18" charset="0"/>
              </a:rPr>
              <a:t>Quan </a:t>
            </a:r>
            <a:r>
              <a:rPr lang="vi-VN" sz="2800" dirty="0" err="1">
                <a:latin typeface="Times New Roman" panose="02020603050405020304" pitchFamily="18" charset="0"/>
                <a:cs typeface="Times New Roman" panose="02020603050405020304" pitchFamily="18" charset="0"/>
              </a:rPr>
              <a:t>sát</a:t>
            </a:r>
            <a:r>
              <a:rPr lang="vi-VN" sz="2800" dirty="0">
                <a:latin typeface="Times New Roman" panose="02020603050405020304" pitchFamily="18" charset="0"/>
                <a:cs typeface="Times New Roman" panose="02020603050405020304" pitchFamily="18" charset="0"/>
              </a:rPr>
              <a:t> </a:t>
            </a:r>
            <a:r>
              <a:rPr lang="en-US" altLang="vi-VN" sz="2800" dirty="0">
                <a:latin typeface="Times New Roman" panose="02020603050405020304" pitchFamily="18" charset="0"/>
                <a:cs typeface="Times New Roman" panose="02020603050405020304" pitchFamily="18" charset="0"/>
              </a:rPr>
              <a:t>hình ảnh</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dưới</a:t>
            </a:r>
            <a:r>
              <a:rPr lang="vi-VN" sz="2800" dirty="0">
                <a:latin typeface="Times New Roman" panose="02020603050405020304" pitchFamily="18" charset="0"/>
                <a:cs typeface="Times New Roman" panose="02020603050405020304" pitchFamily="18" charset="0"/>
              </a:rPr>
              <a:t> đây </a:t>
            </a:r>
            <a:r>
              <a:rPr lang="vi-VN" sz="2800" dirty="0" err="1">
                <a:latin typeface="Times New Roman" panose="02020603050405020304" pitchFamily="18" charset="0"/>
                <a:cs typeface="Times New Roman" panose="02020603050405020304" pitchFamily="18" charset="0"/>
              </a:rPr>
              <a:t>và</a:t>
            </a:r>
            <a:r>
              <a:rPr lang="vi-VN" sz="2800" dirty="0">
                <a:latin typeface="Times New Roman" panose="02020603050405020304" pitchFamily="18" charset="0"/>
                <a:cs typeface="Times New Roman" panose="02020603050405020304" pitchFamily="18" charset="0"/>
              </a:rPr>
              <a:t> cho </a:t>
            </a:r>
            <a:r>
              <a:rPr lang="vi-VN" sz="2800" dirty="0" err="1">
                <a:latin typeface="Times New Roman" panose="02020603050405020304" pitchFamily="18" charset="0"/>
                <a:cs typeface="Times New Roman" panose="02020603050405020304" pitchFamily="18" charset="0"/>
              </a:rPr>
              <a:t>biết</a:t>
            </a:r>
            <a:r>
              <a:rPr lang="vi-VN" sz="2800" dirty="0">
                <a:latin typeface="Times New Roman" panose="02020603050405020304" pitchFamily="18" charset="0"/>
                <a:cs typeface="Times New Roman" panose="02020603050405020304" pitchFamily="18" charset="0"/>
              </a:rPr>
              <a:t> em liên </a:t>
            </a:r>
            <a:r>
              <a:rPr lang="vi-VN" sz="2800" dirty="0" err="1">
                <a:latin typeface="Times New Roman" panose="02020603050405020304" pitchFamily="18" charset="0"/>
                <a:cs typeface="Times New Roman" panose="02020603050405020304" pitchFamily="18" charset="0"/>
              </a:rPr>
              <a:t>tưởng</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đến</a:t>
            </a:r>
            <a:r>
              <a:rPr lang="vi-VN" sz="2800" dirty="0">
                <a:latin typeface="Times New Roman" panose="02020603050405020304" pitchFamily="18" charset="0"/>
                <a:cs typeface="Times New Roman" panose="02020603050405020304" pitchFamily="18" charset="0"/>
              </a:rPr>
              <a:t> </a:t>
            </a:r>
            <a:r>
              <a:rPr lang="vi-VN" sz="2800" b="1" dirty="0">
                <a:solidFill>
                  <a:srgbClr val="4895FF"/>
                </a:solidFill>
                <a:latin typeface="Times New Roman" panose="02020603050405020304" pitchFamily="18" charset="0"/>
                <a:cs typeface="Times New Roman" panose="02020603050405020304" pitchFamily="18" charset="0"/>
              </a:rPr>
              <a:t>câu ca dao, </a:t>
            </a:r>
            <a:r>
              <a:rPr lang="vi-VN" sz="2800" b="1" dirty="0" err="1">
                <a:solidFill>
                  <a:srgbClr val="4895FF"/>
                </a:solidFill>
                <a:latin typeface="Times New Roman" panose="02020603050405020304" pitchFamily="18" charset="0"/>
                <a:cs typeface="Times New Roman" panose="02020603050405020304" pitchFamily="18" charset="0"/>
              </a:rPr>
              <a:t>tục</a:t>
            </a:r>
            <a:r>
              <a:rPr lang="vi-VN" sz="2800" b="1" dirty="0">
                <a:solidFill>
                  <a:srgbClr val="4895FF"/>
                </a:solidFill>
                <a:latin typeface="Times New Roman" panose="02020603050405020304" pitchFamily="18" charset="0"/>
                <a:cs typeface="Times New Roman" panose="02020603050405020304" pitchFamily="18" charset="0"/>
              </a:rPr>
              <a:t> </a:t>
            </a:r>
            <a:r>
              <a:rPr lang="vi-VN" sz="2800" b="1" dirty="0" err="1">
                <a:solidFill>
                  <a:srgbClr val="4895FF"/>
                </a:solidFill>
                <a:latin typeface="Times New Roman" panose="02020603050405020304" pitchFamily="18" charset="0"/>
                <a:cs typeface="Times New Roman" panose="02020603050405020304" pitchFamily="18" charset="0"/>
              </a:rPr>
              <a:t>ngữ</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nào</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thể</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hiện</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sự</a:t>
            </a:r>
            <a:r>
              <a:rPr lang="vi-VN" sz="2800" dirty="0">
                <a:latin typeface="Times New Roman" panose="02020603050405020304" pitchFamily="18" charset="0"/>
                <a:cs typeface="Times New Roman" panose="02020603050405020304" pitchFamily="18" charset="0"/>
              </a:rPr>
              <a:t> </a:t>
            </a:r>
            <a:r>
              <a:rPr lang="vi-VN" sz="2800" b="1" dirty="0">
                <a:solidFill>
                  <a:srgbClr val="68B420"/>
                </a:solidFill>
                <a:latin typeface="Times New Roman" panose="02020603050405020304" pitchFamily="18" charset="0"/>
                <a:cs typeface="Times New Roman" panose="02020603050405020304" pitchFamily="18" charset="0"/>
              </a:rPr>
              <a:t>quan tâm, </a:t>
            </a:r>
            <a:r>
              <a:rPr lang="vi-VN" sz="2800" b="1" dirty="0" err="1">
                <a:solidFill>
                  <a:srgbClr val="68B420"/>
                </a:solidFill>
                <a:latin typeface="Times New Roman" panose="02020603050405020304" pitchFamily="18" charset="0"/>
                <a:cs typeface="Times New Roman" panose="02020603050405020304" pitchFamily="18" charset="0"/>
              </a:rPr>
              <a:t>cảm</a:t>
            </a:r>
            <a:r>
              <a:rPr lang="vi-VN" sz="2800" b="1" dirty="0">
                <a:solidFill>
                  <a:srgbClr val="68B420"/>
                </a:solidFill>
                <a:latin typeface="Times New Roman" panose="02020603050405020304" pitchFamily="18" charset="0"/>
                <a:cs typeface="Times New Roman" panose="02020603050405020304" pitchFamily="18" charset="0"/>
              </a:rPr>
              <a:t> thông </a:t>
            </a:r>
            <a:r>
              <a:rPr lang="vi-VN" sz="2800" b="1" dirty="0" err="1">
                <a:solidFill>
                  <a:srgbClr val="68B420"/>
                </a:solidFill>
                <a:latin typeface="Times New Roman" panose="02020603050405020304" pitchFamily="18" charset="0"/>
                <a:cs typeface="Times New Roman" panose="02020603050405020304" pitchFamily="18" charset="0"/>
              </a:rPr>
              <a:t>và</a:t>
            </a:r>
            <a:r>
              <a:rPr lang="vi-VN" sz="2800" b="1" dirty="0">
                <a:solidFill>
                  <a:srgbClr val="68B420"/>
                </a:solidFill>
                <a:latin typeface="Times New Roman" panose="02020603050405020304" pitchFamily="18" charset="0"/>
                <a:cs typeface="Times New Roman" panose="02020603050405020304" pitchFamily="18" charset="0"/>
              </a:rPr>
              <a:t> chia </a:t>
            </a:r>
            <a:r>
              <a:rPr lang="vi-VN" sz="2800" b="1" dirty="0" err="1">
                <a:solidFill>
                  <a:srgbClr val="68B420"/>
                </a:solidFill>
                <a:latin typeface="Times New Roman" panose="02020603050405020304" pitchFamily="18" charset="0"/>
                <a:cs typeface="Times New Roman" panose="02020603050405020304" pitchFamily="18" charset="0"/>
              </a:rPr>
              <a:t>sẻ</a:t>
            </a:r>
            <a:r>
              <a:rPr lang="en-US" altLang="vi-VN" sz="2800" b="1" dirty="0" err="1">
                <a:solidFill>
                  <a:srgbClr val="68B420"/>
                </a:solidFill>
                <a:latin typeface="Times New Roman" panose="02020603050405020304" pitchFamily="18" charset="0"/>
                <a:cs typeface="Times New Roman" panose="02020603050405020304" pitchFamily="18" charset="0"/>
              </a:rPr>
              <a:t>?</a:t>
            </a:r>
            <a:endParaRPr lang="en-US" altLang="vi-VN" sz="2800" b="1" dirty="0" err="1">
              <a:solidFill>
                <a:srgbClr val="68B42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0" y="6189198"/>
            <a:ext cx="6388299" cy="521970"/>
          </a:xfrm>
          <a:prstGeom prst="rect">
            <a:avLst/>
          </a:prstGeom>
          <a:noFill/>
        </p:spPr>
        <p:txBody>
          <a:bodyPr wrap="square">
            <a:spAutoFit/>
          </a:bodyPr>
          <a:lstStyle/>
          <a:p>
            <a:pPr algn="ctr"/>
            <a:r>
              <a:rPr lang="en-US" sz="2800" dirty="0">
                <a:solidFill>
                  <a:srgbClr val="F68844"/>
                </a:solidFill>
                <a:latin typeface="Times New Roman" panose="02020603050405020304" pitchFamily="18" charset="0"/>
                <a:cs typeface="Times New Roman" panose="02020603050405020304" pitchFamily="18" charset="0"/>
              </a:rPr>
              <a:t>“</a:t>
            </a:r>
            <a:r>
              <a:rPr lang="vi-VN" sz="2800" dirty="0" err="1">
                <a:solidFill>
                  <a:srgbClr val="F68844"/>
                </a:solidFill>
                <a:latin typeface="Times New Roman" panose="02020603050405020304" pitchFamily="18" charset="0"/>
                <a:cs typeface="Times New Roman" panose="02020603050405020304" pitchFamily="18" charset="0"/>
              </a:rPr>
              <a:t>Một</a:t>
            </a:r>
            <a:r>
              <a:rPr lang="vi-VN" sz="2800" dirty="0">
                <a:solidFill>
                  <a:srgbClr val="F68844"/>
                </a:solidFill>
                <a:latin typeface="Times New Roman" panose="02020603050405020304" pitchFamily="18" charset="0"/>
                <a:cs typeface="Times New Roman" panose="02020603050405020304" pitchFamily="18" charset="0"/>
              </a:rPr>
              <a:t> </a:t>
            </a:r>
            <a:r>
              <a:rPr lang="vi-VN" sz="2800" dirty="0" err="1">
                <a:solidFill>
                  <a:srgbClr val="F68844"/>
                </a:solidFill>
                <a:latin typeface="Times New Roman" panose="02020603050405020304" pitchFamily="18" charset="0"/>
                <a:cs typeface="Times New Roman" panose="02020603050405020304" pitchFamily="18" charset="0"/>
              </a:rPr>
              <a:t>miếng</a:t>
            </a:r>
            <a:r>
              <a:rPr lang="vi-VN" sz="2800" dirty="0">
                <a:solidFill>
                  <a:srgbClr val="F68844"/>
                </a:solidFill>
                <a:latin typeface="Times New Roman" panose="02020603050405020304" pitchFamily="18" charset="0"/>
                <a:cs typeface="Times New Roman" panose="02020603050405020304" pitchFamily="18" charset="0"/>
              </a:rPr>
              <a:t> khi </a:t>
            </a:r>
            <a:r>
              <a:rPr lang="vi-VN" sz="2800" dirty="0" err="1">
                <a:solidFill>
                  <a:srgbClr val="F68844"/>
                </a:solidFill>
                <a:latin typeface="Times New Roman" panose="02020603050405020304" pitchFamily="18" charset="0"/>
                <a:cs typeface="Times New Roman" panose="02020603050405020304" pitchFamily="18" charset="0"/>
              </a:rPr>
              <a:t>đói</a:t>
            </a:r>
            <a:r>
              <a:rPr lang="vi-VN" sz="2800" dirty="0">
                <a:solidFill>
                  <a:srgbClr val="F68844"/>
                </a:solidFill>
                <a:latin typeface="Times New Roman" panose="02020603050405020304" pitchFamily="18" charset="0"/>
                <a:cs typeface="Times New Roman" panose="02020603050405020304" pitchFamily="18" charset="0"/>
              </a:rPr>
              <a:t> </a:t>
            </a:r>
            <a:r>
              <a:rPr lang="vi-VN" sz="2800" dirty="0" err="1">
                <a:solidFill>
                  <a:srgbClr val="F68844"/>
                </a:solidFill>
                <a:latin typeface="Times New Roman" panose="02020603050405020304" pitchFamily="18" charset="0"/>
                <a:cs typeface="Times New Roman" panose="02020603050405020304" pitchFamily="18" charset="0"/>
              </a:rPr>
              <a:t>bằng</a:t>
            </a:r>
            <a:r>
              <a:rPr lang="vi-VN" sz="2800" dirty="0">
                <a:solidFill>
                  <a:srgbClr val="F68844"/>
                </a:solidFill>
                <a:latin typeface="Times New Roman" panose="02020603050405020304" pitchFamily="18" charset="0"/>
                <a:cs typeface="Times New Roman" panose="02020603050405020304" pitchFamily="18" charset="0"/>
              </a:rPr>
              <a:t> </a:t>
            </a:r>
            <a:r>
              <a:rPr lang="vi-VN" sz="2800" dirty="0" err="1">
                <a:solidFill>
                  <a:srgbClr val="F68844"/>
                </a:solidFill>
                <a:latin typeface="Times New Roman" panose="02020603050405020304" pitchFamily="18" charset="0"/>
                <a:cs typeface="Times New Roman" panose="02020603050405020304" pitchFamily="18" charset="0"/>
              </a:rPr>
              <a:t>một</a:t>
            </a:r>
            <a:r>
              <a:rPr lang="vi-VN" sz="2800" dirty="0">
                <a:solidFill>
                  <a:srgbClr val="F68844"/>
                </a:solidFill>
                <a:latin typeface="Times New Roman" panose="02020603050405020304" pitchFamily="18" charset="0"/>
                <a:cs typeface="Times New Roman" panose="02020603050405020304" pitchFamily="18" charset="0"/>
              </a:rPr>
              <a:t> </a:t>
            </a:r>
            <a:r>
              <a:rPr lang="vi-VN" sz="2800" dirty="0" err="1">
                <a:solidFill>
                  <a:srgbClr val="F68844"/>
                </a:solidFill>
                <a:latin typeface="Times New Roman" panose="02020603050405020304" pitchFamily="18" charset="0"/>
                <a:cs typeface="Times New Roman" panose="02020603050405020304" pitchFamily="18" charset="0"/>
              </a:rPr>
              <a:t>gói</a:t>
            </a:r>
            <a:r>
              <a:rPr lang="vi-VN" sz="2800" dirty="0">
                <a:solidFill>
                  <a:srgbClr val="F68844"/>
                </a:solidFill>
                <a:latin typeface="Times New Roman" panose="02020603050405020304" pitchFamily="18" charset="0"/>
                <a:cs typeface="Times New Roman" panose="02020603050405020304" pitchFamily="18" charset="0"/>
              </a:rPr>
              <a:t> khi n</a:t>
            </a:r>
            <a:r>
              <a:rPr lang="en-US" sz="2800" dirty="0">
                <a:solidFill>
                  <a:srgbClr val="F68844"/>
                </a:solidFill>
                <a:latin typeface="Times New Roman" panose="02020603050405020304" pitchFamily="18" charset="0"/>
                <a:cs typeface="Times New Roman" panose="02020603050405020304" pitchFamily="18" charset="0"/>
              </a:rPr>
              <a:t>o”.</a:t>
            </a:r>
            <a:endParaRPr lang="en-US" sz="2800" b="1" dirty="0">
              <a:solidFill>
                <a:srgbClr val="F68844"/>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6916520" y="6295506"/>
            <a:ext cx="5461334" cy="521970"/>
          </a:xfrm>
          <a:prstGeom prst="rect">
            <a:avLst/>
          </a:prstGeom>
          <a:noFill/>
        </p:spPr>
        <p:txBody>
          <a:bodyPr wrap="square">
            <a:spAutoFit/>
          </a:bodyPr>
          <a:lstStyle/>
          <a:p>
            <a:pPr algn="ctr"/>
            <a:r>
              <a:rPr lang="en-US" sz="2800" dirty="0">
                <a:solidFill>
                  <a:schemeClr val="accent5">
                    <a:lumMod val="50000"/>
                  </a:schemeClr>
                </a:solidFill>
                <a:latin typeface="Times New Roman" panose="02020603050405020304" pitchFamily="18" charset="0"/>
                <a:cs typeface="Times New Roman" panose="02020603050405020304" pitchFamily="18" charset="0"/>
              </a:rPr>
              <a:t>“</a:t>
            </a:r>
            <a:r>
              <a:rPr lang="vi-VN" sz="2800" dirty="0" err="1">
                <a:solidFill>
                  <a:schemeClr val="accent5">
                    <a:lumMod val="50000"/>
                  </a:schemeClr>
                </a:solidFill>
                <a:latin typeface="Times New Roman" panose="02020603050405020304" pitchFamily="18" charset="0"/>
                <a:cs typeface="Times New Roman" panose="02020603050405020304" pitchFamily="18" charset="0"/>
              </a:rPr>
              <a:t>Một</a:t>
            </a:r>
            <a:r>
              <a:rPr lang="vi-VN" sz="2800" dirty="0">
                <a:solidFill>
                  <a:schemeClr val="accent5">
                    <a:lumMod val="50000"/>
                  </a:schemeClr>
                </a:solidFill>
                <a:latin typeface="Times New Roman" panose="02020603050405020304" pitchFamily="18" charset="0"/>
                <a:cs typeface="Times New Roman" panose="02020603050405020304" pitchFamily="18" charset="0"/>
              </a:rPr>
              <a:t> con </a:t>
            </a:r>
            <a:r>
              <a:rPr lang="vi-VN" sz="2800" dirty="0" err="1">
                <a:solidFill>
                  <a:schemeClr val="accent5">
                    <a:lumMod val="50000"/>
                  </a:schemeClr>
                </a:solidFill>
                <a:latin typeface="Times New Roman" panose="02020603050405020304" pitchFamily="18" charset="0"/>
                <a:cs typeface="Times New Roman" panose="02020603050405020304" pitchFamily="18" charset="0"/>
              </a:rPr>
              <a:t>ngựa</a:t>
            </a:r>
            <a:r>
              <a:rPr lang="vi-VN" sz="2800" dirty="0">
                <a:solidFill>
                  <a:schemeClr val="accent5">
                    <a:lumMod val="50000"/>
                  </a:schemeClr>
                </a:solidFill>
                <a:latin typeface="Times New Roman" panose="02020603050405020304" pitchFamily="18" charset="0"/>
                <a:cs typeface="Times New Roman" panose="02020603050405020304" pitchFamily="18" charset="0"/>
              </a:rPr>
              <a:t> đau, </a:t>
            </a:r>
            <a:r>
              <a:rPr lang="vi-VN" sz="2800" dirty="0" err="1">
                <a:solidFill>
                  <a:schemeClr val="accent5">
                    <a:lumMod val="50000"/>
                  </a:schemeClr>
                </a:solidFill>
                <a:latin typeface="Times New Roman" panose="02020603050405020304" pitchFamily="18" charset="0"/>
                <a:cs typeface="Times New Roman" panose="02020603050405020304" pitchFamily="18" charset="0"/>
              </a:rPr>
              <a:t>cả</a:t>
            </a:r>
            <a:r>
              <a:rPr lang="vi-VN" sz="2800" dirty="0">
                <a:solidFill>
                  <a:schemeClr val="accent5">
                    <a:lumMod val="50000"/>
                  </a:schemeClr>
                </a:solidFill>
                <a:latin typeface="Times New Roman" panose="02020603050405020304" pitchFamily="18" charset="0"/>
                <a:cs typeface="Times New Roman" panose="02020603050405020304" pitchFamily="18" charset="0"/>
              </a:rPr>
              <a:t> </a:t>
            </a:r>
            <a:r>
              <a:rPr lang="vi-VN" sz="2800" dirty="0" err="1">
                <a:solidFill>
                  <a:schemeClr val="accent5">
                    <a:lumMod val="50000"/>
                  </a:schemeClr>
                </a:solidFill>
                <a:latin typeface="Times New Roman" panose="02020603050405020304" pitchFamily="18" charset="0"/>
                <a:cs typeface="Times New Roman" panose="02020603050405020304" pitchFamily="18" charset="0"/>
              </a:rPr>
              <a:t>tàu</a:t>
            </a:r>
            <a:r>
              <a:rPr lang="vi-VN" sz="2800" dirty="0">
                <a:solidFill>
                  <a:schemeClr val="accent5">
                    <a:lumMod val="50000"/>
                  </a:schemeClr>
                </a:solidFill>
                <a:latin typeface="Times New Roman" panose="02020603050405020304" pitchFamily="18" charset="0"/>
                <a:cs typeface="Times New Roman" panose="02020603050405020304" pitchFamily="18" charset="0"/>
              </a:rPr>
              <a:t> </a:t>
            </a:r>
            <a:r>
              <a:rPr lang="vi-VN" sz="2800" dirty="0" err="1">
                <a:solidFill>
                  <a:schemeClr val="accent5">
                    <a:lumMod val="50000"/>
                  </a:schemeClr>
                </a:solidFill>
                <a:latin typeface="Times New Roman" panose="02020603050405020304" pitchFamily="18" charset="0"/>
                <a:cs typeface="Times New Roman" panose="02020603050405020304" pitchFamily="18" charset="0"/>
              </a:rPr>
              <a:t>bỏ</a:t>
            </a:r>
            <a:r>
              <a:rPr lang="vi-VN" sz="2800" dirty="0">
                <a:solidFill>
                  <a:schemeClr val="accent5">
                    <a:lumMod val="50000"/>
                  </a:schemeClr>
                </a:solidFill>
                <a:latin typeface="Times New Roman" panose="02020603050405020304" pitchFamily="18" charset="0"/>
                <a:cs typeface="Times New Roman" panose="02020603050405020304" pitchFamily="18" charset="0"/>
              </a:rPr>
              <a:t> </a:t>
            </a:r>
            <a:r>
              <a:rPr lang="vi-VN" sz="2800" dirty="0" err="1">
                <a:solidFill>
                  <a:schemeClr val="accent5">
                    <a:lumMod val="50000"/>
                  </a:schemeClr>
                </a:solidFill>
                <a:latin typeface="Times New Roman" panose="02020603050405020304" pitchFamily="18" charset="0"/>
                <a:cs typeface="Times New Roman" panose="02020603050405020304" pitchFamily="18" charset="0"/>
              </a:rPr>
              <a:t>cỏ</a:t>
            </a:r>
            <a:r>
              <a:rPr lang="en-US" sz="2800" dirty="0">
                <a:solidFill>
                  <a:schemeClr val="accent5">
                    <a:lumMod val="50000"/>
                  </a:schemeClr>
                </a:solidFill>
                <a:latin typeface="Times New Roman" panose="02020603050405020304" pitchFamily="18" charset="0"/>
                <a:cs typeface="Times New Roman" panose="02020603050405020304" pitchFamily="18" charset="0"/>
              </a:rPr>
              <a:t>”</a:t>
            </a:r>
            <a:r>
              <a:rPr lang="vi-VN" sz="2800" dirty="0">
                <a:solidFill>
                  <a:schemeClr val="accent5">
                    <a:lumMod val="50000"/>
                  </a:schemeClr>
                </a:solidFill>
                <a:latin typeface="Times New Roman" panose="02020603050405020304" pitchFamily="18" charset="0"/>
                <a:cs typeface="Times New Roman" panose="02020603050405020304" pitchFamily="18" charset="0"/>
              </a:rPr>
              <a:t>.</a:t>
            </a:r>
            <a:endParaRPr lang="en-US" sz="2800" b="1" dirty="0">
              <a:solidFill>
                <a:schemeClr val="accent5">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624695" y="2746375"/>
            <a:ext cx="2700655" cy="4111625"/>
          </a:xfrm>
          <a:prstGeom prst="rect">
            <a:avLst/>
          </a:prstGeom>
        </p:spPr>
      </p:pic>
      <p:grpSp>
        <p:nvGrpSpPr>
          <p:cNvPr id="3" name="组合 2"/>
          <p:cNvGrpSpPr/>
          <p:nvPr/>
        </p:nvGrpSpPr>
        <p:grpSpPr>
          <a:xfrm flipH="1">
            <a:off x="2047231" y="268363"/>
            <a:ext cx="7034085" cy="5296449"/>
            <a:chOff x="-558688" y="0"/>
            <a:chExt cx="9107943" cy="6858000"/>
          </a:xfrm>
        </p:grpSpPr>
        <p:pic>
          <p:nvPicPr>
            <p:cNvPr id="4" name="图片 3"/>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3686" y="318287"/>
            <a:ext cx="1474500" cy="1900252"/>
          </a:xfrm>
          <a:prstGeom prst="rect">
            <a:avLst/>
          </a:prstGeom>
        </p:spPr>
      </p:pic>
      <p:pic>
        <p:nvPicPr>
          <p:cNvPr id="30" name="Picture 29" descr="A picture containing text, several&#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212" y="4227836"/>
            <a:ext cx="5906370" cy="2630164"/>
          </a:xfrm>
          <a:prstGeom prst="rect">
            <a:avLst/>
          </a:prstGeom>
        </p:spPr>
      </p:pic>
      <p:sp>
        <p:nvSpPr>
          <p:cNvPr id="31" name="TextBox 30"/>
          <p:cNvSpPr txBox="1"/>
          <p:nvPr/>
        </p:nvSpPr>
        <p:spPr>
          <a:xfrm>
            <a:off x="3194167" y="2332738"/>
            <a:ext cx="4740572" cy="1014730"/>
          </a:xfrm>
          <a:prstGeom prst="rect">
            <a:avLst/>
          </a:prstGeom>
          <a:noFill/>
        </p:spPr>
        <p:txBody>
          <a:bodyPr wrap="square" rtlCol="0">
            <a:spAutoFit/>
          </a:bodyPr>
          <a:lstStyle/>
          <a:p>
            <a:pPr algn="ctr"/>
            <a:r>
              <a:rPr lang="en-US" sz="6000" b="1" dirty="0">
                <a:solidFill>
                  <a:srgbClr val="EB600B"/>
                </a:solidFill>
                <a:latin typeface="Times New Roman" panose="02020603050405020304" pitchFamily="18" charset="0"/>
                <a:cs typeface="Times New Roman" panose="02020603050405020304" pitchFamily="18" charset="0"/>
              </a:rPr>
              <a:t>KHÁM PHÁ</a:t>
            </a:r>
            <a:endParaRPr lang="en-US" sz="6000" b="1" dirty="0">
              <a:solidFill>
                <a:srgbClr val="EB600B"/>
              </a:solidFill>
              <a:latin typeface="Times New Roman" panose="02020603050405020304" pitchFamily="18" charset="0"/>
              <a:cs typeface="Times New Roman" panose="02020603050405020304" pitchFamily="18" charset="0"/>
            </a:endParaRPr>
          </a:p>
        </p:txBody>
      </p:sp>
      <p:pic>
        <p:nvPicPr>
          <p:cNvPr id="34" name="Picture 33"/>
          <p:cNvPicPr>
            <a:picLocks noChangeAspect="1"/>
          </p:cNvPicPr>
          <p:nvPr/>
        </p:nvPicPr>
        <p:blipFill>
          <a:blip r:embed="rId7"/>
          <a:stretch>
            <a:fillRect/>
          </a:stretch>
        </p:blipFill>
        <p:spPr>
          <a:xfrm>
            <a:off x="10336593" y="268532"/>
            <a:ext cx="1124607" cy="112460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par>
                                <p:cTn id="8" presetID="42" presetClass="path" presetSubtype="0" decel="46600" fill="hold" nodeType="withEffect">
                                  <p:stCondLst>
                                    <p:cond delay="0"/>
                                  </p:stCondLst>
                                  <p:childTnLst>
                                    <p:animMotion origin="layout" path="M -0.00664 -0.08935 L -4.58333E-6 -3.7037E-6 " pathEditMode="relative" rAng="0" ptsTypes="AA">
                                      <p:cBhvr>
                                        <p:cTn id="9" dur="750" fill="hold"/>
                                        <p:tgtEl>
                                          <p:spTgt spid="21"/>
                                        </p:tgtEl>
                                        <p:attrNameLst>
                                          <p:attrName>ppt_x</p:attrName>
                                          <p:attrName>ppt_y</p:attrName>
                                        </p:attrNameLst>
                                      </p:cBhvr>
                                      <p:rCtr x="326" y="4468"/>
                                    </p:animMotion>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childTnLst>
                                </p:cTn>
                              </p:par>
                              <p:par>
                                <p:cTn id="13" presetID="42" presetClass="path" presetSubtype="0" decel="46600" fill="hold" nodeType="withEffect">
                                  <p:stCondLst>
                                    <p:cond delay="0"/>
                                  </p:stCondLst>
                                  <p:childTnLst>
                                    <p:animMotion origin="layout" path="M -0.0013 0.14538 L -2.08333E-7 -4.81481E-6 " pathEditMode="relative" rAng="0" ptsTypes="AA">
                                      <p:cBhvr>
                                        <p:cTn id="14" dur="750" fill="hold"/>
                                        <p:tgtEl>
                                          <p:spTgt spid="2"/>
                                        </p:tgtEl>
                                        <p:attrNameLst>
                                          <p:attrName>ppt_x</p:attrName>
                                          <p:attrName>ppt_y</p:attrName>
                                        </p:attrNameLst>
                                      </p:cBhvr>
                                      <p:rCtr x="65" y="-7269"/>
                                    </p:animMotion>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32027" y="279134"/>
            <a:ext cx="12433141" cy="6728691"/>
          </a:xfrm>
          <a:prstGeom prst="rect">
            <a:avLst/>
          </a:prstGeom>
        </p:spPr>
      </p:pic>
      <p:sp>
        <p:nvSpPr>
          <p:cNvPr id="8" name="TextBox 7"/>
          <p:cNvSpPr txBox="1"/>
          <p:nvPr/>
        </p:nvSpPr>
        <p:spPr>
          <a:xfrm>
            <a:off x="950149" y="1636161"/>
            <a:ext cx="10538691" cy="460375"/>
          </a:xfrm>
          <a:prstGeom prst="rect">
            <a:avLst/>
          </a:prstGeom>
          <a:noFill/>
        </p:spPr>
        <p:txBody>
          <a:bodyPr wrap="square">
            <a:spAutoFit/>
          </a:bodyPr>
          <a:lstStyle/>
          <a:p>
            <a:pPr algn="ctr"/>
            <a:r>
              <a:rPr lang="vi-VN" sz="2400" b="1" dirty="0">
                <a:solidFill>
                  <a:srgbClr val="EB600B"/>
                </a:solidFill>
                <a:latin typeface="Times New Roman" panose="02020603050405020304" pitchFamily="18" charset="0"/>
                <a:cs typeface="Times New Roman" panose="02020603050405020304" pitchFamily="18" charset="0"/>
              </a:rPr>
              <a:t>Em </a:t>
            </a:r>
            <a:r>
              <a:rPr lang="vi-VN" sz="2400" b="1" dirty="0" err="1">
                <a:solidFill>
                  <a:srgbClr val="EB600B"/>
                </a:solidFill>
                <a:latin typeface="Times New Roman" panose="02020603050405020304" pitchFamily="18" charset="0"/>
                <a:cs typeface="Times New Roman" panose="02020603050405020304" pitchFamily="18" charset="0"/>
              </a:rPr>
              <a:t>hãy</a:t>
            </a:r>
            <a:r>
              <a:rPr lang="vi-VN" sz="2400" b="1" dirty="0">
                <a:solidFill>
                  <a:srgbClr val="EB600B"/>
                </a:solidFill>
                <a:latin typeface="Times New Roman" panose="02020603050405020304" pitchFamily="18" charset="0"/>
                <a:cs typeface="Times New Roman" panose="02020603050405020304" pitchFamily="18" charset="0"/>
              </a:rPr>
              <a:t> </a:t>
            </a:r>
            <a:r>
              <a:rPr lang="vi-VN" sz="2400" b="1" dirty="0" err="1">
                <a:solidFill>
                  <a:srgbClr val="EB600B"/>
                </a:solidFill>
                <a:latin typeface="Times New Roman" panose="02020603050405020304" pitchFamily="18" charset="0"/>
                <a:cs typeface="Times New Roman" panose="02020603050405020304" pitchFamily="18" charset="0"/>
              </a:rPr>
              <a:t>đọc</a:t>
            </a:r>
            <a:r>
              <a:rPr lang="vi-VN" sz="2400" b="1" dirty="0">
                <a:solidFill>
                  <a:srgbClr val="EB600B"/>
                </a:solidFill>
                <a:latin typeface="Times New Roman" panose="02020603050405020304" pitchFamily="18" charset="0"/>
                <a:cs typeface="Times New Roman" panose="02020603050405020304" pitchFamily="18" charset="0"/>
              </a:rPr>
              <a:t> câu </a:t>
            </a:r>
            <a:r>
              <a:rPr lang="vi-VN" sz="2400" b="1" dirty="0" err="1">
                <a:solidFill>
                  <a:srgbClr val="EB600B"/>
                </a:solidFill>
                <a:latin typeface="Times New Roman" panose="02020603050405020304" pitchFamily="18" charset="0"/>
                <a:cs typeface="Times New Roman" panose="02020603050405020304" pitchFamily="18" charset="0"/>
              </a:rPr>
              <a:t>chuyện</a:t>
            </a:r>
            <a:r>
              <a:rPr lang="vi-VN" sz="2400" b="1" dirty="0">
                <a:solidFill>
                  <a:srgbClr val="EB600B"/>
                </a:solidFill>
                <a:latin typeface="Times New Roman" panose="02020603050405020304" pitchFamily="18" charset="0"/>
                <a:cs typeface="Times New Roman" panose="02020603050405020304" pitchFamily="18" charset="0"/>
              </a:rPr>
              <a:t> </a:t>
            </a:r>
            <a:r>
              <a:rPr lang="en-US" altLang="vi-VN" sz="2400" b="1" dirty="0">
                <a:solidFill>
                  <a:srgbClr val="EB600B"/>
                </a:solidFill>
                <a:latin typeface="Times New Roman" panose="02020603050405020304" pitchFamily="18" charset="0"/>
                <a:cs typeface="Times New Roman" panose="02020603050405020304" pitchFamily="18" charset="0"/>
              </a:rPr>
              <a:t>dưới và trao đổi cùng bàn các câu hỏi sau:</a:t>
            </a:r>
            <a:endParaRPr lang="en-US" altLang="vi-VN" sz="2400" b="1" dirty="0">
              <a:solidFill>
                <a:srgbClr val="EB600B"/>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153375" y="2345822"/>
            <a:ext cx="7885250" cy="1198880"/>
          </a:xfrm>
          <a:prstGeom prst="rect">
            <a:avLst/>
          </a:prstGeom>
          <a:noFill/>
        </p:spPr>
        <p:txBody>
          <a:bodyPr wrap="square">
            <a:spAutoFit/>
          </a:bodyPr>
          <a:lstStyle/>
          <a:p>
            <a:pPr algn="just">
              <a:lnSpc>
                <a:spcPct val="150000"/>
              </a:lnSpc>
            </a:pPr>
            <a:r>
              <a:rPr lang="en-US" altLang="vi-VN" sz="2400" dirty="0" err="1">
                <a:latin typeface="Times New Roman" panose="02020603050405020304" pitchFamily="18" charset="0"/>
                <a:cs typeface="Times New Roman" panose="02020603050405020304" pitchFamily="18" charset="0"/>
              </a:rPr>
              <a:t>1. </a:t>
            </a:r>
            <a:r>
              <a:rPr lang="vi-VN" sz="2400" dirty="0" err="1">
                <a:latin typeface="Times New Roman" panose="02020603050405020304" pitchFamily="18" charset="0"/>
                <a:cs typeface="Times New Roman" panose="02020603050405020304" pitchFamily="18" charset="0"/>
              </a:rPr>
              <a:t>Những</a:t>
            </a:r>
            <a:r>
              <a:rPr lang="vi-VN" sz="2400" dirty="0">
                <a:latin typeface="Times New Roman" panose="02020603050405020304" pitchFamily="18" charset="0"/>
                <a:cs typeface="Times New Roman" panose="02020603050405020304" pitchFamily="18" charset="0"/>
              </a:rPr>
              <a:t> </a:t>
            </a:r>
            <a:r>
              <a:rPr lang="vi-VN" sz="2400" b="1" dirty="0">
                <a:solidFill>
                  <a:srgbClr val="00B050"/>
                </a:solidFill>
                <a:latin typeface="Times New Roman" panose="02020603050405020304" pitchFamily="18" charset="0"/>
                <a:cs typeface="Times New Roman" panose="02020603050405020304" pitchFamily="18" charset="0"/>
              </a:rPr>
              <a:t>chi </a:t>
            </a:r>
            <a:r>
              <a:rPr lang="vi-VN" sz="2400" b="1" dirty="0" err="1">
                <a:solidFill>
                  <a:srgbClr val="00B050"/>
                </a:solidFill>
                <a:latin typeface="Times New Roman" panose="02020603050405020304" pitchFamily="18" charset="0"/>
                <a:cs typeface="Times New Roman" panose="02020603050405020304" pitchFamily="18" charset="0"/>
              </a:rPr>
              <a:t>tiết</a:t>
            </a:r>
            <a:r>
              <a:rPr lang="vi-VN" sz="2400" b="1" dirty="0">
                <a:solidFill>
                  <a:srgbClr val="00B050"/>
                </a:solidFill>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nào</a:t>
            </a:r>
            <a:r>
              <a:rPr lang="vi-VN" sz="2400" dirty="0">
                <a:latin typeface="Times New Roman" panose="02020603050405020304" pitchFamily="18" charset="0"/>
                <a:cs typeface="Times New Roman" panose="02020603050405020304" pitchFamily="18" charset="0"/>
              </a:rPr>
              <a:t> trong câu </a:t>
            </a:r>
            <a:r>
              <a:rPr lang="vi-VN" sz="2400" dirty="0" err="1">
                <a:latin typeface="Times New Roman" panose="02020603050405020304" pitchFamily="18" charset="0"/>
                <a:cs typeface="Times New Roman" panose="02020603050405020304" pitchFamily="18" charset="0"/>
              </a:rPr>
              <a:t>chuyện</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thể</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hiện</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sự</a:t>
            </a:r>
            <a:r>
              <a:rPr lang="vi-VN" sz="2400" dirty="0">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quan tâm, </a:t>
            </a:r>
            <a:r>
              <a:rPr lang="vi-VN" sz="2400" b="1" dirty="0" err="1">
                <a:solidFill>
                  <a:srgbClr val="FF0000"/>
                </a:solidFill>
                <a:latin typeface="Times New Roman" panose="02020603050405020304" pitchFamily="18" charset="0"/>
                <a:cs typeface="Times New Roman" panose="02020603050405020304" pitchFamily="18" charset="0"/>
              </a:rPr>
              <a:t>cảm</a:t>
            </a:r>
            <a:r>
              <a:rPr lang="vi-VN" sz="2400" b="1" dirty="0">
                <a:solidFill>
                  <a:srgbClr val="FF0000"/>
                </a:solidFill>
                <a:latin typeface="Times New Roman" panose="02020603050405020304" pitchFamily="18" charset="0"/>
                <a:cs typeface="Times New Roman" panose="02020603050405020304" pitchFamily="18" charset="0"/>
              </a:rPr>
              <a:t> thông, chia </a:t>
            </a:r>
            <a:r>
              <a:rPr lang="vi-VN" sz="2400" b="1" dirty="0" err="1">
                <a:solidFill>
                  <a:srgbClr val="FF0000"/>
                </a:solidFill>
                <a:latin typeface="Times New Roman" panose="02020603050405020304" pitchFamily="18" charset="0"/>
                <a:cs typeface="Times New Roman" panose="02020603050405020304" pitchFamily="18" charset="0"/>
              </a:rPr>
              <a:t>sẻ</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Hiếu</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và</a:t>
            </a:r>
            <a:r>
              <a:rPr lang="vi-VN" sz="2400" dirty="0">
                <a:latin typeface="Times New Roman" panose="02020603050405020304" pitchFamily="18" charset="0"/>
                <a:cs typeface="Times New Roman" panose="02020603050405020304" pitchFamily="18" charset="0"/>
              </a:rPr>
              <a:t> Minh?</a:t>
            </a:r>
            <a:endParaRPr lang="vi-VN" sz="2400" dirty="0">
              <a:latin typeface="Times New Roman" panose="02020603050405020304" pitchFamily="18" charset="0"/>
              <a:cs typeface="Times New Roman" panose="02020603050405020304" pitchFamily="18" charset="0"/>
            </a:endParaRPr>
          </a:p>
        </p:txBody>
      </p:sp>
      <p:pic>
        <p:nvPicPr>
          <p:cNvPr id="16"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1805" y="2334584"/>
            <a:ext cx="811984" cy="981231"/>
          </a:xfrm>
          <a:prstGeom prst="rect">
            <a:avLst/>
          </a:prstGeom>
        </p:spPr>
      </p:pic>
      <p:pic>
        <p:nvPicPr>
          <p:cNvPr id="22"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1805" y="4026995"/>
            <a:ext cx="811984" cy="981231"/>
          </a:xfrm>
          <a:prstGeom prst="rect">
            <a:avLst/>
          </a:prstGeom>
        </p:spPr>
      </p:pic>
      <p:sp>
        <p:nvSpPr>
          <p:cNvPr id="23" name="TextBox 22"/>
          <p:cNvSpPr txBox="1"/>
          <p:nvPr/>
        </p:nvSpPr>
        <p:spPr>
          <a:xfrm>
            <a:off x="2153375" y="4233525"/>
            <a:ext cx="7194351" cy="645160"/>
          </a:xfrm>
          <a:prstGeom prst="rect">
            <a:avLst/>
          </a:prstGeom>
          <a:noFill/>
        </p:spPr>
        <p:txBody>
          <a:bodyPr wrap="square">
            <a:spAutoFit/>
          </a:bodyPr>
          <a:lstStyle/>
          <a:p>
            <a:pPr algn="just">
              <a:lnSpc>
                <a:spcPct val="150000"/>
              </a:lnSpc>
            </a:pPr>
            <a:r>
              <a:rPr lang="en-US" altLang="vi-VN" sz="2400" dirty="0">
                <a:latin typeface="Times New Roman" panose="02020603050405020304" pitchFamily="18" charset="0"/>
                <a:cs typeface="Times New Roman" panose="02020603050405020304" pitchFamily="18" charset="0"/>
              </a:rPr>
              <a:t>2. </a:t>
            </a:r>
            <a:r>
              <a:rPr lang="vi-VN" sz="2400" dirty="0">
                <a:latin typeface="Times New Roman" panose="02020603050405020304" pitchFamily="18" charset="0"/>
                <a:cs typeface="Times New Roman" panose="02020603050405020304" pitchFamily="18" charset="0"/>
              </a:rPr>
              <a:t>Em </a:t>
            </a:r>
            <a:r>
              <a:rPr lang="vi-VN" sz="2400" dirty="0" err="1">
                <a:latin typeface="Times New Roman" panose="02020603050405020304" pitchFamily="18" charset="0"/>
                <a:cs typeface="Times New Roman" panose="02020603050405020304" pitchFamily="18" charset="0"/>
              </a:rPr>
              <a:t>cảm</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nhận</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gì</a:t>
            </a:r>
            <a:r>
              <a:rPr lang="vi-VN" sz="2400" dirty="0">
                <a:latin typeface="Times New Roman" panose="02020603050405020304" pitchFamily="18" charset="0"/>
                <a:cs typeface="Times New Roman" panose="02020603050405020304" pitchFamily="18" charset="0"/>
              </a:rPr>
              <a:t> sau khi </a:t>
            </a:r>
            <a:r>
              <a:rPr lang="vi-VN" sz="2400" dirty="0" err="1">
                <a:latin typeface="Times New Roman" panose="02020603050405020304" pitchFamily="18" charset="0"/>
                <a:cs typeface="Times New Roman" panose="02020603050405020304" pitchFamily="18" charset="0"/>
              </a:rPr>
              <a:t>đọc</a:t>
            </a:r>
            <a:r>
              <a:rPr lang="vi-VN" sz="2400" dirty="0">
                <a:latin typeface="Times New Roman" panose="02020603050405020304" pitchFamily="18" charset="0"/>
                <a:cs typeface="Times New Roman" panose="02020603050405020304" pitchFamily="18" charset="0"/>
              </a:rPr>
              <a:t> câu </a:t>
            </a:r>
            <a:r>
              <a:rPr lang="vi-VN" sz="2400" dirty="0" err="1">
                <a:latin typeface="Times New Roman" panose="02020603050405020304" pitchFamily="18" charset="0"/>
                <a:cs typeface="Times New Roman" panose="02020603050405020304" pitchFamily="18" charset="0"/>
              </a:rPr>
              <a:t>chuyện</a:t>
            </a:r>
            <a:r>
              <a:rPr lang="vi-VN" sz="2400" dirty="0">
                <a:latin typeface="Times New Roman" panose="02020603050405020304" pitchFamily="18" charset="0"/>
                <a:cs typeface="Times New Roman" panose="02020603050405020304" pitchFamily="18" charset="0"/>
              </a:rPr>
              <a:t> trên?</a:t>
            </a:r>
            <a:endParaRPr lang="vi-VN" sz="2400" dirty="0">
              <a:latin typeface="Times New Roman" panose="02020603050405020304" pitchFamily="18" charset="0"/>
              <a:cs typeface="Times New Roman" panose="02020603050405020304" pitchFamily="18" charset="0"/>
            </a:endParaRPr>
          </a:p>
        </p:txBody>
      </p:sp>
      <p:pic>
        <p:nvPicPr>
          <p:cNvPr id="28" name="Picture 27" descr="A group of dolls&#10;&#10;Description automatically generated with low confidence"/>
          <p:cNvPicPr>
            <a:picLocks noChangeAspect="1"/>
          </p:cNvPicPr>
          <p:nvPr/>
        </p:nvPicPr>
        <p:blipFill rotWithShape="1">
          <a:blip r:embed="rId3">
            <a:extLst>
              <a:ext uri="{28A0092B-C50C-407E-A947-70E740481C1C}">
                <a14:useLocalDpi xmlns:a14="http://schemas.microsoft.com/office/drawing/2010/main" val="0"/>
              </a:ext>
            </a:extLst>
          </a:blip>
          <a:srcRect r="65636" b="67296"/>
          <a:stretch>
            <a:fillRect/>
          </a:stretch>
        </p:blipFill>
        <p:spPr>
          <a:xfrm>
            <a:off x="10366992" y="4607227"/>
            <a:ext cx="1834752" cy="2115127"/>
          </a:xfrm>
          <a:prstGeom prst="rect">
            <a:avLst/>
          </a:prstGeom>
        </p:spPr>
      </p:pic>
      <p:pic>
        <p:nvPicPr>
          <p:cNvPr id="29" name="Picture 28" descr="A group of dolls&#10;&#10;Description automatically generated with low confidence"/>
          <p:cNvPicPr>
            <a:picLocks noChangeAspect="1"/>
          </p:cNvPicPr>
          <p:nvPr/>
        </p:nvPicPr>
        <p:blipFill rotWithShape="1">
          <a:blip r:embed="rId3">
            <a:extLst>
              <a:ext uri="{28A0092B-C50C-407E-A947-70E740481C1C}">
                <a14:useLocalDpi xmlns:a14="http://schemas.microsoft.com/office/drawing/2010/main" val="0"/>
              </a:ext>
            </a:extLst>
          </a:blip>
          <a:srcRect t="67295" r="69853"/>
          <a:stretch>
            <a:fillRect/>
          </a:stretch>
        </p:blipFill>
        <p:spPr>
          <a:xfrm rot="1277474">
            <a:off x="8670008" y="4676975"/>
            <a:ext cx="1594610" cy="199399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0"/>
          <p:cNvPicPr>
            <a:picLocks noChangeAspect="1"/>
          </p:cNvPicPr>
          <p:nvPr/>
        </p:nvPicPr>
        <p:blipFill>
          <a:blip r:embed="rId1">
            <a:extLst>
              <a:ext uri="{BEBA8EAE-BF5A-486C-A8C5-ECC9F3942E4B}">
                <a14:imgProps xmlns:a14="http://schemas.microsoft.com/office/drawing/2010/main">
                  <a14:imgLayer r:embed="rId2">
                    <a14:imgEffect>
                      <a14:colorTemperature colorTemp="59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961533" y="-306867"/>
            <a:ext cx="11227323" cy="7471734"/>
          </a:xfrm>
          <a:prstGeom prst="rect">
            <a:avLst/>
          </a:prstGeom>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6501" b="98279" l="1146" r="96236">
                        <a14:foregroundMark x1="20622" y1="30593" x2="7038" y2="66922"/>
                        <a14:foregroundMark x1="20949" y1="50096" x2="36334" y2="75143"/>
                        <a14:foregroundMark x1="36334" y1="75143" x2="36661" y2="76099"/>
                        <a14:foregroundMark x1="70540" y1="39197" x2="81833" y2="92543"/>
                        <a14:foregroundMark x1="81833" y1="92543" x2="81833" y2="92925"/>
                        <a14:foregroundMark x1="85597" y1="35373" x2="90671" y2="45698"/>
                        <a14:foregroundMark x1="90671" y1="45698" x2="94272" y2="80880"/>
                        <a14:foregroundMark x1="96563" y1="65201" x2="94763" y2="88145"/>
                        <a14:foregroundMark x1="94763" y1="88145" x2="94599" y2="88145"/>
                        <a14:foregroundMark x1="51227" y1="94646" x2="61538" y2="98470"/>
                        <a14:foregroundMark x1="61538" y1="98470" x2="86743" y2="93690"/>
                        <a14:foregroundMark x1="80851" y1="29446" x2="89525" y2="45124"/>
                        <a14:foregroundMark x1="89525" y1="45124" x2="89525" y2="46080"/>
                        <a14:foregroundMark x1="68249" y1="7266" x2="73977" y2="6883"/>
                        <a14:foregroundMark x1="1309" y1="54111" x2="2946" y2="65966"/>
                        <a14:foregroundMark x1="23568" y1="76099" x2="32079" y2="82792"/>
                        <a14:foregroundMark x1="59411" y1="22945" x2="61702" y2="42065"/>
                        <a14:foregroundMark x1="75450" y1="26577" x2="87398" y2="56788"/>
                        <a14:foregroundMark x1="83470" y1="36329" x2="90507" y2="56979"/>
                        <a14:foregroundMark x1="96399" y1="76864" x2="96236" y2="90631"/>
                        <a14:foregroundMark x1="90998" y1="98279" x2="65303" y2="97897"/>
                        <a14:foregroundMark x1="8347" y1="38432" x2="2291" y2="52964"/>
                      </a14:backgroundRemoval>
                    </a14:imgEffect>
                    <a14:imgEffect>
                      <a14:saturation sat="200000"/>
                    </a14:imgEffect>
                  </a14:imgLayer>
                </a14:imgProps>
              </a:ext>
            </a:extLst>
          </a:blip>
          <a:stretch>
            <a:fillRect/>
          </a:stretch>
        </p:blipFill>
        <p:spPr>
          <a:xfrm rot="21251317">
            <a:off x="8603615" y="3397885"/>
            <a:ext cx="3604895" cy="3086100"/>
          </a:xfrm>
          <a:prstGeom prst="rect">
            <a:avLst/>
          </a:prstGeom>
        </p:spPr>
      </p:pic>
      <p:sp>
        <p:nvSpPr>
          <p:cNvPr id="10" name="TextBox 9"/>
          <p:cNvSpPr txBox="1"/>
          <p:nvPr/>
        </p:nvSpPr>
        <p:spPr>
          <a:xfrm>
            <a:off x="660282" y="1575554"/>
            <a:ext cx="7557116" cy="4523105"/>
          </a:xfrm>
          <a:prstGeom prst="rect">
            <a:avLst/>
          </a:prstGeom>
          <a:solidFill>
            <a:srgbClr val="92D050"/>
          </a:solidFill>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Hiếu</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và</a:t>
            </a:r>
            <a:r>
              <a:rPr lang="vi-VN" sz="2400" dirty="0">
                <a:latin typeface="Times New Roman" panose="02020603050405020304" pitchFamily="18" charset="0"/>
                <a:cs typeface="Times New Roman" panose="02020603050405020304" pitchFamily="18" charset="0"/>
              </a:rPr>
              <a:t> Minh chơi </a:t>
            </a:r>
            <a:r>
              <a:rPr lang="vi-VN" sz="2400" dirty="0" err="1">
                <a:latin typeface="Times New Roman" panose="02020603050405020304" pitchFamily="18" charset="0"/>
                <a:cs typeface="Times New Roman" panose="02020603050405020304" pitchFamily="18" charset="0"/>
              </a:rPr>
              <a:t>với</a:t>
            </a:r>
            <a:r>
              <a:rPr lang="vi-VN" sz="2400" dirty="0">
                <a:latin typeface="Times New Roman" panose="02020603050405020304" pitchFamily="18" charset="0"/>
                <a:cs typeface="Times New Roman" panose="02020603050405020304" pitchFamily="18" charset="0"/>
              </a:rPr>
              <a:t> nhau </a:t>
            </a:r>
            <a:r>
              <a:rPr lang="vi-VN" sz="2400" dirty="0" err="1">
                <a:latin typeface="Times New Roman" panose="02020603050405020304" pitchFamily="18" charset="0"/>
                <a:cs typeface="Times New Roman" panose="02020603050405020304" pitchFamily="18" charset="0"/>
              </a:rPr>
              <a:t>từ</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nhỏ</a:t>
            </a:r>
            <a:r>
              <a:rPr lang="vi-VN" sz="2400" dirty="0">
                <a:latin typeface="Times New Roman" panose="02020603050405020304" pitchFamily="18" charset="0"/>
                <a:cs typeface="Times New Roman" panose="02020603050405020304" pitchFamily="18" charset="0"/>
              </a:rPr>
              <a:t>. Minh </a:t>
            </a:r>
            <a:r>
              <a:rPr lang="vi-VN" sz="2400" dirty="0" err="1">
                <a:latin typeface="Times New Roman" panose="02020603050405020304" pitchFamily="18" charset="0"/>
                <a:cs typeface="Times New Roman" panose="02020603050405020304" pitchFamily="18" charset="0"/>
              </a:rPr>
              <a:t>bị</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dị</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tật</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bẩm</a:t>
            </a:r>
            <a:r>
              <a:rPr lang="vi-VN" sz="2400" dirty="0">
                <a:latin typeface="Times New Roman" panose="02020603050405020304" pitchFamily="18" charset="0"/>
                <a:cs typeface="Times New Roman" panose="02020603050405020304" pitchFamily="18" charset="0"/>
              </a:rPr>
              <a:t> sinh nên không </a:t>
            </a:r>
            <a:r>
              <a:rPr lang="vi-VN" sz="2400" dirty="0" err="1">
                <a:latin typeface="Times New Roman" panose="02020603050405020304" pitchFamily="18" charset="0"/>
                <a:cs typeface="Times New Roman" panose="02020603050405020304" pitchFamily="18" charset="0"/>
              </a:rPr>
              <a:t>thể</a:t>
            </a:r>
            <a:r>
              <a:rPr lang="vi-VN" sz="2400" dirty="0">
                <a:latin typeface="Times New Roman" panose="02020603050405020304" pitchFamily="18" charset="0"/>
                <a:cs typeface="Times New Roman" panose="02020603050405020304" pitchFamily="18" charset="0"/>
              </a:rPr>
              <a:t> đi </a:t>
            </a:r>
            <a:r>
              <a:rPr lang="vi-VN" sz="2400" dirty="0" err="1">
                <a:latin typeface="Times New Roman" panose="02020603050405020304" pitchFamily="18" charset="0"/>
                <a:cs typeface="Times New Roman" panose="02020603050405020304" pitchFamily="18" charset="0"/>
              </a:rPr>
              <a:t>lại</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được</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Vì</a:t>
            </a:r>
            <a:r>
              <a:rPr lang="vi-VN" sz="2400" dirty="0">
                <a:latin typeface="Times New Roman" panose="02020603050405020304" pitchFamily="18" charset="0"/>
                <a:cs typeface="Times New Roman" panose="02020603050405020304" pitchFamily="18" charset="0"/>
              </a:rPr>
              <a:t> thương </a:t>
            </a:r>
            <a:r>
              <a:rPr lang="vi-VN" sz="2400" dirty="0" err="1">
                <a:latin typeface="Times New Roman" panose="02020603050405020304" pitchFamily="18" charset="0"/>
                <a:cs typeface="Times New Roman" panose="02020603050405020304" pitchFamily="18" charset="0"/>
              </a:rPr>
              <a:t>bạn</a:t>
            </a:r>
            <a:r>
              <a:rPr lang="vi-VN" sz="2400" dirty="0">
                <a:latin typeface="Times New Roman" panose="02020603050405020304" pitchFamily="18" charset="0"/>
                <a:cs typeface="Times New Roman" panose="02020603050405020304" pitchFamily="18" charset="0"/>
              </a:rPr>
              <a:t> nên </a:t>
            </a:r>
            <a:r>
              <a:rPr lang="vi-VN" sz="2400" dirty="0" err="1">
                <a:latin typeface="Times New Roman" panose="02020603050405020304" pitchFamily="18" charset="0"/>
                <a:cs typeface="Times New Roman" panose="02020603050405020304" pitchFamily="18" charset="0"/>
              </a:rPr>
              <a:t>từ</a:t>
            </a:r>
            <a:r>
              <a:rPr lang="vi-VN" sz="2400" dirty="0">
                <a:latin typeface="Times New Roman" panose="02020603050405020304" pitchFamily="18" charset="0"/>
                <a:cs typeface="Times New Roman" panose="02020603050405020304" pitchFamily="18" charset="0"/>
              </a:rPr>
              <a:t> năm 8 </a:t>
            </a:r>
            <a:r>
              <a:rPr lang="vi-VN" sz="2400" dirty="0" err="1">
                <a:latin typeface="Times New Roman" panose="02020603050405020304" pitchFamily="18" charset="0"/>
                <a:cs typeface="Times New Roman" panose="02020603050405020304" pitchFamily="18" charset="0"/>
              </a:rPr>
              <a:t>tuổi</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dù</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trời</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nắng</a:t>
            </a:r>
            <a:r>
              <a:rPr lang="vi-VN" sz="2400" dirty="0">
                <a:latin typeface="Times New Roman" panose="02020603050405020304" pitchFamily="18" charset="0"/>
                <a:cs typeface="Times New Roman" panose="02020603050405020304" pitchFamily="18" charset="0"/>
              </a:rPr>
              <a:t> hay mưa, </a:t>
            </a:r>
            <a:r>
              <a:rPr lang="vi-VN" sz="2400" dirty="0" err="1">
                <a:latin typeface="Times New Roman" panose="02020603050405020304" pitchFamily="18" charset="0"/>
                <a:cs typeface="Times New Roman" panose="02020603050405020304" pitchFamily="18" charset="0"/>
              </a:rPr>
              <a:t>đều</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đặn</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ngày</a:t>
            </a:r>
            <a:r>
              <a:rPr lang="vi-VN" sz="2400" dirty="0">
                <a:latin typeface="Times New Roman" panose="02020603050405020304" pitchFamily="18" charset="0"/>
                <a:cs typeface="Times New Roman" panose="02020603050405020304" pitchFamily="18" charset="0"/>
              </a:rPr>
              <a:t> hai </a:t>
            </a:r>
            <a:r>
              <a:rPr lang="vi-VN" sz="2400" dirty="0" err="1">
                <a:latin typeface="Times New Roman" panose="02020603050405020304" pitchFamily="18" charset="0"/>
                <a:cs typeface="Times New Roman" panose="02020603050405020304" pitchFamily="18" charset="0"/>
              </a:rPr>
              <a:t>lần</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Hiếu</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vẫn</a:t>
            </a:r>
            <a:r>
              <a:rPr lang="vi-VN" sz="2400" dirty="0">
                <a:latin typeface="Times New Roman" panose="02020603050405020304" pitchFamily="18" charset="0"/>
                <a:cs typeface="Times New Roman" panose="02020603050405020304" pitchFamily="18" charset="0"/>
              </a:rPr>
              <a:t> luôn sang </a:t>
            </a:r>
            <a:r>
              <a:rPr lang="vi-VN" sz="2400" dirty="0" err="1">
                <a:latin typeface="Times New Roman" panose="02020603050405020304" pitchFamily="18" charset="0"/>
                <a:cs typeface="Times New Roman" panose="02020603050405020304" pitchFamily="18" charset="0"/>
              </a:rPr>
              <a:t>nhà</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cõng</a:t>
            </a:r>
            <a:r>
              <a:rPr lang="vi-VN" sz="2400" dirty="0">
                <a:latin typeface="Times New Roman" panose="02020603050405020304" pitchFamily="18" charset="0"/>
                <a:cs typeface="Times New Roman" panose="02020603050405020304" pitchFamily="18" charset="0"/>
              </a:rPr>
              <a:t> Minh </a:t>
            </a:r>
            <a:r>
              <a:rPr lang="vi-VN" sz="2400" dirty="0" err="1">
                <a:latin typeface="Times New Roman" panose="02020603050405020304" pitchFamily="18" charset="0"/>
                <a:cs typeface="Times New Roman" panose="02020603050405020304" pitchFamily="18" charset="0"/>
              </a:rPr>
              <a:t>đến</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trường</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Có</a:t>
            </a:r>
            <a:r>
              <a:rPr lang="vi-VN" sz="2400" dirty="0">
                <a:latin typeface="Times New Roman" panose="02020603050405020304" pitchFamily="18" charset="0"/>
                <a:cs typeface="Times New Roman" panose="02020603050405020304" pitchFamily="18" charset="0"/>
              </a:rPr>
              <a:t> hôm </a:t>
            </a:r>
            <a:r>
              <a:rPr lang="vi-VN" sz="2400" dirty="0" err="1">
                <a:latin typeface="Times New Roman" panose="02020603050405020304" pitchFamily="18" charset="0"/>
                <a:cs typeface="Times New Roman" panose="02020603050405020304" pitchFamily="18" charset="0"/>
              </a:rPr>
              <a:t>trời</a:t>
            </a:r>
            <a:r>
              <a:rPr lang="vi-VN" sz="2400" dirty="0">
                <a:latin typeface="Times New Roman" panose="02020603050405020304" pitchFamily="18" charset="0"/>
                <a:cs typeface="Times New Roman" panose="02020603050405020304" pitchFamily="18" charset="0"/>
              </a:rPr>
              <a:t> mưa, </a:t>
            </a:r>
            <a:r>
              <a:rPr lang="vi-VN" sz="2400" dirty="0" err="1">
                <a:latin typeface="Times New Roman" panose="02020603050405020304" pitchFamily="18" charset="0"/>
                <a:cs typeface="Times New Roman" panose="02020603050405020304" pitchFamily="18" charset="0"/>
              </a:rPr>
              <a:t>đường</a:t>
            </a:r>
            <a:r>
              <a:rPr lang="vi-VN" sz="2400" dirty="0">
                <a:latin typeface="Times New Roman" panose="02020603050405020304" pitchFamily="18" charset="0"/>
                <a:cs typeface="Times New Roman" panose="02020603050405020304" pitchFamily="18" charset="0"/>
              </a:rPr>
              <a:t> trơn nên </a:t>
            </a:r>
            <a:r>
              <a:rPr lang="vi-VN" sz="2400" dirty="0" err="1">
                <a:latin typeface="Times New Roman" panose="02020603050405020304" pitchFamily="18" charset="0"/>
                <a:cs typeface="Times New Roman" panose="02020603050405020304" pitchFamily="18" charset="0"/>
              </a:rPr>
              <a:t>cả</a:t>
            </a:r>
            <a:r>
              <a:rPr lang="vi-VN" sz="2400" dirty="0">
                <a:latin typeface="Times New Roman" panose="02020603050405020304" pitchFamily="18" charset="0"/>
                <a:cs typeface="Times New Roman" panose="02020603050405020304" pitchFamily="18" charset="0"/>
              </a:rPr>
              <a:t> hai </a:t>
            </a:r>
            <a:r>
              <a:rPr lang="vi-VN" sz="2400" dirty="0" err="1">
                <a:latin typeface="Times New Roman" panose="02020603050405020304" pitchFamily="18" charset="0"/>
                <a:cs typeface="Times New Roman" panose="02020603050405020304" pitchFamily="18" charset="0"/>
              </a:rPr>
              <a:t>bị</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ngã</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nhiều</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lần</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Đến</a:t>
            </a:r>
            <a:r>
              <a:rPr lang="vi-VN" sz="2400" dirty="0">
                <a:latin typeface="Times New Roman" panose="02020603050405020304" pitchFamily="18" charset="0"/>
                <a:cs typeface="Times New Roman" panose="02020603050405020304" pitchFamily="18" charset="0"/>
              </a:rPr>
              <a:t> khi </a:t>
            </a:r>
            <a:r>
              <a:rPr lang="vi-VN" sz="2400" dirty="0" err="1">
                <a:latin typeface="Times New Roman" panose="02020603050405020304" pitchFamily="18" charset="0"/>
                <a:cs typeface="Times New Roman" panose="02020603050405020304" pitchFamily="18" charset="0"/>
              </a:rPr>
              <a:t>biết</a:t>
            </a:r>
            <a:r>
              <a:rPr lang="vi-VN" sz="2400" dirty="0">
                <a:latin typeface="Times New Roman" panose="02020603050405020304" pitchFamily="18" charset="0"/>
                <a:cs typeface="Times New Roman" panose="02020603050405020304" pitchFamily="18" charset="0"/>
              </a:rPr>
              <a:t> đi xe </a:t>
            </a:r>
            <a:r>
              <a:rPr lang="vi-VN" sz="2400" dirty="0" err="1">
                <a:latin typeface="Times New Roman" panose="02020603050405020304" pitchFamily="18" charset="0"/>
                <a:cs typeface="Times New Roman" panose="02020603050405020304" pitchFamily="18" charset="0"/>
              </a:rPr>
              <a:t>đạp</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Hiếu</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lại</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tiếp</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tục</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chở</a:t>
            </a:r>
            <a:r>
              <a:rPr lang="vi-VN" sz="2400" dirty="0">
                <a:latin typeface="Times New Roman" panose="02020603050405020304" pitchFamily="18" charset="0"/>
                <a:cs typeface="Times New Roman" panose="02020603050405020304" pitchFamily="18" charset="0"/>
              </a:rPr>
              <a:t> Minh đi </a:t>
            </a:r>
            <a:r>
              <a:rPr lang="vi-VN" sz="2400" dirty="0" err="1">
                <a:latin typeface="Times New Roman" panose="02020603050405020304" pitchFamily="18" charset="0"/>
                <a:cs typeface="Times New Roman" panose="02020603050405020304" pitchFamily="18" charset="0"/>
              </a:rPr>
              <a:t>học</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Học</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hết</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lớp</a:t>
            </a:r>
            <a:r>
              <a:rPr lang="vi-VN" sz="2400" dirty="0">
                <a:latin typeface="Times New Roman" panose="02020603050405020304" pitchFamily="18" charset="0"/>
                <a:cs typeface="Times New Roman" panose="02020603050405020304" pitchFamily="18" charset="0"/>
              </a:rPr>
              <a:t> 12, </a:t>
            </a:r>
            <a:r>
              <a:rPr lang="vi-VN" sz="2400" dirty="0" err="1">
                <a:latin typeface="Times New Roman" panose="02020603050405020304" pitchFamily="18" charset="0"/>
                <a:cs typeface="Times New Roman" panose="02020603050405020304" pitchFamily="18" charset="0"/>
              </a:rPr>
              <a:t>cả</a:t>
            </a:r>
            <a:r>
              <a:rPr lang="vi-VN" sz="2400" dirty="0">
                <a:latin typeface="Times New Roman" panose="02020603050405020304" pitchFamily="18" charset="0"/>
                <a:cs typeface="Times New Roman" panose="02020603050405020304" pitchFamily="18" charset="0"/>
              </a:rPr>
              <a:t> hai </a:t>
            </a:r>
            <a:r>
              <a:rPr lang="vi-VN" sz="2400" dirty="0" err="1">
                <a:latin typeface="Times New Roman" panose="02020603050405020304" pitchFamily="18" charset="0"/>
                <a:cs typeface="Times New Roman" panose="02020603050405020304" pitchFamily="18" charset="0"/>
              </a:rPr>
              <a:t>cùng</a:t>
            </a:r>
            <a:r>
              <a:rPr lang="vi-VN" sz="2400" dirty="0">
                <a:latin typeface="Times New Roman" panose="02020603050405020304" pitchFamily="18" charset="0"/>
                <a:cs typeface="Times New Roman" panose="02020603050405020304" pitchFamily="18" charset="0"/>
              </a:rPr>
              <a:t> thi </a:t>
            </a:r>
            <a:r>
              <a:rPr lang="vi-VN" sz="2400" dirty="0" err="1">
                <a:latin typeface="Times New Roman" panose="02020603050405020304" pitchFamily="18" charset="0"/>
                <a:cs typeface="Times New Roman" panose="02020603050405020304" pitchFamily="18" charset="0"/>
              </a:rPr>
              <a:t>đỗ</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đại</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học</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Dù</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khác</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trường</a:t>
            </a:r>
            <a:r>
              <a:rPr lang="vi-VN" sz="2400" dirty="0">
                <a:latin typeface="Times New Roman" panose="02020603050405020304" pitchFamily="18" charset="0"/>
                <a:cs typeface="Times New Roman" panose="02020603050405020304" pitchFamily="18" charset="0"/>
              </a:rPr>
              <a:t>, nhưng hai </a:t>
            </a:r>
            <a:r>
              <a:rPr lang="vi-VN" sz="2400" dirty="0" err="1">
                <a:latin typeface="Times New Roman" panose="02020603050405020304" pitchFamily="18" charset="0"/>
                <a:cs typeface="Times New Roman" panose="02020603050405020304" pitchFamily="18" charset="0"/>
              </a:rPr>
              <a:t>bạn</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vẫn</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thường</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động</a:t>
            </a:r>
            <a:r>
              <a:rPr lang="vi-VN" sz="2400" dirty="0">
                <a:latin typeface="Times New Roman" panose="02020603050405020304" pitchFamily="18" charset="0"/>
                <a:cs typeface="Times New Roman" panose="02020603050405020304" pitchFamily="18" charset="0"/>
              </a:rPr>
              <a:t> viên, quan tâm </a:t>
            </a:r>
            <a:r>
              <a:rPr lang="vi-VN" sz="2400" dirty="0" err="1">
                <a:latin typeface="Times New Roman" panose="02020603050405020304" pitchFamily="18" charset="0"/>
                <a:cs typeface="Times New Roman" panose="02020603050405020304" pitchFamily="18" charset="0"/>
              </a:rPr>
              <a:t>lẫn</a:t>
            </a:r>
            <a:r>
              <a:rPr lang="vi-VN" sz="2400" dirty="0">
                <a:latin typeface="Times New Roman" panose="02020603050405020304" pitchFamily="18" charset="0"/>
                <a:cs typeface="Times New Roman" panose="02020603050405020304" pitchFamily="18" charset="0"/>
              </a:rPr>
              <a:t> nhau.</a:t>
            </a:r>
            <a:r>
              <a:rPr lang="en-US"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Suốt</a:t>
            </a:r>
            <a:r>
              <a:rPr lang="vi-VN" sz="2400" dirty="0">
                <a:latin typeface="Times New Roman" panose="02020603050405020304" pitchFamily="18" charset="0"/>
                <a:cs typeface="Times New Roman" panose="02020603050405020304" pitchFamily="18" charset="0"/>
              </a:rPr>
              <a:t> 10 năm </a:t>
            </a:r>
            <a:r>
              <a:rPr lang="vi-VN" sz="2400" dirty="0" err="1">
                <a:latin typeface="Times New Roman" panose="02020603050405020304" pitchFamily="18" charset="0"/>
                <a:cs typeface="Times New Roman" panose="02020603050405020304" pitchFamily="18" charset="0"/>
              </a:rPr>
              <a:t>nguyện</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làm</a:t>
            </a:r>
            <a:r>
              <a:rPr lang="vi-VN" sz="2400" dirty="0">
                <a:latin typeface="Times New Roman" panose="02020603050405020304" pitchFamily="18" charset="0"/>
                <a:cs typeface="Times New Roman" panose="02020603050405020304" pitchFamily="18" charset="0"/>
              </a:rPr>
              <a:t> “đôi chân” cho Minh, </a:t>
            </a:r>
            <a:r>
              <a:rPr lang="vi-VN" sz="2400" dirty="0" err="1">
                <a:latin typeface="Times New Roman" panose="02020603050405020304" pitchFamily="18" charset="0"/>
                <a:cs typeface="Times New Roman" panose="02020603050405020304" pitchFamily="18" charset="0"/>
              </a:rPr>
              <a:t>tình</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bạn</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của</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cả</a:t>
            </a:r>
            <a:r>
              <a:rPr lang="vi-VN" sz="2400" dirty="0">
                <a:latin typeface="Times New Roman" panose="02020603050405020304" pitchFamily="18" charset="0"/>
                <a:cs typeface="Times New Roman" panose="02020603050405020304" pitchFamily="18" charset="0"/>
              </a:rPr>
              <a:t> hai </a:t>
            </a:r>
            <a:r>
              <a:rPr lang="vi-VN" sz="2400" dirty="0" err="1">
                <a:latin typeface="Times New Roman" panose="02020603050405020304" pitchFamily="18" charset="0"/>
                <a:cs typeface="Times New Roman" panose="02020603050405020304" pitchFamily="18" charset="0"/>
              </a:rPr>
              <a:t>đã</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trở</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thành</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một</a:t>
            </a:r>
            <a:r>
              <a:rPr lang="vi-VN" sz="2400" dirty="0">
                <a:latin typeface="Times New Roman" panose="02020603050405020304" pitchFamily="18" charset="0"/>
                <a:cs typeface="Times New Roman" panose="02020603050405020304" pitchFamily="18" charset="0"/>
              </a:rPr>
              <a:t> câu </a:t>
            </a:r>
            <a:r>
              <a:rPr lang="vi-VN" sz="2400" dirty="0" err="1">
                <a:latin typeface="Times New Roman" panose="02020603050405020304" pitchFamily="18" charset="0"/>
                <a:cs typeface="Times New Roman" panose="02020603050405020304" pitchFamily="18" charset="0"/>
              </a:rPr>
              <a:t>chuyện</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cổ</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tích</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giữa</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đời</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thường</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khiến</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thấy</a:t>
            </a:r>
            <a:r>
              <a:rPr lang="vi-VN" sz="2400" dirty="0">
                <a:latin typeface="Times New Roman" panose="02020603050405020304" pitchFamily="18" charset="0"/>
                <a:cs typeface="Times New Roman" panose="02020603050405020304" pitchFamily="18" charset="0"/>
              </a:rPr>
              <a:t> cô, </a:t>
            </a:r>
            <a:r>
              <a:rPr lang="vi-VN" sz="2400" dirty="0" err="1">
                <a:latin typeface="Times New Roman" panose="02020603050405020304" pitchFamily="18" charset="0"/>
                <a:cs typeface="Times New Roman" panose="02020603050405020304" pitchFamily="18" charset="0"/>
              </a:rPr>
              <a:t>bạn</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bè</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thán</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phục</a:t>
            </a:r>
            <a:r>
              <a:rPr lang="vi-VN"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a:p>
            <a:pPr algn="just"/>
            <a:r>
              <a:rPr lang="vi-VN" sz="2400" dirty="0">
                <a:latin typeface="Times New Roman" panose="02020603050405020304" pitchFamily="18" charset="0"/>
                <a:cs typeface="Times New Roman" panose="02020603050405020304" pitchFamily="18" charset="0"/>
              </a:rPr>
              <a:t> </a:t>
            </a:r>
            <a:r>
              <a:rPr lang="en-US" altLang="vi-VN" sz="2400" dirty="0">
                <a:latin typeface="Times New Roman" panose="02020603050405020304" pitchFamily="18" charset="0"/>
                <a:cs typeface="Times New Roman" panose="02020603050405020304" pitchFamily="18" charset="0"/>
              </a:rPr>
              <a:t>Theo, Tuấn Kiệt, https://baothanhhoa.vn, ngày 30/7/2022)</a:t>
            </a:r>
            <a:endParaRPr lang="en-US" altLang="vi-VN" sz="24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1727835" y="830580"/>
            <a:ext cx="7183755" cy="521970"/>
          </a:xfrm>
          <a:prstGeom prst="rect">
            <a:avLst/>
          </a:prstGeom>
          <a:solidFill>
            <a:schemeClr val="tx2">
              <a:lumMod val="20000"/>
              <a:lumOff val="80000"/>
            </a:schemeClr>
          </a:solidFill>
        </p:spPr>
        <p:txBody>
          <a:bodyPr wrap="square" rtlCol="0">
            <a:spAutoFit/>
            <a:scene3d>
              <a:camera prst="orthographicFront"/>
              <a:lightRig rig="threePt" dir="t"/>
            </a:scene3d>
          </a:bodyPr>
          <a:lstStyle/>
          <a:p>
            <a:pPr algn="ctr"/>
            <a:r>
              <a:rPr lang="vi-VN" sz="2800" b="1" i="1" dirty="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MƯỜI NĂM CÕNG BẠN ĐẾN TRƯỜNG</a:t>
            </a:r>
            <a:endParaRPr lang="vi-VN" sz="2800" b="1" i="1" dirty="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6"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65790" y="727016"/>
            <a:ext cx="1474500" cy="1900252"/>
          </a:xfrm>
          <a:prstGeom prst="rect">
            <a:avLst/>
          </a:prstGeom>
        </p:spPr>
      </p:pic>
      <p:sp>
        <p:nvSpPr>
          <p:cNvPr id="2" name="Rectangles 1"/>
          <p:cNvSpPr/>
          <p:nvPr/>
        </p:nvSpPr>
        <p:spPr>
          <a:xfrm>
            <a:off x="19050" y="635"/>
            <a:ext cx="5955665" cy="829945"/>
          </a:xfrm>
          <a:prstGeom prst="rect">
            <a:avLst/>
          </a:prstGeom>
          <a:solidFill>
            <a:schemeClr val="bg1"/>
          </a:solidFill>
          <a:ln>
            <a:noFill/>
          </a:ln>
        </p:spPr>
        <p:txBody>
          <a:bodyPr wrap="none" rtlCol="0" anchor="t">
            <a:spAutoFit/>
          </a:bodyPr>
          <a:p>
            <a:pPr algn="ctr"/>
            <a:r>
              <a:rPr lang="en-US" altLang="zh-CN" sz="4800" b="1">
                <a:ln w="12700">
                  <a:solidFill>
                    <a:schemeClr val="accent1"/>
                  </a:solidFill>
                  <a:prstDash val="solid"/>
                </a:ln>
                <a:solidFill>
                  <a:schemeClr val="accent6">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ĐỌC  CÂU CHUYỆN</a:t>
            </a:r>
            <a:endParaRPr lang="en-US" altLang="zh-CN" sz="4800" b="1">
              <a:ln w="12700">
                <a:solidFill>
                  <a:schemeClr val="accent1"/>
                </a:solidFill>
                <a:prstDash val="solid"/>
              </a:ln>
              <a:solidFill>
                <a:schemeClr val="accent6">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par>
                                <p:cTn id="8" presetID="42" presetClass="path" presetSubtype="0" decel="46600" fill="hold" nodeType="withEffect">
                                  <p:stCondLst>
                                    <p:cond delay="0"/>
                                  </p:stCondLst>
                                  <p:childTnLst>
                                    <p:animMotion origin="layout" path="M 0.0026 -0.08912 L -4.16667E-7 0 " pathEditMode="relative" rAng="0" ptsTypes="AA">
                                      <p:cBhvr>
                                        <p:cTn id="9" dur="750" fill="hold"/>
                                        <p:tgtEl>
                                          <p:spTgt spid="9"/>
                                        </p:tgtEl>
                                        <p:attrNameLst>
                                          <p:attrName>ppt_x</p:attrName>
                                          <p:attrName>ppt_y</p:attrName>
                                        </p:attrNameLst>
                                      </p:cBhvr>
                                      <p:rCtr x="-130" y="4444"/>
                                    </p:animMotion>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750"/>
                                        <p:tgtEl>
                                          <p:spTgt spid="6"/>
                                        </p:tgtEl>
                                      </p:cBhvr>
                                    </p:animEffect>
                                  </p:childTnLst>
                                </p:cTn>
                              </p:par>
                              <p:par>
                                <p:cTn id="22" presetID="42" presetClass="path" presetSubtype="0" decel="46600" fill="hold" nodeType="withEffect">
                                  <p:stCondLst>
                                    <p:cond delay="0"/>
                                  </p:stCondLst>
                                  <p:childTnLst>
                                    <p:animMotion origin="layout" path="M -0.00664 -0.08935 L -3.95833E-6 -4.44444E-6 " pathEditMode="relative" rAng="0" ptsTypes="AA">
                                      <p:cBhvr>
                                        <p:cTn id="23" dur="750" fill="hold"/>
                                        <p:tgtEl>
                                          <p:spTgt spid="6"/>
                                        </p:tgtEl>
                                        <p:attrNameLst>
                                          <p:attrName>ppt_x</p:attrName>
                                          <p:attrName>ppt_y</p:attrName>
                                        </p:attrNameLst>
                                      </p:cBhvr>
                                      <p:rCtr x="326" y="44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0"/>
          <p:cNvPicPr>
            <a:picLocks noChangeAspect="1"/>
          </p:cNvPicPr>
          <p:nvPr/>
        </p:nvPicPr>
        <p:blipFill>
          <a:blip r:embed="rId1">
            <a:extLst>
              <a:ext uri="{BEBA8EAE-BF5A-486C-A8C5-ECC9F3942E4B}">
                <a14:imgProps xmlns:a14="http://schemas.microsoft.com/office/drawing/2010/main">
                  <a14:imgLayer r:embed="rId2">
                    <a14:imgEffect>
                      <a14:colorTemperature colorTemp="59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961533" y="-306867"/>
            <a:ext cx="11227323" cy="7471734"/>
          </a:xfrm>
          <a:prstGeom prst="rect">
            <a:avLst/>
          </a:prstGeom>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6501" b="98279" l="1146" r="96236">
                        <a14:foregroundMark x1="20622" y1="30593" x2="7038" y2="66922"/>
                        <a14:foregroundMark x1="20949" y1="50096" x2="36334" y2="75143"/>
                        <a14:foregroundMark x1="36334" y1="75143" x2="36661" y2="76099"/>
                        <a14:foregroundMark x1="70540" y1="39197" x2="81833" y2="92543"/>
                        <a14:foregroundMark x1="81833" y1="92543" x2="81833" y2="92925"/>
                        <a14:foregroundMark x1="85597" y1="35373" x2="90671" y2="45698"/>
                        <a14:foregroundMark x1="90671" y1="45698" x2="94272" y2="80880"/>
                        <a14:foregroundMark x1="96563" y1="65201" x2="94763" y2="88145"/>
                        <a14:foregroundMark x1="94763" y1="88145" x2="94599" y2="88145"/>
                        <a14:foregroundMark x1="51227" y1="94646" x2="61538" y2="98470"/>
                        <a14:foregroundMark x1="61538" y1="98470" x2="86743" y2="93690"/>
                        <a14:foregroundMark x1="80851" y1="29446" x2="89525" y2="45124"/>
                        <a14:foregroundMark x1="89525" y1="45124" x2="89525" y2="46080"/>
                        <a14:foregroundMark x1="68249" y1="7266" x2="73977" y2="6883"/>
                        <a14:foregroundMark x1="1309" y1="54111" x2="2946" y2="65966"/>
                        <a14:foregroundMark x1="23568" y1="76099" x2="32079" y2="82792"/>
                        <a14:foregroundMark x1="59411" y1="22945" x2="61702" y2="42065"/>
                        <a14:foregroundMark x1="75450" y1="26577" x2="87398" y2="56788"/>
                        <a14:foregroundMark x1="83470" y1="36329" x2="90507" y2="56979"/>
                        <a14:foregroundMark x1="96399" y1="76864" x2="96236" y2="90631"/>
                        <a14:foregroundMark x1="90998" y1="98279" x2="65303" y2="97897"/>
                        <a14:foregroundMark x1="8347" y1="38432" x2="2291" y2="52964"/>
                      </a14:backgroundRemoval>
                    </a14:imgEffect>
                    <a14:imgEffect>
                      <a14:saturation sat="200000"/>
                    </a14:imgEffect>
                  </a14:imgLayer>
                </a14:imgProps>
              </a:ext>
            </a:extLst>
          </a:blip>
          <a:stretch>
            <a:fillRect/>
          </a:stretch>
        </p:blipFill>
        <p:spPr>
          <a:xfrm rot="21251317">
            <a:off x="8603615" y="3397885"/>
            <a:ext cx="3604895" cy="3086100"/>
          </a:xfrm>
          <a:prstGeom prst="rect">
            <a:avLst/>
          </a:prstGeom>
        </p:spPr>
      </p:pic>
      <p:sp>
        <p:nvSpPr>
          <p:cNvPr id="10" name="TextBox 9"/>
          <p:cNvSpPr txBox="1"/>
          <p:nvPr/>
        </p:nvSpPr>
        <p:spPr>
          <a:xfrm>
            <a:off x="899677" y="1595874"/>
            <a:ext cx="7557116" cy="4154170"/>
          </a:xfrm>
          <a:prstGeom prst="rect">
            <a:avLst/>
          </a:prstGeom>
          <a:solidFill>
            <a:schemeClr val="accent1">
              <a:lumMod val="20000"/>
              <a:lumOff val="80000"/>
            </a:schemeClr>
          </a:solidFill>
        </p:spPr>
        <p:txBody>
          <a:bodyPr wrap="square">
            <a:spAutoFit/>
          </a:bodyPr>
          <a:lstStyle/>
          <a:p>
            <a:pPr algn="just"/>
            <a:r>
              <a:rPr lang="en-US" sz="2400" dirty="0">
                <a:solidFill>
                  <a:schemeClr val="accent6">
                    <a:lumMod val="75000"/>
                  </a:schemeClr>
                </a:solidFill>
                <a:latin typeface="Times New Roman" panose="02020603050405020304" pitchFamily="18" charset="0"/>
                <a:cs typeface="Times New Roman" panose="02020603050405020304" pitchFamily="18" charset="0"/>
              </a:rPr>
              <a:t>1/ Những chi tiết trong câu chuyện thể hiện sự quan tâm, cảm thông, chia sẻ của Hiếu và Minh:</a:t>
            </a:r>
            <a:endParaRPr lang="en-US" sz="2400" dirty="0">
              <a:solidFill>
                <a:schemeClr val="accent6">
                  <a:lumMod val="75000"/>
                </a:schemeClr>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charset="0"/>
              <a:buChar char="q"/>
            </a:pPr>
            <a:r>
              <a:rPr lang="en-US" altLang="vi-VN" sz="2400" dirty="0">
                <a:solidFill>
                  <a:schemeClr val="accent6">
                    <a:lumMod val="75000"/>
                  </a:schemeClr>
                </a:solidFill>
                <a:latin typeface="Times New Roman" panose="02020603050405020304" pitchFamily="18" charset="0"/>
                <a:cs typeface="Times New Roman" panose="02020603050405020304" pitchFamily="18" charset="0"/>
              </a:rPr>
              <a:t>Minh bị dị tật bẩm sinh nên từ năm 8 tuổi, Hiếu luôn sang cổng Minh đến trường mỗi ngày.</a:t>
            </a:r>
            <a:endParaRPr lang="en-US" altLang="vi-VN" sz="2400" dirty="0">
              <a:solidFill>
                <a:schemeClr val="accent6">
                  <a:lumMod val="75000"/>
                </a:schemeClr>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charset="0"/>
              <a:buChar char="q"/>
            </a:pPr>
            <a:r>
              <a:rPr lang="en-US" altLang="vi-VN" sz="2400" dirty="0">
                <a:solidFill>
                  <a:schemeClr val="accent6">
                    <a:lumMod val="75000"/>
                  </a:schemeClr>
                </a:solidFill>
                <a:latin typeface="Times New Roman" panose="02020603050405020304" pitchFamily="18" charset="0"/>
                <a:cs typeface="Times New Roman" panose="02020603050405020304" pitchFamily="18" charset="0"/>
              </a:rPr>
              <a:t>Khi biết đi xe đạp, Hiếu vẫn tiếp tục chở Minh đi học. </a:t>
            </a:r>
            <a:endParaRPr lang="en-US" altLang="vi-VN" sz="2400" dirty="0">
              <a:solidFill>
                <a:schemeClr val="accent6">
                  <a:lumMod val="75000"/>
                </a:schemeClr>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charset="0"/>
              <a:buChar char="q"/>
            </a:pPr>
            <a:r>
              <a:rPr lang="en-US" altLang="vi-VN" sz="2400" dirty="0">
                <a:solidFill>
                  <a:schemeClr val="accent6">
                    <a:lumMod val="75000"/>
                  </a:schemeClr>
                </a:solidFill>
                <a:latin typeface="Times New Roman" panose="02020603050405020304" pitchFamily="18" charset="0"/>
                <a:cs typeface="Times New Roman" panose="02020603050405020304" pitchFamily="18" charset="0"/>
              </a:rPr>
              <a:t>Khi lên đại học dù khác trường, hai bạn vẫn động viên, quan tâm lẫn nhau.</a:t>
            </a:r>
            <a:endParaRPr lang="en-US" altLang="vi-VN" sz="2400" dirty="0">
              <a:solidFill>
                <a:schemeClr val="accent6">
                  <a:lumMod val="75000"/>
                </a:schemeClr>
              </a:solidFill>
              <a:latin typeface="Times New Roman" panose="02020603050405020304" pitchFamily="18" charset="0"/>
              <a:cs typeface="Times New Roman" panose="02020603050405020304" pitchFamily="18" charset="0"/>
            </a:endParaRPr>
          </a:p>
          <a:p>
            <a:pPr marL="342900" indent="-342900" algn="just"/>
            <a:r>
              <a:rPr lang="en-US" altLang="vi-VN" sz="2400" dirty="0">
                <a:solidFill>
                  <a:srgbClr val="FF0000"/>
                </a:solidFill>
                <a:latin typeface="Times New Roman" panose="02020603050405020304" pitchFamily="18" charset="0"/>
                <a:cs typeface="Times New Roman" panose="02020603050405020304" pitchFamily="18" charset="0"/>
              </a:rPr>
              <a:t>2/ Cảm nhận khi đọc câu chuyện trên: khâm phục và ngưỡng mộ tình bạn, tinh thần tương trợ lẫn nhau trong học tập cũng như nỗ lực vượt lên khó khăn, thử thách để cùng nhau phấn đấu của Hiếu và Minh.</a:t>
            </a:r>
            <a:endParaRPr lang="en-US" altLang="vi-VN" sz="2400" dirty="0">
              <a:solidFill>
                <a:srgbClr val="FF0000"/>
              </a:solidFill>
              <a:latin typeface="Times New Roman" panose="02020603050405020304" pitchFamily="18" charset="0"/>
              <a:cs typeface="Times New Roman" panose="02020603050405020304" pitchFamily="18" charset="0"/>
            </a:endParaRPr>
          </a:p>
        </p:txBody>
      </p:sp>
      <p:pic>
        <p:nvPicPr>
          <p:cNvPr id="6"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65790" y="727016"/>
            <a:ext cx="1474500" cy="1900252"/>
          </a:xfrm>
          <a:prstGeom prst="rect">
            <a:avLst/>
          </a:prstGeom>
        </p:spPr>
      </p:pic>
      <p:sp>
        <p:nvSpPr>
          <p:cNvPr id="2" name="Rectangles 1"/>
          <p:cNvSpPr/>
          <p:nvPr/>
        </p:nvSpPr>
        <p:spPr>
          <a:xfrm>
            <a:off x="96520" y="635"/>
            <a:ext cx="1961515" cy="829945"/>
          </a:xfrm>
          <a:prstGeom prst="rect">
            <a:avLst/>
          </a:prstGeom>
          <a:solidFill>
            <a:schemeClr val="bg1"/>
          </a:solidFill>
          <a:ln>
            <a:noFill/>
          </a:ln>
        </p:spPr>
        <p:txBody>
          <a:bodyPr wrap="none" rtlCol="0" anchor="t">
            <a:spAutoFit/>
          </a:bodyPr>
          <a:p>
            <a:pPr algn="ctr"/>
            <a:r>
              <a:rPr lang="en-US" altLang="zh-CN" sz="4800" b="1">
                <a:ln w="12700">
                  <a:solidFill>
                    <a:schemeClr val="accent1"/>
                  </a:solidFill>
                  <a:prstDash val="solid"/>
                </a:ln>
                <a:solidFill>
                  <a:schemeClr val="accent6">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GỢI Ý</a:t>
            </a:r>
            <a:endParaRPr lang="en-US" altLang="zh-CN" sz="4800" b="1">
              <a:ln w="12700">
                <a:solidFill>
                  <a:schemeClr val="accent1"/>
                </a:solidFill>
                <a:prstDash val="solid"/>
              </a:ln>
              <a:solidFill>
                <a:schemeClr val="accent6">
                  <a:lumMod val="75000"/>
                </a:schemeClr>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par>
                                <p:cTn id="8" presetID="42" presetClass="path" presetSubtype="0" decel="46600" fill="hold" nodeType="withEffect">
                                  <p:stCondLst>
                                    <p:cond delay="0"/>
                                  </p:stCondLst>
                                  <p:childTnLst>
                                    <p:animMotion origin="layout" path="M 0.0026 -0.08912 L -4.16667E-7 0 " pathEditMode="relative" rAng="0" ptsTypes="AA">
                                      <p:cBhvr>
                                        <p:cTn id="9" dur="750" fill="hold"/>
                                        <p:tgtEl>
                                          <p:spTgt spid="9"/>
                                        </p:tgtEl>
                                        <p:attrNameLst>
                                          <p:attrName>ppt_x</p:attrName>
                                          <p:attrName>ppt_y</p:attrName>
                                        </p:attrNameLst>
                                      </p:cBhvr>
                                      <p:rCtr x="-130" y="4444"/>
                                    </p:animMotion>
                                  </p:childTnLst>
                                </p:cTn>
                              </p:par>
                              <p:par>
                                <p:cTn id="10" presetID="22" presetClass="entr" presetSubtype="1"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750"/>
                                        <p:tgtEl>
                                          <p:spTgt spid="6"/>
                                        </p:tgtEl>
                                      </p:cBhvr>
                                    </p:animEffect>
                                  </p:childTnLst>
                                </p:cTn>
                              </p:par>
                              <p:par>
                                <p:cTn id="17" presetID="42" presetClass="path" presetSubtype="0" decel="46600" fill="hold" nodeType="withEffect">
                                  <p:stCondLst>
                                    <p:cond delay="0"/>
                                  </p:stCondLst>
                                  <p:childTnLst>
                                    <p:animMotion origin="layout" path="M -0.00664 -0.08935 L -3.95833E-6 -4.44444E-6 " pathEditMode="relative" rAng="0" ptsTypes="AA">
                                      <p:cBhvr>
                                        <p:cTn id="18" dur="750" fill="hold"/>
                                        <p:tgtEl>
                                          <p:spTgt spid="6"/>
                                        </p:tgtEl>
                                        <p:attrNameLst>
                                          <p:attrName>ppt_x</p:attrName>
                                          <p:attrName>ppt_y</p:attrName>
                                        </p:attrNameLst>
                                      </p:cBhvr>
                                      <p:rCtr x="326" y="44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tags/tag1.xml><?xml version="1.0" encoding="utf-8"?>
<p:tagLst xmlns:p="http://schemas.openxmlformats.org/presentationml/2006/main">
  <p:tag name="KSO_WM_UNIT_DIAGRAM_MODELTYPE" val="dynamicNum"/>
  <p:tag name="KSO_WM_BEAUTIFY_FLAG" val="#wm#"/>
  <p:tag name="KSO_WM_UNIT_TYPE" val="ζ_h_f"/>
</p:tagLst>
</file>

<file path=ppt/tags/tag2.xml><?xml version="1.0" encoding="utf-8"?>
<p:tagLst xmlns:p="http://schemas.openxmlformats.org/presentationml/2006/main">
  <p:tag name="ISPRING_PRESENTATION_TITLE" val="PowerPoint 演示文稿"/>
  <p:tag name="ISPRING_SCORM_RATE_SLIDES" val="0"/>
  <p:tag name="ISPRING_SCORM_RATE_QUIZZES" val="0"/>
  <p:tag name="ISPRING_SCORM_PASSING_SCORE" val="0.000000"/>
  <p:tag name="ISPRING_ULTRA_SCORM_COURSE_ID" val="1DAD3F8B-BA50-4280-A083-8665CED655DE"/>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G:\第十三批\555788"/>
  <p:tag name="ISPRING_FIRST_PUBLISH" val="1"/>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0</TotalTime>
  <Words>3579</Words>
  <Application>WPS Presentation</Application>
  <PresentationFormat>Widescreen</PresentationFormat>
  <Paragraphs>110</Paragraphs>
  <Slides>18</Slides>
  <Notes>5</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18</vt:i4>
      </vt:variant>
    </vt:vector>
  </HeadingPairs>
  <TitlesOfParts>
    <vt:vector size="36" baseType="lpstr">
      <vt:lpstr>Arial</vt:lpstr>
      <vt:lpstr>SimSun</vt:lpstr>
      <vt:lpstr>Wingdings</vt:lpstr>
      <vt:lpstr>Microsoft YaHei</vt:lpstr>
      <vt:lpstr>Paytone One</vt:lpstr>
      <vt:lpstr>Quicksand Medium</vt:lpstr>
      <vt:lpstr>Times New Roman</vt:lpstr>
      <vt:lpstr>inpin heiti</vt:lpstr>
      <vt:lpstr>Wingdings</vt:lpstr>
      <vt:lpstr>Calibri</vt:lpstr>
      <vt:lpstr>Helvetica Neue</vt:lpstr>
      <vt:lpstr>Arial Unicode MS</vt:lpstr>
      <vt:lpstr>ＭＳ 明朝</vt:lpstr>
      <vt:lpstr>Segoe Print</vt:lpstr>
      <vt:lpstr>SVN-Caprica Script</vt:lpstr>
      <vt:lpstr>Arial Unicode MS</vt:lpstr>
      <vt:lpstr>等线</vt:lpstr>
      <vt:lpstr>包图主题2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LAPTOP ASUS</cp:lastModifiedBy>
  <cp:revision>109</cp:revision>
  <dcterms:created xsi:type="dcterms:W3CDTF">2017-08-18T03:02:00Z</dcterms:created>
  <dcterms:modified xsi:type="dcterms:W3CDTF">2022-09-06T11:03:42Z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1033-11.2.0.9052</vt:lpwstr>
  </property>
  <property fmtid="{D5CDD505-2E9C-101B-9397-08002B2CF9AE}" pid="3" name="ICV">
    <vt:lpwstr>433CB050F103445C8FA798CE166D598F</vt:lpwstr>
  </property>
</Properties>
</file>