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371" r:id="rId3"/>
    <p:sldId id="256" r:id="rId4"/>
    <p:sldId id="258" r:id="rId6"/>
    <p:sldId id="336" r:id="rId7"/>
    <p:sldId id="341" r:id="rId8"/>
    <p:sldId id="342" r:id="rId9"/>
    <p:sldId id="372" r:id="rId10"/>
    <p:sldId id="259" r:id="rId11"/>
    <p:sldId id="314" r:id="rId12"/>
    <p:sldId id="344" r:id="rId13"/>
    <p:sldId id="343" r:id="rId14"/>
    <p:sldId id="355" r:id="rId15"/>
    <p:sldId id="373" r:id="rId16"/>
    <p:sldId id="349" r:id="rId17"/>
    <p:sldId id="376" r:id="rId18"/>
    <p:sldId id="377" r:id="rId19"/>
    <p:sldId id="390" r:id="rId20"/>
  </p:sldIdLst>
  <p:sldSz cx="9144000" cy="5143500" type="screen16x9"/>
  <p:notesSz cx="6858000" cy="9144000"/>
  <p:embeddedFontLst>
    <p:embeddedFont>
      <p:font typeface="Montserrat" panose="00000500000000000000"/>
      <p:regular r:id="rId24"/>
    </p:embeddedFont>
    <p:embeddedFont>
      <p:font typeface="Montserrat Medium" panose="00000600000000000000"/>
      <p:regular r:id="rId25"/>
    </p:embeddedFont>
    <p:embeddedFont>
      <p:font typeface="Montserrat ExtraBold" panose="00000900000000000000"/>
      <p:bold r:id="rId26"/>
    </p:embeddedFont>
    <p:embeddedFont>
      <p:font typeface="Roboto" panose="02000000000000000000"/>
      <p:regular r:id="rId27"/>
    </p:embeddedFont>
    <p:embeddedFont>
      <p:font typeface="Open Sans" panose="020B0606030504020204"/>
      <p:regular r:id="rId28"/>
    </p:embeddedFont>
    <p:embeddedFont>
      <p:font typeface="Signika"/>
      <p:regular r:id="rId29"/>
    </p:embeddedFont>
    <p:embeddedFont>
      <p:font typeface="Erica One" panose="02000000000000000000"/>
      <p:regular r:id="rId30"/>
    </p:embeddedFont>
    <p:embeddedFont>
      <p:font typeface="Montserrat" panose="00000500000000000000"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0000"/>
    <a:srgbClr val="FFD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p:scale>
          <a:sx n="75" d="100"/>
          <a:sy n="75" d="100"/>
        </p:scale>
        <p:origin x="1109" y="547"/>
      </p:cViewPr>
      <p:guideLst>
        <p:guide orient="horz" pos="15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4" Type="http://schemas.openxmlformats.org/officeDocument/2006/relationships/font" Target="fonts/font11.fntdata"/><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6"/>
        <p:cNvGrpSpPr/>
        <p:nvPr/>
      </p:nvGrpSpPr>
      <p:grpSpPr>
        <a:xfrm>
          <a:off x="0" y="0"/>
          <a:ext cx="0" cy="0"/>
          <a:chOff x="0" y="0"/>
          <a:chExt cx="0" cy="0"/>
        </a:xfrm>
      </p:grpSpPr>
      <p:sp>
        <p:nvSpPr>
          <p:cNvPr id="1427" name="Google Shape;14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8" name="Google Shape;14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99"/>
        <p:cNvGrpSpPr/>
        <p:nvPr/>
      </p:nvGrpSpPr>
      <p:grpSpPr>
        <a:xfrm>
          <a:off x="0" y="0"/>
          <a:ext cx="0" cy="0"/>
          <a:chOff x="0" y="0"/>
          <a:chExt cx="0" cy="0"/>
        </a:xfrm>
      </p:grpSpPr>
      <p:sp>
        <p:nvSpPr>
          <p:cNvPr id="1600" name="Google Shape;1600;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1" name="Google Shape;1601;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0"/>
        <p:cNvGrpSpPr/>
        <p:nvPr/>
      </p:nvGrpSpPr>
      <p:grpSpPr>
        <a:xfrm>
          <a:off x="0" y="0"/>
          <a:ext cx="0" cy="0"/>
          <a:chOff x="0" y="0"/>
          <a:chExt cx="0" cy="0"/>
        </a:xfrm>
      </p:grpSpPr>
      <p:sp>
        <p:nvSpPr>
          <p:cNvPr id="1621" name="Google Shape;1621;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620"/>
        <p:cNvGrpSpPr/>
        <p:nvPr/>
      </p:nvGrpSpPr>
      <p:grpSpPr>
        <a:xfrm>
          <a:off x="0" y="0"/>
          <a:ext cx="0" cy="0"/>
          <a:chOff x="0" y="0"/>
          <a:chExt cx="0" cy="0"/>
        </a:xfrm>
      </p:grpSpPr>
      <p:sp>
        <p:nvSpPr>
          <p:cNvPr id="1621" name="Google Shape;1621;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2" name="Google Shape;1622;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65069" y="-81050"/>
            <a:ext cx="9393295" cy="5305584"/>
            <a:chOff x="-56357" y="-49562"/>
            <a:chExt cx="9393295" cy="5305584"/>
          </a:xfrm>
        </p:grpSpPr>
        <p:sp>
          <p:nvSpPr>
            <p:cNvPr id="10" name="Google Shape;10;p2"/>
            <p:cNvSpPr/>
            <p:nvPr/>
          </p:nvSpPr>
          <p:spPr>
            <a:xfrm>
              <a:off x="-56349" y="-49550"/>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11;p2"/>
            <p:cNvSpPr/>
            <p:nvPr/>
          </p:nvSpPr>
          <p:spPr>
            <a:xfrm>
              <a:off x="3613363" y="337454"/>
              <a:ext cx="5723576" cy="491856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56357" y="-49562"/>
              <a:ext cx="3919586" cy="3264482"/>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3" name="Google Shape;13;p2"/>
          <p:cNvSpPr txBox="1">
            <a:spLocks noGrp="1"/>
          </p:cNvSpPr>
          <p:nvPr>
            <p:ph type="title"/>
          </p:nvPr>
        </p:nvSpPr>
        <p:spPr>
          <a:xfrm>
            <a:off x="2696425" y="1823475"/>
            <a:ext cx="4266300" cy="13383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sz="3700">
                <a:solidFill>
                  <a:schemeClr val="accent2"/>
                </a:solidFill>
                <a:latin typeface="Montserrat ExtraBold" panose="00000900000000000000"/>
                <a:ea typeface="Montserrat ExtraBold" panose="00000900000000000000"/>
                <a:cs typeface="Montserrat ExtraBold" panose="00000900000000000000"/>
                <a:sym typeface="Montserrat ExtraBold" panose="00000900000000000000"/>
              </a:defRPr>
            </a:lvl1pPr>
            <a:lvl2pPr lvl="1">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2pPr>
            <a:lvl3pPr lvl="2">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3pPr>
            <a:lvl4pPr lvl="3">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4pPr>
            <a:lvl5pPr lvl="4">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5pPr>
            <a:lvl6pPr lvl="5">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6pPr>
            <a:lvl7pPr lvl="6">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7pPr>
            <a:lvl8pPr lvl="7">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8pPr>
            <a:lvl9pPr lvl="8">
              <a:spcBef>
                <a:spcPts val="0"/>
              </a:spcBef>
              <a:spcAft>
                <a:spcPts val="0"/>
              </a:spcAft>
              <a:buSzPts val="2600"/>
              <a:buNone/>
              <a:defRPr>
                <a:latin typeface="Roboto" panose="02000000000000000000"/>
                <a:ea typeface="Roboto" panose="02000000000000000000"/>
                <a:cs typeface="Roboto" panose="02000000000000000000"/>
                <a:sym typeface="Roboto" panose="02000000000000000000"/>
              </a:defRPr>
            </a:lvl9pPr>
          </a:lstStyle>
          <a:p/>
        </p:txBody>
      </p:sp>
      <p:sp>
        <p:nvSpPr>
          <p:cNvPr id="14" name="Google Shape;14;p2"/>
          <p:cNvSpPr txBox="1">
            <a:spLocks noGrp="1"/>
          </p:cNvSpPr>
          <p:nvPr>
            <p:ph type="subTitle" idx="1"/>
          </p:nvPr>
        </p:nvSpPr>
        <p:spPr>
          <a:xfrm>
            <a:off x="2915738" y="3113788"/>
            <a:ext cx="3779100" cy="4356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None/>
              <a:defRPr sz="1400">
                <a:solidFill>
                  <a:schemeClr val="lt2"/>
                </a:solidFill>
                <a:latin typeface="Montserrat Medium" panose="00000600000000000000"/>
                <a:ea typeface="Montserrat Medium" panose="00000600000000000000"/>
                <a:cs typeface="Montserrat Medium" panose="00000600000000000000"/>
                <a:sym typeface="Montserrat Medium" panose="00000600000000000000"/>
              </a:defRPr>
            </a:lvl1pPr>
            <a:lvl2pPr lvl="1">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2pPr>
            <a:lvl3pPr lvl="2">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3pPr>
            <a:lvl4pPr lvl="3">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4pPr>
            <a:lvl5pPr lvl="4">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5pPr>
            <a:lvl6pPr lvl="5">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6pPr>
            <a:lvl7pPr lvl="6">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7pPr>
            <a:lvl8pPr lvl="7">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8pPr>
            <a:lvl9pPr lvl="8">
              <a:spcBef>
                <a:spcPts val="0"/>
              </a:spcBef>
              <a:spcAft>
                <a:spcPts val="0"/>
              </a:spcAft>
              <a:buSzPts val="2200"/>
              <a:buNone/>
              <a:defRPr>
                <a:latin typeface="Roboto" panose="02000000000000000000"/>
                <a:ea typeface="Roboto" panose="02000000000000000000"/>
                <a:cs typeface="Roboto" panose="02000000000000000000"/>
                <a:sym typeface="Roboto" panose="02000000000000000000"/>
              </a:defRPr>
            </a:lvl9pPr>
          </a:lstStyle>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
  <p:cSld name="CUSTOM_5_1_1_1">
    <p:spTree>
      <p:nvGrpSpPr>
        <p:cNvPr id="1" name="Shape 1185"/>
        <p:cNvGrpSpPr/>
        <p:nvPr/>
      </p:nvGrpSpPr>
      <p:grpSpPr>
        <a:xfrm>
          <a:off x="0" y="0"/>
          <a:ext cx="0" cy="0"/>
          <a:chOff x="0" y="0"/>
          <a:chExt cx="0" cy="0"/>
        </a:xfrm>
      </p:grpSpPr>
      <p:sp>
        <p:nvSpPr>
          <p:cNvPr id="1186" name="Google Shape;1186;p25"/>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25"/>
          <p:cNvSpPr/>
          <p:nvPr/>
        </p:nvSpPr>
        <p:spPr>
          <a:xfrm>
            <a:off x="5948343" y="2457102"/>
            <a:ext cx="3411864" cy="2731251"/>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25"/>
          <p:cNvSpPr/>
          <p:nvPr/>
        </p:nvSpPr>
        <p:spPr>
          <a:xfrm flipH="1">
            <a:off x="-312442" y="-357283"/>
            <a:ext cx="3282150" cy="4046050"/>
          </a:xfrm>
          <a:custGeom>
            <a:avLst/>
            <a:gdLst/>
            <a:ahLst/>
            <a:cxnLst/>
            <a:rect l="l" t="t" r="r" b="b"/>
            <a:pathLst>
              <a:path w="131286" h="161842" extrusionOk="0">
                <a:moveTo>
                  <a:pt x="125053" y="140136"/>
                </a:moveTo>
                <a:cubicBezTo>
                  <a:pt x="124156" y="165380"/>
                  <a:pt x="119823" y="161678"/>
                  <a:pt x="115964" y="161619"/>
                </a:cubicBezTo>
                <a:cubicBezTo>
                  <a:pt x="112105" y="161560"/>
                  <a:pt x="105160" y="144999"/>
                  <a:pt x="101897" y="139784"/>
                </a:cubicBezTo>
                <a:cubicBezTo>
                  <a:pt x="98635" y="134569"/>
                  <a:pt x="98455" y="133632"/>
                  <a:pt x="96389" y="130329"/>
                </a:cubicBezTo>
                <a:cubicBezTo>
                  <a:pt x="94324" y="127026"/>
                  <a:pt x="91426" y="123268"/>
                  <a:pt x="89504" y="119964"/>
                </a:cubicBezTo>
                <a:cubicBezTo>
                  <a:pt x="87582" y="116661"/>
                  <a:pt x="85688" y="113535"/>
                  <a:pt x="84856" y="110508"/>
                </a:cubicBezTo>
                <a:cubicBezTo>
                  <a:pt x="84024" y="107482"/>
                  <a:pt x="84111" y="104468"/>
                  <a:pt x="84513" y="101805"/>
                </a:cubicBezTo>
                <a:cubicBezTo>
                  <a:pt x="84915" y="99142"/>
                  <a:pt x="85833" y="96693"/>
                  <a:pt x="87267" y="94531"/>
                </a:cubicBezTo>
                <a:cubicBezTo>
                  <a:pt x="88701" y="92369"/>
                  <a:pt x="90824" y="90843"/>
                  <a:pt x="93119" y="88833"/>
                </a:cubicBezTo>
                <a:cubicBezTo>
                  <a:pt x="95414" y="86823"/>
                  <a:pt x="99373" y="85008"/>
                  <a:pt x="101037" y="82469"/>
                </a:cubicBezTo>
                <a:cubicBezTo>
                  <a:pt x="102701" y="79930"/>
                  <a:pt x="103734" y="76641"/>
                  <a:pt x="103103" y="73597"/>
                </a:cubicBezTo>
                <a:cubicBezTo>
                  <a:pt x="102472" y="70553"/>
                  <a:pt x="99144" y="67746"/>
                  <a:pt x="97251" y="64204"/>
                </a:cubicBezTo>
                <a:cubicBezTo>
                  <a:pt x="95358" y="60662"/>
                  <a:pt x="91629" y="57082"/>
                  <a:pt x="91743" y="52345"/>
                </a:cubicBezTo>
                <a:cubicBezTo>
                  <a:pt x="91858" y="47608"/>
                  <a:pt x="97422" y="40241"/>
                  <a:pt x="97938" y="35783"/>
                </a:cubicBezTo>
                <a:cubicBezTo>
                  <a:pt x="98454" y="31326"/>
                  <a:pt x="97049" y="27752"/>
                  <a:pt x="94840" y="25600"/>
                </a:cubicBezTo>
                <a:cubicBezTo>
                  <a:pt x="92631" y="23448"/>
                  <a:pt x="89504" y="22720"/>
                  <a:pt x="84684" y="22872"/>
                </a:cubicBezTo>
                <a:cubicBezTo>
                  <a:pt x="79864" y="23024"/>
                  <a:pt x="72319" y="26750"/>
                  <a:pt x="65922" y="26510"/>
                </a:cubicBezTo>
                <a:cubicBezTo>
                  <a:pt x="59525" y="26270"/>
                  <a:pt x="52382" y="21734"/>
                  <a:pt x="46300" y="21431"/>
                </a:cubicBezTo>
                <a:cubicBezTo>
                  <a:pt x="40218" y="21128"/>
                  <a:pt x="34307" y="24724"/>
                  <a:pt x="29430" y="24691"/>
                </a:cubicBezTo>
                <a:cubicBezTo>
                  <a:pt x="24553" y="24659"/>
                  <a:pt x="20537" y="22992"/>
                  <a:pt x="17037" y="21236"/>
                </a:cubicBezTo>
                <a:cubicBezTo>
                  <a:pt x="13537" y="19481"/>
                  <a:pt x="9808" y="16186"/>
                  <a:pt x="8431" y="14158"/>
                </a:cubicBezTo>
                <a:cubicBezTo>
                  <a:pt x="7054" y="12130"/>
                  <a:pt x="-10045" y="9734"/>
                  <a:pt x="8775" y="9067"/>
                </a:cubicBezTo>
                <a:cubicBezTo>
                  <a:pt x="27595" y="8400"/>
                  <a:pt x="101969" y="-11688"/>
                  <a:pt x="121349" y="10157"/>
                </a:cubicBezTo>
                <a:cubicBezTo>
                  <a:pt x="140729" y="32002"/>
                  <a:pt x="125951" y="114892"/>
                  <a:pt x="125053" y="140136"/>
                </a:cubicBezTo>
                <a:close/>
              </a:path>
            </a:pathLst>
          </a:custGeom>
          <a:solidFill>
            <a:schemeClr val="accent2"/>
          </a:solidFill>
          <a:ln>
            <a:noFill/>
          </a:ln>
        </p:spPr>
      </p:sp>
      <p:sp>
        <p:nvSpPr>
          <p:cNvPr id="1189" name="Google Shape;1189;p25"/>
          <p:cNvSpPr txBox="1">
            <a:spLocks noGrp="1"/>
          </p:cNvSpPr>
          <p:nvPr>
            <p:ph type="subTitle" idx="1"/>
          </p:nvPr>
        </p:nvSpPr>
        <p:spPr>
          <a:xfrm>
            <a:off x="2833350" y="1608500"/>
            <a:ext cx="34773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2pPr>
            <a:lvl3pPr lvl="2"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3pPr>
            <a:lvl4pPr lvl="3"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4pPr>
            <a:lvl5pPr lvl="4"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5pPr>
            <a:lvl6pPr lvl="5"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6pPr>
            <a:lvl7pPr lvl="6"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7pPr>
            <a:lvl8pPr lvl="7"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8pPr>
            <a:lvl9pPr lvl="8"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9pPr>
          </a:lstStyle>
          <a:p/>
        </p:txBody>
      </p:sp>
      <p:sp>
        <p:nvSpPr>
          <p:cNvPr id="1190" name="Google Shape;1190;p25"/>
          <p:cNvSpPr txBox="1">
            <a:spLocks noGrp="1"/>
          </p:cNvSpPr>
          <p:nvPr>
            <p:ph type="subTitle" idx="2"/>
          </p:nvPr>
        </p:nvSpPr>
        <p:spPr>
          <a:xfrm>
            <a:off x="2833350" y="2748661"/>
            <a:ext cx="34773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2pPr>
            <a:lvl3pPr lvl="2"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3pPr>
            <a:lvl4pPr lvl="3"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4pPr>
            <a:lvl5pPr lvl="4"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5pPr>
            <a:lvl6pPr lvl="5"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6pPr>
            <a:lvl7pPr lvl="6"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7pPr>
            <a:lvl8pPr lvl="7"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8pPr>
            <a:lvl9pPr lvl="8"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9pPr>
          </a:lstStyle>
          <a:p/>
        </p:txBody>
      </p:sp>
      <p:sp>
        <p:nvSpPr>
          <p:cNvPr id="1191" name="Google Shape;1191;p25"/>
          <p:cNvSpPr txBox="1">
            <a:spLocks noGrp="1"/>
          </p:cNvSpPr>
          <p:nvPr>
            <p:ph type="subTitle" idx="3"/>
          </p:nvPr>
        </p:nvSpPr>
        <p:spPr>
          <a:xfrm>
            <a:off x="2833350" y="3889275"/>
            <a:ext cx="3477300" cy="417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1pPr>
            <a:lvl2pPr lvl="1"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2pPr>
            <a:lvl3pPr lvl="2"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3pPr>
            <a:lvl4pPr lvl="3"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4pPr>
            <a:lvl5pPr lvl="4"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5pPr>
            <a:lvl6pPr lvl="5"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6pPr>
            <a:lvl7pPr lvl="6"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7pPr>
            <a:lvl8pPr lvl="7"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8pPr>
            <a:lvl9pPr lvl="8" algn="ctr" rtl="0">
              <a:spcBef>
                <a:spcPts val="0"/>
              </a:spcBef>
              <a:spcAft>
                <a:spcPts val="0"/>
              </a:spcAft>
              <a:buNone/>
              <a:defRPr sz="1400">
                <a:latin typeface="Roboto" panose="02000000000000000000"/>
                <a:ea typeface="Roboto" panose="02000000000000000000"/>
                <a:cs typeface="Roboto" panose="02000000000000000000"/>
                <a:sym typeface="Roboto" panose="02000000000000000000"/>
              </a:defRPr>
            </a:lvl9pPr>
          </a:lstStyle>
          <a:p/>
        </p:txBody>
      </p:sp>
      <p:sp>
        <p:nvSpPr>
          <p:cNvPr id="1192" name="Google Shape;1192;p25"/>
          <p:cNvSpPr txBox="1">
            <a:spLocks noGrp="1"/>
          </p:cNvSpPr>
          <p:nvPr>
            <p:ph type="title" hasCustomPrompt="1"/>
          </p:nvPr>
        </p:nvSpPr>
        <p:spPr>
          <a:xfrm>
            <a:off x="2784000" y="1141725"/>
            <a:ext cx="3576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93" name="Google Shape;1193;p25"/>
          <p:cNvSpPr txBox="1">
            <a:spLocks noGrp="1"/>
          </p:cNvSpPr>
          <p:nvPr>
            <p:ph type="title" idx="4" hasCustomPrompt="1"/>
          </p:nvPr>
        </p:nvSpPr>
        <p:spPr>
          <a:xfrm>
            <a:off x="2784000" y="2259500"/>
            <a:ext cx="3576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94" name="Google Shape;1194;p25"/>
          <p:cNvSpPr txBox="1">
            <a:spLocks noGrp="1"/>
          </p:cNvSpPr>
          <p:nvPr>
            <p:ph type="title" idx="5" hasCustomPrompt="1"/>
          </p:nvPr>
        </p:nvSpPr>
        <p:spPr>
          <a:xfrm>
            <a:off x="2784000" y="3422475"/>
            <a:ext cx="3576000" cy="46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t>xx%</a:t>
            </a:r>
          </a:p>
        </p:txBody>
      </p:sp>
      <p:sp>
        <p:nvSpPr>
          <p:cNvPr id="1195" name="Google Shape;1195;p25"/>
          <p:cNvSpPr/>
          <p:nvPr/>
        </p:nvSpPr>
        <p:spPr>
          <a:xfrm>
            <a:off x="4222421" y="-2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25"/>
          <p:cNvSpPr/>
          <p:nvPr/>
        </p:nvSpPr>
        <p:spPr>
          <a:xfrm>
            <a:off x="-156277" y="24929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7" name="Google Shape;1197;p25"/>
          <p:cNvSpPr/>
          <p:nvPr/>
        </p:nvSpPr>
        <p:spPr>
          <a:xfrm>
            <a:off x="1668441" y="466963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8" name="Google Shape;1198;p25"/>
          <p:cNvSpPr/>
          <p:nvPr/>
        </p:nvSpPr>
        <p:spPr>
          <a:xfrm>
            <a:off x="7540877" y="487202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25"/>
          <p:cNvSpPr/>
          <p:nvPr/>
        </p:nvSpPr>
        <p:spPr>
          <a:xfrm>
            <a:off x="7374066" y="40669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25"/>
          <p:cNvSpPr/>
          <p:nvPr/>
        </p:nvSpPr>
        <p:spPr>
          <a:xfrm>
            <a:off x="337636" y="50282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25"/>
          <p:cNvSpPr/>
          <p:nvPr/>
        </p:nvSpPr>
        <p:spPr>
          <a:xfrm>
            <a:off x="8638065" y="2464787"/>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25"/>
          <p:cNvSpPr/>
          <p:nvPr/>
        </p:nvSpPr>
        <p:spPr>
          <a:xfrm>
            <a:off x="7540882" y="8"/>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25"/>
          <p:cNvSpPr/>
          <p:nvPr/>
        </p:nvSpPr>
        <p:spPr>
          <a:xfrm>
            <a:off x="178241" y="2875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04" name="Google Shape;1204;p25"/>
          <p:cNvGrpSpPr/>
          <p:nvPr/>
        </p:nvGrpSpPr>
        <p:grpSpPr>
          <a:xfrm>
            <a:off x="7763350" y="3075225"/>
            <a:ext cx="1048725" cy="2045400"/>
            <a:chOff x="5329725" y="2719275"/>
            <a:chExt cx="1048725" cy="2045400"/>
          </a:xfrm>
        </p:grpSpPr>
        <p:sp>
          <p:nvSpPr>
            <p:cNvPr id="1205" name="Google Shape;1205;p25"/>
            <p:cNvSpPr/>
            <p:nvPr/>
          </p:nvSpPr>
          <p:spPr>
            <a:xfrm>
              <a:off x="6086575" y="4365250"/>
              <a:ext cx="291350" cy="399250"/>
            </a:xfrm>
            <a:custGeom>
              <a:avLst/>
              <a:gdLst/>
              <a:ahLst/>
              <a:cxnLst/>
              <a:rect l="l" t="t" r="r" b="b"/>
              <a:pathLst>
                <a:path w="11654" h="15970" extrusionOk="0">
                  <a:moveTo>
                    <a:pt x="9575" y="1"/>
                  </a:moveTo>
                  <a:lnTo>
                    <a:pt x="1" y="4439"/>
                  </a:lnTo>
                  <a:lnTo>
                    <a:pt x="10244" y="15715"/>
                  </a:lnTo>
                  <a:cubicBezTo>
                    <a:pt x="10411" y="15892"/>
                    <a:pt x="10618" y="15970"/>
                    <a:pt x="10821" y="15970"/>
                  </a:cubicBezTo>
                  <a:cubicBezTo>
                    <a:pt x="11247" y="15970"/>
                    <a:pt x="11653" y="15622"/>
                    <a:pt x="11612" y="15107"/>
                  </a:cubicBezTo>
                  <a:lnTo>
                    <a:pt x="9575" y="1"/>
                  </a:ln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6" name="Google Shape;1206;p25"/>
            <p:cNvSpPr/>
            <p:nvPr/>
          </p:nvSpPr>
          <p:spPr>
            <a:xfrm>
              <a:off x="5395075" y="2869800"/>
              <a:ext cx="934525" cy="1615025"/>
            </a:xfrm>
            <a:custGeom>
              <a:avLst/>
              <a:gdLst/>
              <a:ahLst/>
              <a:cxnLst/>
              <a:rect l="l" t="t" r="r" b="b"/>
              <a:pathLst>
                <a:path w="37381" h="64601" extrusionOk="0">
                  <a:moveTo>
                    <a:pt x="9606" y="0"/>
                  </a:moveTo>
                  <a:lnTo>
                    <a:pt x="1" y="4408"/>
                  </a:lnTo>
                  <a:lnTo>
                    <a:pt x="27661" y="64287"/>
                  </a:lnTo>
                  <a:cubicBezTo>
                    <a:pt x="27862" y="64508"/>
                    <a:pt x="28141" y="64601"/>
                    <a:pt x="28451" y="64601"/>
                  </a:cubicBezTo>
                  <a:cubicBezTo>
                    <a:pt x="29502" y="64601"/>
                    <a:pt x="30902" y="63539"/>
                    <a:pt x="30761" y="62858"/>
                  </a:cubicBezTo>
                  <a:lnTo>
                    <a:pt x="34561" y="61126"/>
                  </a:lnTo>
                  <a:cubicBezTo>
                    <a:pt x="34762" y="61264"/>
                    <a:pt x="35002" y="61323"/>
                    <a:pt x="35256" y="61323"/>
                  </a:cubicBezTo>
                  <a:cubicBezTo>
                    <a:pt x="36225" y="61323"/>
                    <a:pt x="37380" y="60458"/>
                    <a:pt x="37235" y="59880"/>
                  </a:cubicBezTo>
                  <a:lnTo>
                    <a:pt x="37266" y="59880"/>
                  </a:lnTo>
                  <a:lnTo>
                    <a:pt x="96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25"/>
            <p:cNvSpPr/>
            <p:nvPr/>
          </p:nvSpPr>
          <p:spPr>
            <a:xfrm>
              <a:off x="6275800" y="4643750"/>
              <a:ext cx="102650" cy="120925"/>
            </a:xfrm>
            <a:custGeom>
              <a:avLst/>
              <a:gdLst/>
              <a:ahLst/>
              <a:cxnLst/>
              <a:rect l="l" t="t" r="r" b="b"/>
              <a:pathLst>
                <a:path w="4106" h="4837" extrusionOk="0">
                  <a:moveTo>
                    <a:pt x="3157" y="1"/>
                  </a:moveTo>
                  <a:cubicBezTo>
                    <a:pt x="2602" y="1"/>
                    <a:pt x="2051" y="123"/>
                    <a:pt x="1520" y="350"/>
                  </a:cubicBezTo>
                  <a:cubicBezTo>
                    <a:pt x="912" y="654"/>
                    <a:pt x="396" y="1080"/>
                    <a:pt x="0" y="1657"/>
                  </a:cubicBezTo>
                  <a:lnTo>
                    <a:pt x="2675" y="4575"/>
                  </a:lnTo>
                  <a:cubicBezTo>
                    <a:pt x="2838" y="4757"/>
                    <a:pt x="3042" y="4836"/>
                    <a:pt x="3243" y="4836"/>
                  </a:cubicBezTo>
                  <a:cubicBezTo>
                    <a:pt x="3682" y="4836"/>
                    <a:pt x="4106" y="4458"/>
                    <a:pt x="4043" y="3937"/>
                  </a:cubicBezTo>
                  <a:lnTo>
                    <a:pt x="3496" y="16"/>
                  </a:lnTo>
                  <a:cubicBezTo>
                    <a:pt x="3383" y="6"/>
                    <a:pt x="3270" y="1"/>
                    <a:pt x="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25"/>
            <p:cNvSpPr/>
            <p:nvPr/>
          </p:nvSpPr>
          <p:spPr>
            <a:xfrm>
              <a:off x="5470300" y="2900950"/>
              <a:ext cx="788050" cy="1550075"/>
            </a:xfrm>
            <a:custGeom>
              <a:avLst/>
              <a:gdLst/>
              <a:ahLst/>
              <a:cxnLst/>
              <a:rect l="l" t="t" r="r" b="b"/>
              <a:pathLst>
                <a:path w="31522" h="62003" extrusionOk="0">
                  <a:moveTo>
                    <a:pt x="3892" y="1"/>
                  </a:moveTo>
                  <a:lnTo>
                    <a:pt x="1" y="1824"/>
                  </a:lnTo>
                  <a:lnTo>
                    <a:pt x="27752" y="61612"/>
                  </a:lnTo>
                  <a:cubicBezTo>
                    <a:pt x="28003" y="61880"/>
                    <a:pt x="28398" y="62002"/>
                    <a:pt x="28841" y="62002"/>
                  </a:cubicBezTo>
                  <a:cubicBezTo>
                    <a:pt x="30007" y="62002"/>
                    <a:pt x="31499" y="61150"/>
                    <a:pt x="31521" y="59849"/>
                  </a:cubicBezTo>
                  <a:lnTo>
                    <a:pt x="38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25"/>
            <p:cNvSpPr/>
            <p:nvPr/>
          </p:nvSpPr>
          <p:spPr>
            <a:xfrm>
              <a:off x="5329725" y="2719275"/>
              <a:ext cx="300200" cy="251600"/>
            </a:xfrm>
            <a:custGeom>
              <a:avLst/>
              <a:gdLst/>
              <a:ahLst/>
              <a:cxnLst/>
              <a:rect l="l" t="t" r="r" b="b"/>
              <a:pathLst>
                <a:path w="12008" h="10064" extrusionOk="0">
                  <a:moveTo>
                    <a:pt x="6020" y="1"/>
                  </a:moveTo>
                  <a:cubicBezTo>
                    <a:pt x="5276" y="1"/>
                    <a:pt x="4520" y="158"/>
                    <a:pt x="3800" y="489"/>
                  </a:cubicBezTo>
                  <a:cubicBezTo>
                    <a:pt x="1156" y="1736"/>
                    <a:pt x="1" y="4866"/>
                    <a:pt x="1247" y="7511"/>
                  </a:cubicBezTo>
                  <a:lnTo>
                    <a:pt x="2432" y="10064"/>
                  </a:lnTo>
                  <a:lnTo>
                    <a:pt x="12007" y="5626"/>
                  </a:lnTo>
                  <a:lnTo>
                    <a:pt x="10822" y="3073"/>
                  </a:lnTo>
                  <a:cubicBezTo>
                    <a:pt x="9915" y="1126"/>
                    <a:pt x="8010" y="1"/>
                    <a:pt x="6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25"/>
            <p:cNvSpPr/>
            <p:nvPr/>
          </p:nvSpPr>
          <p:spPr>
            <a:xfrm>
              <a:off x="5389750" y="2856875"/>
              <a:ext cx="296400" cy="234825"/>
            </a:xfrm>
            <a:custGeom>
              <a:avLst/>
              <a:gdLst/>
              <a:ahLst/>
              <a:cxnLst/>
              <a:rect l="l" t="t" r="r" b="b"/>
              <a:pathLst>
                <a:path w="11856" h="9393" extrusionOk="0">
                  <a:moveTo>
                    <a:pt x="9576" y="1"/>
                  </a:moveTo>
                  <a:lnTo>
                    <a:pt x="1" y="4469"/>
                  </a:lnTo>
                  <a:lnTo>
                    <a:pt x="2281" y="9393"/>
                  </a:lnTo>
                  <a:lnTo>
                    <a:pt x="11855" y="4955"/>
                  </a:lnTo>
                  <a:lnTo>
                    <a:pt x="9576" y="1"/>
                  </a:lnTo>
                  <a:close/>
                </a:path>
              </a:pathLst>
            </a:custGeom>
            <a:solidFill>
              <a:srgbClr val="E1D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25"/>
            <p:cNvSpPr/>
            <p:nvPr/>
          </p:nvSpPr>
          <p:spPr>
            <a:xfrm>
              <a:off x="5408750" y="2897900"/>
              <a:ext cx="258400" cy="152775"/>
            </a:xfrm>
            <a:custGeom>
              <a:avLst/>
              <a:gdLst/>
              <a:ahLst/>
              <a:cxnLst/>
              <a:rect l="l" t="t" r="r" b="b"/>
              <a:pathLst>
                <a:path w="10336" h="6111" extrusionOk="0">
                  <a:moveTo>
                    <a:pt x="9576" y="1"/>
                  </a:moveTo>
                  <a:lnTo>
                    <a:pt x="1" y="4469"/>
                  </a:lnTo>
                  <a:lnTo>
                    <a:pt x="761" y="6110"/>
                  </a:lnTo>
                  <a:lnTo>
                    <a:pt x="10335" y="1673"/>
                  </a:lnTo>
                  <a:lnTo>
                    <a:pt x="95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2" name="Google Shape;1212;p25"/>
          <p:cNvGrpSpPr/>
          <p:nvPr/>
        </p:nvGrpSpPr>
        <p:grpSpPr>
          <a:xfrm rot="-1037386">
            <a:off x="611160" y="510349"/>
            <a:ext cx="934990" cy="861681"/>
            <a:chOff x="6708722" y="1052986"/>
            <a:chExt cx="935003" cy="861693"/>
          </a:xfrm>
        </p:grpSpPr>
        <p:sp>
          <p:nvSpPr>
            <p:cNvPr id="1213" name="Google Shape;1213;p25"/>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4" name="Google Shape;1214;p25"/>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5" name="Google Shape;1215;p25"/>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25"/>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25"/>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18" name="Google Shape;1218;p25"/>
          <p:cNvGrpSpPr/>
          <p:nvPr/>
        </p:nvGrpSpPr>
        <p:grpSpPr>
          <a:xfrm rot="2493987">
            <a:off x="16861" y="3915902"/>
            <a:ext cx="1031279" cy="913266"/>
            <a:chOff x="1343200" y="1432100"/>
            <a:chExt cx="1031261" cy="913250"/>
          </a:xfrm>
        </p:grpSpPr>
        <p:sp>
          <p:nvSpPr>
            <p:cNvPr id="1219" name="Google Shape;1219;p25"/>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220" name="Google Shape;1220;p25"/>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221" name="Google Shape;1221;p25"/>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25"/>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3" name="Google Shape;1223;p25"/>
          <p:cNvGrpSpPr/>
          <p:nvPr/>
        </p:nvGrpSpPr>
        <p:grpSpPr>
          <a:xfrm rot="1792027">
            <a:off x="8170011" y="196141"/>
            <a:ext cx="1031281" cy="913268"/>
            <a:chOff x="1343200" y="1432100"/>
            <a:chExt cx="1031261" cy="913250"/>
          </a:xfrm>
        </p:grpSpPr>
        <p:sp>
          <p:nvSpPr>
            <p:cNvPr id="1224" name="Google Shape;1224;p25"/>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225" name="Google Shape;1225;p25"/>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1226" name="Google Shape;1226;p25"/>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7" name="Google Shape;1227;p25"/>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21_1_1_1">
    <p:spTree>
      <p:nvGrpSpPr>
        <p:cNvPr id="1" name="Shape 1298"/>
        <p:cNvGrpSpPr/>
        <p:nvPr/>
      </p:nvGrpSpPr>
      <p:grpSpPr>
        <a:xfrm>
          <a:off x="0" y="0"/>
          <a:ext cx="0" cy="0"/>
          <a:chOff x="0" y="0"/>
          <a:chExt cx="0" cy="0"/>
        </a:xfrm>
      </p:grpSpPr>
      <p:sp>
        <p:nvSpPr>
          <p:cNvPr id="1299" name="Google Shape;1299;p27"/>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0" name="Google Shape;1300;p27"/>
          <p:cNvSpPr/>
          <p:nvPr/>
        </p:nvSpPr>
        <p:spPr>
          <a:xfrm>
            <a:off x="3189300" y="2102773"/>
            <a:ext cx="6138660" cy="3121540"/>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1" name="Google Shape;1301;p27"/>
          <p:cNvSpPr/>
          <p:nvPr/>
        </p:nvSpPr>
        <p:spPr>
          <a:xfrm>
            <a:off x="-65075" y="-81050"/>
            <a:ext cx="3927358" cy="3121486"/>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2" name="Google Shape;1302;p27"/>
          <p:cNvSpPr/>
          <p:nvPr/>
        </p:nvSpPr>
        <p:spPr>
          <a:xfrm>
            <a:off x="-156277" y="24929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3" name="Google Shape;1303;p27"/>
          <p:cNvSpPr/>
          <p:nvPr/>
        </p:nvSpPr>
        <p:spPr>
          <a:xfrm>
            <a:off x="1102066" y="439785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4" name="Google Shape;1304;p27"/>
          <p:cNvSpPr/>
          <p:nvPr/>
        </p:nvSpPr>
        <p:spPr>
          <a:xfrm>
            <a:off x="6456402" y="49295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5" name="Google Shape;1305;p27"/>
          <p:cNvSpPr/>
          <p:nvPr/>
        </p:nvSpPr>
        <p:spPr>
          <a:xfrm>
            <a:off x="7939491" y="374682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6" name="Google Shape;1306;p27"/>
          <p:cNvSpPr/>
          <p:nvPr/>
        </p:nvSpPr>
        <p:spPr>
          <a:xfrm>
            <a:off x="1990161" y="498690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7" name="Google Shape;1307;p27"/>
          <p:cNvSpPr/>
          <p:nvPr/>
        </p:nvSpPr>
        <p:spPr>
          <a:xfrm>
            <a:off x="9021677" y="2464787"/>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8" name="Google Shape;1308;p27"/>
          <p:cNvSpPr/>
          <p:nvPr/>
        </p:nvSpPr>
        <p:spPr>
          <a:xfrm>
            <a:off x="337616" y="12652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09" name="Google Shape;1309;p27"/>
          <p:cNvGrpSpPr/>
          <p:nvPr/>
        </p:nvGrpSpPr>
        <p:grpSpPr>
          <a:xfrm rot="851508">
            <a:off x="-16879" y="3922702"/>
            <a:ext cx="1099336" cy="1274069"/>
            <a:chOff x="374513" y="3152476"/>
            <a:chExt cx="1519294" cy="1760777"/>
          </a:xfrm>
        </p:grpSpPr>
        <p:sp>
          <p:nvSpPr>
            <p:cNvPr id="1310" name="Google Shape;1310;p27"/>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1" name="Google Shape;1311;p27"/>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2" name="Google Shape;1312;p27"/>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3" name="Google Shape;1313;p27"/>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4" name="Google Shape;1314;p27"/>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5" name="Google Shape;1315;p27"/>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6" name="Google Shape;1316;p27"/>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7" name="Google Shape;1317;p27"/>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8" name="Google Shape;1318;p27"/>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9" name="Google Shape;1319;p27"/>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0" name="Google Shape;1320;p27"/>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1" name="Google Shape;1321;p27"/>
          <p:cNvGrpSpPr/>
          <p:nvPr/>
        </p:nvGrpSpPr>
        <p:grpSpPr>
          <a:xfrm>
            <a:off x="242674" y="51191"/>
            <a:ext cx="757289" cy="864550"/>
            <a:chOff x="5585712" y="137416"/>
            <a:chExt cx="757289" cy="864550"/>
          </a:xfrm>
        </p:grpSpPr>
        <p:sp>
          <p:nvSpPr>
            <p:cNvPr id="1322" name="Google Shape;1322;p27"/>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3" name="Google Shape;1323;p27"/>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4" name="Google Shape;1324;p27"/>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5" name="Google Shape;1325;p27"/>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6" name="Google Shape;1326;p27"/>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7" name="Google Shape;1327;p27"/>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8" name="Google Shape;1328;p27"/>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9" name="Google Shape;1329;p27"/>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0" name="Google Shape;1330;p27"/>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1" name="Google Shape;1331;p27"/>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2" name="Google Shape;1332;p27"/>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3" name="Google Shape;1333;p27"/>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4" name="Google Shape;1334;p27"/>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5" name="Google Shape;1335;p27"/>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6" name="Google Shape;1336;p27"/>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7" name="Google Shape;1337;p27"/>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8" name="Google Shape;1338;p27"/>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9" name="Google Shape;1339;p27"/>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0" name="Google Shape;1340;p27"/>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1" name="Google Shape;1341;p27"/>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2" name="Google Shape;1342;p27"/>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3" name="Google Shape;1343;p27"/>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4" name="Google Shape;1344;p27"/>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5" name="Google Shape;1345;p27"/>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6" name="Google Shape;1346;p27"/>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7" name="Google Shape;1347;p27"/>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8" name="Google Shape;1348;p27"/>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49" name="Google Shape;1349;p27"/>
          <p:cNvGrpSpPr/>
          <p:nvPr/>
        </p:nvGrpSpPr>
        <p:grpSpPr>
          <a:xfrm>
            <a:off x="8026529" y="27734"/>
            <a:ext cx="1657343" cy="808493"/>
            <a:chOff x="6016754" y="2989146"/>
            <a:chExt cx="1657343" cy="808493"/>
          </a:xfrm>
        </p:grpSpPr>
        <p:sp>
          <p:nvSpPr>
            <p:cNvPr id="1350" name="Google Shape;1350;p27"/>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1" name="Google Shape;1351;p27"/>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2" name="Google Shape;1352;p27"/>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3" name="Google Shape;1353;p27"/>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4" name="Google Shape;1354;p27"/>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55" name="Google Shape;1355;p27"/>
          <p:cNvGrpSpPr/>
          <p:nvPr/>
        </p:nvGrpSpPr>
        <p:grpSpPr>
          <a:xfrm>
            <a:off x="8362923" y="-268906"/>
            <a:ext cx="1094855" cy="1504759"/>
            <a:chOff x="6143348" y="1855432"/>
            <a:chExt cx="1094855" cy="1504759"/>
          </a:xfrm>
        </p:grpSpPr>
        <p:sp>
          <p:nvSpPr>
            <p:cNvPr id="1356" name="Google Shape;1356;p27"/>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7" name="Google Shape;1357;p27"/>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8" name="Google Shape;1358;p27"/>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9" name="Google Shape;1359;p27"/>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0" name="Google Shape;1360;p27"/>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61" name="Google Shape;1361;p27"/>
          <p:cNvGrpSpPr/>
          <p:nvPr/>
        </p:nvGrpSpPr>
        <p:grpSpPr>
          <a:xfrm>
            <a:off x="8253775" y="4251825"/>
            <a:ext cx="527400" cy="735075"/>
            <a:chOff x="3553100" y="1256250"/>
            <a:chExt cx="527400" cy="735075"/>
          </a:xfrm>
        </p:grpSpPr>
        <p:sp>
          <p:nvSpPr>
            <p:cNvPr id="1362" name="Google Shape;1362;p27"/>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3" name="Google Shape;1363;p27"/>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4" name="Google Shape;1364;p27"/>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5" name="Google Shape;1365;p27"/>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6" name="Google Shape;1366;p27"/>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7" name="Google Shape;1367;p27"/>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21_1_1_1_1">
    <p:spTree>
      <p:nvGrpSpPr>
        <p:cNvPr id="1" name="Shape 1368"/>
        <p:cNvGrpSpPr/>
        <p:nvPr/>
      </p:nvGrpSpPr>
      <p:grpSpPr>
        <a:xfrm>
          <a:off x="0" y="0"/>
          <a:ext cx="0" cy="0"/>
          <a:chOff x="0" y="0"/>
          <a:chExt cx="0" cy="0"/>
        </a:xfrm>
      </p:grpSpPr>
      <p:sp>
        <p:nvSpPr>
          <p:cNvPr id="1369" name="Google Shape;1369;p28"/>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0" name="Google Shape;1370;p28"/>
          <p:cNvSpPr/>
          <p:nvPr/>
        </p:nvSpPr>
        <p:spPr>
          <a:xfrm>
            <a:off x="3384486" y="6355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1" name="Google Shape;1371;p28"/>
          <p:cNvSpPr/>
          <p:nvPr/>
        </p:nvSpPr>
        <p:spPr>
          <a:xfrm>
            <a:off x="6698001" y="3118624"/>
            <a:ext cx="2630212" cy="210586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2" name="Google Shape;1372;p28"/>
          <p:cNvSpPr/>
          <p:nvPr/>
        </p:nvSpPr>
        <p:spPr>
          <a:xfrm>
            <a:off x="-65074" y="-81050"/>
            <a:ext cx="1768141" cy="1472621"/>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3" name="Google Shape;1373;p28"/>
          <p:cNvSpPr/>
          <p:nvPr/>
        </p:nvSpPr>
        <p:spPr>
          <a:xfrm>
            <a:off x="-2" y="22844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4" name="Google Shape;1374;p28"/>
          <p:cNvSpPr/>
          <p:nvPr/>
        </p:nvSpPr>
        <p:spPr>
          <a:xfrm>
            <a:off x="2160966" y="49572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5" name="Google Shape;1375;p28"/>
          <p:cNvSpPr/>
          <p:nvPr/>
        </p:nvSpPr>
        <p:spPr>
          <a:xfrm>
            <a:off x="6917402" y="49295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6" name="Google Shape;1376;p28"/>
          <p:cNvSpPr/>
          <p:nvPr/>
        </p:nvSpPr>
        <p:spPr>
          <a:xfrm>
            <a:off x="8607341" y="31952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7" name="Google Shape;1377;p28"/>
          <p:cNvSpPr/>
          <p:nvPr/>
        </p:nvSpPr>
        <p:spPr>
          <a:xfrm>
            <a:off x="-2" y="50372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8" name="Google Shape;1378;p28"/>
          <p:cNvSpPr/>
          <p:nvPr/>
        </p:nvSpPr>
        <p:spPr>
          <a:xfrm>
            <a:off x="7867602" y="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9" name="Google Shape;1379;p28"/>
          <p:cNvSpPr/>
          <p:nvPr/>
        </p:nvSpPr>
        <p:spPr>
          <a:xfrm>
            <a:off x="9030807" y="1391583"/>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0" name="Google Shape;1380;p28"/>
          <p:cNvSpPr/>
          <p:nvPr/>
        </p:nvSpPr>
        <p:spPr>
          <a:xfrm>
            <a:off x="614166" y="37514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81" name="Google Shape;1381;p28"/>
          <p:cNvGrpSpPr/>
          <p:nvPr/>
        </p:nvGrpSpPr>
        <p:grpSpPr>
          <a:xfrm>
            <a:off x="8180562" y="197704"/>
            <a:ext cx="757289" cy="864550"/>
            <a:chOff x="5585712" y="137416"/>
            <a:chExt cx="757289" cy="864550"/>
          </a:xfrm>
        </p:grpSpPr>
        <p:sp>
          <p:nvSpPr>
            <p:cNvPr id="1382" name="Google Shape;1382;p28"/>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3" name="Google Shape;1383;p28"/>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4" name="Google Shape;1384;p28"/>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5" name="Google Shape;1385;p28"/>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6" name="Google Shape;1386;p28"/>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7" name="Google Shape;1387;p28"/>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8" name="Google Shape;1388;p28"/>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9" name="Google Shape;1389;p28"/>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0" name="Google Shape;1390;p28"/>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1" name="Google Shape;1391;p28"/>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2" name="Google Shape;1392;p28"/>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3" name="Google Shape;1393;p28"/>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4" name="Google Shape;1394;p28"/>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5" name="Google Shape;1395;p28"/>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6" name="Google Shape;1396;p28"/>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7" name="Google Shape;1397;p28"/>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8" name="Google Shape;1398;p28"/>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9" name="Google Shape;1399;p28"/>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0" name="Google Shape;1400;p28"/>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1" name="Google Shape;1401;p28"/>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2" name="Google Shape;1402;p28"/>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3" name="Google Shape;1403;p28"/>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4" name="Google Shape;1404;p28"/>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5" name="Google Shape;1405;p28"/>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6" name="Google Shape;1406;p28"/>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7" name="Google Shape;1407;p28"/>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8" name="Google Shape;1408;p28"/>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09" name="Google Shape;1409;p28"/>
          <p:cNvGrpSpPr/>
          <p:nvPr/>
        </p:nvGrpSpPr>
        <p:grpSpPr>
          <a:xfrm>
            <a:off x="217975" y="4222200"/>
            <a:ext cx="527400" cy="735075"/>
            <a:chOff x="3553100" y="1256250"/>
            <a:chExt cx="527400" cy="735075"/>
          </a:xfrm>
        </p:grpSpPr>
        <p:sp>
          <p:nvSpPr>
            <p:cNvPr id="1410" name="Google Shape;1410;p28"/>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1" name="Google Shape;1411;p28"/>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2" name="Google Shape;1412;p28"/>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3" name="Google Shape;1413;p28"/>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4" name="Google Shape;1414;p28"/>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5" name="Google Shape;1415;p28"/>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16" name="Google Shape;1416;p28"/>
          <p:cNvGrpSpPr/>
          <p:nvPr/>
        </p:nvGrpSpPr>
        <p:grpSpPr>
          <a:xfrm rot="-6611352">
            <a:off x="7997638" y="4273137"/>
            <a:ext cx="934946" cy="861640"/>
            <a:chOff x="6708722" y="1052986"/>
            <a:chExt cx="935003" cy="861693"/>
          </a:xfrm>
        </p:grpSpPr>
        <p:sp>
          <p:nvSpPr>
            <p:cNvPr id="1417" name="Google Shape;1417;p28"/>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8" name="Google Shape;1418;p28"/>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9" name="Google Shape;1419;p28"/>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0" name="Google Shape;1420;p28"/>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1" name="Google Shape;1421;p28"/>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15"/>
        <p:cNvGrpSpPr/>
        <p:nvPr/>
      </p:nvGrpSpPr>
      <p:grpSpPr>
        <a:xfrm>
          <a:off x="0" y="0"/>
          <a:ext cx="0" cy="0"/>
          <a:chOff x="0" y="0"/>
          <a:chExt cx="0" cy="0"/>
        </a:xfrm>
      </p:grpSpPr>
      <p:sp>
        <p:nvSpPr>
          <p:cNvPr id="16" name="Google Shape;16;p3"/>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3"/>
          <p:cNvSpPr/>
          <p:nvPr/>
        </p:nvSpPr>
        <p:spPr>
          <a:xfrm>
            <a:off x="4370827" y="1289524"/>
            <a:ext cx="4921709" cy="3939950"/>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18;p3"/>
          <p:cNvSpPr/>
          <p:nvPr/>
        </p:nvSpPr>
        <p:spPr>
          <a:xfrm>
            <a:off x="-65073" y="-81050"/>
            <a:ext cx="2584560" cy="2152587"/>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19;p3"/>
          <p:cNvSpPr txBox="1">
            <a:spLocks noGrp="1"/>
          </p:cNvSpPr>
          <p:nvPr>
            <p:ph type="title"/>
          </p:nvPr>
        </p:nvSpPr>
        <p:spPr>
          <a:xfrm>
            <a:off x="2156850" y="2824850"/>
            <a:ext cx="4830300" cy="66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200"/>
              <a:buNone/>
              <a:defRPr>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20" name="Google Shape;20;p3"/>
          <p:cNvSpPr txBox="1">
            <a:spLocks noGrp="1"/>
          </p:cNvSpPr>
          <p:nvPr>
            <p:ph type="subTitle" idx="1"/>
          </p:nvPr>
        </p:nvSpPr>
        <p:spPr>
          <a:xfrm>
            <a:off x="3240750" y="3494150"/>
            <a:ext cx="26625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1"/>
              </a:buClr>
              <a:buSzPts val="2100"/>
              <a:buNone/>
              <a:defRPr sz="1400">
                <a:solidFill>
                  <a:schemeClr val="lt1"/>
                </a:solidFill>
                <a:latin typeface="Roboto" panose="02000000000000000000"/>
                <a:ea typeface="Roboto" panose="02000000000000000000"/>
                <a:cs typeface="Roboto" panose="02000000000000000000"/>
                <a:sym typeface="Roboto" panose="02000000000000000000"/>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21" name="Google Shape;21;p3"/>
          <p:cNvSpPr txBox="1">
            <a:spLocks noGrp="1"/>
          </p:cNvSpPr>
          <p:nvPr>
            <p:ph type="title" idx="2" hasCustomPrompt="1"/>
          </p:nvPr>
        </p:nvSpPr>
        <p:spPr>
          <a:xfrm>
            <a:off x="3676350" y="1285513"/>
            <a:ext cx="1791300" cy="105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2000"/>
              <a:buNone/>
              <a:defRPr sz="7900">
                <a:solidFill>
                  <a:schemeClr val="lt1"/>
                </a:solidFill>
              </a:defRPr>
            </a:lvl1pPr>
            <a:lvl2pPr lvl="1" rtl="0">
              <a:spcBef>
                <a:spcPts val="0"/>
              </a:spcBef>
              <a:spcAft>
                <a:spcPts val="0"/>
              </a:spcAft>
              <a:buClr>
                <a:schemeClr val="lt1"/>
              </a:buClr>
              <a:buSzPts val="12000"/>
              <a:buNone/>
              <a:defRPr sz="12000">
                <a:solidFill>
                  <a:schemeClr val="lt1"/>
                </a:solidFill>
              </a:defRPr>
            </a:lvl2pPr>
            <a:lvl3pPr lvl="2" rtl="0">
              <a:spcBef>
                <a:spcPts val="0"/>
              </a:spcBef>
              <a:spcAft>
                <a:spcPts val="0"/>
              </a:spcAft>
              <a:buClr>
                <a:schemeClr val="lt1"/>
              </a:buClr>
              <a:buSzPts val="12000"/>
              <a:buNone/>
              <a:defRPr sz="12000">
                <a:solidFill>
                  <a:schemeClr val="lt1"/>
                </a:solidFill>
              </a:defRPr>
            </a:lvl3pPr>
            <a:lvl4pPr lvl="3" rtl="0">
              <a:spcBef>
                <a:spcPts val="0"/>
              </a:spcBef>
              <a:spcAft>
                <a:spcPts val="0"/>
              </a:spcAft>
              <a:buClr>
                <a:schemeClr val="lt1"/>
              </a:buClr>
              <a:buSzPts val="12000"/>
              <a:buNone/>
              <a:defRPr sz="12000">
                <a:solidFill>
                  <a:schemeClr val="lt1"/>
                </a:solidFill>
              </a:defRPr>
            </a:lvl4pPr>
            <a:lvl5pPr lvl="4" rtl="0">
              <a:spcBef>
                <a:spcPts val="0"/>
              </a:spcBef>
              <a:spcAft>
                <a:spcPts val="0"/>
              </a:spcAft>
              <a:buClr>
                <a:schemeClr val="lt1"/>
              </a:buClr>
              <a:buSzPts val="12000"/>
              <a:buNone/>
              <a:defRPr sz="12000">
                <a:solidFill>
                  <a:schemeClr val="lt1"/>
                </a:solidFill>
              </a:defRPr>
            </a:lvl5pPr>
            <a:lvl6pPr lvl="5" rtl="0">
              <a:spcBef>
                <a:spcPts val="0"/>
              </a:spcBef>
              <a:spcAft>
                <a:spcPts val="0"/>
              </a:spcAft>
              <a:buClr>
                <a:schemeClr val="lt1"/>
              </a:buClr>
              <a:buSzPts val="12000"/>
              <a:buNone/>
              <a:defRPr sz="12000">
                <a:solidFill>
                  <a:schemeClr val="lt1"/>
                </a:solidFill>
              </a:defRPr>
            </a:lvl6pPr>
            <a:lvl7pPr lvl="6" rtl="0">
              <a:spcBef>
                <a:spcPts val="0"/>
              </a:spcBef>
              <a:spcAft>
                <a:spcPts val="0"/>
              </a:spcAft>
              <a:buClr>
                <a:schemeClr val="lt1"/>
              </a:buClr>
              <a:buSzPts val="12000"/>
              <a:buNone/>
              <a:defRPr sz="12000">
                <a:solidFill>
                  <a:schemeClr val="lt1"/>
                </a:solidFill>
              </a:defRPr>
            </a:lvl7pPr>
            <a:lvl8pPr lvl="7" rtl="0">
              <a:spcBef>
                <a:spcPts val="0"/>
              </a:spcBef>
              <a:spcAft>
                <a:spcPts val="0"/>
              </a:spcAft>
              <a:buClr>
                <a:schemeClr val="lt1"/>
              </a:buClr>
              <a:buSzPts val="12000"/>
              <a:buNone/>
              <a:defRPr sz="12000">
                <a:solidFill>
                  <a:schemeClr val="lt1"/>
                </a:solidFill>
              </a:defRPr>
            </a:lvl8pPr>
            <a:lvl9pPr lvl="8" rtl="0">
              <a:spcBef>
                <a:spcPts val="0"/>
              </a:spcBef>
              <a:spcAft>
                <a:spcPts val="0"/>
              </a:spcAft>
              <a:buClr>
                <a:schemeClr val="lt1"/>
              </a:buClr>
              <a:buSzPts val="12000"/>
              <a:buNone/>
              <a:defRPr sz="12000">
                <a:solidFill>
                  <a:schemeClr val="lt1"/>
                </a:solidFill>
              </a:defRPr>
            </a:lvl9pPr>
          </a:lstStyle>
          <a:p>
            <a:r>
              <a:t>xx%</a:t>
            </a:r>
          </a:p>
        </p:txBody>
      </p:sp>
      <p:sp>
        <p:nvSpPr>
          <p:cNvPr id="22" name="Google Shape;22;p3"/>
          <p:cNvSpPr/>
          <p:nvPr/>
        </p:nvSpPr>
        <p:spPr>
          <a:xfrm>
            <a:off x="8332316" y="128952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23;p3"/>
          <p:cNvSpPr/>
          <p:nvPr/>
        </p:nvSpPr>
        <p:spPr>
          <a:xfrm>
            <a:off x="2673171" y="287083"/>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24;p3"/>
          <p:cNvSpPr/>
          <p:nvPr/>
        </p:nvSpPr>
        <p:spPr>
          <a:xfrm>
            <a:off x="1434298" y="17803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25;p3"/>
          <p:cNvSpPr/>
          <p:nvPr/>
        </p:nvSpPr>
        <p:spPr>
          <a:xfrm>
            <a:off x="1492866" y="47861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26;p3"/>
          <p:cNvSpPr/>
          <p:nvPr/>
        </p:nvSpPr>
        <p:spPr>
          <a:xfrm>
            <a:off x="7819752" y="482710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3"/>
          <p:cNvSpPr/>
          <p:nvPr/>
        </p:nvSpPr>
        <p:spPr>
          <a:xfrm>
            <a:off x="4011741" y="448012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3"/>
          <p:cNvSpPr/>
          <p:nvPr/>
        </p:nvSpPr>
        <p:spPr>
          <a:xfrm>
            <a:off x="150386" y="33222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3"/>
          <p:cNvSpPr/>
          <p:nvPr/>
        </p:nvSpPr>
        <p:spPr>
          <a:xfrm>
            <a:off x="6996177" y="1177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0" name="Google Shape;30;p3"/>
          <p:cNvGrpSpPr/>
          <p:nvPr/>
        </p:nvGrpSpPr>
        <p:grpSpPr>
          <a:xfrm rot="851508">
            <a:off x="22696" y="3840077"/>
            <a:ext cx="1099336" cy="1274069"/>
            <a:chOff x="374513" y="3152476"/>
            <a:chExt cx="1519294" cy="1760777"/>
          </a:xfrm>
        </p:grpSpPr>
        <p:sp>
          <p:nvSpPr>
            <p:cNvPr id="31" name="Google Shape;31;p3"/>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p3"/>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3;p3"/>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4;p3"/>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3"/>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3"/>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3"/>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3"/>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9;p3"/>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40;p3"/>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3"/>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 name="Google Shape;42;p3"/>
          <p:cNvGrpSpPr/>
          <p:nvPr/>
        </p:nvGrpSpPr>
        <p:grpSpPr>
          <a:xfrm rot="10312242">
            <a:off x="7944541" y="-118341"/>
            <a:ext cx="934955" cy="861648"/>
            <a:chOff x="6708722" y="1052986"/>
            <a:chExt cx="935003" cy="861693"/>
          </a:xfrm>
        </p:grpSpPr>
        <p:sp>
          <p:nvSpPr>
            <p:cNvPr id="43" name="Google Shape;43;p3"/>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3"/>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45;p3"/>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46;p3"/>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47;p3"/>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8" name="Google Shape;48;p3"/>
          <p:cNvGrpSpPr/>
          <p:nvPr/>
        </p:nvGrpSpPr>
        <p:grpSpPr>
          <a:xfrm>
            <a:off x="242674" y="51191"/>
            <a:ext cx="757289" cy="864550"/>
            <a:chOff x="5585712" y="137416"/>
            <a:chExt cx="757289" cy="864550"/>
          </a:xfrm>
        </p:grpSpPr>
        <p:sp>
          <p:nvSpPr>
            <p:cNvPr id="49" name="Google Shape;49;p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54;p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55;p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65;p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76" name="Google Shape;76;p3"/>
          <p:cNvGrpSpPr/>
          <p:nvPr/>
        </p:nvGrpSpPr>
        <p:grpSpPr>
          <a:xfrm>
            <a:off x="7929504" y="3830159"/>
            <a:ext cx="1657343" cy="808493"/>
            <a:chOff x="6016754" y="2989146"/>
            <a:chExt cx="1657343" cy="808493"/>
          </a:xfrm>
        </p:grpSpPr>
        <p:sp>
          <p:nvSpPr>
            <p:cNvPr id="77" name="Google Shape;77;p3"/>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3"/>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185"/>
        <p:cNvGrpSpPr/>
        <p:nvPr/>
      </p:nvGrpSpPr>
      <p:grpSpPr>
        <a:xfrm>
          <a:off x="0" y="0"/>
          <a:ext cx="0" cy="0"/>
          <a:chOff x="0" y="0"/>
          <a:chExt cx="0" cy="0"/>
        </a:xfrm>
      </p:grpSpPr>
      <p:sp>
        <p:nvSpPr>
          <p:cNvPr id="186" name="Google Shape;186;p6"/>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6"/>
          <p:cNvSpPr/>
          <p:nvPr/>
        </p:nvSpPr>
        <p:spPr>
          <a:xfrm flipH="1">
            <a:off x="-65067" y="2923727"/>
            <a:ext cx="2873692" cy="2300427"/>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6"/>
          <p:cNvSpPr/>
          <p:nvPr/>
        </p:nvSpPr>
        <p:spPr>
          <a:xfrm flipH="1">
            <a:off x="6743701" y="-81050"/>
            <a:ext cx="2584560" cy="2152587"/>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6"/>
          <p:cNvSpPr txBox="1">
            <a:spLocks noGrp="1"/>
          </p:cNvSpPr>
          <p:nvPr>
            <p:ph type="title"/>
          </p:nvPr>
        </p:nvSpPr>
        <p:spPr>
          <a:xfrm>
            <a:off x="571500" y="394175"/>
            <a:ext cx="7021500" cy="510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190" name="Google Shape;190;p6"/>
          <p:cNvSpPr/>
          <p:nvPr/>
        </p:nvSpPr>
        <p:spPr>
          <a:xfrm>
            <a:off x="-2" y="22844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6"/>
          <p:cNvSpPr/>
          <p:nvPr/>
        </p:nvSpPr>
        <p:spPr>
          <a:xfrm>
            <a:off x="3049166" y="490495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6"/>
          <p:cNvSpPr/>
          <p:nvPr/>
        </p:nvSpPr>
        <p:spPr>
          <a:xfrm>
            <a:off x="7867602" y="49572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6"/>
          <p:cNvSpPr/>
          <p:nvPr/>
        </p:nvSpPr>
        <p:spPr>
          <a:xfrm>
            <a:off x="8572466" y="306675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6"/>
          <p:cNvSpPr/>
          <p:nvPr/>
        </p:nvSpPr>
        <p:spPr>
          <a:xfrm>
            <a:off x="125050" y="3620272"/>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6"/>
          <p:cNvSpPr/>
          <p:nvPr/>
        </p:nvSpPr>
        <p:spPr>
          <a:xfrm>
            <a:off x="7867602" y="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6"/>
          <p:cNvSpPr/>
          <p:nvPr/>
        </p:nvSpPr>
        <p:spPr>
          <a:xfrm>
            <a:off x="8764557" y="1116508"/>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6"/>
          <p:cNvSpPr/>
          <p:nvPr/>
        </p:nvSpPr>
        <p:spPr>
          <a:xfrm>
            <a:off x="58591" y="55072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98" name="Google Shape;198;p6"/>
          <p:cNvGrpSpPr/>
          <p:nvPr/>
        </p:nvGrpSpPr>
        <p:grpSpPr>
          <a:xfrm>
            <a:off x="8388463" y="4328400"/>
            <a:ext cx="527400" cy="735075"/>
            <a:chOff x="3553100" y="1256250"/>
            <a:chExt cx="527400" cy="735075"/>
          </a:xfrm>
        </p:grpSpPr>
        <p:sp>
          <p:nvSpPr>
            <p:cNvPr id="199" name="Google Shape;199;p6"/>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6"/>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6"/>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6"/>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6"/>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6"/>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05" name="Google Shape;205;p6"/>
          <p:cNvGrpSpPr/>
          <p:nvPr/>
        </p:nvGrpSpPr>
        <p:grpSpPr>
          <a:xfrm rot="10386826">
            <a:off x="-591223" y="4775229"/>
            <a:ext cx="1657366" cy="808504"/>
            <a:chOff x="6016754" y="2989146"/>
            <a:chExt cx="1657343" cy="808493"/>
          </a:xfrm>
        </p:grpSpPr>
        <p:sp>
          <p:nvSpPr>
            <p:cNvPr id="206" name="Google Shape;206;p6"/>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6"/>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6"/>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6"/>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6"/>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1" name="Google Shape;211;p6"/>
          <p:cNvGrpSpPr/>
          <p:nvPr/>
        </p:nvGrpSpPr>
        <p:grpSpPr>
          <a:xfrm rot="9321727">
            <a:off x="-568224" y="4282493"/>
            <a:ext cx="1094902" cy="1504825"/>
            <a:chOff x="6143348" y="1855432"/>
            <a:chExt cx="1094855" cy="1504759"/>
          </a:xfrm>
        </p:grpSpPr>
        <p:sp>
          <p:nvSpPr>
            <p:cNvPr id="212" name="Google Shape;212;p6"/>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6"/>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6"/>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6"/>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 name="Google Shape;216;p6"/>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17" name="Google Shape;217;p6"/>
          <p:cNvGrpSpPr/>
          <p:nvPr/>
        </p:nvGrpSpPr>
        <p:grpSpPr>
          <a:xfrm rot="1186768">
            <a:off x="8281107" y="14389"/>
            <a:ext cx="1031259" cy="913248"/>
            <a:chOff x="1343200" y="1432100"/>
            <a:chExt cx="1031261" cy="913250"/>
          </a:xfrm>
        </p:grpSpPr>
        <p:sp>
          <p:nvSpPr>
            <p:cNvPr id="218" name="Google Shape;218;p6"/>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219" name="Google Shape;219;p6"/>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220" name="Google Shape;220;p6"/>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 name="Google Shape;221;p6"/>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2"/>
        <p:cNvGrpSpPr/>
        <p:nvPr/>
      </p:nvGrpSpPr>
      <p:grpSpPr>
        <a:xfrm>
          <a:off x="0" y="0"/>
          <a:ext cx="0" cy="0"/>
          <a:chOff x="0" y="0"/>
          <a:chExt cx="0" cy="0"/>
        </a:xfrm>
      </p:grpSpPr>
      <p:sp>
        <p:nvSpPr>
          <p:cNvPr id="223" name="Google Shape;223;p7"/>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4" name="Google Shape;224;p7"/>
          <p:cNvSpPr/>
          <p:nvPr/>
        </p:nvSpPr>
        <p:spPr>
          <a:xfrm>
            <a:off x="-411925" y="-299952"/>
            <a:ext cx="2528460" cy="2958406"/>
          </a:xfrm>
          <a:custGeom>
            <a:avLst/>
            <a:gdLst/>
            <a:ahLst/>
            <a:cxnLst/>
            <a:rect l="l" t="t" r="r" b="b"/>
            <a:pathLst>
              <a:path w="152985" h="178999" extrusionOk="0">
                <a:moveTo>
                  <a:pt x="18102" y="160346"/>
                </a:moveTo>
                <a:cubicBezTo>
                  <a:pt x="20161" y="187849"/>
                  <a:pt x="17613" y="176882"/>
                  <a:pt x="19713" y="176636"/>
                </a:cubicBezTo>
                <a:cubicBezTo>
                  <a:pt x="21813" y="176390"/>
                  <a:pt x="27771" y="163622"/>
                  <a:pt x="30704" y="158871"/>
                </a:cubicBezTo>
                <a:cubicBezTo>
                  <a:pt x="33638" y="154120"/>
                  <a:pt x="34835" y="151883"/>
                  <a:pt x="37314" y="148130"/>
                </a:cubicBezTo>
                <a:cubicBezTo>
                  <a:pt x="39793" y="144378"/>
                  <a:pt x="43270" y="140109"/>
                  <a:pt x="45577" y="136356"/>
                </a:cubicBezTo>
                <a:cubicBezTo>
                  <a:pt x="47884" y="132603"/>
                  <a:pt x="50156" y="129052"/>
                  <a:pt x="51154" y="125614"/>
                </a:cubicBezTo>
                <a:cubicBezTo>
                  <a:pt x="52152" y="122176"/>
                  <a:pt x="52048" y="118753"/>
                  <a:pt x="51566" y="115728"/>
                </a:cubicBezTo>
                <a:cubicBezTo>
                  <a:pt x="51084" y="112703"/>
                  <a:pt x="49982" y="109921"/>
                  <a:pt x="48261" y="107465"/>
                </a:cubicBezTo>
                <a:cubicBezTo>
                  <a:pt x="46540" y="105009"/>
                  <a:pt x="43993" y="103276"/>
                  <a:pt x="41239" y="100992"/>
                </a:cubicBezTo>
                <a:cubicBezTo>
                  <a:pt x="38485" y="98708"/>
                  <a:pt x="33734" y="96647"/>
                  <a:pt x="31737" y="93762"/>
                </a:cubicBezTo>
                <a:cubicBezTo>
                  <a:pt x="29740" y="90877"/>
                  <a:pt x="28500" y="87142"/>
                  <a:pt x="29257" y="83684"/>
                </a:cubicBezTo>
                <a:cubicBezTo>
                  <a:pt x="30014" y="80226"/>
                  <a:pt x="34008" y="77038"/>
                  <a:pt x="36280" y="73014"/>
                </a:cubicBezTo>
                <a:cubicBezTo>
                  <a:pt x="38552" y="68990"/>
                  <a:pt x="43028" y="64923"/>
                  <a:pt x="42890" y="59542"/>
                </a:cubicBezTo>
                <a:cubicBezTo>
                  <a:pt x="42753" y="54161"/>
                  <a:pt x="36075" y="45792"/>
                  <a:pt x="35455" y="40728"/>
                </a:cubicBezTo>
                <a:cubicBezTo>
                  <a:pt x="34836" y="35665"/>
                  <a:pt x="36522" y="31605"/>
                  <a:pt x="39173" y="29161"/>
                </a:cubicBezTo>
                <a:cubicBezTo>
                  <a:pt x="41824" y="26717"/>
                  <a:pt x="45577" y="25890"/>
                  <a:pt x="51361" y="26062"/>
                </a:cubicBezTo>
                <a:cubicBezTo>
                  <a:pt x="57145" y="26234"/>
                  <a:pt x="66199" y="30467"/>
                  <a:pt x="73876" y="30194"/>
                </a:cubicBezTo>
                <a:cubicBezTo>
                  <a:pt x="81553" y="29921"/>
                  <a:pt x="90124" y="24769"/>
                  <a:pt x="97423" y="24425"/>
                </a:cubicBezTo>
                <a:cubicBezTo>
                  <a:pt x="104722" y="24081"/>
                  <a:pt x="111815" y="28165"/>
                  <a:pt x="117668" y="28128"/>
                </a:cubicBezTo>
                <a:cubicBezTo>
                  <a:pt x="123521" y="28091"/>
                  <a:pt x="128341" y="26197"/>
                  <a:pt x="132541" y="24203"/>
                </a:cubicBezTo>
                <a:cubicBezTo>
                  <a:pt x="136741" y="22209"/>
                  <a:pt x="141216" y="18467"/>
                  <a:pt x="142868" y="16163"/>
                </a:cubicBezTo>
                <a:cubicBezTo>
                  <a:pt x="144520" y="13859"/>
                  <a:pt x="165040" y="11137"/>
                  <a:pt x="142455" y="10379"/>
                </a:cubicBezTo>
                <a:cubicBezTo>
                  <a:pt x="119871" y="9622"/>
                  <a:pt x="28087" y="-13376"/>
                  <a:pt x="7361" y="11618"/>
                </a:cubicBezTo>
                <a:cubicBezTo>
                  <a:pt x="-13364" y="36613"/>
                  <a:pt x="16043" y="132843"/>
                  <a:pt x="18102" y="160346"/>
                </a:cubicBezTo>
                <a:close/>
              </a:path>
            </a:pathLst>
          </a:custGeom>
          <a:solidFill>
            <a:schemeClr val="accent2"/>
          </a:solidFill>
          <a:ln>
            <a:noFill/>
          </a:ln>
        </p:spPr>
      </p:sp>
      <p:sp>
        <p:nvSpPr>
          <p:cNvPr id="225" name="Google Shape;225;p7"/>
          <p:cNvSpPr/>
          <p:nvPr/>
        </p:nvSpPr>
        <p:spPr>
          <a:xfrm>
            <a:off x="4709025" y="1782625"/>
            <a:ext cx="4619381" cy="3441569"/>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7"/>
          <p:cNvSpPr/>
          <p:nvPr/>
        </p:nvSpPr>
        <p:spPr>
          <a:xfrm>
            <a:off x="4222421" y="-2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7"/>
          <p:cNvSpPr/>
          <p:nvPr/>
        </p:nvSpPr>
        <p:spPr>
          <a:xfrm>
            <a:off x="61073" y="323040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7"/>
          <p:cNvSpPr/>
          <p:nvPr/>
        </p:nvSpPr>
        <p:spPr>
          <a:xfrm>
            <a:off x="2060916" y="48697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7"/>
          <p:cNvSpPr/>
          <p:nvPr/>
        </p:nvSpPr>
        <p:spPr>
          <a:xfrm>
            <a:off x="5233277" y="485862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7"/>
          <p:cNvSpPr/>
          <p:nvPr/>
        </p:nvSpPr>
        <p:spPr>
          <a:xfrm>
            <a:off x="8721466" y="41948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7"/>
          <p:cNvSpPr/>
          <p:nvPr/>
        </p:nvSpPr>
        <p:spPr>
          <a:xfrm>
            <a:off x="337636" y="50282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7"/>
          <p:cNvSpPr/>
          <p:nvPr/>
        </p:nvSpPr>
        <p:spPr>
          <a:xfrm>
            <a:off x="8654899" y="1072275"/>
            <a:ext cx="156853" cy="149270"/>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7"/>
          <p:cNvSpPr/>
          <p:nvPr/>
        </p:nvSpPr>
        <p:spPr>
          <a:xfrm>
            <a:off x="8959407" y="2139558"/>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7"/>
          <p:cNvSpPr/>
          <p:nvPr/>
        </p:nvSpPr>
        <p:spPr>
          <a:xfrm>
            <a:off x="-65059" y="47373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7"/>
          <p:cNvSpPr txBox="1">
            <a:spLocks noGrp="1"/>
          </p:cNvSpPr>
          <p:nvPr>
            <p:ph type="body" idx="1"/>
          </p:nvPr>
        </p:nvSpPr>
        <p:spPr>
          <a:xfrm>
            <a:off x="4592250" y="1444575"/>
            <a:ext cx="3697800" cy="2751600"/>
          </a:xfrm>
          <a:prstGeom prst="rect">
            <a:avLst/>
          </a:prstGeom>
        </p:spPr>
        <p:txBody>
          <a:bodyPr spcFirstLastPara="1" wrap="square" lIns="91425" tIns="91425" rIns="91425" bIns="91425" anchor="t" anchorCtr="0">
            <a:noAutofit/>
          </a:bodyPr>
          <a:lstStyle>
            <a:lvl1pPr marL="457200" lvl="0" indent="-279400">
              <a:lnSpc>
                <a:spcPct val="115000"/>
              </a:lnSpc>
              <a:spcBef>
                <a:spcPts val="0"/>
              </a:spcBef>
              <a:spcAft>
                <a:spcPts val="0"/>
              </a:spcAft>
              <a:buSzPts val="800"/>
              <a:buFont typeface="Open Sans" panose="020B0606030504020204"/>
              <a:buChar char="●"/>
              <a:defRPr/>
            </a:lvl1pPr>
            <a:lvl2pPr marL="914400" lvl="1" indent="-279400">
              <a:spcBef>
                <a:spcPts val="0"/>
              </a:spcBef>
              <a:spcAft>
                <a:spcPts val="0"/>
              </a:spcAft>
              <a:buSzPts val="800"/>
              <a:buFont typeface="Open Sans" panose="020B0606030504020204"/>
              <a:buChar char="○"/>
              <a:defRPr sz="1200"/>
            </a:lvl2pPr>
            <a:lvl3pPr marL="1371600" lvl="2" indent="-279400">
              <a:spcBef>
                <a:spcPts val="0"/>
              </a:spcBef>
              <a:spcAft>
                <a:spcPts val="0"/>
              </a:spcAft>
              <a:buSzPts val="800"/>
              <a:buFont typeface="Open Sans" panose="020B0606030504020204"/>
              <a:buChar char="■"/>
              <a:defRPr sz="1200"/>
            </a:lvl3pPr>
            <a:lvl4pPr marL="1828800" lvl="3" indent="-279400">
              <a:spcBef>
                <a:spcPts val="0"/>
              </a:spcBef>
              <a:spcAft>
                <a:spcPts val="0"/>
              </a:spcAft>
              <a:buSzPts val="800"/>
              <a:buFont typeface="Open Sans" panose="020B0606030504020204"/>
              <a:buChar char="●"/>
              <a:defRPr sz="1200"/>
            </a:lvl4pPr>
            <a:lvl5pPr marL="2286000" lvl="4" indent="-317500">
              <a:spcBef>
                <a:spcPts val="0"/>
              </a:spcBef>
              <a:spcAft>
                <a:spcPts val="0"/>
              </a:spcAft>
              <a:buSzPts val="1400"/>
              <a:buFont typeface="Open Sans" panose="020B0606030504020204"/>
              <a:buChar char="○"/>
              <a:defRPr sz="1200"/>
            </a:lvl5pPr>
            <a:lvl6pPr marL="2743200" lvl="5" indent="-317500">
              <a:spcBef>
                <a:spcPts val="0"/>
              </a:spcBef>
              <a:spcAft>
                <a:spcPts val="0"/>
              </a:spcAft>
              <a:buSzPts val="1400"/>
              <a:buFont typeface="Open Sans" panose="020B0606030504020204"/>
              <a:buChar char="■"/>
              <a:defRPr sz="1200"/>
            </a:lvl6pPr>
            <a:lvl7pPr marL="3200400" lvl="6" indent="-273050">
              <a:spcBef>
                <a:spcPts val="0"/>
              </a:spcBef>
              <a:spcAft>
                <a:spcPts val="0"/>
              </a:spcAft>
              <a:buSzPts val="700"/>
              <a:buFont typeface="Open Sans" panose="020B0606030504020204"/>
              <a:buChar char="●"/>
              <a:defRPr sz="1200"/>
            </a:lvl7pPr>
            <a:lvl8pPr marL="3657600" lvl="7" indent="-273050">
              <a:spcBef>
                <a:spcPts val="0"/>
              </a:spcBef>
              <a:spcAft>
                <a:spcPts val="0"/>
              </a:spcAft>
              <a:buSzPts val="700"/>
              <a:buFont typeface="Open Sans" panose="020B0606030504020204"/>
              <a:buChar char="○"/>
              <a:defRPr sz="1200"/>
            </a:lvl8pPr>
            <a:lvl9pPr marL="4114800" lvl="8" indent="-266700">
              <a:spcBef>
                <a:spcPts val="0"/>
              </a:spcBef>
              <a:spcAft>
                <a:spcPts val="0"/>
              </a:spcAft>
              <a:buSzPts val="600"/>
              <a:buFont typeface="Open Sans" panose="020B0606030504020204"/>
              <a:buChar char="■"/>
              <a:defRPr sz="1200"/>
            </a:lvl9pPr>
          </a:lstStyle>
          <a:p/>
        </p:txBody>
      </p:sp>
      <p:grpSp>
        <p:nvGrpSpPr>
          <p:cNvPr id="236" name="Google Shape;236;p7"/>
          <p:cNvGrpSpPr/>
          <p:nvPr/>
        </p:nvGrpSpPr>
        <p:grpSpPr>
          <a:xfrm rot="7355417">
            <a:off x="7776334" y="3794682"/>
            <a:ext cx="1048671" cy="2045294"/>
            <a:chOff x="5329725" y="2719275"/>
            <a:chExt cx="1048725" cy="2045400"/>
          </a:xfrm>
        </p:grpSpPr>
        <p:sp>
          <p:nvSpPr>
            <p:cNvPr id="237" name="Google Shape;237;p7"/>
            <p:cNvSpPr/>
            <p:nvPr/>
          </p:nvSpPr>
          <p:spPr>
            <a:xfrm>
              <a:off x="6086575" y="4365250"/>
              <a:ext cx="291350" cy="399250"/>
            </a:xfrm>
            <a:custGeom>
              <a:avLst/>
              <a:gdLst/>
              <a:ahLst/>
              <a:cxnLst/>
              <a:rect l="l" t="t" r="r" b="b"/>
              <a:pathLst>
                <a:path w="11654" h="15970" extrusionOk="0">
                  <a:moveTo>
                    <a:pt x="9575" y="1"/>
                  </a:moveTo>
                  <a:lnTo>
                    <a:pt x="1" y="4439"/>
                  </a:lnTo>
                  <a:lnTo>
                    <a:pt x="10244" y="15715"/>
                  </a:lnTo>
                  <a:cubicBezTo>
                    <a:pt x="10411" y="15892"/>
                    <a:pt x="10618" y="15970"/>
                    <a:pt x="10821" y="15970"/>
                  </a:cubicBezTo>
                  <a:cubicBezTo>
                    <a:pt x="11247" y="15970"/>
                    <a:pt x="11653" y="15622"/>
                    <a:pt x="11612" y="15107"/>
                  </a:cubicBezTo>
                  <a:lnTo>
                    <a:pt x="9575" y="1"/>
                  </a:ln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7"/>
            <p:cNvSpPr/>
            <p:nvPr/>
          </p:nvSpPr>
          <p:spPr>
            <a:xfrm>
              <a:off x="5395075" y="2869800"/>
              <a:ext cx="934525" cy="1615025"/>
            </a:xfrm>
            <a:custGeom>
              <a:avLst/>
              <a:gdLst/>
              <a:ahLst/>
              <a:cxnLst/>
              <a:rect l="l" t="t" r="r" b="b"/>
              <a:pathLst>
                <a:path w="37381" h="64601" extrusionOk="0">
                  <a:moveTo>
                    <a:pt x="9606" y="0"/>
                  </a:moveTo>
                  <a:lnTo>
                    <a:pt x="1" y="4408"/>
                  </a:lnTo>
                  <a:lnTo>
                    <a:pt x="27661" y="64287"/>
                  </a:lnTo>
                  <a:cubicBezTo>
                    <a:pt x="27862" y="64508"/>
                    <a:pt x="28141" y="64601"/>
                    <a:pt x="28451" y="64601"/>
                  </a:cubicBezTo>
                  <a:cubicBezTo>
                    <a:pt x="29502" y="64601"/>
                    <a:pt x="30902" y="63539"/>
                    <a:pt x="30761" y="62858"/>
                  </a:cubicBezTo>
                  <a:lnTo>
                    <a:pt x="34561" y="61126"/>
                  </a:lnTo>
                  <a:cubicBezTo>
                    <a:pt x="34762" y="61264"/>
                    <a:pt x="35002" y="61323"/>
                    <a:pt x="35256" y="61323"/>
                  </a:cubicBezTo>
                  <a:cubicBezTo>
                    <a:pt x="36225" y="61323"/>
                    <a:pt x="37380" y="60458"/>
                    <a:pt x="37235" y="59880"/>
                  </a:cubicBezTo>
                  <a:lnTo>
                    <a:pt x="37266" y="59880"/>
                  </a:lnTo>
                  <a:lnTo>
                    <a:pt x="96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7"/>
            <p:cNvSpPr/>
            <p:nvPr/>
          </p:nvSpPr>
          <p:spPr>
            <a:xfrm>
              <a:off x="6275800" y="4643750"/>
              <a:ext cx="102650" cy="120925"/>
            </a:xfrm>
            <a:custGeom>
              <a:avLst/>
              <a:gdLst/>
              <a:ahLst/>
              <a:cxnLst/>
              <a:rect l="l" t="t" r="r" b="b"/>
              <a:pathLst>
                <a:path w="4106" h="4837" extrusionOk="0">
                  <a:moveTo>
                    <a:pt x="3157" y="1"/>
                  </a:moveTo>
                  <a:cubicBezTo>
                    <a:pt x="2602" y="1"/>
                    <a:pt x="2051" y="123"/>
                    <a:pt x="1520" y="350"/>
                  </a:cubicBezTo>
                  <a:cubicBezTo>
                    <a:pt x="912" y="654"/>
                    <a:pt x="396" y="1080"/>
                    <a:pt x="0" y="1657"/>
                  </a:cubicBezTo>
                  <a:lnTo>
                    <a:pt x="2675" y="4575"/>
                  </a:lnTo>
                  <a:cubicBezTo>
                    <a:pt x="2838" y="4757"/>
                    <a:pt x="3042" y="4836"/>
                    <a:pt x="3243" y="4836"/>
                  </a:cubicBezTo>
                  <a:cubicBezTo>
                    <a:pt x="3682" y="4836"/>
                    <a:pt x="4106" y="4458"/>
                    <a:pt x="4043" y="3937"/>
                  </a:cubicBezTo>
                  <a:lnTo>
                    <a:pt x="3496" y="16"/>
                  </a:lnTo>
                  <a:cubicBezTo>
                    <a:pt x="3383" y="6"/>
                    <a:pt x="3270" y="1"/>
                    <a:pt x="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7"/>
            <p:cNvSpPr/>
            <p:nvPr/>
          </p:nvSpPr>
          <p:spPr>
            <a:xfrm>
              <a:off x="5470300" y="2900950"/>
              <a:ext cx="788050" cy="1550075"/>
            </a:xfrm>
            <a:custGeom>
              <a:avLst/>
              <a:gdLst/>
              <a:ahLst/>
              <a:cxnLst/>
              <a:rect l="l" t="t" r="r" b="b"/>
              <a:pathLst>
                <a:path w="31522" h="62003" extrusionOk="0">
                  <a:moveTo>
                    <a:pt x="3892" y="1"/>
                  </a:moveTo>
                  <a:lnTo>
                    <a:pt x="1" y="1824"/>
                  </a:lnTo>
                  <a:lnTo>
                    <a:pt x="27752" y="61612"/>
                  </a:lnTo>
                  <a:cubicBezTo>
                    <a:pt x="28003" y="61880"/>
                    <a:pt x="28398" y="62002"/>
                    <a:pt x="28841" y="62002"/>
                  </a:cubicBezTo>
                  <a:cubicBezTo>
                    <a:pt x="30007" y="62002"/>
                    <a:pt x="31499" y="61150"/>
                    <a:pt x="31521" y="59849"/>
                  </a:cubicBezTo>
                  <a:lnTo>
                    <a:pt x="38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7"/>
            <p:cNvSpPr/>
            <p:nvPr/>
          </p:nvSpPr>
          <p:spPr>
            <a:xfrm>
              <a:off x="5329725" y="2719275"/>
              <a:ext cx="300200" cy="251600"/>
            </a:xfrm>
            <a:custGeom>
              <a:avLst/>
              <a:gdLst/>
              <a:ahLst/>
              <a:cxnLst/>
              <a:rect l="l" t="t" r="r" b="b"/>
              <a:pathLst>
                <a:path w="12008" h="10064" extrusionOk="0">
                  <a:moveTo>
                    <a:pt x="6020" y="1"/>
                  </a:moveTo>
                  <a:cubicBezTo>
                    <a:pt x="5276" y="1"/>
                    <a:pt x="4520" y="158"/>
                    <a:pt x="3800" y="489"/>
                  </a:cubicBezTo>
                  <a:cubicBezTo>
                    <a:pt x="1156" y="1736"/>
                    <a:pt x="1" y="4866"/>
                    <a:pt x="1247" y="7511"/>
                  </a:cubicBezTo>
                  <a:lnTo>
                    <a:pt x="2432" y="10064"/>
                  </a:lnTo>
                  <a:lnTo>
                    <a:pt x="12007" y="5626"/>
                  </a:lnTo>
                  <a:lnTo>
                    <a:pt x="10822" y="3073"/>
                  </a:lnTo>
                  <a:cubicBezTo>
                    <a:pt x="9915" y="1126"/>
                    <a:pt x="8010" y="1"/>
                    <a:pt x="6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7"/>
            <p:cNvSpPr/>
            <p:nvPr/>
          </p:nvSpPr>
          <p:spPr>
            <a:xfrm>
              <a:off x="5389750" y="2856875"/>
              <a:ext cx="296400" cy="234825"/>
            </a:xfrm>
            <a:custGeom>
              <a:avLst/>
              <a:gdLst/>
              <a:ahLst/>
              <a:cxnLst/>
              <a:rect l="l" t="t" r="r" b="b"/>
              <a:pathLst>
                <a:path w="11856" h="9393" extrusionOk="0">
                  <a:moveTo>
                    <a:pt x="9576" y="1"/>
                  </a:moveTo>
                  <a:lnTo>
                    <a:pt x="1" y="4469"/>
                  </a:lnTo>
                  <a:lnTo>
                    <a:pt x="2281" y="9393"/>
                  </a:lnTo>
                  <a:lnTo>
                    <a:pt x="11855" y="4955"/>
                  </a:lnTo>
                  <a:lnTo>
                    <a:pt x="9576" y="1"/>
                  </a:lnTo>
                  <a:close/>
                </a:path>
              </a:pathLst>
            </a:custGeom>
            <a:solidFill>
              <a:srgbClr val="E1D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7"/>
            <p:cNvSpPr/>
            <p:nvPr/>
          </p:nvSpPr>
          <p:spPr>
            <a:xfrm>
              <a:off x="5408750" y="2897900"/>
              <a:ext cx="258400" cy="152775"/>
            </a:xfrm>
            <a:custGeom>
              <a:avLst/>
              <a:gdLst/>
              <a:ahLst/>
              <a:cxnLst/>
              <a:rect l="l" t="t" r="r" b="b"/>
              <a:pathLst>
                <a:path w="10336" h="6111" extrusionOk="0">
                  <a:moveTo>
                    <a:pt x="9576" y="1"/>
                  </a:moveTo>
                  <a:lnTo>
                    <a:pt x="1" y="4469"/>
                  </a:lnTo>
                  <a:lnTo>
                    <a:pt x="761" y="6110"/>
                  </a:lnTo>
                  <a:lnTo>
                    <a:pt x="10335" y="1673"/>
                  </a:lnTo>
                  <a:lnTo>
                    <a:pt x="95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44" name="Google Shape;244;p7"/>
          <p:cNvGrpSpPr/>
          <p:nvPr/>
        </p:nvGrpSpPr>
        <p:grpSpPr>
          <a:xfrm rot="-1479328">
            <a:off x="-63808" y="3980450"/>
            <a:ext cx="934867" cy="861567"/>
            <a:chOff x="6708722" y="1052986"/>
            <a:chExt cx="935003" cy="861693"/>
          </a:xfrm>
        </p:grpSpPr>
        <p:sp>
          <p:nvSpPr>
            <p:cNvPr id="245" name="Google Shape;245;p7"/>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7"/>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7"/>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7"/>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7"/>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50" name="Google Shape;250;p7"/>
          <p:cNvSpPr txBox="1">
            <a:spLocks noGrp="1"/>
          </p:cNvSpPr>
          <p:nvPr>
            <p:ph type="title"/>
          </p:nvPr>
        </p:nvSpPr>
        <p:spPr>
          <a:xfrm>
            <a:off x="571500" y="423625"/>
            <a:ext cx="7198200" cy="510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251" name="Google Shape;251;p7"/>
          <p:cNvGrpSpPr/>
          <p:nvPr/>
        </p:nvGrpSpPr>
        <p:grpSpPr>
          <a:xfrm>
            <a:off x="7971889" y="-237987"/>
            <a:ext cx="1111474" cy="1244475"/>
            <a:chOff x="1338201" y="32850"/>
            <a:chExt cx="1111474" cy="1244475"/>
          </a:xfrm>
        </p:grpSpPr>
        <p:sp>
          <p:nvSpPr>
            <p:cNvPr id="252" name="Google Shape;252;p7"/>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253" name="Google Shape;253;p7"/>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254" name="Google Shape;254;p7"/>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255" name="Google Shape;255;p7"/>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7"/>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67"/>
        <p:cNvGrpSpPr/>
        <p:nvPr/>
      </p:nvGrpSpPr>
      <p:grpSpPr>
        <a:xfrm>
          <a:off x="0" y="0"/>
          <a:ext cx="0" cy="0"/>
          <a:chOff x="0" y="0"/>
          <a:chExt cx="0" cy="0"/>
        </a:xfrm>
      </p:grpSpPr>
      <p:sp>
        <p:nvSpPr>
          <p:cNvPr id="368" name="Google Shape;368;p10"/>
          <p:cNvSpPr/>
          <p:nvPr/>
        </p:nvSpPr>
        <p:spPr>
          <a:xfrm>
            <a:off x="-458120" y="2167204"/>
            <a:ext cx="2180032" cy="3175834"/>
          </a:xfrm>
          <a:custGeom>
            <a:avLst/>
            <a:gdLst/>
            <a:ahLst/>
            <a:cxnLst/>
            <a:rect l="l" t="t" r="r" b="b"/>
            <a:pathLst>
              <a:path w="161245" h="234899" extrusionOk="0">
                <a:moveTo>
                  <a:pt x="19444" y="62752"/>
                </a:moveTo>
                <a:cubicBezTo>
                  <a:pt x="21372" y="26412"/>
                  <a:pt x="13592" y="11728"/>
                  <a:pt x="19031" y="3423"/>
                </a:cubicBezTo>
                <a:cubicBezTo>
                  <a:pt x="24471" y="-4881"/>
                  <a:pt x="49051" y="3354"/>
                  <a:pt x="52081" y="12925"/>
                </a:cubicBezTo>
                <a:cubicBezTo>
                  <a:pt x="55111" y="22496"/>
                  <a:pt x="39412" y="50313"/>
                  <a:pt x="37209" y="60848"/>
                </a:cubicBezTo>
                <a:cubicBezTo>
                  <a:pt x="35006" y="71383"/>
                  <a:pt x="37071" y="71521"/>
                  <a:pt x="38861" y="76134"/>
                </a:cubicBezTo>
                <a:cubicBezTo>
                  <a:pt x="40651" y="80747"/>
                  <a:pt x="45265" y="84328"/>
                  <a:pt x="47950" y="88528"/>
                </a:cubicBezTo>
                <a:cubicBezTo>
                  <a:pt x="50635" y="92728"/>
                  <a:pt x="53940" y="97135"/>
                  <a:pt x="54973" y="101335"/>
                </a:cubicBezTo>
                <a:cubicBezTo>
                  <a:pt x="56006" y="105535"/>
                  <a:pt x="55868" y="110286"/>
                  <a:pt x="54147" y="113729"/>
                </a:cubicBezTo>
                <a:cubicBezTo>
                  <a:pt x="52426" y="117172"/>
                  <a:pt x="48156" y="119391"/>
                  <a:pt x="44645" y="121992"/>
                </a:cubicBezTo>
                <a:cubicBezTo>
                  <a:pt x="41134" y="124593"/>
                  <a:pt x="35420" y="126432"/>
                  <a:pt x="33079" y="129336"/>
                </a:cubicBezTo>
                <a:cubicBezTo>
                  <a:pt x="30738" y="132240"/>
                  <a:pt x="29842" y="135956"/>
                  <a:pt x="30599" y="139414"/>
                </a:cubicBezTo>
                <a:cubicBezTo>
                  <a:pt x="31356" y="142872"/>
                  <a:pt x="35350" y="146060"/>
                  <a:pt x="37622" y="150084"/>
                </a:cubicBezTo>
                <a:cubicBezTo>
                  <a:pt x="39894" y="154108"/>
                  <a:pt x="44370" y="158175"/>
                  <a:pt x="44232" y="163556"/>
                </a:cubicBezTo>
                <a:cubicBezTo>
                  <a:pt x="44095" y="168937"/>
                  <a:pt x="37417" y="177307"/>
                  <a:pt x="36797" y="182370"/>
                </a:cubicBezTo>
                <a:cubicBezTo>
                  <a:pt x="36178" y="187434"/>
                  <a:pt x="37864" y="191493"/>
                  <a:pt x="40515" y="193937"/>
                </a:cubicBezTo>
                <a:cubicBezTo>
                  <a:pt x="43166" y="196381"/>
                  <a:pt x="46919" y="197208"/>
                  <a:pt x="52703" y="197036"/>
                </a:cubicBezTo>
                <a:cubicBezTo>
                  <a:pt x="58487" y="196864"/>
                  <a:pt x="68230" y="192000"/>
                  <a:pt x="75218" y="192904"/>
                </a:cubicBezTo>
                <a:cubicBezTo>
                  <a:pt x="82207" y="193808"/>
                  <a:pt x="88919" y="200868"/>
                  <a:pt x="94634" y="202461"/>
                </a:cubicBezTo>
                <a:cubicBezTo>
                  <a:pt x="100349" y="204054"/>
                  <a:pt x="103448" y="202392"/>
                  <a:pt x="109507" y="202461"/>
                </a:cubicBezTo>
                <a:cubicBezTo>
                  <a:pt x="115566" y="202530"/>
                  <a:pt x="123760" y="200464"/>
                  <a:pt x="130990" y="202874"/>
                </a:cubicBezTo>
                <a:cubicBezTo>
                  <a:pt x="138220" y="205284"/>
                  <a:pt x="149994" y="213134"/>
                  <a:pt x="152886" y="216921"/>
                </a:cubicBezTo>
                <a:cubicBezTo>
                  <a:pt x="155778" y="220708"/>
                  <a:pt x="172578" y="224840"/>
                  <a:pt x="148341" y="225597"/>
                </a:cubicBezTo>
                <a:cubicBezTo>
                  <a:pt x="124104" y="226354"/>
                  <a:pt x="28946" y="248606"/>
                  <a:pt x="7463" y="221465"/>
                </a:cubicBezTo>
                <a:cubicBezTo>
                  <a:pt x="-14020" y="194324"/>
                  <a:pt x="17516" y="99092"/>
                  <a:pt x="19444" y="62752"/>
                </a:cubicBezTo>
                <a:close/>
              </a:path>
            </a:pathLst>
          </a:custGeom>
          <a:solidFill>
            <a:schemeClr val="accent2"/>
          </a:solidFill>
          <a:ln>
            <a:noFill/>
          </a:ln>
        </p:spPr>
      </p:sp>
      <p:sp>
        <p:nvSpPr>
          <p:cNvPr id="369" name="Google Shape;369;p10"/>
          <p:cNvSpPr/>
          <p:nvPr/>
        </p:nvSpPr>
        <p:spPr>
          <a:xfrm rot="10800000" flipH="1">
            <a:off x="6138297" y="-198401"/>
            <a:ext cx="3361551" cy="269110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10"/>
          <p:cNvSpPr txBox="1">
            <a:spLocks noGrp="1"/>
          </p:cNvSpPr>
          <p:nvPr>
            <p:ph type="body" idx="1"/>
          </p:nvPr>
        </p:nvSpPr>
        <p:spPr>
          <a:xfrm>
            <a:off x="1144375" y="339150"/>
            <a:ext cx="3197400" cy="10743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400"/>
              <a:buNone/>
              <a:defRPr sz="2000" b="1">
                <a:solidFill>
                  <a:schemeClr val="dk2"/>
                </a:solidFill>
                <a:latin typeface="Montserrat" panose="00000500000000000000"/>
                <a:ea typeface="Montserrat" panose="00000500000000000000"/>
                <a:cs typeface="Montserrat" panose="00000500000000000000"/>
                <a:sym typeface="Montserrat" panose="00000500000000000000"/>
              </a:defRPr>
            </a:lvl1pPr>
          </a:lstStyle>
          <a:p/>
        </p:txBody>
      </p:sp>
      <p:sp>
        <p:nvSpPr>
          <p:cNvPr id="371" name="Google Shape;371;p10"/>
          <p:cNvSpPr/>
          <p:nvPr/>
        </p:nvSpPr>
        <p:spPr>
          <a:xfrm>
            <a:off x="-4" y="2322596"/>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10"/>
          <p:cNvSpPr/>
          <p:nvPr/>
        </p:nvSpPr>
        <p:spPr>
          <a:xfrm>
            <a:off x="959173" y="-1269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10"/>
          <p:cNvSpPr/>
          <p:nvPr/>
        </p:nvSpPr>
        <p:spPr>
          <a:xfrm>
            <a:off x="1235716" y="497233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10"/>
          <p:cNvSpPr/>
          <p:nvPr/>
        </p:nvSpPr>
        <p:spPr>
          <a:xfrm>
            <a:off x="7655652" y="491080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10"/>
          <p:cNvSpPr/>
          <p:nvPr/>
        </p:nvSpPr>
        <p:spPr>
          <a:xfrm>
            <a:off x="6681866" y="-74654"/>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10"/>
          <p:cNvSpPr/>
          <p:nvPr/>
        </p:nvSpPr>
        <p:spPr>
          <a:xfrm>
            <a:off x="2060936" y="49723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10"/>
          <p:cNvSpPr/>
          <p:nvPr/>
        </p:nvSpPr>
        <p:spPr>
          <a:xfrm>
            <a:off x="7337002" y="35102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10"/>
          <p:cNvSpPr/>
          <p:nvPr/>
        </p:nvSpPr>
        <p:spPr>
          <a:xfrm>
            <a:off x="8876407" y="1892133"/>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10"/>
          <p:cNvSpPr/>
          <p:nvPr/>
        </p:nvSpPr>
        <p:spPr>
          <a:xfrm>
            <a:off x="3715004" y="155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80" name="Google Shape;380;p10"/>
          <p:cNvGrpSpPr/>
          <p:nvPr/>
        </p:nvGrpSpPr>
        <p:grpSpPr>
          <a:xfrm>
            <a:off x="55800" y="90450"/>
            <a:ext cx="527400" cy="735075"/>
            <a:chOff x="3553100" y="1256250"/>
            <a:chExt cx="527400" cy="735075"/>
          </a:xfrm>
        </p:grpSpPr>
        <p:sp>
          <p:nvSpPr>
            <p:cNvPr id="381" name="Google Shape;381;p10"/>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10"/>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10"/>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10"/>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10"/>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10"/>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387" name="Google Shape;387;p10"/>
          <p:cNvGrpSpPr/>
          <p:nvPr/>
        </p:nvGrpSpPr>
        <p:grpSpPr>
          <a:xfrm rot="1784181">
            <a:off x="61018" y="4023287"/>
            <a:ext cx="516965" cy="1275525"/>
            <a:chOff x="2266600" y="1348075"/>
            <a:chExt cx="516975" cy="1275550"/>
          </a:xfrm>
        </p:grpSpPr>
        <p:sp>
          <p:nvSpPr>
            <p:cNvPr id="388" name="Google Shape;388;p10"/>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10"/>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10"/>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10"/>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10"/>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393" name="Google Shape;393;p10"/>
            <p:cNvGrpSpPr/>
            <p:nvPr/>
          </p:nvGrpSpPr>
          <p:grpSpPr>
            <a:xfrm>
              <a:off x="2266600" y="1494350"/>
              <a:ext cx="516975" cy="1129275"/>
              <a:chOff x="2266600" y="1494350"/>
              <a:chExt cx="516975" cy="1129275"/>
            </a:xfrm>
          </p:grpSpPr>
          <p:sp>
            <p:nvSpPr>
              <p:cNvPr id="394" name="Google Shape;394;p10"/>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10"/>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10"/>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7" name="Google Shape;397;p10"/>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398" name="Google Shape;398;p10"/>
          <p:cNvGrpSpPr/>
          <p:nvPr/>
        </p:nvGrpSpPr>
        <p:grpSpPr>
          <a:xfrm>
            <a:off x="8261462" y="-126984"/>
            <a:ext cx="757289" cy="864550"/>
            <a:chOff x="5585712" y="137416"/>
            <a:chExt cx="757289" cy="864550"/>
          </a:xfrm>
        </p:grpSpPr>
        <p:sp>
          <p:nvSpPr>
            <p:cNvPr id="399" name="Google Shape;399;p10"/>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0" name="Google Shape;400;p10"/>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1" name="Google Shape;401;p10"/>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10"/>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3" name="Google Shape;403;p10"/>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4" name="Google Shape;404;p10"/>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5" name="Google Shape;405;p10"/>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6" name="Google Shape;406;p10"/>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10"/>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10"/>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10"/>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10"/>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10"/>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10"/>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10"/>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10"/>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10"/>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10"/>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10"/>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10"/>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10"/>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10"/>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1" name="Google Shape;421;p10"/>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2" name="Google Shape;422;p10"/>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10"/>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10"/>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10"/>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6" name="Google Shape;426;p10"/>
          <p:cNvGrpSpPr/>
          <p:nvPr/>
        </p:nvGrpSpPr>
        <p:grpSpPr>
          <a:xfrm>
            <a:off x="8144826" y="4395525"/>
            <a:ext cx="1111474" cy="1244475"/>
            <a:chOff x="1338201" y="32850"/>
            <a:chExt cx="1111474" cy="1244475"/>
          </a:xfrm>
        </p:grpSpPr>
        <p:sp>
          <p:nvSpPr>
            <p:cNvPr id="427" name="Google Shape;427;p10"/>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428" name="Google Shape;428;p10"/>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429" name="Google Shape;429;p10"/>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430" name="Google Shape;430;p10"/>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1" name="Google Shape;431;p10"/>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506"/>
        <p:cNvGrpSpPr/>
        <p:nvPr/>
      </p:nvGrpSpPr>
      <p:grpSpPr>
        <a:xfrm>
          <a:off x="0" y="0"/>
          <a:ext cx="0" cy="0"/>
          <a:chOff x="0" y="0"/>
          <a:chExt cx="0" cy="0"/>
        </a:xfrm>
      </p:grpSpPr>
      <p:sp>
        <p:nvSpPr>
          <p:cNvPr id="507" name="Google Shape;507;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1">
  <p:cSld name="CUSTOM_19_1">
    <p:spTree>
      <p:nvGrpSpPr>
        <p:cNvPr id="1" name="Shape 508"/>
        <p:cNvGrpSpPr/>
        <p:nvPr/>
      </p:nvGrpSpPr>
      <p:grpSpPr>
        <a:xfrm>
          <a:off x="0" y="0"/>
          <a:ext cx="0" cy="0"/>
          <a:chOff x="0" y="0"/>
          <a:chExt cx="0" cy="0"/>
        </a:xfrm>
      </p:grpSpPr>
      <p:sp>
        <p:nvSpPr>
          <p:cNvPr id="509" name="Google Shape;509;p13"/>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13"/>
          <p:cNvSpPr/>
          <p:nvPr/>
        </p:nvSpPr>
        <p:spPr>
          <a:xfrm rot="-5400000">
            <a:off x="6274287" y="191289"/>
            <a:ext cx="3421298" cy="2738972"/>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13"/>
          <p:cNvSpPr/>
          <p:nvPr/>
        </p:nvSpPr>
        <p:spPr>
          <a:xfrm rot="-5400000">
            <a:off x="534503" y="2473371"/>
            <a:ext cx="2076550" cy="3360107"/>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13"/>
          <p:cNvSpPr txBox="1">
            <a:spLocks noGrp="1"/>
          </p:cNvSpPr>
          <p:nvPr>
            <p:ph type="title" hasCustomPrompt="1"/>
          </p:nvPr>
        </p:nvSpPr>
        <p:spPr>
          <a:xfrm>
            <a:off x="1247775" y="1614290"/>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29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513" name="Google Shape;513;p13"/>
          <p:cNvSpPr txBox="1">
            <a:spLocks noGrp="1"/>
          </p:cNvSpPr>
          <p:nvPr>
            <p:ph type="title" idx="2" hasCustomPrompt="1"/>
          </p:nvPr>
        </p:nvSpPr>
        <p:spPr>
          <a:xfrm>
            <a:off x="1247775" y="3287803"/>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29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514" name="Google Shape;514;p13"/>
          <p:cNvSpPr txBox="1">
            <a:spLocks noGrp="1"/>
          </p:cNvSpPr>
          <p:nvPr>
            <p:ph type="title" idx="3" hasCustomPrompt="1"/>
          </p:nvPr>
        </p:nvSpPr>
        <p:spPr>
          <a:xfrm>
            <a:off x="4625050" y="1634396"/>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29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515" name="Google Shape;515;p13"/>
          <p:cNvSpPr txBox="1">
            <a:spLocks noGrp="1"/>
          </p:cNvSpPr>
          <p:nvPr>
            <p:ph type="title" idx="4" hasCustomPrompt="1"/>
          </p:nvPr>
        </p:nvSpPr>
        <p:spPr>
          <a:xfrm>
            <a:off x="4625050" y="3314989"/>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2900"/>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516" name="Google Shape;516;p13"/>
          <p:cNvSpPr txBox="1">
            <a:spLocks noGrp="1"/>
          </p:cNvSpPr>
          <p:nvPr>
            <p:ph type="subTitle" idx="1"/>
          </p:nvPr>
        </p:nvSpPr>
        <p:spPr>
          <a:xfrm>
            <a:off x="2494850" y="1876063"/>
            <a:ext cx="19464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panose="02000000000000000000"/>
              <a:buNone/>
              <a:defRPr sz="1400" b="0">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517" name="Google Shape;517;p13"/>
          <p:cNvSpPr txBox="1">
            <a:spLocks noGrp="1"/>
          </p:cNvSpPr>
          <p:nvPr>
            <p:ph type="subTitle" idx="5"/>
          </p:nvPr>
        </p:nvSpPr>
        <p:spPr>
          <a:xfrm>
            <a:off x="2494850" y="1308841"/>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000" b="1">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518" name="Google Shape;518;p13"/>
          <p:cNvSpPr txBox="1">
            <a:spLocks noGrp="1"/>
          </p:cNvSpPr>
          <p:nvPr>
            <p:ph type="subTitle" idx="6"/>
          </p:nvPr>
        </p:nvSpPr>
        <p:spPr>
          <a:xfrm>
            <a:off x="2494850" y="3573669"/>
            <a:ext cx="19464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panose="02000000000000000000"/>
              <a:buNone/>
              <a:defRPr sz="1400" b="0">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519" name="Google Shape;519;p13"/>
          <p:cNvSpPr txBox="1">
            <a:spLocks noGrp="1"/>
          </p:cNvSpPr>
          <p:nvPr>
            <p:ph type="subTitle" idx="7"/>
          </p:nvPr>
        </p:nvSpPr>
        <p:spPr>
          <a:xfrm>
            <a:off x="2494850" y="3007914"/>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000" b="1">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520" name="Google Shape;520;p13"/>
          <p:cNvSpPr txBox="1">
            <a:spLocks noGrp="1"/>
          </p:cNvSpPr>
          <p:nvPr>
            <p:ph type="subTitle" idx="8"/>
          </p:nvPr>
        </p:nvSpPr>
        <p:spPr>
          <a:xfrm>
            <a:off x="5872125" y="1876063"/>
            <a:ext cx="23289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panose="02000000000000000000"/>
              <a:buNone/>
              <a:defRPr sz="1400" b="0">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521" name="Google Shape;521;p13"/>
          <p:cNvSpPr txBox="1">
            <a:spLocks noGrp="1"/>
          </p:cNvSpPr>
          <p:nvPr>
            <p:ph type="subTitle" idx="9"/>
          </p:nvPr>
        </p:nvSpPr>
        <p:spPr>
          <a:xfrm>
            <a:off x="5872125" y="1335841"/>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1800" b="1">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522" name="Google Shape;522;p13"/>
          <p:cNvSpPr txBox="1">
            <a:spLocks noGrp="1"/>
          </p:cNvSpPr>
          <p:nvPr>
            <p:ph type="subTitle" idx="13"/>
          </p:nvPr>
        </p:nvSpPr>
        <p:spPr>
          <a:xfrm>
            <a:off x="5872125" y="3573669"/>
            <a:ext cx="23289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panose="02000000000000000000"/>
              <a:buNone/>
              <a:defRPr sz="1400" b="0">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523" name="Google Shape;523;p13"/>
          <p:cNvSpPr txBox="1">
            <a:spLocks noGrp="1"/>
          </p:cNvSpPr>
          <p:nvPr>
            <p:ph type="subTitle" idx="14"/>
          </p:nvPr>
        </p:nvSpPr>
        <p:spPr>
          <a:xfrm>
            <a:off x="5872125" y="3032681"/>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1800" b="1">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SzPts val="2200"/>
              <a:buFont typeface="Signika"/>
              <a:buNone/>
              <a:defRPr b="1">
                <a:latin typeface="Signika"/>
                <a:ea typeface="Signika"/>
                <a:cs typeface="Signika"/>
                <a:sym typeface="Signika"/>
              </a:defRPr>
            </a:lvl2pPr>
            <a:lvl3pPr lvl="2" rtl="0">
              <a:spcBef>
                <a:spcPts val="0"/>
              </a:spcBef>
              <a:spcAft>
                <a:spcPts val="0"/>
              </a:spcAft>
              <a:buSzPts val="2200"/>
              <a:buFont typeface="Signika"/>
              <a:buNone/>
              <a:defRPr b="1">
                <a:latin typeface="Signika"/>
                <a:ea typeface="Signika"/>
                <a:cs typeface="Signika"/>
                <a:sym typeface="Signika"/>
              </a:defRPr>
            </a:lvl3pPr>
            <a:lvl4pPr lvl="3" rtl="0">
              <a:spcBef>
                <a:spcPts val="0"/>
              </a:spcBef>
              <a:spcAft>
                <a:spcPts val="0"/>
              </a:spcAft>
              <a:buSzPts val="2200"/>
              <a:buFont typeface="Signika"/>
              <a:buNone/>
              <a:defRPr b="1">
                <a:latin typeface="Signika"/>
                <a:ea typeface="Signika"/>
                <a:cs typeface="Signika"/>
                <a:sym typeface="Signika"/>
              </a:defRPr>
            </a:lvl4pPr>
            <a:lvl5pPr lvl="4" rtl="0">
              <a:spcBef>
                <a:spcPts val="0"/>
              </a:spcBef>
              <a:spcAft>
                <a:spcPts val="0"/>
              </a:spcAft>
              <a:buSzPts val="2200"/>
              <a:buFont typeface="Signika"/>
              <a:buNone/>
              <a:defRPr b="1">
                <a:latin typeface="Signika"/>
                <a:ea typeface="Signika"/>
                <a:cs typeface="Signika"/>
                <a:sym typeface="Signika"/>
              </a:defRPr>
            </a:lvl5pPr>
            <a:lvl6pPr lvl="5" rtl="0">
              <a:spcBef>
                <a:spcPts val="0"/>
              </a:spcBef>
              <a:spcAft>
                <a:spcPts val="0"/>
              </a:spcAft>
              <a:buSzPts val="2200"/>
              <a:buFont typeface="Signika"/>
              <a:buNone/>
              <a:defRPr b="1">
                <a:latin typeface="Signika"/>
                <a:ea typeface="Signika"/>
                <a:cs typeface="Signika"/>
                <a:sym typeface="Signika"/>
              </a:defRPr>
            </a:lvl6pPr>
            <a:lvl7pPr lvl="6" rtl="0">
              <a:spcBef>
                <a:spcPts val="0"/>
              </a:spcBef>
              <a:spcAft>
                <a:spcPts val="0"/>
              </a:spcAft>
              <a:buSzPts val="2200"/>
              <a:buFont typeface="Signika"/>
              <a:buNone/>
              <a:defRPr b="1">
                <a:latin typeface="Signika"/>
                <a:ea typeface="Signika"/>
                <a:cs typeface="Signika"/>
                <a:sym typeface="Signika"/>
              </a:defRPr>
            </a:lvl7pPr>
            <a:lvl8pPr lvl="7" rtl="0">
              <a:spcBef>
                <a:spcPts val="0"/>
              </a:spcBef>
              <a:spcAft>
                <a:spcPts val="0"/>
              </a:spcAft>
              <a:buSzPts val="2200"/>
              <a:buFont typeface="Signika"/>
              <a:buNone/>
              <a:defRPr b="1">
                <a:latin typeface="Signika"/>
                <a:ea typeface="Signika"/>
                <a:cs typeface="Signika"/>
                <a:sym typeface="Signika"/>
              </a:defRPr>
            </a:lvl8pPr>
            <a:lvl9pPr lvl="8" rtl="0">
              <a:spcBef>
                <a:spcPts val="0"/>
              </a:spcBef>
              <a:spcAft>
                <a:spcPts val="0"/>
              </a:spcAft>
              <a:buSzPts val="2200"/>
              <a:buFont typeface="Signika"/>
              <a:buNone/>
              <a:defRPr b="1">
                <a:latin typeface="Signika"/>
                <a:ea typeface="Signika"/>
                <a:cs typeface="Signika"/>
                <a:sym typeface="Signika"/>
              </a:defRPr>
            </a:lvl9pPr>
          </a:lstStyle>
          <a:p/>
        </p:txBody>
      </p:sp>
      <p:sp>
        <p:nvSpPr>
          <p:cNvPr id="524" name="Google Shape;524;p13"/>
          <p:cNvSpPr/>
          <p:nvPr/>
        </p:nvSpPr>
        <p:spPr>
          <a:xfrm flipH="1">
            <a:off x="191686" y="14815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13"/>
          <p:cNvSpPr/>
          <p:nvPr/>
        </p:nvSpPr>
        <p:spPr>
          <a:xfrm flipH="1">
            <a:off x="2331380" y="4573333"/>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13"/>
          <p:cNvSpPr/>
          <p:nvPr/>
        </p:nvSpPr>
        <p:spPr>
          <a:xfrm flipH="1">
            <a:off x="7259566" y="-1987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7" name="Google Shape;527;p13"/>
          <p:cNvSpPr/>
          <p:nvPr/>
        </p:nvSpPr>
        <p:spPr>
          <a:xfrm flipH="1">
            <a:off x="8838586" y="95833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13"/>
          <p:cNvSpPr/>
          <p:nvPr/>
        </p:nvSpPr>
        <p:spPr>
          <a:xfrm flipH="1">
            <a:off x="305156" y="3575978"/>
            <a:ext cx="159395" cy="15171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9" name="Google Shape;529;p13"/>
          <p:cNvSpPr/>
          <p:nvPr/>
        </p:nvSpPr>
        <p:spPr>
          <a:xfrm flipH="1">
            <a:off x="2023111" y="-81029"/>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0" name="Google Shape;530;p13"/>
          <p:cNvSpPr/>
          <p:nvPr/>
        </p:nvSpPr>
        <p:spPr>
          <a:xfrm flipH="1">
            <a:off x="8831751" y="3776947"/>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13"/>
          <p:cNvSpPr/>
          <p:nvPr/>
        </p:nvSpPr>
        <p:spPr>
          <a:xfrm flipH="1">
            <a:off x="3126256" y="4929687"/>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2" name="Google Shape;532;p13"/>
          <p:cNvGrpSpPr/>
          <p:nvPr/>
        </p:nvGrpSpPr>
        <p:grpSpPr>
          <a:xfrm rot="-7200044">
            <a:off x="8559718" y="-417997"/>
            <a:ext cx="516964" cy="1275522"/>
            <a:chOff x="2266600" y="1348075"/>
            <a:chExt cx="516975" cy="1275550"/>
          </a:xfrm>
        </p:grpSpPr>
        <p:sp>
          <p:nvSpPr>
            <p:cNvPr id="533" name="Google Shape;533;p13"/>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4" name="Google Shape;534;p13"/>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5" name="Google Shape;535;p13"/>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3"/>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3"/>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38" name="Google Shape;538;p13"/>
            <p:cNvGrpSpPr/>
            <p:nvPr/>
          </p:nvGrpSpPr>
          <p:grpSpPr>
            <a:xfrm>
              <a:off x="2266600" y="1494350"/>
              <a:ext cx="516975" cy="1129275"/>
              <a:chOff x="2266600" y="1494350"/>
              <a:chExt cx="516975" cy="1129275"/>
            </a:xfrm>
          </p:grpSpPr>
          <p:sp>
            <p:nvSpPr>
              <p:cNvPr id="539" name="Google Shape;539;p13"/>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3"/>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3"/>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3"/>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543" name="Google Shape;543;p13"/>
          <p:cNvGrpSpPr/>
          <p:nvPr/>
        </p:nvGrpSpPr>
        <p:grpSpPr>
          <a:xfrm>
            <a:off x="8386699" y="4279066"/>
            <a:ext cx="757289" cy="864550"/>
            <a:chOff x="5585712" y="137416"/>
            <a:chExt cx="757289" cy="864550"/>
          </a:xfrm>
        </p:grpSpPr>
        <p:sp>
          <p:nvSpPr>
            <p:cNvPr id="544" name="Google Shape;544;p13"/>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3"/>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3"/>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3"/>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3"/>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3"/>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3"/>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3"/>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3"/>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3"/>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3"/>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3"/>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3"/>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3"/>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3"/>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3"/>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3"/>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3"/>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3"/>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3"/>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3"/>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3"/>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3"/>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3"/>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3"/>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3"/>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3"/>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71" name="Google Shape;571;p13"/>
          <p:cNvSpPr txBox="1">
            <a:spLocks noGrp="1"/>
          </p:cNvSpPr>
          <p:nvPr>
            <p:ph type="title" idx="15"/>
          </p:nvPr>
        </p:nvSpPr>
        <p:spPr>
          <a:xfrm>
            <a:off x="571500" y="423625"/>
            <a:ext cx="7198200" cy="510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572" name="Google Shape;572;p13"/>
          <p:cNvGrpSpPr/>
          <p:nvPr/>
        </p:nvGrpSpPr>
        <p:grpSpPr>
          <a:xfrm>
            <a:off x="1" y="4218150"/>
            <a:ext cx="1111474" cy="1244475"/>
            <a:chOff x="1338201" y="32850"/>
            <a:chExt cx="1111474" cy="1244475"/>
          </a:xfrm>
        </p:grpSpPr>
        <p:sp>
          <p:nvSpPr>
            <p:cNvPr id="573" name="Google Shape;573;p13"/>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574" name="Google Shape;574;p13"/>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575" name="Google Shape;575;p13"/>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576" name="Google Shape;576;p13"/>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3"/>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
  <p:cSld name="BLANK_1_1_1_1_2">
    <p:spTree>
      <p:nvGrpSpPr>
        <p:cNvPr id="1" name="Shape 941"/>
        <p:cNvGrpSpPr/>
        <p:nvPr/>
      </p:nvGrpSpPr>
      <p:grpSpPr>
        <a:xfrm>
          <a:off x="0" y="0"/>
          <a:ext cx="0" cy="0"/>
          <a:chOff x="0" y="0"/>
          <a:chExt cx="0" cy="0"/>
        </a:xfrm>
      </p:grpSpPr>
      <p:sp>
        <p:nvSpPr>
          <p:cNvPr id="942" name="Google Shape;942;p21"/>
          <p:cNvSpPr/>
          <p:nvPr/>
        </p:nvSpPr>
        <p:spPr>
          <a:xfrm rot="10800000">
            <a:off x="-28965" y="-44992"/>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3" name="Google Shape;943;p21"/>
          <p:cNvSpPr/>
          <p:nvPr/>
        </p:nvSpPr>
        <p:spPr>
          <a:xfrm rot="10800000">
            <a:off x="-64973" y="-81160"/>
            <a:ext cx="2594724" cy="1510584"/>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4" name="Google Shape;944;p21"/>
          <p:cNvSpPr/>
          <p:nvPr/>
        </p:nvSpPr>
        <p:spPr>
          <a:xfrm rot="5400000" flipH="1">
            <a:off x="7677586" y="3624311"/>
            <a:ext cx="1801349" cy="1500279"/>
          </a:xfrm>
          <a:custGeom>
            <a:avLst/>
            <a:gdLst/>
            <a:ahLst/>
            <a:cxnLst/>
            <a:rect l="l" t="t" r="r" b="b"/>
            <a:pathLst>
              <a:path w="141310" h="117692" extrusionOk="0">
                <a:moveTo>
                  <a:pt x="0" y="0"/>
                </a:moveTo>
                <a:lnTo>
                  <a:pt x="0" y="117692"/>
                </a:lnTo>
                <a:cubicBezTo>
                  <a:pt x="1216" y="113254"/>
                  <a:pt x="6353" y="111035"/>
                  <a:pt x="10973" y="110731"/>
                </a:cubicBezTo>
                <a:cubicBezTo>
                  <a:pt x="11645" y="110687"/>
                  <a:pt x="12319" y="110670"/>
                  <a:pt x="12993" y="110670"/>
                </a:cubicBezTo>
                <a:cubicBezTo>
                  <a:pt x="15351" y="110670"/>
                  <a:pt x="17717" y="110880"/>
                  <a:pt x="20063" y="110880"/>
                </a:cubicBezTo>
                <a:cubicBezTo>
                  <a:pt x="21655" y="110880"/>
                  <a:pt x="23238" y="110783"/>
                  <a:pt x="24803" y="110458"/>
                </a:cubicBezTo>
                <a:cubicBezTo>
                  <a:pt x="29332" y="109515"/>
                  <a:pt x="33861" y="105625"/>
                  <a:pt x="33162" y="101065"/>
                </a:cubicBezTo>
                <a:cubicBezTo>
                  <a:pt x="32645" y="97661"/>
                  <a:pt x="29545" y="95351"/>
                  <a:pt x="26718" y="93345"/>
                </a:cubicBezTo>
                <a:cubicBezTo>
                  <a:pt x="21672" y="89728"/>
                  <a:pt x="16535" y="85594"/>
                  <a:pt x="14408" y="79758"/>
                </a:cubicBezTo>
                <a:cubicBezTo>
                  <a:pt x="12310" y="73892"/>
                  <a:pt x="14620" y="66080"/>
                  <a:pt x="20578" y="64317"/>
                </a:cubicBezTo>
                <a:cubicBezTo>
                  <a:pt x="21506" y="64047"/>
                  <a:pt x="22443" y="63936"/>
                  <a:pt x="23386" y="63936"/>
                </a:cubicBezTo>
                <a:cubicBezTo>
                  <a:pt x="26363" y="63936"/>
                  <a:pt x="29393" y="65038"/>
                  <a:pt x="32371" y="65685"/>
                </a:cubicBezTo>
                <a:cubicBezTo>
                  <a:pt x="33431" y="65907"/>
                  <a:pt x="34565" y="66035"/>
                  <a:pt x="35694" y="66035"/>
                </a:cubicBezTo>
                <a:cubicBezTo>
                  <a:pt x="38743" y="66035"/>
                  <a:pt x="41748" y="65097"/>
                  <a:pt x="43101" y="62524"/>
                </a:cubicBezTo>
                <a:cubicBezTo>
                  <a:pt x="44590" y="59636"/>
                  <a:pt x="43314" y="56201"/>
                  <a:pt x="42767" y="53010"/>
                </a:cubicBezTo>
                <a:cubicBezTo>
                  <a:pt x="41125" y="43223"/>
                  <a:pt x="47326" y="33891"/>
                  <a:pt x="55411" y="28876"/>
                </a:cubicBezTo>
                <a:cubicBezTo>
                  <a:pt x="61313" y="25233"/>
                  <a:pt x="68023" y="24013"/>
                  <a:pt x="74827" y="24013"/>
                </a:cubicBezTo>
                <a:cubicBezTo>
                  <a:pt x="79377" y="24013"/>
                  <a:pt x="83969" y="24558"/>
                  <a:pt x="88391" y="25289"/>
                </a:cubicBezTo>
                <a:cubicBezTo>
                  <a:pt x="98117" y="26870"/>
                  <a:pt x="107692" y="29484"/>
                  <a:pt x="117510" y="30000"/>
                </a:cubicBezTo>
                <a:cubicBezTo>
                  <a:pt x="118315" y="30043"/>
                  <a:pt x="119130" y="30068"/>
                  <a:pt x="119946" y="30068"/>
                </a:cubicBezTo>
                <a:cubicBezTo>
                  <a:pt x="124397" y="30068"/>
                  <a:pt x="128911" y="29328"/>
                  <a:pt x="132404" y="26657"/>
                </a:cubicBezTo>
                <a:cubicBezTo>
                  <a:pt x="141310" y="19818"/>
                  <a:pt x="128665" y="4255"/>
                  <a:pt x="141127" y="0"/>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5" name="Google Shape;945;p21"/>
          <p:cNvSpPr txBox="1">
            <a:spLocks noGrp="1"/>
          </p:cNvSpPr>
          <p:nvPr>
            <p:ph type="ctrTitle"/>
          </p:nvPr>
        </p:nvSpPr>
        <p:spPr>
          <a:xfrm>
            <a:off x="1437033" y="1483175"/>
            <a:ext cx="24096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46" name="Google Shape;946;p21"/>
          <p:cNvSpPr txBox="1">
            <a:spLocks noGrp="1"/>
          </p:cNvSpPr>
          <p:nvPr>
            <p:ph type="subTitle" idx="1"/>
          </p:nvPr>
        </p:nvSpPr>
        <p:spPr>
          <a:xfrm>
            <a:off x="1437033" y="1876700"/>
            <a:ext cx="30447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panose="02000000000000000000"/>
              <a:buNone/>
              <a:defRPr sz="1400">
                <a:latin typeface="Montserrat" panose="00000500000000000000"/>
                <a:ea typeface="Montserrat" panose="00000500000000000000"/>
                <a:cs typeface="Montserrat" panose="00000500000000000000"/>
                <a:sym typeface="Montserrat" panose="00000500000000000000"/>
              </a:defRPr>
            </a:lvl1pPr>
            <a:lvl2pPr lvl="1"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947" name="Google Shape;947;p21"/>
          <p:cNvSpPr txBox="1">
            <a:spLocks noGrp="1"/>
          </p:cNvSpPr>
          <p:nvPr>
            <p:ph type="ctrTitle" idx="2"/>
          </p:nvPr>
        </p:nvSpPr>
        <p:spPr>
          <a:xfrm>
            <a:off x="1437033" y="2600434"/>
            <a:ext cx="24096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48" name="Google Shape;948;p21"/>
          <p:cNvSpPr txBox="1">
            <a:spLocks noGrp="1"/>
          </p:cNvSpPr>
          <p:nvPr>
            <p:ph type="subTitle" idx="3"/>
          </p:nvPr>
        </p:nvSpPr>
        <p:spPr>
          <a:xfrm>
            <a:off x="1437033" y="2987512"/>
            <a:ext cx="30447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panose="02000000000000000000"/>
              <a:buNone/>
              <a:defRPr sz="1400">
                <a:latin typeface="Montserrat" panose="00000500000000000000"/>
                <a:ea typeface="Montserrat" panose="00000500000000000000"/>
                <a:cs typeface="Montserrat" panose="00000500000000000000"/>
                <a:sym typeface="Montserrat" panose="00000500000000000000"/>
              </a:defRPr>
            </a:lvl1pPr>
            <a:lvl2pPr lvl="1"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949" name="Google Shape;949;p21"/>
          <p:cNvSpPr txBox="1">
            <a:spLocks noGrp="1"/>
          </p:cNvSpPr>
          <p:nvPr>
            <p:ph type="ctrTitle" idx="4"/>
          </p:nvPr>
        </p:nvSpPr>
        <p:spPr>
          <a:xfrm>
            <a:off x="1437033" y="3730562"/>
            <a:ext cx="24096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950" name="Google Shape;950;p21"/>
          <p:cNvSpPr txBox="1">
            <a:spLocks noGrp="1"/>
          </p:cNvSpPr>
          <p:nvPr>
            <p:ph type="subTitle" idx="5"/>
          </p:nvPr>
        </p:nvSpPr>
        <p:spPr>
          <a:xfrm>
            <a:off x="1437033" y="4119150"/>
            <a:ext cx="30447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panose="02000000000000000000"/>
              <a:buNone/>
              <a:defRPr sz="1400">
                <a:latin typeface="Montserrat" panose="00000500000000000000"/>
                <a:ea typeface="Montserrat" panose="00000500000000000000"/>
                <a:cs typeface="Montserrat" panose="00000500000000000000"/>
                <a:sym typeface="Montserrat" panose="00000500000000000000"/>
              </a:defRPr>
            </a:lvl1pPr>
            <a:lvl2pPr lvl="1"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951" name="Google Shape;951;p21"/>
          <p:cNvSpPr txBox="1">
            <a:spLocks noGrp="1"/>
          </p:cNvSpPr>
          <p:nvPr>
            <p:ph type="ctrTitle" idx="6"/>
          </p:nvPr>
        </p:nvSpPr>
        <p:spPr>
          <a:xfrm>
            <a:off x="5598008" y="1483175"/>
            <a:ext cx="26073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p:txBody>
      </p:sp>
      <p:sp>
        <p:nvSpPr>
          <p:cNvPr id="952" name="Google Shape;952;p21"/>
          <p:cNvSpPr txBox="1">
            <a:spLocks noGrp="1"/>
          </p:cNvSpPr>
          <p:nvPr>
            <p:ph type="subTitle" idx="7"/>
          </p:nvPr>
        </p:nvSpPr>
        <p:spPr>
          <a:xfrm>
            <a:off x="5598008" y="1876700"/>
            <a:ext cx="30447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panose="02000000000000000000"/>
              <a:buNone/>
              <a:defRPr sz="1400">
                <a:latin typeface="Montserrat" panose="00000500000000000000"/>
                <a:ea typeface="Montserrat" panose="00000500000000000000"/>
                <a:cs typeface="Montserrat" panose="00000500000000000000"/>
                <a:sym typeface="Montserrat" panose="00000500000000000000"/>
              </a:defRPr>
            </a:lvl1pPr>
            <a:lvl2pPr lvl="1"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953" name="Google Shape;953;p21"/>
          <p:cNvSpPr txBox="1">
            <a:spLocks noGrp="1"/>
          </p:cNvSpPr>
          <p:nvPr>
            <p:ph type="ctrTitle" idx="8"/>
          </p:nvPr>
        </p:nvSpPr>
        <p:spPr>
          <a:xfrm>
            <a:off x="5598008" y="2600433"/>
            <a:ext cx="24042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p:txBody>
      </p:sp>
      <p:sp>
        <p:nvSpPr>
          <p:cNvPr id="954" name="Google Shape;954;p21"/>
          <p:cNvSpPr txBox="1">
            <a:spLocks noGrp="1"/>
          </p:cNvSpPr>
          <p:nvPr>
            <p:ph type="subTitle" idx="9"/>
          </p:nvPr>
        </p:nvSpPr>
        <p:spPr>
          <a:xfrm>
            <a:off x="5598008" y="2987512"/>
            <a:ext cx="30447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panose="02000000000000000000"/>
              <a:buNone/>
              <a:defRPr sz="1400">
                <a:latin typeface="Montserrat" panose="00000500000000000000"/>
                <a:ea typeface="Montserrat" panose="00000500000000000000"/>
                <a:cs typeface="Montserrat" panose="00000500000000000000"/>
                <a:sym typeface="Montserrat" panose="00000500000000000000"/>
              </a:defRPr>
            </a:lvl1pPr>
            <a:lvl2pPr lvl="1"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955" name="Google Shape;955;p21"/>
          <p:cNvSpPr txBox="1">
            <a:spLocks noGrp="1"/>
          </p:cNvSpPr>
          <p:nvPr>
            <p:ph type="ctrTitle" idx="13"/>
          </p:nvPr>
        </p:nvSpPr>
        <p:spPr>
          <a:xfrm>
            <a:off x="5598008" y="3730560"/>
            <a:ext cx="2404200" cy="3648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SzPts val="1800"/>
              <a:buNone/>
              <a:defRPr sz="2000"/>
            </a:lvl1pPr>
            <a:lvl2pPr lvl="1" algn="l" rtl="0">
              <a:spcBef>
                <a:spcPts val="0"/>
              </a:spcBef>
              <a:spcAft>
                <a:spcPts val="0"/>
              </a:spcAft>
              <a:buSzPts val="1800"/>
              <a:buNone/>
              <a:defRPr sz="1800"/>
            </a:lvl2pPr>
            <a:lvl3pPr lvl="2" algn="l" rtl="0">
              <a:spcBef>
                <a:spcPts val="0"/>
              </a:spcBef>
              <a:spcAft>
                <a:spcPts val="0"/>
              </a:spcAft>
              <a:buSzPts val="1800"/>
              <a:buNone/>
              <a:defRPr sz="1800"/>
            </a:lvl3pPr>
            <a:lvl4pPr lvl="3" algn="l" rtl="0">
              <a:spcBef>
                <a:spcPts val="0"/>
              </a:spcBef>
              <a:spcAft>
                <a:spcPts val="0"/>
              </a:spcAft>
              <a:buSzPts val="1800"/>
              <a:buNone/>
              <a:defRPr sz="1800"/>
            </a:lvl4pPr>
            <a:lvl5pPr lvl="4" algn="l" rtl="0">
              <a:spcBef>
                <a:spcPts val="0"/>
              </a:spcBef>
              <a:spcAft>
                <a:spcPts val="0"/>
              </a:spcAft>
              <a:buSzPts val="1800"/>
              <a:buNone/>
              <a:defRPr sz="1800"/>
            </a:lvl5pPr>
            <a:lvl6pPr lvl="5" algn="l" rtl="0">
              <a:spcBef>
                <a:spcPts val="0"/>
              </a:spcBef>
              <a:spcAft>
                <a:spcPts val="0"/>
              </a:spcAft>
              <a:buSzPts val="1800"/>
              <a:buNone/>
              <a:defRPr sz="1800"/>
            </a:lvl6pPr>
            <a:lvl7pPr lvl="6" algn="l" rtl="0">
              <a:spcBef>
                <a:spcPts val="0"/>
              </a:spcBef>
              <a:spcAft>
                <a:spcPts val="0"/>
              </a:spcAft>
              <a:buSzPts val="1800"/>
              <a:buNone/>
              <a:defRPr sz="1800"/>
            </a:lvl7pPr>
            <a:lvl8pPr lvl="7" algn="l" rtl="0">
              <a:spcBef>
                <a:spcPts val="0"/>
              </a:spcBef>
              <a:spcAft>
                <a:spcPts val="0"/>
              </a:spcAft>
              <a:buSzPts val="1800"/>
              <a:buNone/>
              <a:defRPr sz="1800"/>
            </a:lvl8pPr>
            <a:lvl9pPr lvl="8" algn="l" rtl="0">
              <a:spcBef>
                <a:spcPts val="0"/>
              </a:spcBef>
              <a:spcAft>
                <a:spcPts val="0"/>
              </a:spcAft>
              <a:buSzPts val="1800"/>
              <a:buNone/>
              <a:defRPr sz="1800"/>
            </a:lvl9pPr>
          </a:lstStyle>
          <a:p/>
        </p:txBody>
      </p:sp>
      <p:sp>
        <p:nvSpPr>
          <p:cNvPr id="956" name="Google Shape;956;p21"/>
          <p:cNvSpPr txBox="1">
            <a:spLocks noGrp="1"/>
          </p:cNvSpPr>
          <p:nvPr>
            <p:ph type="subTitle" idx="14"/>
          </p:nvPr>
        </p:nvSpPr>
        <p:spPr>
          <a:xfrm>
            <a:off x="5598008" y="4119150"/>
            <a:ext cx="3044700" cy="59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200"/>
              <a:buFont typeface="Roboto" panose="02000000000000000000"/>
              <a:buNone/>
              <a:defRPr sz="1400">
                <a:latin typeface="Montserrat" panose="00000500000000000000"/>
                <a:ea typeface="Montserrat" panose="00000500000000000000"/>
                <a:cs typeface="Montserrat" panose="00000500000000000000"/>
                <a:sym typeface="Montserrat" panose="00000500000000000000"/>
              </a:defRPr>
            </a:lvl1pPr>
            <a:lvl2pPr lvl="1"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2pPr>
            <a:lvl3pPr lvl="2"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3pPr>
            <a:lvl4pPr lvl="3"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4pPr>
            <a:lvl5pPr lvl="4"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5pPr>
            <a:lvl6pPr lvl="5"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6pPr>
            <a:lvl7pPr lvl="6"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7pPr>
            <a:lvl8pPr lvl="7"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8pPr>
            <a:lvl9pPr lvl="8" rtl="0">
              <a:lnSpc>
                <a:spcPct val="100000"/>
              </a:lnSpc>
              <a:spcBef>
                <a:spcPts val="0"/>
              </a:spcBef>
              <a:spcAft>
                <a:spcPts val="0"/>
              </a:spcAft>
              <a:buSzPts val="2200"/>
              <a:buFont typeface="Roboto" panose="02000000000000000000"/>
              <a:buNone/>
              <a:defRPr>
                <a:latin typeface="Roboto" panose="02000000000000000000"/>
                <a:ea typeface="Roboto" panose="02000000000000000000"/>
                <a:cs typeface="Roboto" panose="02000000000000000000"/>
                <a:sym typeface="Roboto" panose="02000000000000000000"/>
              </a:defRPr>
            </a:lvl9pPr>
          </a:lstStyle>
          <a:p/>
        </p:txBody>
      </p:sp>
      <p:sp>
        <p:nvSpPr>
          <p:cNvPr id="957" name="Google Shape;957;p21"/>
          <p:cNvSpPr/>
          <p:nvPr/>
        </p:nvSpPr>
        <p:spPr>
          <a:xfrm flipH="1">
            <a:off x="6666258" y="-8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8" name="Google Shape;958;p21"/>
          <p:cNvSpPr/>
          <p:nvPr/>
        </p:nvSpPr>
        <p:spPr>
          <a:xfrm flipH="1">
            <a:off x="8764569" y="22844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9" name="Google Shape;959;p21"/>
          <p:cNvSpPr/>
          <p:nvPr/>
        </p:nvSpPr>
        <p:spPr>
          <a:xfrm flipH="1">
            <a:off x="6720764" y="495728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0" name="Google Shape;960;p21"/>
          <p:cNvSpPr/>
          <p:nvPr/>
        </p:nvSpPr>
        <p:spPr>
          <a:xfrm flipH="1">
            <a:off x="948710" y="495727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1" name="Google Shape;961;p21"/>
          <p:cNvSpPr/>
          <p:nvPr/>
        </p:nvSpPr>
        <p:spPr>
          <a:xfrm flipH="1">
            <a:off x="117164" y="357203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2" name="Google Shape;962;p21"/>
          <p:cNvSpPr/>
          <p:nvPr/>
        </p:nvSpPr>
        <p:spPr>
          <a:xfrm flipH="1">
            <a:off x="8764569" y="50372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3" name="Google Shape;963;p21"/>
          <p:cNvSpPr/>
          <p:nvPr/>
        </p:nvSpPr>
        <p:spPr>
          <a:xfrm flipH="1">
            <a:off x="948710" y="0"/>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4" name="Google Shape;964;p21"/>
          <p:cNvSpPr/>
          <p:nvPr/>
        </p:nvSpPr>
        <p:spPr>
          <a:xfrm flipH="1">
            <a:off x="-2" y="1116508"/>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5" name="Google Shape;965;p21"/>
          <p:cNvSpPr/>
          <p:nvPr/>
        </p:nvSpPr>
        <p:spPr>
          <a:xfrm flipH="1">
            <a:off x="7444714" y="5721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66" name="Google Shape;966;p21"/>
          <p:cNvGrpSpPr/>
          <p:nvPr/>
        </p:nvGrpSpPr>
        <p:grpSpPr>
          <a:xfrm rot="-1409023">
            <a:off x="-384815" y="4466742"/>
            <a:ext cx="757311" cy="864575"/>
            <a:chOff x="5585712" y="137416"/>
            <a:chExt cx="757289" cy="864550"/>
          </a:xfrm>
        </p:grpSpPr>
        <p:sp>
          <p:nvSpPr>
            <p:cNvPr id="967" name="Google Shape;967;p2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8" name="Google Shape;968;p2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9" name="Google Shape;969;p2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0" name="Google Shape;970;p2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1" name="Google Shape;971;p2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2" name="Google Shape;972;p2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3" name="Google Shape;973;p2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4" name="Google Shape;974;p2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5" name="Google Shape;975;p2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6" name="Google Shape;976;p2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7" name="Google Shape;977;p2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8" name="Google Shape;978;p2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9" name="Google Shape;979;p2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0" name="Google Shape;980;p2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1" name="Google Shape;981;p2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2" name="Google Shape;982;p2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3" name="Google Shape;983;p2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4" name="Google Shape;984;p2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5" name="Google Shape;985;p2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6" name="Google Shape;986;p2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7" name="Google Shape;987;p2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8" name="Google Shape;988;p2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9" name="Google Shape;989;p2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0" name="Google Shape;990;p2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1" name="Google Shape;991;p2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2" name="Google Shape;992;p2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3" name="Google Shape;993;p2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994" name="Google Shape;994;p21"/>
          <p:cNvGrpSpPr/>
          <p:nvPr/>
        </p:nvGrpSpPr>
        <p:grpSpPr>
          <a:xfrm>
            <a:off x="8388225" y="150350"/>
            <a:ext cx="527400" cy="735075"/>
            <a:chOff x="3553100" y="1256250"/>
            <a:chExt cx="527400" cy="735075"/>
          </a:xfrm>
        </p:grpSpPr>
        <p:sp>
          <p:nvSpPr>
            <p:cNvPr id="995" name="Google Shape;995;p21"/>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6" name="Google Shape;996;p21"/>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7" name="Google Shape;997;p21"/>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8" name="Google Shape;998;p21"/>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9" name="Google Shape;999;p21"/>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0" name="Google Shape;1000;p21"/>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01" name="Google Shape;1001;p21"/>
          <p:cNvSpPr txBox="1">
            <a:spLocks noGrp="1"/>
          </p:cNvSpPr>
          <p:nvPr>
            <p:ph type="title" idx="15"/>
          </p:nvPr>
        </p:nvSpPr>
        <p:spPr>
          <a:xfrm>
            <a:off x="571500" y="624312"/>
            <a:ext cx="7198200" cy="510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grpSp>
        <p:nvGrpSpPr>
          <p:cNvPr id="1002" name="Google Shape;1002;p21"/>
          <p:cNvGrpSpPr/>
          <p:nvPr/>
        </p:nvGrpSpPr>
        <p:grpSpPr>
          <a:xfrm rot="2062403">
            <a:off x="8605497" y="3456361"/>
            <a:ext cx="1031291" cy="913277"/>
            <a:chOff x="1343200" y="1432100"/>
            <a:chExt cx="1031261" cy="913250"/>
          </a:xfrm>
        </p:grpSpPr>
        <p:sp>
          <p:nvSpPr>
            <p:cNvPr id="1003" name="Google Shape;1003;p2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004" name="Google Shape;1004;p2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005" name="Google Shape;1005;p2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6" name="Google Shape;1006;p2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11_1_1_1">
    <p:spTree>
      <p:nvGrpSpPr>
        <p:cNvPr id="1" name="Shape 1111"/>
        <p:cNvGrpSpPr/>
        <p:nvPr/>
      </p:nvGrpSpPr>
      <p:grpSpPr>
        <a:xfrm>
          <a:off x="0" y="0"/>
          <a:ext cx="0" cy="0"/>
          <a:chOff x="0" y="0"/>
          <a:chExt cx="0" cy="0"/>
        </a:xfrm>
      </p:grpSpPr>
      <p:sp>
        <p:nvSpPr>
          <p:cNvPr id="1112" name="Google Shape;1112;p24"/>
          <p:cNvSpPr/>
          <p:nvPr/>
        </p:nvSpPr>
        <p:spPr>
          <a:xfrm>
            <a:off x="-65061" y="-81037"/>
            <a:ext cx="9357374" cy="5269376"/>
          </a:xfrm>
          <a:custGeom>
            <a:avLst/>
            <a:gdLst/>
            <a:ahLst/>
            <a:cxnLst/>
            <a:rect l="l" t="t" r="r" b="b"/>
            <a:pathLst>
              <a:path w="284960" h="189973" extrusionOk="0">
                <a:moveTo>
                  <a:pt x="0" y="0"/>
                </a:moveTo>
                <a:lnTo>
                  <a:pt x="0" y="189972"/>
                </a:lnTo>
                <a:lnTo>
                  <a:pt x="284960" y="189972"/>
                </a:lnTo>
                <a:lnTo>
                  <a:pt x="284960" y="0"/>
                </a:lnTo>
                <a:close/>
              </a:path>
            </a:pathLst>
          </a:custGeom>
          <a:solidFill>
            <a:srgbClr val="ACA9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24"/>
          <p:cNvSpPr/>
          <p:nvPr/>
        </p:nvSpPr>
        <p:spPr>
          <a:xfrm flipH="1">
            <a:off x="-74892" y="2492977"/>
            <a:ext cx="3411864" cy="2731251"/>
          </a:xfrm>
          <a:custGeom>
            <a:avLst/>
            <a:gdLst/>
            <a:ahLst/>
            <a:cxnLst/>
            <a:rect l="l" t="t" r="r" b="b"/>
            <a:pathLst>
              <a:path w="179690" h="154417" extrusionOk="0">
                <a:moveTo>
                  <a:pt x="176173" y="1"/>
                </a:moveTo>
                <a:cubicBezTo>
                  <a:pt x="172534" y="1"/>
                  <a:pt x="168757" y="2481"/>
                  <a:pt x="166589" y="5630"/>
                </a:cubicBezTo>
                <a:cubicBezTo>
                  <a:pt x="163671" y="9825"/>
                  <a:pt x="162577" y="14992"/>
                  <a:pt x="160176" y="19521"/>
                </a:cubicBezTo>
                <a:cubicBezTo>
                  <a:pt x="156589" y="26238"/>
                  <a:pt x="150388" y="31101"/>
                  <a:pt x="145282" y="36725"/>
                </a:cubicBezTo>
                <a:cubicBezTo>
                  <a:pt x="140175" y="42348"/>
                  <a:pt x="135859" y="49795"/>
                  <a:pt x="137440" y="57242"/>
                </a:cubicBezTo>
                <a:cubicBezTo>
                  <a:pt x="138807" y="63807"/>
                  <a:pt x="144340" y="68549"/>
                  <a:pt x="149081" y="73291"/>
                </a:cubicBezTo>
                <a:cubicBezTo>
                  <a:pt x="153823" y="78063"/>
                  <a:pt x="158352" y="84355"/>
                  <a:pt x="156954" y="90920"/>
                </a:cubicBezTo>
                <a:cubicBezTo>
                  <a:pt x="155312" y="98823"/>
                  <a:pt x="146011" y="102592"/>
                  <a:pt x="137926" y="102896"/>
                </a:cubicBezTo>
                <a:cubicBezTo>
                  <a:pt x="137125" y="102929"/>
                  <a:pt x="136320" y="102942"/>
                  <a:pt x="135514" y="102942"/>
                </a:cubicBezTo>
                <a:cubicBezTo>
                  <a:pt x="132062" y="102942"/>
                  <a:pt x="128574" y="102696"/>
                  <a:pt x="125134" y="102696"/>
                </a:cubicBezTo>
                <a:cubicBezTo>
                  <a:pt x="121273" y="102696"/>
                  <a:pt x="117473" y="103007"/>
                  <a:pt x="113853" y="104324"/>
                </a:cubicBezTo>
                <a:cubicBezTo>
                  <a:pt x="99263" y="109613"/>
                  <a:pt x="93366" y="129006"/>
                  <a:pt x="78594" y="133778"/>
                </a:cubicBezTo>
                <a:cubicBezTo>
                  <a:pt x="76225" y="134541"/>
                  <a:pt x="73860" y="134867"/>
                  <a:pt x="71496" y="134867"/>
                </a:cubicBezTo>
                <a:cubicBezTo>
                  <a:pt x="58143" y="134867"/>
                  <a:pt x="44794" y="124490"/>
                  <a:pt x="30720" y="124051"/>
                </a:cubicBezTo>
                <a:cubicBezTo>
                  <a:pt x="30465" y="124043"/>
                  <a:pt x="30210" y="124040"/>
                  <a:pt x="29956" y="124040"/>
                </a:cubicBezTo>
                <a:cubicBezTo>
                  <a:pt x="14266" y="124040"/>
                  <a:pt x="0" y="138683"/>
                  <a:pt x="598" y="154416"/>
                </a:cubicBezTo>
                <a:lnTo>
                  <a:pt x="179690" y="154416"/>
                </a:lnTo>
                <a:lnTo>
                  <a:pt x="179690" y="888"/>
                </a:lnTo>
                <a:cubicBezTo>
                  <a:pt x="178576" y="274"/>
                  <a:pt x="177382" y="1"/>
                  <a:pt x="176173" y="1"/>
                </a:cubicBezTo>
                <a:close/>
              </a:path>
            </a:pathLst>
          </a:custGeom>
          <a:solidFill>
            <a:srgbClr val="939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24"/>
          <p:cNvSpPr/>
          <p:nvPr/>
        </p:nvSpPr>
        <p:spPr>
          <a:xfrm flipH="1">
            <a:off x="5246090" y="-516848"/>
            <a:ext cx="4615557" cy="5705146"/>
          </a:xfrm>
          <a:custGeom>
            <a:avLst/>
            <a:gdLst/>
            <a:ahLst/>
            <a:cxnLst/>
            <a:rect l="l" t="t" r="r" b="b"/>
            <a:pathLst>
              <a:path w="152985" h="178999" extrusionOk="0">
                <a:moveTo>
                  <a:pt x="18102" y="160346"/>
                </a:moveTo>
                <a:cubicBezTo>
                  <a:pt x="20161" y="187849"/>
                  <a:pt x="17613" y="176882"/>
                  <a:pt x="19713" y="176636"/>
                </a:cubicBezTo>
                <a:cubicBezTo>
                  <a:pt x="21813" y="176390"/>
                  <a:pt x="27771" y="163622"/>
                  <a:pt x="30704" y="158871"/>
                </a:cubicBezTo>
                <a:cubicBezTo>
                  <a:pt x="33638" y="154120"/>
                  <a:pt x="34835" y="151883"/>
                  <a:pt x="37314" y="148130"/>
                </a:cubicBezTo>
                <a:cubicBezTo>
                  <a:pt x="39793" y="144378"/>
                  <a:pt x="43270" y="140109"/>
                  <a:pt x="45577" y="136356"/>
                </a:cubicBezTo>
                <a:cubicBezTo>
                  <a:pt x="47884" y="132603"/>
                  <a:pt x="50156" y="129052"/>
                  <a:pt x="51154" y="125614"/>
                </a:cubicBezTo>
                <a:cubicBezTo>
                  <a:pt x="52152" y="122176"/>
                  <a:pt x="52048" y="118753"/>
                  <a:pt x="51566" y="115728"/>
                </a:cubicBezTo>
                <a:cubicBezTo>
                  <a:pt x="51084" y="112703"/>
                  <a:pt x="49982" y="109921"/>
                  <a:pt x="48261" y="107465"/>
                </a:cubicBezTo>
                <a:cubicBezTo>
                  <a:pt x="46540" y="105009"/>
                  <a:pt x="43993" y="103276"/>
                  <a:pt x="41239" y="100992"/>
                </a:cubicBezTo>
                <a:cubicBezTo>
                  <a:pt x="38485" y="98708"/>
                  <a:pt x="33734" y="96647"/>
                  <a:pt x="31737" y="93762"/>
                </a:cubicBezTo>
                <a:cubicBezTo>
                  <a:pt x="29740" y="90877"/>
                  <a:pt x="28500" y="87142"/>
                  <a:pt x="29257" y="83684"/>
                </a:cubicBezTo>
                <a:cubicBezTo>
                  <a:pt x="30014" y="80226"/>
                  <a:pt x="34008" y="77038"/>
                  <a:pt x="36280" y="73014"/>
                </a:cubicBezTo>
                <a:cubicBezTo>
                  <a:pt x="38552" y="68990"/>
                  <a:pt x="43028" y="64923"/>
                  <a:pt x="42890" y="59542"/>
                </a:cubicBezTo>
                <a:cubicBezTo>
                  <a:pt x="42753" y="54161"/>
                  <a:pt x="36075" y="45792"/>
                  <a:pt x="35455" y="40728"/>
                </a:cubicBezTo>
                <a:cubicBezTo>
                  <a:pt x="34836" y="35665"/>
                  <a:pt x="36522" y="31605"/>
                  <a:pt x="39173" y="29161"/>
                </a:cubicBezTo>
                <a:cubicBezTo>
                  <a:pt x="41824" y="26717"/>
                  <a:pt x="45577" y="25890"/>
                  <a:pt x="51361" y="26062"/>
                </a:cubicBezTo>
                <a:cubicBezTo>
                  <a:pt x="57145" y="26234"/>
                  <a:pt x="66199" y="30467"/>
                  <a:pt x="73876" y="30194"/>
                </a:cubicBezTo>
                <a:cubicBezTo>
                  <a:pt x="81553" y="29921"/>
                  <a:pt x="90124" y="24769"/>
                  <a:pt x="97423" y="24425"/>
                </a:cubicBezTo>
                <a:cubicBezTo>
                  <a:pt x="104722" y="24081"/>
                  <a:pt x="111815" y="28165"/>
                  <a:pt x="117668" y="28128"/>
                </a:cubicBezTo>
                <a:cubicBezTo>
                  <a:pt x="123521" y="28091"/>
                  <a:pt x="128341" y="26197"/>
                  <a:pt x="132541" y="24203"/>
                </a:cubicBezTo>
                <a:cubicBezTo>
                  <a:pt x="136741" y="22209"/>
                  <a:pt x="141216" y="18467"/>
                  <a:pt x="142868" y="16163"/>
                </a:cubicBezTo>
                <a:cubicBezTo>
                  <a:pt x="144520" y="13859"/>
                  <a:pt x="165040" y="11137"/>
                  <a:pt x="142455" y="10379"/>
                </a:cubicBezTo>
                <a:cubicBezTo>
                  <a:pt x="119871" y="9622"/>
                  <a:pt x="28087" y="-13376"/>
                  <a:pt x="7361" y="11618"/>
                </a:cubicBezTo>
                <a:cubicBezTo>
                  <a:pt x="-13364" y="36613"/>
                  <a:pt x="16043" y="132843"/>
                  <a:pt x="18102" y="160346"/>
                </a:cubicBezTo>
                <a:close/>
              </a:path>
            </a:pathLst>
          </a:custGeom>
          <a:solidFill>
            <a:schemeClr val="accent2"/>
          </a:solidFill>
          <a:ln>
            <a:noFill/>
          </a:ln>
        </p:spPr>
      </p:sp>
      <p:sp>
        <p:nvSpPr>
          <p:cNvPr id="1115" name="Google Shape;1115;p24"/>
          <p:cNvSpPr txBox="1">
            <a:spLocks noGrp="1"/>
          </p:cNvSpPr>
          <p:nvPr>
            <p:ph type="title"/>
          </p:nvPr>
        </p:nvSpPr>
        <p:spPr>
          <a:xfrm>
            <a:off x="1303425" y="2147625"/>
            <a:ext cx="2078700" cy="4548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2200"/>
              <a:buNone/>
              <a:defRPr i="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1116" name="Google Shape;1116;p24"/>
          <p:cNvSpPr txBox="1">
            <a:spLocks noGrp="1"/>
          </p:cNvSpPr>
          <p:nvPr>
            <p:ph type="subTitle" idx="1"/>
          </p:nvPr>
        </p:nvSpPr>
        <p:spPr>
          <a:xfrm>
            <a:off x="1209925" y="2580350"/>
            <a:ext cx="2633400" cy="11757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1pPr>
            <a:lvl2pPr lvl="1"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2pPr>
            <a:lvl3pPr lvl="2"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3pPr>
            <a:lvl4pPr lvl="3"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4pPr>
            <a:lvl5pPr lvl="4"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5pPr>
            <a:lvl6pPr lvl="5"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6pPr>
            <a:lvl7pPr lvl="6"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7pPr>
            <a:lvl8pPr lvl="7"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8pPr>
            <a:lvl9pPr lvl="8" rtl="0">
              <a:spcBef>
                <a:spcPts val="0"/>
              </a:spcBef>
              <a:spcAft>
                <a:spcPts val="0"/>
              </a:spcAft>
              <a:buNone/>
              <a:defRPr sz="1400">
                <a:latin typeface="Montserrat" panose="00000500000000000000"/>
                <a:ea typeface="Montserrat" panose="00000500000000000000"/>
                <a:cs typeface="Montserrat" panose="00000500000000000000"/>
                <a:sym typeface="Montserrat" panose="00000500000000000000"/>
              </a:defRPr>
            </a:lvl9pPr>
          </a:lstStyle>
          <a:p/>
        </p:txBody>
      </p:sp>
      <p:sp>
        <p:nvSpPr>
          <p:cNvPr id="1117" name="Google Shape;1117;p24"/>
          <p:cNvSpPr/>
          <p:nvPr/>
        </p:nvSpPr>
        <p:spPr>
          <a:xfrm>
            <a:off x="4222421" y="-23179"/>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24"/>
          <p:cNvSpPr/>
          <p:nvPr/>
        </p:nvSpPr>
        <p:spPr>
          <a:xfrm>
            <a:off x="-156277" y="249297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24"/>
          <p:cNvSpPr/>
          <p:nvPr/>
        </p:nvSpPr>
        <p:spPr>
          <a:xfrm>
            <a:off x="1668441" y="4669633"/>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24"/>
          <p:cNvSpPr/>
          <p:nvPr/>
        </p:nvSpPr>
        <p:spPr>
          <a:xfrm>
            <a:off x="7540877" y="487202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24"/>
          <p:cNvSpPr/>
          <p:nvPr/>
        </p:nvSpPr>
        <p:spPr>
          <a:xfrm>
            <a:off x="8208016" y="35195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24"/>
          <p:cNvSpPr/>
          <p:nvPr/>
        </p:nvSpPr>
        <p:spPr>
          <a:xfrm>
            <a:off x="337636" y="5028225"/>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24"/>
          <p:cNvSpPr/>
          <p:nvPr/>
        </p:nvSpPr>
        <p:spPr>
          <a:xfrm>
            <a:off x="8866752" y="2893825"/>
            <a:ext cx="224799" cy="213931"/>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24"/>
          <p:cNvSpPr/>
          <p:nvPr/>
        </p:nvSpPr>
        <p:spPr>
          <a:xfrm>
            <a:off x="8491707" y="-81017"/>
            <a:ext cx="276555" cy="275077"/>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24"/>
          <p:cNvSpPr/>
          <p:nvPr/>
        </p:nvSpPr>
        <p:spPr>
          <a:xfrm>
            <a:off x="178241" y="287508"/>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26" name="Google Shape;1126;p24"/>
          <p:cNvGrpSpPr/>
          <p:nvPr/>
        </p:nvGrpSpPr>
        <p:grpSpPr>
          <a:xfrm rot="851508">
            <a:off x="22696" y="3840077"/>
            <a:ext cx="1099336" cy="1274069"/>
            <a:chOff x="374513" y="3152476"/>
            <a:chExt cx="1519294" cy="1760777"/>
          </a:xfrm>
        </p:grpSpPr>
        <p:sp>
          <p:nvSpPr>
            <p:cNvPr id="1127" name="Google Shape;1127;p24"/>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24"/>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24"/>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24"/>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24"/>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24"/>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24"/>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24"/>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24"/>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24"/>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24"/>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38" name="Google Shape;1138;p24"/>
          <p:cNvGrpSpPr/>
          <p:nvPr/>
        </p:nvGrpSpPr>
        <p:grpSpPr>
          <a:xfrm>
            <a:off x="242674" y="51191"/>
            <a:ext cx="757289" cy="864550"/>
            <a:chOff x="5585712" y="137416"/>
            <a:chExt cx="757289" cy="864550"/>
          </a:xfrm>
        </p:grpSpPr>
        <p:sp>
          <p:nvSpPr>
            <p:cNvPr id="1139" name="Google Shape;1139;p24"/>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24"/>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24"/>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24"/>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24"/>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24"/>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24"/>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24"/>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24"/>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24"/>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24"/>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24"/>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24"/>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24"/>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24"/>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24"/>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24"/>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6" name="Google Shape;1156;p24"/>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7" name="Google Shape;1157;p24"/>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24"/>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24"/>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24"/>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24"/>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24"/>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24"/>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24"/>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5" name="Google Shape;1165;p24"/>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6" name="Google Shape;1166;p24"/>
          <p:cNvGrpSpPr/>
          <p:nvPr/>
        </p:nvGrpSpPr>
        <p:grpSpPr>
          <a:xfrm>
            <a:off x="8026529" y="215596"/>
            <a:ext cx="1657343" cy="808493"/>
            <a:chOff x="6016754" y="2989146"/>
            <a:chExt cx="1657343" cy="808493"/>
          </a:xfrm>
        </p:grpSpPr>
        <p:sp>
          <p:nvSpPr>
            <p:cNvPr id="1167" name="Google Shape;1167;p24"/>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24"/>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24"/>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0" name="Google Shape;1170;p24"/>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1" name="Google Shape;1171;p24"/>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2" name="Google Shape;1172;p24"/>
          <p:cNvGrpSpPr/>
          <p:nvPr/>
        </p:nvGrpSpPr>
        <p:grpSpPr>
          <a:xfrm>
            <a:off x="8362923" y="-81043"/>
            <a:ext cx="1094855" cy="1504759"/>
            <a:chOff x="6143348" y="1855432"/>
            <a:chExt cx="1094855" cy="1504759"/>
          </a:xfrm>
        </p:grpSpPr>
        <p:sp>
          <p:nvSpPr>
            <p:cNvPr id="1173" name="Google Shape;1173;p24"/>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4" name="Google Shape;1174;p24"/>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24"/>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24"/>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7" name="Google Shape;1177;p24"/>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78" name="Google Shape;1178;p24"/>
          <p:cNvGrpSpPr/>
          <p:nvPr/>
        </p:nvGrpSpPr>
        <p:grpSpPr>
          <a:xfrm>
            <a:off x="8253775" y="4251825"/>
            <a:ext cx="527400" cy="735075"/>
            <a:chOff x="3553100" y="1256250"/>
            <a:chExt cx="527400" cy="735075"/>
          </a:xfrm>
        </p:grpSpPr>
        <p:sp>
          <p:nvSpPr>
            <p:cNvPr id="1179" name="Google Shape;1179;p24"/>
            <p:cNvSpPr/>
            <p:nvPr/>
          </p:nvSpPr>
          <p:spPr>
            <a:xfrm>
              <a:off x="3885925" y="1874350"/>
              <a:ext cx="148225" cy="116975"/>
            </a:xfrm>
            <a:custGeom>
              <a:avLst/>
              <a:gdLst/>
              <a:ahLst/>
              <a:cxnLst/>
              <a:rect l="l" t="t" r="r" b="b"/>
              <a:pathLst>
                <a:path w="5929" h="4679" extrusionOk="0">
                  <a:moveTo>
                    <a:pt x="5107" y="0"/>
                  </a:moveTo>
                  <a:lnTo>
                    <a:pt x="1" y="1489"/>
                  </a:lnTo>
                  <a:lnTo>
                    <a:pt x="487" y="3192"/>
                  </a:lnTo>
                  <a:cubicBezTo>
                    <a:pt x="761" y="4088"/>
                    <a:pt x="1566" y="4679"/>
                    <a:pt x="2450" y="4679"/>
                  </a:cubicBezTo>
                  <a:cubicBezTo>
                    <a:pt x="2644" y="4679"/>
                    <a:pt x="2843" y="4650"/>
                    <a:pt x="3040" y="4590"/>
                  </a:cubicBezTo>
                  <a:lnTo>
                    <a:pt x="4226" y="4255"/>
                  </a:lnTo>
                  <a:cubicBezTo>
                    <a:pt x="5290" y="3921"/>
                    <a:pt x="5928" y="2796"/>
                    <a:pt x="5624" y="1702"/>
                  </a:cubicBezTo>
                  <a:lnTo>
                    <a:pt x="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0" name="Google Shape;1180;p24"/>
            <p:cNvSpPr/>
            <p:nvPr/>
          </p:nvSpPr>
          <p:spPr>
            <a:xfrm>
              <a:off x="3841850" y="1837100"/>
              <a:ext cx="210525" cy="132525"/>
            </a:xfrm>
            <a:custGeom>
              <a:avLst/>
              <a:gdLst/>
              <a:ahLst/>
              <a:cxnLst/>
              <a:rect l="l" t="t" r="r" b="b"/>
              <a:pathLst>
                <a:path w="8421" h="5301" extrusionOk="0">
                  <a:moveTo>
                    <a:pt x="7661" y="1"/>
                  </a:moveTo>
                  <a:lnTo>
                    <a:pt x="1" y="2189"/>
                  </a:lnTo>
                  <a:lnTo>
                    <a:pt x="366" y="3496"/>
                  </a:lnTo>
                  <a:cubicBezTo>
                    <a:pt x="692" y="4574"/>
                    <a:pt x="1679" y="5300"/>
                    <a:pt x="2765" y="5300"/>
                  </a:cubicBezTo>
                  <a:cubicBezTo>
                    <a:pt x="2996" y="5300"/>
                    <a:pt x="3232" y="5268"/>
                    <a:pt x="3466" y="5198"/>
                  </a:cubicBezTo>
                  <a:lnTo>
                    <a:pt x="6323" y="4378"/>
                  </a:lnTo>
                  <a:cubicBezTo>
                    <a:pt x="7661" y="4013"/>
                    <a:pt x="8421" y="2615"/>
                    <a:pt x="8025" y="1277"/>
                  </a:cubicBezTo>
                  <a:lnTo>
                    <a:pt x="7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1" name="Google Shape;1181;p24"/>
            <p:cNvSpPr/>
            <p:nvPr/>
          </p:nvSpPr>
          <p:spPr>
            <a:xfrm>
              <a:off x="3553100" y="1256250"/>
              <a:ext cx="527400" cy="606725"/>
            </a:xfrm>
            <a:custGeom>
              <a:avLst/>
              <a:gdLst/>
              <a:ahLst/>
              <a:cxnLst/>
              <a:rect l="l" t="t" r="r" b="b"/>
              <a:pathLst>
                <a:path w="21096" h="24269" extrusionOk="0">
                  <a:moveTo>
                    <a:pt x="11165" y="0"/>
                  </a:moveTo>
                  <a:cubicBezTo>
                    <a:pt x="9187" y="0"/>
                    <a:pt x="7173" y="611"/>
                    <a:pt x="5411" y="1927"/>
                  </a:cubicBezTo>
                  <a:cubicBezTo>
                    <a:pt x="1" y="5970"/>
                    <a:pt x="305" y="14177"/>
                    <a:pt x="5989" y="17824"/>
                  </a:cubicBezTo>
                  <a:cubicBezTo>
                    <a:pt x="8207" y="19222"/>
                    <a:pt x="9849" y="21411"/>
                    <a:pt x="10578" y="23964"/>
                  </a:cubicBezTo>
                  <a:lnTo>
                    <a:pt x="10669" y="24268"/>
                  </a:lnTo>
                  <a:lnTo>
                    <a:pt x="19332" y="21776"/>
                  </a:lnTo>
                  <a:lnTo>
                    <a:pt x="19241" y="21472"/>
                  </a:lnTo>
                  <a:cubicBezTo>
                    <a:pt x="18542" y="18888"/>
                    <a:pt x="18785" y="16122"/>
                    <a:pt x="19940" y="13721"/>
                  </a:cubicBezTo>
                  <a:cubicBezTo>
                    <a:pt x="20913" y="11624"/>
                    <a:pt x="21095" y="9222"/>
                    <a:pt x="20457" y="7003"/>
                  </a:cubicBezTo>
                  <a:cubicBezTo>
                    <a:pt x="19207" y="2617"/>
                    <a:pt x="15261" y="0"/>
                    <a:pt x="11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24"/>
            <p:cNvSpPr/>
            <p:nvPr/>
          </p:nvSpPr>
          <p:spPr>
            <a:xfrm>
              <a:off x="3819825" y="1800625"/>
              <a:ext cx="229500" cy="121125"/>
            </a:xfrm>
            <a:custGeom>
              <a:avLst/>
              <a:gdLst/>
              <a:ahLst/>
              <a:cxnLst/>
              <a:rect l="l" t="t" r="r" b="b"/>
              <a:pathLst>
                <a:path w="9180" h="4845" extrusionOk="0">
                  <a:moveTo>
                    <a:pt x="8633" y="1"/>
                  </a:moveTo>
                  <a:lnTo>
                    <a:pt x="0" y="2493"/>
                  </a:lnTo>
                  <a:lnTo>
                    <a:pt x="122" y="2979"/>
                  </a:lnTo>
                  <a:cubicBezTo>
                    <a:pt x="448" y="4109"/>
                    <a:pt x="1479" y="4844"/>
                    <a:pt x="2598" y="4844"/>
                  </a:cubicBezTo>
                  <a:cubicBezTo>
                    <a:pt x="2834" y="4844"/>
                    <a:pt x="3075" y="4811"/>
                    <a:pt x="3314" y="4742"/>
                  </a:cubicBezTo>
                  <a:lnTo>
                    <a:pt x="7022" y="3679"/>
                  </a:lnTo>
                  <a:cubicBezTo>
                    <a:pt x="8390" y="3283"/>
                    <a:pt x="9180" y="1855"/>
                    <a:pt x="8785" y="487"/>
                  </a:cubicBezTo>
                  <a:lnTo>
                    <a:pt x="863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24"/>
            <p:cNvSpPr/>
            <p:nvPr/>
          </p:nvSpPr>
          <p:spPr>
            <a:xfrm>
              <a:off x="3866925" y="1617500"/>
              <a:ext cx="61600" cy="214300"/>
            </a:xfrm>
            <a:custGeom>
              <a:avLst/>
              <a:gdLst/>
              <a:ahLst/>
              <a:cxnLst/>
              <a:rect l="l" t="t" r="r" b="b"/>
              <a:pathLst>
                <a:path w="2464" h="8572" fill="none" extrusionOk="0">
                  <a:moveTo>
                    <a:pt x="2463" y="8572"/>
                  </a:moveTo>
                  <a:lnTo>
                    <a:pt x="1" y="0"/>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24"/>
            <p:cNvSpPr/>
            <p:nvPr/>
          </p:nvSpPr>
          <p:spPr>
            <a:xfrm>
              <a:off x="3745350" y="1500475"/>
              <a:ext cx="191525" cy="123125"/>
            </a:xfrm>
            <a:custGeom>
              <a:avLst/>
              <a:gdLst/>
              <a:ahLst/>
              <a:cxnLst/>
              <a:rect l="l" t="t" r="r" b="b"/>
              <a:pathLst>
                <a:path w="7661" h="4925" fill="none" extrusionOk="0">
                  <a:moveTo>
                    <a:pt x="7660" y="0"/>
                  </a:moveTo>
                  <a:lnTo>
                    <a:pt x="4925" y="4925"/>
                  </a:lnTo>
                  <a:lnTo>
                    <a:pt x="1" y="2189"/>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1pPr>
            <a:lvl2pPr lvl="1"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2pPr>
            <a:lvl3pPr lvl="2"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3pPr>
            <a:lvl4pPr lvl="3"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4pPr>
            <a:lvl5pPr lvl="4"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5pPr>
            <a:lvl6pPr lvl="5"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6pPr>
            <a:lvl7pPr lvl="6"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7pPr>
            <a:lvl8pPr lvl="7"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8pPr>
            <a:lvl9pPr lvl="8" algn="ctr">
              <a:spcBef>
                <a:spcPts val="0"/>
              </a:spcBef>
              <a:spcAft>
                <a:spcPts val="0"/>
              </a:spcAft>
              <a:buClr>
                <a:schemeClr val="lt1"/>
              </a:buClr>
              <a:buSzPts val="2600"/>
              <a:buFont typeface="Montserrat" panose="00000500000000000000"/>
              <a:buNone/>
              <a:defRPr sz="2600" b="1">
                <a:solidFill>
                  <a:schemeClr val="lt1"/>
                </a:solidFill>
                <a:latin typeface="Montserrat" panose="00000500000000000000"/>
                <a:ea typeface="Montserrat" panose="00000500000000000000"/>
                <a:cs typeface="Montserrat" panose="00000500000000000000"/>
                <a:sym typeface="Montserrat" panose="00000500000000000000"/>
              </a:defRPr>
            </a:lvl9pPr>
          </a:lstStyle>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1pPr>
            <a:lvl2pPr marL="914400" lvl="1"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2pPr>
            <a:lvl3pPr marL="1371600" lvl="2"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3pPr>
            <a:lvl4pPr marL="1828800" lvl="3"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4pPr>
            <a:lvl5pPr marL="2286000" lvl="4"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5pPr>
            <a:lvl6pPr marL="2743200" lvl="5"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6pPr>
            <a:lvl7pPr marL="3200400" lvl="6"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7pPr>
            <a:lvl8pPr marL="3657600" lvl="7"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8pPr>
            <a:lvl9pPr marL="4114800" lvl="8" indent="-317500">
              <a:spcBef>
                <a:spcPts val="0"/>
              </a:spcBef>
              <a:spcAft>
                <a:spcPts val="0"/>
              </a:spcAft>
              <a:buClr>
                <a:schemeClr val="lt1"/>
              </a:buClr>
              <a:buSzPts val="1400"/>
              <a:buFont typeface="Montserrat Medium" panose="00000600000000000000"/>
              <a:buChar char="■"/>
              <a:defRPr>
                <a:solidFill>
                  <a:schemeClr val="lt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6.wdp"/><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8.wdp"/><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cons.png"/>
          <p:cNvPicPr>
            <a:picLocks noChangeAspect="1"/>
          </p:cNvPicPr>
          <p:nvPr/>
        </p:nvPicPr>
        <p:blipFill>
          <a:blip r:embed="rId1" cstate="print"/>
          <a:stretch>
            <a:fillRect/>
          </a:stretch>
        </p:blipFill>
        <p:spPr>
          <a:xfrm>
            <a:off x="931244" y="1660235"/>
            <a:ext cx="7161196" cy="3374980"/>
          </a:xfrm>
          <a:prstGeom prst="rect">
            <a:avLst/>
          </a:prstGeom>
        </p:spPr>
      </p:pic>
      <p:pic>
        <p:nvPicPr>
          <p:cNvPr id="5" name="Picture 4" descr="cloud.png"/>
          <p:cNvPicPr>
            <a:picLocks noChangeAspect="1"/>
          </p:cNvPicPr>
          <p:nvPr/>
        </p:nvPicPr>
        <p:blipFill>
          <a:blip r:embed="rId2" cstate="print"/>
          <a:stretch>
            <a:fillRect/>
          </a:stretch>
        </p:blipFill>
        <p:spPr>
          <a:xfrm>
            <a:off x="2857356" y="2767649"/>
            <a:ext cx="3429287" cy="1977063"/>
          </a:xfrm>
          <a:prstGeom prst="rect">
            <a:avLst/>
          </a:prstGeom>
        </p:spPr>
      </p:pic>
      <p:grpSp>
        <p:nvGrpSpPr>
          <p:cNvPr id="3" name="组合 2"/>
          <p:cNvGrpSpPr/>
          <p:nvPr/>
        </p:nvGrpSpPr>
        <p:grpSpPr>
          <a:xfrm>
            <a:off x="3328308" y="2537216"/>
            <a:ext cx="2496096" cy="1588"/>
            <a:chOff x="3328308" y="2537215"/>
            <a:chExt cx="2496096" cy="1588"/>
          </a:xfrm>
        </p:grpSpPr>
        <p:cxnSp>
          <p:nvCxnSpPr>
            <p:cNvPr id="10" name="Straight Connector 9"/>
            <p:cNvCxnSpPr/>
            <p:nvPr/>
          </p:nvCxnSpPr>
          <p:spPr>
            <a:xfrm>
              <a:off x="3328308" y="2537215"/>
              <a:ext cx="1828800" cy="1588"/>
            </a:xfrm>
            <a:prstGeom prst="line">
              <a:avLst/>
            </a:prstGeom>
            <a:ln w="19050" cmpd="sng">
              <a:solidFill>
                <a:srgbClr val="ECE54F"/>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84324" y="2537215"/>
              <a:ext cx="640080" cy="1588"/>
            </a:xfrm>
            <a:prstGeom prst="line">
              <a:avLst/>
            </a:prstGeom>
            <a:ln w="19050" cmpd="sng">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 name="TextBox 3"/>
          <p:cNvSpPr txBox="1"/>
          <p:nvPr/>
        </p:nvSpPr>
        <p:spPr>
          <a:xfrm>
            <a:off x="3836009" y="1870538"/>
            <a:ext cx="1457628" cy="645160"/>
          </a:xfrm>
          <a:prstGeom prst="rect">
            <a:avLst/>
          </a:prstGeom>
          <a:noFill/>
        </p:spPr>
        <p:txBody>
          <a:bodyPr wrap="square" rtlCol="0">
            <a:spAutoFit/>
          </a:bodyPr>
          <a:lstStyle/>
          <a:p>
            <a:pPr algn="ctr"/>
            <a:endParaRPr lang="en-US" sz="3600" b="1" i="1">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3176366" y="3412408"/>
            <a:ext cx="2675450" cy="598805"/>
          </a:xfrm>
          <a:prstGeom prst="rect">
            <a:avLst/>
          </a:prstGeom>
          <a:noFill/>
        </p:spPr>
        <p:txBody>
          <a:bodyPr wrap="square" rtlCol="0">
            <a:spAutoFit/>
          </a:bodyPr>
          <a:lstStyle/>
          <a:p>
            <a:pPr algn="ctr"/>
            <a:r>
              <a:rPr lang="en-US" sz="3300" b="1"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WELCOME</a:t>
            </a:r>
            <a:endParaRPr lang="en-US" sz="3300" b="1" i="1">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pic>
        <p:nvPicPr>
          <p:cNvPr id="9" name="图片 17"/>
          <p:cNvPicPr>
            <a:picLocks noChangeAspect="1"/>
          </p:cNvPicPr>
          <p:nvPr/>
        </p:nvPicPr>
        <p:blipFill>
          <a:blip r:embed="rId3"/>
          <a:stretch>
            <a:fillRect/>
          </a:stretch>
        </p:blipFill>
        <p:spPr>
          <a:xfrm>
            <a:off x="1" y="209550"/>
            <a:ext cx="566977" cy="579170"/>
          </a:xfrm>
          <a:prstGeom prst="rect">
            <a:avLst/>
          </a:prstGeom>
        </p:spPr>
      </p:pic>
      <p:sp>
        <p:nvSpPr>
          <p:cNvPr id="2" name="Rectangle 1"/>
          <p:cNvSpPr/>
          <p:nvPr/>
        </p:nvSpPr>
        <p:spPr>
          <a:xfrm>
            <a:off x="1333501" y="209550"/>
            <a:ext cx="6477000" cy="1522730"/>
          </a:xfrm>
          <a:prstGeom prst="rect">
            <a:avLst/>
          </a:prstGeom>
          <a:solidFill>
            <a:schemeClr val="tx1"/>
          </a:solidFill>
        </p:spPr>
        <p:txBody>
          <a:bodyPr wrap="none" lIns="68580" tIns="34290" rIns="68580" bIns="34290">
            <a:spAutoFit/>
          </a:bodyPr>
          <a:lstStyle/>
          <a:p>
            <a:pPr algn="ctr"/>
            <a:r>
              <a:rPr lang="en-US" sz="405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TRƯỜNG THCS VÂN ĐỒN</a:t>
            </a:r>
            <a:endParaRPr lang="en-US" sz="4050" b="1">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endParaRPr>
          </a:p>
          <a:p>
            <a:pPr algn="ctr"/>
            <a:r>
              <a:rPr lang="en-US" sz="27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charset="0"/>
                <a:cs typeface="Times New Roman" panose="02020603050405020304" charset="0"/>
              </a:rPr>
              <a:t>TỔ: SỬ - ĐỊA – GDCD</a:t>
            </a:r>
            <a:endParaRPr lang="en-US" sz="2700" b="1" i="1" cap="none" spc="0">
              <a:ln w="12700">
                <a:solidFill>
                  <a:schemeClr val="accent1"/>
                </a:solidFill>
                <a:prstDash val="solid"/>
              </a:ln>
              <a:solidFill>
                <a:srgbClr val="00B050"/>
              </a:solidFill>
              <a:effectLst>
                <a:outerShdw dist="38100" dir="2640000" algn="bl" rotWithShape="0">
                  <a:schemeClr val="accent1"/>
                </a:outerShdw>
              </a:effectLst>
              <a:latin typeface="Times New Roman" panose="02020603050405020304" charset="0"/>
              <a:cs typeface="Times New Roman" panose="02020603050405020304" charset="0"/>
            </a:endParaRPr>
          </a:p>
          <a:p>
            <a:pPr algn="ctr"/>
            <a:r>
              <a:rPr lang="en-US" sz="27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rPr>
              <a:t> MÔN: GDCD 7</a:t>
            </a:r>
            <a:endParaRPr lang="en-US" sz="2700" b="1" i="1" cap="none" spc="0">
              <a:ln w="12700">
                <a:solidFill>
                  <a:schemeClr val="accent1"/>
                </a:solidFill>
                <a:prstDash val="solid"/>
              </a:ln>
              <a:solidFill>
                <a:srgbClr val="FF0000"/>
              </a:solid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90000">
        <p:fade/>
      </p:transition>
    </mc:Choice>
    <mc:Fallback>
      <p:transition spd="med" advTm="9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2" presetClass="entr" presetSubtype="8"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down)">
                                      <p:cBhvr>
                                        <p:cTn id="25" dur="500"/>
                                        <p:tgtEl>
                                          <p:spTgt spid="2">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wipe(down)">
                                      <p:cBhvr>
                                        <p:cTn id="28" dur="500"/>
                                        <p:tgtEl>
                                          <p:spTgt spid="2">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down)">
                                      <p:cBhvr>
                                        <p:cTn id="31"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09650" y="1059181"/>
            <a:ext cx="7124699" cy="3497580"/>
          </a:xfrm>
          <a:prstGeom prst="rect">
            <a:avLst/>
          </a:prstGeom>
          <a:solidFill>
            <a:schemeClr val="bg1"/>
          </a:solidFill>
          <a:ln w="57150">
            <a:solidFill>
              <a:schemeClr val="accent5"/>
            </a:solidFill>
          </a:ln>
          <a:effectLst>
            <a:glow rad="101600">
              <a:schemeClr val="accent3">
                <a:satMod val="175000"/>
                <a:alpha val="40000"/>
              </a:schemeClr>
            </a:glo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1600" dirty="0">
                <a:latin typeface="Arial" panose="020B0604020202020204" pitchFamily="34" charset="0"/>
                <a:cs typeface="Arial" panose="020B0604020202020204" pitchFamily="34" charset="0"/>
              </a:rPr>
              <a:t>      </a:t>
            </a:r>
            <a:r>
              <a:rPr lang="en-US" sz="1400" dirty="0" err="1">
                <a:latin typeface="Times New Roman" panose="02020603050405020304" charset="0"/>
                <a:cs typeface="Times New Roman" panose="02020603050405020304" charset="0"/>
              </a:rPr>
              <a:t>Ngày</a:t>
            </a:r>
            <a:r>
              <a:rPr lang="en-US" sz="1400" dirty="0">
                <a:latin typeface="Times New Roman" panose="02020603050405020304" charset="0"/>
                <a:cs typeface="Times New Roman" panose="02020603050405020304" charset="0"/>
              </a:rPr>
              <a:t> 10/11/2021, </a:t>
            </a:r>
            <a:r>
              <a:rPr lang="en-US" sz="1400" dirty="0" err="1">
                <a:latin typeface="Times New Roman" panose="02020603050405020304" charset="0"/>
                <a:cs typeface="Times New Roman" panose="02020603050405020304" charset="0"/>
              </a:rPr>
              <a:t>Công</a:t>
            </a:r>
            <a:r>
              <a:rPr lang="en-US" sz="1400" dirty="0">
                <a:latin typeface="Times New Roman" panose="02020603050405020304" charset="0"/>
                <a:cs typeface="Times New Roman" panose="02020603050405020304" charset="0"/>
              </a:rPr>
              <a:t> an TP. V, </a:t>
            </a:r>
            <a:r>
              <a:rPr lang="en-US" sz="1400" dirty="0" err="1">
                <a:latin typeface="Times New Roman" panose="02020603050405020304" charset="0"/>
                <a:cs typeface="Times New Roman" panose="02020603050405020304" charset="0"/>
              </a:rPr>
              <a:t>tỉnh</a:t>
            </a:r>
            <a:r>
              <a:rPr lang="en-US" sz="1400" dirty="0">
                <a:latin typeface="Times New Roman" panose="02020603050405020304" charset="0"/>
                <a:cs typeface="Times New Roman" panose="02020603050405020304" charset="0"/>
              </a:rPr>
              <a:t> N </a:t>
            </a:r>
            <a:r>
              <a:rPr lang="vi-VN" sz="1400" dirty="0">
                <a:latin typeface="Times New Roman" panose="02020603050405020304" charset="0"/>
                <a:cs typeface="Times New Roman" panose="02020603050405020304" charset="0"/>
              </a:rPr>
              <a:t>đã ra quyết định khởi tố vụ án, khởi tố 24 bị can về các tội danh đánh bạc và cho vay lãi nặng trong giao dịch dân sự, làm rõ số tiền đánh bạc hơn 1</a:t>
            </a:r>
            <a:r>
              <a:rPr lang="en-US" sz="1400" dirty="0">
                <a:latin typeface="Times New Roman" panose="02020603050405020304" charset="0"/>
                <a:cs typeface="Times New Roman" panose="02020603050405020304" charset="0"/>
              </a:rPr>
              <a:t> </a:t>
            </a:r>
            <a:r>
              <a:rPr lang="vi-VN" sz="1400" dirty="0">
                <a:latin typeface="Times New Roman" panose="02020603050405020304" charset="0"/>
                <a:cs typeface="Times New Roman" panose="02020603050405020304" charset="0"/>
              </a:rPr>
              <a:t>500 tỉ đồng. Trước đó, vào khoảng tháng 9</a:t>
            </a:r>
            <a:r>
              <a:rPr lang="en-US" sz="1400" dirty="0">
                <a:latin typeface="Times New Roman" panose="02020603050405020304" charset="0"/>
                <a:cs typeface="Times New Roman" panose="02020603050405020304" charset="0"/>
              </a:rPr>
              <a:t>/</a:t>
            </a:r>
            <a:r>
              <a:rPr lang="vi-VN" sz="1400" dirty="0">
                <a:latin typeface="Times New Roman" panose="02020603050405020304" charset="0"/>
                <a:cs typeface="Times New Roman" panose="02020603050405020304" charset="0"/>
              </a:rPr>
              <a:t>2021, Công an TP. </a:t>
            </a:r>
            <a:r>
              <a:rPr lang="en-US" sz="1400" dirty="0">
                <a:latin typeface="Times New Roman" panose="02020603050405020304" charset="0"/>
                <a:cs typeface="Times New Roman" panose="02020603050405020304" charset="0"/>
              </a:rPr>
              <a:t>V</a:t>
            </a:r>
            <a:r>
              <a:rPr lang="vi-VN" sz="1400" dirty="0">
                <a:latin typeface="Times New Roman" panose="02020603050405020304" charset="0"/>
                <a:cs typeface="Times New Roman" panose="02020603050405020304" charset="0"/>
              </a:rPr>
              <a:t> phát hiện trên địa bàn tỉnh N có đường dây cho vay nặng lãi, tổ chức đánh bạc, dưới hình thức cá độ bóng đá.</a:t>
            </a:r>
            <a:r>
              <a:rPr lang="en-US" sz="1400" dirty="0">
                <a:latin typeface="Times New Roman" panose="02020603050405020304" charset="0"/>
                <a:cs typeface="Times New Roman" panose="02020603050405020304" charset="0"/>
              </a:rPr>
              <a:t> Qua </a:t>
            </a:r>
            <a:r>
              <a:rPr lang="en-US" sz="1400" dirty="0" err="1">
                <a:latin typeface="Times New Roman" panose="02020603050405020304" charset="0"/>
                <a:cs typeface="Times New Roman" panose="02020603050405020304" charset="0"/>
              </a:rPr>
              <a:t>quá</a:t>
            </a:r>
            <a:r>
              <a:rPr lang="en-US" sz="1400" dirty="0">
                <a:latin typeface="Times New Roman" panose="02020603050405020304" charset="0"/>
                <a:cs typeface="Times New Roman" panose="02020603050405020304" charset="0"/>
              </a:rPr>
              <a:t> </a:t>
            </a:r>
            <a:r>
              <a:rPr lang="en-US" sz="1400" dirty="0" err="1">
                <a:latin typeface="Times New Roman" panose="02020603050405020304" charset="0"/>
                <a:cs typeface="Times New Roman" panose="02020603050405020304" charset="0"/>
              </a:rPr>
              <a:t>trình</a:t>
            </a:r>
            <a:r>
              <a:rPr lang="en-US" sz="1400" dirty="0">
                <a:latin typeface="Times New Roman" panose="02020603050405020304" charset="0"/>
                <a:cs typeface="Times New Roman" panose="02020603050405020304" charset="0"/>
              </a:rPr>
              <a:t> </a:t>
            </a:r>
            <a:r>
              <a:rPr lang="vi-VN" sz="1400" dirty="0">
                <a:latin typeface="Times New Roman" panose="02020603050405020304" charset="0"/>
                <a:cs typeface="Times New Roman" panose="02020603050405020304" charset="0"/>
              </a:rPr>
              <a:t>điều tra, công an xác định Nguyễn </a:t>
            </a:r>
            <a:r>
              <a:rPr lang="en-US" sz="1400" dirty="0">
                <a:latin typeface="Times New Roman" panose="02020603050405020304" charset="0"/>
                <a:cs typeface="Times New Roman" panose="02020603050405020304" charset="0"/>
              </a:rPr>
              <a:t>T </a:t>
            </a:r>
            <a:r>
              <a:rPr lang="vi-VN" sz="1400" dirty="0">
                <a:latin typeface="Times New Roman" panose="02020603050405020304" charset="0"/>
                <a:cs typeface="Times New Roman" panose="02020603050405020304" charset="0"/>
              </a:rPr>
              <a:t>(</a:t>
            </a:r>
            <a:r>
              <a:rPr lang="en-US" sz="1400" dirty="0" err="1">
                <a:latin typeface="Times New Roman" panose="02020603050405020304" charset="0"/>
                <a:cs typeface="Times New Roman" panose="02020603050405020304" charset="0"/>
              </a:rPr>
              <a:t>sinh</a:t>
            </a:r>
            <a:r>
              <a:rPr lang="en-US" sz="1400" dirty="0">
                <a:latin typeface="Times New Roman" panose="02020603050405020304" charset="0"/>
                <a:cs typeface="Times New Roman" panose="02020603050405020304" charset="0"/>
              </a:rPr>
              <a:t> </a:t>
            </a:r>
            <a:r>
              <a:rPr lang="en-US" sz="1400" dirty="0" err="1">
                <a:latin typeface="Times New Roman" panose="02020603050405020304" charset="0"/>
                <a:cs typeface="Times New Roman" panose="02020603050405020304" charset="0"/>
              </a:rPr>
              <a:t>năm</a:t>
            </a:r>
            <a:r>
              <a:rPr lang="en-US" sz="1400" dirty="0">
                <a:latin typeface="Times New Roman" panose="02020603050405020304" charset="0"/>
                <a:cs typeface="Times New Roman" panose="02020603050405020304" charset="0"/>
              </a:rPr>
              <a:t> </a:t>
            </a:r>
            <a:r>
              <a:rPr lang="vi-VN" sz="1400" dirty="0">
                <a:latin typeface="Times New Roman" panose="02020603050405020304" charset="0"/>
                <a:cs typeface="Times New Roman" panose="02020603050405020304" charset="0"/>
              </a:rPr>
              <a:t>1990) trú tại xã </a:t>
            </a:r>
            <a:r>
              <a:rPr lang="en-US" sz="1400" dirty="0">
                <a:latin typeface="Times New Roman" panose="02020603050405020304" charset="0"/>
                <a:cs typeface="Times New Roman" panose="02020603050405020304" charset="0"/>
              </a:rPr>
              <a:t>X</a:t>
            </a:r>
            <a:r>
              <a:rPr lang="vi-VN" sz="1400" dirty="0">
                <a:latin typeface="Times New Roman" panose="02020603050405020304" charset="0"/>
                <a:cs typeface="Times New Roman" panose="02020603050405020304" charset="0"/>
              </a:rPr>
              <a:t>, huyện </a:t>
            </a:r>
            <a:r>
              <a:rPr lang="en-US" sz="1400" dirty="0">
                <a:latin typeface="Times New Roman" panose="02020603050405020304" charset="0"/>
                <a:cs typeface="Times New Roman" panose="02020603050405020304" charset="0"/>
              </a:rPr>
              <a:t>K</a:t>
            </a:r>
            <a:r>
              <a:rPr lang="vi-VN" sz="1400" dirty="0">
                <a:latin typeface="Times New Roman" panose="02020603050405020304" charset="0"/>
                <a:cs typeface="Times New Roman" panose="02020603050405020304" charset="0"/>
              </a:rPr>
              <a:t> là kẻ cầm đầu đường dây đánh bạc bằng hình thức cá độ bóng đá.</a:t>
            </a:r>
            <a:r>
              <a:rPr lang="en-US" sz="1400" dirty="0">
                <a:latin typeface="Times New Roman" panose="02020603050405020304" charset="0"/>
                <a:cs typeface="Times New Roman" panose="02020603050405020304" charset="0"/>
              </a:rPr>
              <a:t> </a:t>
            </a:r>
            <a:r>
              <a:rPr lang="vi-VN" sz="1400" dirty="0">
                <a:latin typeface="Times New Roman" panose="02020603050405020304" charset="0"/>
                <a:cs typeface="Times New Roman" panose="02020603050405020304" charset="0"/>
              </a:rPr>
              <a:t>Dưới trướng của </a:t>
            </a:r>
            <a:r>
              <a:rPr lang="en-US" sz="1400" dirty="0">
                <a:latin typeface="Times New Roman" panose="02020603050405020304" charset="0"/>
                <a:cs typeface="Times New Roman" panose="02020603050405020304" charset="0"/>
              </a:rPr>
              <a:t>T</a:t>
            </a:r>
            <a:r>
              <a:rPr lang="vi-VN" sz="1400" dirty="0">
                <a:latin typeface="Times New Roman" panose="02020603050405020304" charset="0"/>
                <a:cs typeface="Times New Roman" panose="02020603050405020304" charset="0"/>
              </a:rPr>
              <a:t> có 11 đối tượng trú ở </a:t>
            </a:r>
            <a:r>
              <a:rPr lang="en-US" sz="1400" dirty="0" err="1">
                <a:latin typeface="Times New Roman" panose="02020603050405020304" charset="0"/>
                <a:cs typeface="Times New Roman" panose="02020603050405020304" charset="0"/>
              </a:rPr>
              <a:t>tỉnh</a:t>
            </a:r>
            <a:r>
              <a:rPr lang="en-US" sz="1400" dirty="0">
                <a:latin typeface="Times New Roman" panose="02020603050405020304" charset="0"/>
                <a:cs typeface="Times New Roman" panose="02020603050405020304" charset="0"/>
              </a:rPr>
              <a:t> H, </a:t>
            </a:r>
            <a:r>
              <a:rPr lang="vi-VN" sz="1400" dirty="0">
                <a:latin typeface="Times New Roman" panose="02020603050405020304" charset="0"/>
                <a:cs typeface="Times New Roman" panose="02020603050405020304" charset="0"/>
              </a:rPr>
              <a:t>là đại lý cấp dưới và con bạc tham gia cá cược trực tiếp. Sau thời gian theo dõi, đến ngày 14</a:t>
            </a:r>
            <a:r>
              <a:rPr lang="en-US" sz="1400" dirty="0">
                <a:latin typeface="Times New Roman" panose="02020603050405020304" charset="0"/>
                <a:cs typeface="Times New Roman" panose="02020603050405020304" charset="0"/>
              </a:rPr>
              <a:t>/</a:t>
            </a:r>
            <a:r>
              <a:rPr lang="vi-VN" sz="1400" dirty="0">
                <a:latin typeface="Times New Roman" panose="02020603050405020304" charset="0"/>
                <a:cs typeface="Times New Roman" panose="02020603050405020304" charset="0"/>
              </a:rPr>
              <a:t>10</a:t>
            </a:r>
            <a:r>
              <a:rPr lang="en-US" sz="1400" dirty="0">
                <a:latin typeface="Times New Roman" panose="02020603050405020304" charset="0"/>
                <a:cs typeface="Times New Roman" panose="02020603050405020304" charset="0"/>
              </a:rPr>
              <a:t>/2021</a:t>
            </a:r>
            <a:r>
              <a:rPr lang="vi-VN" sz="1400" dirty="0">
                <a:latin typeface="Times New Roman" panose="02020603050405020304" charset="0"/>
                <a:cs typeface="Times New Roman" panose="02020603050405020304" charset="0"/>
              </a:rPr>
              <a:t>, cơ quan công an đã tiến hành khám xét khẩn cấp đối với 14 đối tượng về hành vi </a:t>
            </a:r>
            <a:r>
              <a:rPr lang="en-US" sz="1400" dirty="0">
                <a:latin typeface="Times New Roman" panose="02020603050405020304" charset="0"/>
                <a:cs typeface="Times New Roman" panose="02020603050405020304" charset="0"/>
              </a:rPr>
              <a:t>“</a:t>
            </a:r>
            <a:r>
              <a:rPr lang="vi-VN" sz="1400" dirty="0">
                <a:latin typeface="Times New Roman" panose="02020603050405020304" charset="0"/>
                <a:cs typeface="Times New Roman" panose="02020603050405020304" charset="0"/>
              </a:rPr>
              <a:t>Tổ chức đánh bạc</a:t>
            </a:r>
            <a:r>
              <a:rPr lang="en-US" sz="1400" dirty="0">
                <a:latin typeface="Times New Roman" panose="02020603050405020304" charset="0"/>
                <a:cs typeface="Times New Roman" panose="02020603050405020304" charset="0"/>
              </a:rPr>
              <a:t>”</a:t>
            </a:r>
            <a:r>
              <a:rPr lang="vi-VN" sz="1400" dirty="0">
                <a:latin typeface="Times New Roman" panose="02020603050405020304" charset="0"/>
                <a:cs typeface="Times New Roman" panose="02020603050405020304" charset="0"/>
              </a:rPr>
              <a:t>, </a:t>
            </a:r>
            <a:r>
              <a:rPr lang="en-US" sz="1400" dirty="0">
                <a:latin typeface="Times New Roman" panose="02020603050405020304" charset="0"/>
                <a:cs typeface="Times New Roman" panose="02020603050405020304" charset="0"/>
              </a:rPr>
              <a:t>“</a:t>
            </a:r>
            <a:r>
              <a:rPr lang="vi-VN" sz="1400" dirty="0">
                <a:latin typeface="Times New Roman" panose="02020603050405020304" charset="0"/>
                <a:cs typeface="Times New Roman" panose="02020603050405020304" charset="0"/>
              </a:rPr>
              <a:t>Đánh bạc</a:t>
            </a:r>
            <a:r>
              <a:rPr lang="en-US" sz="1400" dirty="0">
                <a:latin typeface="Times New Roman" panose="02020603050405020304" charset="0"/>
                <a:cs typeface="Times New Roman" panose="02020603050405020304" charset="0"/>
              </a:rPr>
              <a:t>”</a:t>
            </a:r>
            <a:r>
              <a:rPr lang="vi-VN" sz="1400" dirty="0">
                <a:latin typeface="Times New Roman" panose="02020603050405020304" charset="0"/>
                <a:cs typeface="Times New Roman" panose="02020603050405020304" charset="0"/>
              </a:rPr>
              <a:t> dưới hình thức cá độ bóng đá và </a:t>
            </a:r>
            <a:r>
              <a:rPr lang="en-US" sz="1400" dirty="0">
                <a:latin typeface="Times New Roman" panose="02020603050405020304" charset="0"/>
                <a:cs typeface="Times New Roman" panose="02020603050405020304" charset="0"/>
              </a:rPr>
              <a:t>c</a:t>
            </a:r>
            <a:r>
              <a:rPr lang="vi-VN" sz="1400" dirty="0">
                <a:latin typeface="Times New Roman" panose="02020603050405020304" charset="0"/>
                <a:cs typeface="Times New Roman" panose="02020603050405020304" charset="0"/>
              </a:rPr>
              <a:t>ho vay lãi nặng trong giao dịch dân </a:t>
            </a:r>
            <a:r>
              <a:rPr lang="vi-VN" sz="1400" dirty="0" err="1">
                <a:latin typeface="Times New Roman" panose="02020603050405020304" charset="0"/>
                <a:cs typeface="Times New Roman" panose="02020603050405020304" charset="0"/>
              </a:rPr>
              <a:t>sự</a:t>
            </a:r>
            <a:r>
              <a:rPr lang="vi-VN" sz="1400" dirty="0">
                <a:latin typeface="Times New Roman" panose="02020603050405020304" charset="0"/>
                <a:cs typeface="Times New Roman" panose="02020603050405020304" charset="0"/>
              </a:rPr>
              <a:t>.</a:t>
            </a:r>
            <a:endParaRPr lang="vi-VN" sz="1400" dirty="0">
              <a:latin typeface="Times New Roman" panose="02020603050405020304" charset="0"/>
              <a:cs typeface="Times New Roman" panose="02020603050405020304" charset="0"/>
            </a:endParaRPr>
          </a:p>
        </p:txBody>
      </p:sp>
      <p:grpSp>
        <p:nvGrpSpPr>
          <p:cNvPr id="2" name="Group 1"/>
          <p:cNvGrpSpPr>
            <a:grpSpLocks noChangeAspect="1"/>
          </p:cNvGrpSpPr>
          <p:nvPr/>
        </p:nvGrpSpPr>
        <p:grpSpPr bwMode="auto">
          <a:xfrm>
            <a:off x="2768600" y="-161290"/>
            <a:ext cx="4268470" cy="853440"/>
            <a:chOff x="2403" y="187"/>
            <a:chExt cx="3090" cy="808"/>
          </a:xfrm>
          <a:solidFill>
            <a:srgbClr val="1F1201"/>
          </a:solidFill>
        </p:grpSpPr>
        <p:sp>
          <p:nvSpPr>
            <p:cNvPr id="3" name="Freeform 5"/>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 name="Freeform 6"/>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5" name="Freeform 7"/>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6" name="Freeform 8"/>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7" name="Freeform 9"/>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8" name="Freeform 10"/>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9" name="Freeform 11"/>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0" name="Freeform 12"/>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1" name="Freeform 13"/>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2" name="Freeform 14"/>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3" name="Freeform 15"/>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4" name="Freeform 16"/>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5" name="Freeform 17"/>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6" name="Freeform 18"/>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7" name="Freeform 19"/>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8" name="Freeform 20"/>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69" name="Freeform 21"/>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0" name="Freeform 22"/>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1" name="Freeform 23"/>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2" name="Freeform 24"/>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3" name="Freeform 25"/>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4" name="Freeform 26"/>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5" name="Freeform 27"/>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6" name="Freeform 28"/>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7" name="Freeform 29"/>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8" name="Freeform 30"/>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79" name="Freeform 31"/>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0" name="Freeform 32"/>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1" name="Freeform 33"/>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2" name="Freeform 34"/>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3" name="Freeform 35"/>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4" name="Freeform 36"/>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5" name="Freeform 37"/>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6" name="Freeform 38"/>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7" name="Freeform 39"/>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8" name="Freeform 40"/>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89" name="Freeform 41"/>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0" name="Freeform 42"/>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1" name="Freeform 43"/>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2" name="Freeform 44"/>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3" name="Freeform 45"/>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4" name="Freeform 46"/>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5" name="Freeform 47"/>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6" name="Freeform 48"/>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7" name="Freeform 49"/>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8" name="Freeform 50"/>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99" name="Freeform 51"/>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grpSp>
      <p:sp>
        <p:nvSpPr>
          <p:cNvPr id="100" name="TextBox 5"/>
          <p:cNvSpPr txBox="1"/>
          <p:nvPr/>
        </p:nvSpPr>
        <p:spPr>
          <a:xfrm>
            <a:off x="3686596" y="92994"/>
            <a:ext cx="2361015" cy="460375"/>
          </a:xfrm>
          <a:prstGeom prst="rect">
            <a:avLst/>
          </a:prstGeom>
          <a:noFill/>
        </p:spPr>
        <p:txBody>
          <a:bodyPr wrap="square">
            <a:spAutoFit/>
          </a:bodyPr>
          <a:p>
            <a:pPr marL="0" indent="0" algn="ctr">
              <a:buNone/>
            </a:pPr>
            <a:r>
              <a:rPr lang="en-US" sz="2400" b="1" dirty="0" err="1">
                <a:solidFill>
                  <a:schemeClr val="bg1"/>
                </a:solidFill>
                <a:latin typeface="Times New Roman" panose="02020603050405020304" charset="0"/>
                <a:cs typeface="Times New Roman" panose="02020603050405020304" charset="0"/>
              </a:rPr>
              <a:t>Thông</a:t>
            </a:r>
            <a:r>
              <a:rPr lang="en-US" sz="2400" b="1" dirty="0">
                <a:solidFill>
                  <a:schemeClr val="bg1"/>
                </a:solidFill>
                <a:latin typeface="Times New Roman" panose="02020603050405020304" charset="0"/>
                <a:cs typeface="Times New Roman" panose="02020603050405020304" charset="0"/>
              </a:rPr>
              <a:t> tin 1</a:t>
            </a:r>
            <a:endParaRPr lang="en-US" sz="2400" b="1" dirty="0">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A screenshot of a video game&#10;&#10;Description automatically generated with medium confidence"/>
          <p:cNvPicPr>
            <a:picLocks noChangeAspect="1"/>
          </p:cNvPicPr>
          <p:nvPr/>
        </p:nvPicPr>
        <p:blipFill rotWithShape="1">
          <a:blip r:embed="rId1"/>
          <a:srcRect r="15583"/>
          <a:stretch>
            <a:fillRect/>
          </a:stretch>
        </p:blipFill>
        <p:spPr>
          <a:xfrm>
            <a:off x="-224791" y="736849"/>
            <a:ext cx="9761219" cy="4920908"/>
          </a:xfrm>
          <a:prstGeom prst="rect">
            <a:avLst/>
          </a:prstGeom>
        </p:spPr>
      </p:pic>
      <p:sp>
        <p:nvSpPr>
          <p:cNvPr id="4" name="TextBox 3"/>
          <p:cNvSpPr txBox="1"/>
          <p:nvPr/>
        </p:nvSpPr>
        <p:spPr>
          <a:xfrm>
            <a:off x="2024770" y="1190929"/>
            <a:ext cx="5237090" cy="337185"/>
          </a:xfrm>
          <a:prstGeom prst="rect">
            <a:avLst/>
          </a:prstGeom>
          <a:noFill/>
        </p:spPr>
        <p:txBody>
          <a:bodyPr wrap="square">
            <a:spAutoFit/>
          </a:bodyPr>
          <a:lstStyle/>
          <a:p>
            <a:pPr marL="0" indent="0">
              <a:buNone/>
            </a:pPr>
            <a:r>
              <a:rPr lang="en-US" sz="1600" dirty="0" err="1">
                <a:solidFill>
                  <a:schemeClr val="tx2"/>
                </a:solidFill>
                <a:latin typeface="Times New Roman" panose="02020603050405020304" charset="0"/>
                <a:cs typeface="Times New Roman" panose="02020603050405020304" charset="0"/>
              </a:rPr>
              <a:t>Trích</a:t>
            </a:r>
            <a:r>
              <a:rPr lang="en-US" sz="1600"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Điều</a:t>
            </a:r>
            <a:r>
              <a:rPr lang="en-US" sz="1600" i="1" dirty="0">
                <a:solidFill>
                  <a:schemeClr val="tx2"/>
                </a:solidFill>
                <a:latin typeface="Times New Roman" panose="02020603050405020304" charset="0"/>
                <a:cs typeface="Times New Roman" panose="02020603050405020304" charset="0"/>
              </a:rPr>
              <a:t> 5 </a:t>
            </a:r>
            <a:r>
              <a:rPr lang="en-US" sz="1600" i="1" dirty="0" err="1">
                <a:solidFill>
                  <a:schemeClr val="tx2"/>
                </a:solidFill>
                <a:latin typeface="Times New Roman" panose="02020603050405020304" charset="0"/>
                <a:cs typeface="Times New Roman" panose="02020603050405020304" charset="0"/>
              </a:rPr>
              <a:t>Luật</a:t>
            </a:r>
            <a:r>
              <a:rPr lang="en-US" sz="1600" i="1" dirty="0">
                <a:solidFill>
                  <a:schemeClr val="tx2"/>
                </a:solidFill>
                <a:latin typeface="Times New Roman" panose="02020603050405020304" charset="0"/>
                <a:cs typeface="Times New Roman" panose="02020603050405020304" charset="0"/>
              </a:rPr>
              <a:t> Phòng, </a:t>
            </a:r>
            <a:r>
              <a:rPr lang="en-US" sz="1600" i="1" dirty="0" err="1">
                <a:solidFill>
                  <a:schemeClr val="tx2"/>
                </a:solidFill>
                <a:latin typeface="Times New Roman" panose="02020603050405020304" charset="0"/>
                <a:cs typeface="Times New Roman" panose="02020603050405020304" charset="0"/>
              </a:rPr>
              <a:t>chống</a:t>
            </a:r>
            <a:r>
              <a:rPr lang="en-US" sz="1600" i="1" dirty="0">
                <a:solidFill>
                  <a:schemeClr val="tx2"/>
                </a:solidFill>
                <a:latin typeface="Times New Roman" panose="02020603050405020304" charset="0"/>
                <a:cs typeface="Times New Roman" panose="02020603050405020304" charset="0"/>
              </a:rPr>
              <a:t> ma </a:t>
            </a:r>
            <a:r>
              <a:rPr lang="en-US" sz="1600" i="1" dirty="0" err="1">
                <a:solidFill>
                  <a:schemeClr val="tx2"/>
                </a:solidFill>
                <a:latin typeface="Times New Roman" panose="02020603050405020304" charset="0"/>
                <a:cs typeface="Times New Roman" panose="02020603050405020304" charset="0"/>
              </a:rPr>
              <a:t>tuý</a:t>
            </a:r>
            <a:r>
              <a:rPr lang="en-US" sz="1600" i="1" dirty="0">
                <a:solidFill>
                  <a:schemeClr val="tx2"/>
                </a:solidFill>
                <a:latin typeface="Times New Roman" panose="02020603050405020304" charset="0"/>
                <a:cs typeface="Times New Roman" panose="02020603050405020304" charset="0"/>
              </a:rPr>
              <a:t> năm 2021</a:t>
            </a:r>
            <a:endParaRPr lang="en-US" sz="1600" i="1" dirty="0">
              <a:solidFill>
                <a:schemeClr val="tx2"/>
              </a:solidFill>
              <a:latin typeface="Times New Roman" panose="02020603050405020304" charset="0"/>
              <a:cs typeface="Times New Roman" panose="02020603050405020304" charset="0"/>
            </a:endParaRPr>
          </a:p>
        </p:txBody>
      </p:sp>
      <p:sp>
        <p:nvSpPr>
          <p:cNvPr id="5" name="TextBox 4"/>
          <p:cNvSpPr txBox="1"/>
          <p:nvPr/>
        </p:nvSpPr>
        <p:spPr>
          <a:xfrm>
            <a:off x="2051666" y="1527284"/>
            <a:ext cx="6132214" cy="1322070"/>
          </a:xfrm>
          <a:prstGeom prst="rect">
            <a:avLst/>
          </a:prstGeom>
          <a:noFill/>
        </p:spPr>
        <p:txBody>
          <a:bodyPr wrap="square">
            <a:spAutoFit/>
          </a:bodyPr>
          <a:lstStyle/>
          <a:p>
            <a:pPr marL="0" indent="0" algn="just">
              <a:buNone/>
            </a:pPr>
            <a:r>
              <a:rPr lang="en-US" sz="1600" dirty="0" err="1">
                <a:solidFill>
                  <a:schemeClr val="tx2"/>
                </a:solidFill>
                <a:latin typeface="Times New Roman" panose="02020603050405020304" charset="0"/>
                <a:cs typeface="Times New Roman" panose="02020603050405020304" charset="0"/>
              </a:rPr>
              <a:t>Trích</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Nghị</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định</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số</a:t>
            </a:r>
            <a:r>
              <a:rPr lang="en-US" sz="1600" dirty="0">
                <a:solidFill>
                  <a:schemeClr val="tx2"/>
                </a:solidFill>
                <a:latin typeface="Times New Roman" panose="02020603050405020304" charset="0"/>
                <a:cs typeface="Times New Roman" panose="02020603050405020304" charset="0"/>
              </a:rPr>
              <a:t> 167/2013/NĐ-CP </a:t>
            </a:r>
            <a:r>
              <a:rPr lang="en-US" sz="1600" dirty="0" err="1">
                <a:solidFill>
                  <a:schemeClr val="tx2"/>
                </a:solidFill>
                <a:latin typeface="Times New Roman" panose="02020603050405020304" charset="0"/>
                <a:cs typeface="Times New Roman" panose="02020603050405020304" charset="0"/>
              </a:rPr>
              <a:t>ngày</a:t>
            </a:r>
            <a:r>
              <a:rPr lang="en-US" sz="1600" dirty="0">
                <a:solidFill>
                  <a:schemeClr val="tx2"/>
                </a:solidFill>
                <a:latin typeface="Times New Roman" panose="02020603050405020304" charset="0"/>
                <a:cs typeface="Times New Roman" panose="02020603050405020304" charset="0"/>
              </a:rPr>
              <a:t> 12/11/2013 </a:t>
            </a:r>
            <a:r>
              <a:rPr lang="en-US" sz="1600" dirty="0" err="1">
                <a:solidFill>
                  <a:schemeClr val="tx2"/>
                </a:solidFill>
                <a:latin typeface="Times New Roman" panose="02020603050405020304" charset="0"/>
                <a:cs typeface="Times New Roman" panose="02020603050405020304" charset="0"/>
              </a:rPr>
              <a:t>của</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Chính</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phủ</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về</a:t>
            </a:r>
            <a:r>
              <a:rPr lang="en-US" sz="1600"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Quy</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định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xử</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phạt</a:t>
            </a:r>
            <a:r>
              <a:rPr lang="en-US" sz="1600" i="1" dirty="0">
                <a:solidFill>
                  <a:schemeClr val="tx2"/>
                </a:solidFill>
                <a:latin typeface="Times New Roman" panose="02020603050405020304" charset="0"/>
                <a:cs typeface="Times New Roman" panose="02020603050405020304" charset="0"/>
              </a:rPr>
              <a:t> vi </a:t>
            </a:r>
            <a:r>
              <a:rPr lang="en-US" sz="1600" i="1" dirty="0" err="1">
                <a:solidFill>
                  <a:schemeClr val="tx2"/>
                </a:solidFill>
                <a:latin typeface="Times New Roman" panose="02020603050405020304" charset="0"/>
                <a:cs typeface="Times New Roman" panose="02020603050405020304" charset="0"/>
              </a:rPr>
              <a:t>phạm</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hành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chính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trong</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lĩnh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vực</a:t>
            </a:r>
            <a:r>
              <a:rPr lang="en-US" sz="1600" i="1" dirty="0">
                <a:solidFill>
                  <a:schemeClr val="tx2"/>
                </a:solidFill>
                <a:latin typeface="Times New Roman" panose="02020603050405020304" charset="0"/>
                <a:cs typeface="Times New Roman" panose="02020603050405020304" charset="0"/>
              </a:rPr>
              <a:t> an </a:t>
            </a:r>
            <a:r>
              <a:rPr lang="en-US" sz="1600" i="1" dirty="0" err="1">
                <a:solidFill>
                  <a:schemeClr val="tx2"/>
                </a:solidFill>
                <a:latin typeface="Times New Roman" panose="02020603050405020304" charset="0"/>
                <a:cs typeface="Times New Roman" panose="02020603050405020304" charset="0"/>
              </a:rPr>
              <a:t>ninh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trật</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tự</a:t>
            </a:r>
            <a:r>
              <a:rPr lang="en-US" sz="1600" i="1" dirty="0">
                <a:solidFill>
                  <a:schemeClr val="tx2"/>
                </a:solidFill>
                <a:latin typeface="Times New Roman" panose="02020603050405020304" charset="0"/>
                <a:cs typeface="Times New Roman" panose="02020603050405020304" charset="0"/>
              </a:rPr>
              <a:t>, an </a:t>
            </a:r>
            <a:r>
              <a:rPr lang="en-US" sz="1600" i="1" dirty="0" err="1">
                <a:solidFill>
                  <a:schemeClr val="tx2"/>
                </a:solidFill>
                <a:latin typeface="Times New Roman" panose="02020603050405020304" charset="0"/>
                <a:cs typeface="Times New Roman" panose="02020603050405020304" charset="0"/>
              </a:rPr>
              <a:t>toàn</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xã</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hội</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phòng</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chống</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tệ</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nạn</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xã</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hội</a:t>
            </a:r>
            <a:r>
              <a:rPr lang="en-US" sz="1600" i="1" dirty="0">
                <a:solidFill>
                  <a:schemeClr val="tx2"/>
                </a:solidFill>
                <a:latin typeface="Times New Roman" panose="02020603050405020304" charset="0"/>
                <a:cs typeface="Times New Roman" panose="02020603050405020304" charset="0"/>
              </a:rPr>
              <a:t>;…</a:t>
            </a:r>
            <a:endParaRPr lang="en-US" sz="1600" i="1" dirty="0">
              <a:solidFill>
                <a:schemeClr val="tx2"/>
              </a:solidFill>
              <a:latin typeface="Times New Roman" panose="02020603050405020304" charset="0"/>
              <a:cs typeface="Times New Roman" panose="02020603050405020304" charset="0"/>
            </a:endParaRPr>
          </a:p>
          <a:p>
            <a:pPr marL="0" indent="0">
              <a:buNone/>
            </a:pPr>
            <a:r>
              <a:rPr lang="en-US" sz="1600" i="1" dirty="0" err="1">
                <a:solidFill>
                  <a:schemeClr val="tx1"/>
                </a:solidFill>
                <a:latin typeface="Times New Roman" panose="02020603050405020304" charset="0"/>
                <a:cs typeface="Times New Roman" panose="02020603050405020304" charset="0"/>
              </a:rPr>
              <a:t>          Điều</a:t>
            </a:r>
            <a:r>
              <a:rPr lang="en-US" sz="1600" i="1" dirty="0">
                <a:solidFill>
                  <a:schemeClr val="tx1"/>
                </a:solidFill>
                <a:latin typeface="Times New Roman" panose="02020603050405020304" charset="0"/>
                <a:cs typeface="Times New Roman" panose="02020603050405020304" charset="0"/>
              </a:rPr>
              <a:t> 21. Vi </a:t>
            </a:r>
            <a:r>
              <a:rPr lang="en-US" sz="1600" i="1" dirty="0" err="1">
                <a:solidFill>
                  <a:schemeClr val="tx1"/>
                </a:solidFill>
                <a:latin typeface="Times New Roman" panose="02020603050405020304" charset="0"/>
                <a:cs typeface="Times New Roman" panose="02020603050405020304" charset="0"/>
              </a:rPr>
              <a:t>phạm</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các</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quy</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định</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về</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phòng</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chống</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và</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kiểm</a:t>
            </a:r>
            <a:r>
              <a:rPr lang="en-US" sz="1600" i="1" dirty="0">
                <a:solidFill>
                  <a:schemeClr val="tx1"/>
                </a:solidFill>
                <a:latin typeface="Times New Roman" panose="02020603050405020304" charset="0"/>
                <a:cs typeface="Times New Roman" panose="02020603050405020304" charset="0"/>
              </a:rPr>
              <a:t> </a:t>
            </a:r>
            <a:r>
              <a:rPr lang="en-US" sz="1600" i="1" dirty="0" err="1">
                <a:solidFill>
                  <a:schemeClr val="tx1"/>
                </a:solidFill>
                <a:latin typeface="Times New Roman" panose="02020603050405020304" charset="0"/>
                <a:cs typeface="Times New Roman" panose="02020603050405020304" charset="0"/>
              </a:rPr>
              <a:t>soát</a:t>
            </a:r>
            <a:r>
              <a:rPr lang="en-US" sz="1600" i="1" dirty="0">
                <a:solidFill>
                  <a:schemeClr val="tx1"/>
                </a:solidFill>
                <a:latin typeface="Times New Roman" panose="02020603050405020304" charset="0"/>
                <a:cs typeface="Times New Roman" panose="02020603050405020304" charset="0"/>
              </a:rPr>
              <a:t> 	ma </a:t>
            </a:r>
            <a:r>
              <a:rPr lang="en-US" sz="1600" i="1" dirty="0" err="1">
                <a:solidFill>
                  <a:schemeClr val="tx1"/>
                </a:solidFill>
                <a:latin typeface="Times New Roman" panose="02020603050405020304" charset="0"/>
                <a:cs typeface="Times New Roman" panose="02020603050405020304" charset="0"/>
              </a:rPr>
              <a:t>tuý</a:t>
            </a:r>
            <a:endParaRPr lang="en-US" sz="1600" i="1" dirty="0">
              <a:solidFill>
                <a:schemeClr val="tx1"/>
              </a:solidFill>
              <a:latin typeface="Times New Roman" panose="02020603050405020304" charset="0"/>
              <a:cs typeface="Times New Roman" panose="02020603050405020304" charset="0"/>
            </a:endParaRPr>
          </a:p>
        </p:txBody>
      </p:sp>
      <p:sp>
        <p:nvSpPr>
          <p:cNvPr id="6" name="TextBox 5"/>
          <p:cNvSpPr txBox="1"/>
          <p:nvPr/>
        </p:nvSpPr>
        <p:spPr>
          <a:xfrm>
            <a:off x="3686596" y="92994"/>
            <a:ext cx="2361015" cy="460375"/>
          </a:xfrm>
          <a:prstGeom prst="rect">
            <a:avLst/>
          </a:prstGeom>
          <a:noFill/>
        </p:spPr>
        <p:txBody>
          <a:bodyPr wrap="square">
            <a:spAutoFit/>
          </a:bodyPr>
          <a:lstStyle/>
          <a:p>
            <a:pPr marL="0" indent="0" algn="ctr">
              <a:buNone/>
            </a:pPr>
            <a:r>
              <a:rPr lang="en-US" sz="2400" b="1" dirty="0" err="1">
                <a:solidFill>
                  <a:schemeClr val="bg1"/>
                </a:solidFill>
                <a:latin typeface="Times New Roman" panose="02020603050405020304" charset="0"/>
                <a:cs typeface="Times New Roman" panose="02020603050405020304" charset="0"/>
              </a:rPr>
              <a:t>Thông</a:t>
            </a:r>
            <a:r>
              <a:rPr lang="en-US" sz="2400" b="1" dirty="0">
                <a:solidFill>
                  <a:schemeClr val="bg1"/>
                </a:solidFill>
                <a:latin typeface="Times New Roman" panose="02020603050405020304" charset="0"/>
                <a:cs typeface="Times New Roman" panose="02020603050405020304" charset="0"/>
              </a:rPr>
              <a:t> tin 2</a:t>
            </a:r>
            <a:endParaRPr lang="en-US" sz="2400" b="1" dirty="0">
              <a:solidFill>
                <a:schemeClr val="bg1"/>
              </a:solidFill>
              <a:latin typeface="Times New Roman" panose="02020603050405020304" charset="0"/>
              <a:cs typeface="Times New Roman" panose="02020603050405020304" charset="0"/>
            </a:endParaRPr>
          </a:p>
        </p:txBody>
      </p:sp>
      <p:sp>
        <p:nvSpPr>
          <p:cNvPr id="7" name="Content Placeholder 2"/>
          <p:cNvSpPr>
            <a:spLocks noGrp="1"/>
          </p:cNvSpPr>
          <p:nvPr/>
        </p:nvSpPr>
        <p:spPr>
          <a:xfrm>
            <a:off x="2703085" y="2848933"/>
            <a:ext cx="3666185" cy="4212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i="1" dirty="0" err="1">
                <a:latin typeface="Times New Roman" panose="02020603050405020304" charset="0"/>
                <a:cs typeface="Times New Roman" panose="02020603050405020304" charset="0"/>
              </a:rPr>
              <a:t>Điều</a:t>
            </a:r>
            <a:r>
              <a:rPr lang="en-US" sz="1600" i="1" dirty="0">
                <a:latin typeface="Times New Roman" panose="02020603050405020304" charset="0"/>
                <a:cs typeface="Times New Roman" panose="02020603050405020304" charset="0"/>
              </a:rPr>
              <a:t> 26. </a:t>
            </a:r>
            <a:r>
              <a:rPr lang="en-US" sz="1600" i="1" dirty="0" err="1">
                <a:latin typeface="Times New Roman" panose="02020603050405020304" charset="0"/>
                <a:cs typeface="Times New Roman" panose="02020603050405020304" charset="0"/>
              </a:rPr>
              <a:t>Hành</a:t>
            </a:r>
            <a:r>
              <a:rPr lang="en-US" sz="1600" i="1" dirty="0">
                <a:latin typeface="Times New Roman" panose="02020603050405020304" charset="0"/>
                <a:cs typeface="Times New Roman" panose="02020603050405020304" charset="0"/>
              </a:rPr>
              <a:t> vi </a:t>
            </a:r>
            <a:r>
              <a:rPr lang="en-US" sz="1600" i="1" dirty="0" err="1">
                <a:latin typeface="Times New Roman" panose="02020603050405020304" charset="0"/>
                <a:cs typeface="Times New Roman" panose="02020603050405020304" charset="0"/>
              </a:rPr>
              <a:t>đánh</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bạc</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trái</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phép</a:t>
            </a:r>
            <a:endParaRPr lang="en-US" sz="1600" i="1" dirty="0">
              <a:latin typeface="Times New Roman" panose="02020603050405020304" charset="0"/>
              <a:cs typeface="Times New Roman" panose="02020603050405020304" charset="0"/>
            </a:endParaRPr>
          </a:p>
        </p:txBody>
      </p:sp>
      <p:sp>
        <p:nvSpPr>
          <p:cNvPr id="8" name="TextBox 7"/>
          <p:cNvSpPr txBox="1"/>
          <p:nvPr/>
        </p:nvSpPr>
        <p:spPr>
          <a:xfrm>
            <a:off x="1415466" y="3197303"/>
            <a:ext cx="6560996" cy="829945"/>
          </a:xfrm>
          <a:prstGeom prst="rect">
            <a:avLst/>
          </a:prstGeom>
          <a:noFill/>
        </p:spPr>
        <p:txBody>
          <a:bodyPr wrap="square">
            <a:spAutoFit/>
          </a:bodyPr>
          <a:lstStyle/>
          <a:p>
            <a:pPr algn="just"/>
            <a:r>
              <a:rPr lang="en-US" sz="1600" dirty="0" err="1">
                <a:solidFill>
                  <a:schemeClr val="tx2"/>
                </a:solidFill>
                <a:latin typeface="Times New Roman" panose="02020603050405020304" charset="0"/>
                <a:cs typeface="Times New Roman" panose="02020603050405020304" charset="0"/>
              </a:rPr>
              <a:t>Trích</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Nghị</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định</a:t>
            </a:r>
            <a:r>
              <a:rPr lang="en-US" sz="1600" dirty="0">
                <a:solidFill>
                  <a:schemeClr val="tx2"/>
                </a:solidFill>
                <a:latin typeface="Times New Roman" panose="02020603050405020304" charset="0"/>
                <a:cs typeface="Times New Roman" panose="02020603050405020304" charset="0"/>
              </a:rPr>
              <a:t> 100/2019/NĐ-CP </a:t>
            </a:r>
            <a:r>
              <a:rPr lang="en-US" sz="1600" dirty="0" err="1">
                <a:solidFill>
                  <a:schemeClr val="tx2"/>
                </a:solidFill>
                <a:latin typeface="Times New Roman" panose="02020603050405020304" charset="0"/>
                <a:cs typeface="Times New Roman" panose="02020603050405020304" charset="0"/>
              </a:rPr>
              <a:t>ngày</a:t>
            </a:r>
            <a:r>
              <a:rPr lang="en-US" sz="1600" dirty="0">
                <a:solidFill>
                  <a:schemeClr val="tx2"/>
                </a:solidFill>
                <a:latin typeface="Times New Roman" panose="02020603050405020304" charset="0"/>
                <a:cs typeface="Times New Roman" panose="02020603050405020304" charset="0"/>
              </a:rPr>
              <a:t> 30/12/2019 </a:t>
            </a:r>
            <a:r>
              <a:rPr lang="en-US" sz="1600" dirty="0" err="1">
                <a:solidFill>
                  <a:schemeClr val="tx2"/>
                </a:solidFill>
                <a:latin typeface="Times New Roman" panose="02020603050405020304" charset="0"/>
                <a:cs typeface="Times New Roman" panose="02020603050405020304" charset="0"/>
              </a:rPr>
              <a:t>của</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Chính</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phủ</a:t>
            </a:r>
            <a:r>
              <a:rPr lang="en-US" sz="1600" dirty="0">
                <a:solidFill>
                  <a:schemeClr val="tx2"/>
                </a:solidFill>
                <a:latin typeface="Times New Roman" panose="02020603050405020304" charset="0"/>
                <a:cs typeface="Times New Roman" panose="02020603050405020304" charset="0"/>
              </a:rPr>
              <a:t> </a:t>
            </a:r>
            <a:r>
              <a:rPr lang="en-US" sz="1600" dirty="0" err="1">
                <a:solidFill>
                  <a:schemeClr val="tx2"/>
                </a:solidFill>
                <a:latin typeface="Times New Roman" panose="02020603050405020304" charset="0"/>
                <a:cs typeface="Times New Roman" panose="02020603050405020304" charset="0"/>
              </a:rPr>
              <a:t>về</a:t>
            </a:r>
            <a:r>
              <a:rPr lang="en-US" sz="1600"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Quy</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định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xử</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phạt</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hành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chính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trong</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lĩnh</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vực</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giao</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thông</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đường</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bộ</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và</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đường</a:t>
            </a:r>
            <a:r>
              <a:rPr lang="en-US" sz="1600" i="1" dirty="0">
                <a:solidFill>
                  <a:schemeClr val="tx2"/>
                </a:solidFill>
                <a:latin typeface="Times New Roman" panose="02020603050405020304" charset="0"/>
                <a:cs typeface="Times New Roman" panose="02020603050405020304" charset="0"/>
              </a:rPr>
              <a:t> </a:t>
            </a:r>
            <a:r>
              <a:rPr lang="en-US" sz="1600" i="1" dirty="0" err="1">
                <a:solidFill>
                  <a:schemeClr val="tx2"/>
                </a:solidFill>
                <a:latin typeface="Times New Roman" panose="02020603050405020304" charset="0"/>
                <a:cs typeface="Times New Roman" panose="02020603050405020304" charset="0"/>
              </a:rPr>
              <a:t>sắt</a:t>
            </a:r>
            <a:endParaRPr lang="en-US" sz="1600" i="1" dirty="0">
              <a:solidFill>
                <a:schemeClr val="tx2"/>
              </a:solidFill>
              <a:latin typeface="Times New Roman" panose="02020603050405020304" charset="0"/>
              <a:cs typeface="Times New Roman" panose="02020603050405020304" charset="0"/>
            </a:endParaRPr>
          </a:p>
          <a:p>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Điều</a:t>
            </a:r>
            <a:r>
              <a:rPr lang="en-US" sz="1600" i="1" dirty="0">
                <a:latin typeface="Times New Roman" panose="02020603050405020304" charset="0"/>
                <a:cs typeface="Times New Roman" panose="02020603050405020304" charset="0"/>
              </a:rPr>
              <a:t> 34. </a:t>
            </a:r>
            <a:r>
              <a:rPr lang="en-US" sz="1600" i="1" dirty="0" err="1">
                <a:latin typeface="Times New Roman" panose="02020603050405020304" charset="0"/>
                <a:cs typeface="Times New Roman" panose="02020603050405020304" charset="0"/>
              </a:rPr>
              <a:t>Xử</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phạt</a:t>
            </a:r>
            <a:r>
              <a:rPr lang="en-US" sz="1600" i="1" dirty="0">
                <a:latin typeface="Times New Roman" panose="02020603050405020304" charset="0"/>
                <a:cs typeface="Times New Roman" panose="02020603050405020304" charset="0"/>
              </a:rPr>
              <a:t> người </a:t>
            </a:r>
            <a:r>
              <a:rPr lang="en-US" sz="1600" i="1" dirty="0" err="1">
                <a:latin typeface="Times New Roman" panose="02020603050405020304" charset="0"/>
                <a:cs typeface="Times New Roman" panose="02020603050405020304" charset="0"/>
              </a:rPr>
              <a:t>đua</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xe</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trái</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phép</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cổ</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vũ</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đua</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xe</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trái</a:t>
            </a:r>
            <a:r>
              <a:rPr lang="en-US" sz="1600" i="1" dirty="0">
                <a:latin typeface="Times New Roman" panose="02020603050405020304" charset="0"/>
                <a:cs typeface="Times New Roman" panose="02020603050405020304" charset="0"/>
              </a:rPr>
              <a:t> </a:t>
            </a:r>
            <a:r>
              <a:rPr lang="en-US" sz="1600" i="1" dirty="0" err="1">
                <a:latin typeface="Times New Roman" panose="02020603050405020304" charset="0"/>
                <a:cs typeface="Times New Roman" panose="02020603050405020304" charset="0"/>
              </a:rPr>
              <a:t>phép</a:t>
            </a:r>
            <a:endParaRPr lang="en-US" sz="1600" i="1" dirty="0">
              <a:latin typeface="Times New Roman" panose="02020603050405020304" charset="0"/>
              <a:cs typeface="Times New Roman" panose="02020603050405020304" charset="0"/>
            </a:endParaRPr>
          </a:p>
        </p:txBody>
      </p:sp>
      <p:grpSp>
        <p:nvGrpSpPr>
          <p:cNvPr id="9" name="Group 8"/>
          <p:cNvGrpSpPr>
            <a:grpSpLocks noChangeAspect="1"/>
          </p:cNvGrpSpPr>
          <p:nvPr/>
        </p:nvGrpSpPr>
        <p:grpSpPr bwMode="auto">
          <a:xfrm>
            <a:off x="2768600" y="-161290"/>
            <a:ext cx="4268470" cy="853440"/>
            <a:chOff x="2403" y="187"/>
            <a:chExt cx="3090" cy="808"/>
          </a:xfrm>
          <a:solidFill>
            <a:srgbClr val="1F1201"/>
          </a:solidFill>
        </p:grpSpPr>
        <p:sp>
          <p:nvSpPr>
            <p:cNvPr id="10" name="Freeform 5"/>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1" name="Freeform 6"/>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2" name="Freeform 7"/>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3" name="Freeform 8"/>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4" name="Freeform 9"/>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5" name="Freeform 10"/>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6" name="Freeform 11"/>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7" name="Freeform 12"/>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8" name="Freeform 13"/>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19" name="Freeform 14"/>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0" name="Freeform 15"/>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1" name="Freeform 16"/>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2" name="Freeform 17"/>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3" name="Freeform 18"/>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4" name="Freeform 19"/>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5" name="Freeform 20"/>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6" name="Freeform 21"/>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7" name="Freeform 22"/>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8" name="Freeform 23"/>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29" name="Freeform 24"/>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0" name="Freeform 25"/>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1" name="Freeform 26"/>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2" name="Freeform 27"/>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3" name="Freeform 28"/>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4" name="Freeform 29"/>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5" name="Freeform 30"/>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6" name="Freeform 31"/>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7" name="Freeform 32"/>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8" name="Freeform 33"/>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39" name="Freeform 34"/>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0" name="Freeform 35"/>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1" name="Freeform 36"/>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2" name="Freeform 37"/>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3" name="Freeform 38"/>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4" name="Freeform 39"/>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5" name="Freeform 40"/>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6" name="Freeform 41"/>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7" name="Freeform 42"/>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8" name="Freeform 43"/>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49" name="Freeform 44"/>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0" name="Freeform 45"/>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1" name="Freeform 46"/>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2" name="Freeform 47"/>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3" name="Freeform 48"/>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4" name="Freeform 49"/>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5" name="Freeform 50"/>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sp>
          <p:nvSpPr>
            <p:cNvPr id="56" name="Freeform 51"/>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Times New Roman" panose="02020603050405020304" charset="0"/>
                <a:cs typeface="Times New Roman" panose="0202060305040502030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924560" y="636607"/>
            <a:ext cx="11084560" cy="4635661"/>
          </a:xfrm>
          <a:prstGeom prst="rect">
            <a:avLst/>
          </a:prstGeom>
        </p:spPr>
      </p:pic>
      <p:sp>
        <p:nvSpPr>
          <p:cNvPr id="5" name="TextBox 4"/>
          <p:cNvSpPr txBox="1"/>
          <p:nvPr/>
        </p:nvSpPr>
        <p:spPr>
          <a:xfrm rot="21289136">
            <a:off x="3226096" y="1409663"/>
            <a:ext cx="3215780" cy="1881990"/>
          </a:xfrm>
          <a:prstGeom prst="rect">
            <a:avLst/>
          </a:prstGeom>
          <a:noFill/>
        </p:spPr>
        <p:txBody>
          <a:bodyPr wrap="square">
            <a:spAutoFit/>
          </a:bodyPr>
          <a:lstStyle/>
          <a:p>
            <a:pPr marL="0" indent="0" algn="ctr">
              <a:lnSpc>
                <a:spcPct val="150000"/>
              </a:lnSpc>
              <a:buNone/>
            </a:pPr>
            <a:r>
              <a:rPr lang="en-US" sz="2000" b="1" dirty="0" err="1">
                <a:solidFill>
                  <a:schemeClr val="accent1">
                    <a:lumMod val="50000"/>
                  </a:schemeClr>
                </a:solidFill>
                <a:latin typeface="Arial" panose="020B0604020202020204" pitchFamily="34" charset="0"/>
                <a:cs typeface="Arial" panose="020B0604020202020204" pitchFamily="34" charset="0"/>
              </a:rPr>
              <a:t>Nếu</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phát</a:t>
            </a:r>
            <a:r>
              <a:rPr lang="en-US" sz="2000" b="1" dirty="0">
                <a:solidFill>
                  <a:schemeClr val="accent1">
                    <a:lumMod val="50000"/>
                  </a:schemeClr>
                </a:solidFill>
                <a:latin typeface="Arial" panose="020B0604020202020204" pitchFamily="34" charset="0"/>
                <a:cs typeface="Arial" panose="020B0604020202020204" pitchFamily="34" charset="0"/>
              </a:rPr>
              <a:t> hiện </a:t>
            </a:r>
            <a:r>
              <a:rPr lang="en-US" sz="2000" b="1" dirty="0" err="1">
                <a:solidFill>
                  <a:schemeClr val="accent1">
                    <a:lumMod val="50000"/>
                  </a:schemeClr>
                </a:solidFill>
                <a:latin typeface="Arial" panose="020B0604020202020204" pitchFamily="34" charset="0"/>
                <a:cs typeface="Arial" panose="020B0604020202020204" pitchFamily="34" charset="0"/>
              </a:rPr>
              <a:t>ra</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những</a:t>
            </a:r>
            <a:r>
              <a:rPr lang="en-US" sz="2000" b="1" dirty="0">
                <a:solidFill>
                  <a:schemeClr val="accent1">
                    <a:lumMod val="50000"/>
                  </a:schemeClr>
                </a:solidFill>
                <a:latin typeface="Arial" panose="020B0604020202020204" pitchFamily="34" charset="0"/>
                <a:cs typeface="Arial" panose="020B0604020202020204" pitchFamily="34" charset="0"/>
              </a:rPr>
              <a:t> người </a:t>
            </a:r>
            <a:r>
              <a:rPr lang="en-US" sz="2000" b="1" dirty="0" err="1">
                <a:solidFill>
                  <a:schemeClr val="accent1">
                    <a:lumMod val="50000"/>
                  </a:schemeClr>
                </a:solidFill>
                <a:latin typeface="Arial" panose="020B0604020202020204" pitchFamily="34" charset="0"/>
                <a:cs typeface="Arial" panose="020B0604020202020204" pitchFamily="34" charset="0"/>
              </a:rPr>
              <a:t>thực</a:t>
            </a:r>
            <a:r>
              <a:rPr lang="en-US" sz="2000" b="1" dirty="0">
                <a:solidFill>
                  <a:schemeClr val="accent1">
                    <a:lumMod val="50000"/>
                  </a:schemeClr>
                </a:solidFill>
                <a:latin typeface="Arial" panose="020B0604020202020204" pitchFamily="34" charset="0"/>
                <a:cs typeface="Arial" panose="020B0604020202020204" pitchFamily="34" charset="0"/>
              </a:rPr>
              <a:t> hiện </a:t>
            </a:r>
            <a:r>
              <a:rPr lang="en-US" sz="2000" b="1" dirty="0" err="1">
                <a:solidFill>
                  <a:schemeClr val="accent1">
                    <a:lumMod val="50000"/>
                  </a:schemeClr>
                </a:solidFill>
                <a:latin typeface="Arial" panose="020B0604020202020204" pitchFamily="34" charset="0"/>
                <a:cs typeface="Arial" panose="020B0604020202020204" pitchFamily="34" charset="0"/>
              </a:rPr>
              <a:t>hành</a:t>
            </a:r>
            <a:r>
              <a:rPr lang="en-US" sz="2000" b="1" dirty="0">
                <a:solidFill>
                  <a:schemeClr val="accent1">
                    <a:lumMod val="50000"/>
                  </a:schemeClr>
                </a:solidFill>
                <a:latin typeface="Arial" panose="020B0604020202020204" pitchFamily="34" charset="0"/>
                <a:cs typeface="Arial" panose="020B0604020202020204" pitchFamily="34" charset="0"/>
              </a:rPr>
              <a:t> vi </a:t>
            </a:r>
            <a:r>
              <a:rPr lang="en-US" sz="2000" b="1" dirty="0" err="1">
                <a:solidFill>
                  <a:schemeClr val="accent1">
                    <a:lumMod val="50000"/>
                  </a:schemeClr>
                </a:solidFill>
                <a:latin typeface="Arial" panose="020B0604020202020204" pitchFamily="34" charset="0"/>
                <a:cs typeface="Arial" panose="020B0604020202020204" pitchFamily="34" charset="0"/>
              </a:rPr>
              <a:t>vi</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phạm</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pháp</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luật</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em</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sẽ</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xử</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lí</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như</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thế</a:t>
            </a:r>
            <a:r>
              <a:rPr lang="en-US" sz="2000" b="1" dirty="0">
                <a:solidFill>
                  <a:schemeClr val="accent1">
                    <a:lumMod val="50000"/>
                  </a:schemeClr>
                </a:solidFill>
                <a:latin typeface="Arial" panose="020B0604020202020204" pitchFamily="34" charset="0"/>
                <a:cs typeface="Arial" panose="020B0604020202020204" pitchFamily="34" charset="0"/>
              </a:rPr>
              <a:t> </a:t>
            </a:r>
            <a:r>
              <a:rPr lang="en-US" sz="2000" b="1" dirty="0" err="1">
                <a:solidFill>
                  <a:schemeClr val="accent1">
                    <a:lumMod val="50000"/>
                  </a:schemeClr>
                </a:solidFill>
                <a:latin typeface="Arial" panose="020B0604020202020204" pitchFamily="34" charset="0"/>
                <a:cs typeface="Arial" panose="020B0604020202020204" pitchFamily="34" charset="0"/>
              </a:rPr>
              <a:t>nào</a:t>
            </a:r>
            <a:r>
              <a:rPr lang="en-US" sz="2000" b="1" dirty="0">
                <a:solidFill>
                  <a:schemeClr val="accent1">
                    <a:lumMod val="50000"/>
                  </a:schemeClr>
                </a:solidFill>
                <a:latin typeface="Arial" panose="020B0604020202020204" pitchFamily="34" charset="0"/>
                <a:cs typeface="Arial" panose="020B0604020202020204" pitchFamily="34" charset="0"/>
              </a:rPr>
              <a:t>?</a:t>
            </a:r>
            <a:endParaRPr lang="en-US" sz="2000" b="1"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1009650" y="1042036"/>
            <a:ext cx="7124699" cy="3497580"/>
          </a:xfrm>
          <a:prstGeom prst="rect">
            <a:avLst/>
          </a:prstGeom>
          <a:solidFill>
            <a:schemeClr val="bg1"/>
          </a:solidFill>
          <a:ln w="57150">
            <a:solidFill>
              <a:schemeClr val="accent5"/>
            </a:solidFill>
          </a:ln>
          <a:effectLst>
            <a:glow rad="101600">
              <a:schemeClr val="accent3">
                <a:satMod val="175000"/>
                <a:alpha val="40000"/>
              </a:schemeClr>
            </a:glow>
          </a:effectLst>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charset="0"/>
              <a:buChar char="o"/>
            </a:pPr>
            <a:r>
              <a:rPr lang="en-US" sz="1800" dirty="0">
                <a:latin typeface="Times New Roman" panose="02020603050405020304" charset="0"/>
                <a:cs typeface="Times New Roman" panose="02020603050405020304" charset="0"/>
              </a:rPr>
              <a:t>Nhân vật Nguyễn T đã vi phạm quy định về phòng, chống tệ nạn xã hội là: “Tổ chức đánh bạc”, “đánh bạc” dưới hình thức cá độ bóng đá và cho vay nặng lãi.</a:t>
            </a:r>
            <a:endParaRPr lang="en-US" sz="1800" dirty="0">
              <a:latin typeface="Times New Roman" panose="02020603050405020304" charset="0"/>
              <a:cs typeface="Times New Roman" panose="02020603050405020304" charset="0"/>
            </a:endParaRPr>
          </a:p>
          <a:p>
            <a:pPr algn="just">
              <a:lnSpc>
                <a:spcPct val="150000"/>
              </a:lnSpc>
              <a:buNone/>
            </a:pPr>
            <a:r>
              <a:rPr lang="en-US" sz="1800" dirty="0">
                <a:latin typeface="Times New Roman" panose="02020603050405020304" charset="0"/>
                <a:cs typeface="Times New Roman" panose="02020603050405020304" charset="0"/>
              </a:rPr>
              <a:t>=&gt; Nhân vật T sẽ bị pháp luật xử lí nghiêm minh như  phạt tiền, tù đối với hành vi đánh bạc trái phép, cá độ bóng đá, cho vay nặng lãi tùy theo từng mức phạt theo quy định ở Luật phòng chống ma túy năm 2021.</a:t>
            </a:r>
            <a:endParaRPr lang="en-US" sz="1800" dirty="0">
              <a:latin typeface="Times New Roman" panose="02020603050405020304" charset="0"/>
              <a:cs typeface="Times New Roman" panose="02020603050405020304" charset="0"/>
            </a:endParaRPr>
          </a:p>
          <a:p>
            <a:pPr algn="just">
              <a:lnSpc>
                <a:spcPct val="150000"/>
              </a:lnSpc>
              <a:buFont typeface="Wingdings" panose="05000000000000000000" charset="0"/>
              <a:buChar char="o"/>
            </a:pPr>
            <a:r>
              <a:rPr lang="en-US" sz="1800" dirty="0">
                <a:latin typeface="Times New Roman" panose="02020603050405020304" charset="0"/>
                <a:cs typeface="Times New Roman" panose="02020603050405020304" charset="0"/>
              </a:rPr>
              <a:t>Nếu em phát hiện ra những người thực hiện hành vi vi phạm pháp luật thì em sẽ: ầm thầm báo ngay với các cơ quan chức năng để kịp thời xử lí.</a:t>
            </a:r>
            <a:endParaRPr lang="vi-VN" sz="1800"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descr="A picture containing flower, plant&#10;&#10;Description automatically generated"/>
          <p:cNvPicPr>
            <a:picLocks noChangeAspect="1"/>
          </p:cNvPicPr>
          <p:nvPr/>
        </p:nvPicPr>
        <p:blipFill>
          <a:blip r:embed="rId1"/>
          <a:stretch>
            <a:fillRect/>
          </a:stretch>
        </p:blipFill>
        <p:spPr>
          <a:xfrm>
            <a:off x="-76926" y="-660492"/>
            <a:ext cx="9434286" cy="5464629"/>
          </a:xfrm>
          <a:prstGeom prst="rect">
            <a:avLst/>
          </a:prstGeom>
        </p:spPr>
      </p:pic>
      <p:sp>
        <p:nvSpPr>
          <p:cNvPr id="8" name="Content Placeholder 2"/>
          <p:cNvSpPr>
            <a:spLocks noGrp="1"/>
          </p:cNvSpPr>
          <p:nvPr/>
        </p:nvSpPr>
        <p:spPr>
          <a:xfrm>
            <a:off x="639748" y="1273916"/>
            <a:ext cx="7739570" cy="3626680"/>
          </a:xfrm>
          <a:prstGeom prst="rect">
            <a:avLst/>
          </a:prstGeom>
          <a:solidFill>
            <a:schemeClr val="bg1">
              <a:alpha val="6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70000"/>
              </a:lnSpc>
              <a:buNone/>
            </a:pP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Cấm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đánh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bạc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dưới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bất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kì</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hình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thức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nào</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nghiêm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cấm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tổ</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chức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đánh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bạc</a:t>
            </a:r>
            <a:r>
              <a:rPr lang="en-US" sz="1500" dirty="0">
                <a:latin typeface="Times New Roman" panose="02020603050405020304" charset="0"/>
                <a:cs typeface="Times New Roman" panose="02020603050405020304" charset="0"/>
              </a:rPr>
              <a:t>.</a:t>
            </a:r>
            <a:endParaRPr lang="en-US" sz="1500" dirty="0">
              <a:latin typeface="Times New Roman" panose="02020603050405020304" charset="0"/>
              <a:cs typeface="Times New Roman" panose="02020603050405020304" charset="0"/>
            </a:endParaRPr>
          </a:p>
          <a:p>
            <a:pPr marL="0" indent="0" algn="just">
              <a:lnSpc>
                <a:spcPct val="170000"/>
              </a:lnSpc>
              <a:buNone/>
            </a:pP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Nghiêm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cấm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sản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xuất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tàng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trữ</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vận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chuyển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mua</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bán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sử</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dụng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tổ</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chức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sử</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dụng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cưỡng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bức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lôi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kéo</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sử</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dụng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phép</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chất</a:t>
            </a:r>
            <a:r>
              <a:rPr lang="en-US" sz="1500" dirty="0">
                <a:latin typeface="Times New Roman" panose="02020603050405020304" charset="0"/>
                <a:cs typeface="Times New Roman" panose="02020603050405020304" charset="0"/>
              </a:rPr>
              <a:t> ma </a:t>
            </a:r>
            <a:r>
              <a:rPr lang="en-US" sz="1500" dirty="0" err="1">
                <a:latin typeface="Times New Roman" panose="02020603050405020304" charset="0"/>
                <a:cs typeface="Times New Roman" panose="02020603050405020304" charset="0"/>
              </a:rPr>
              <a:t>tuý</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Những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người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nghiện</a:t>
            </a:r>
            <a:r>
              <a:rPr lang="en-US" sz="1500" dirty="0">
                <a:latin typeface="Times New Roman" panose="02020603050405020304" charset="0"/>
                <a:cs typeface="Times New Roman" panose="02020603050405020304" charset="0"/>
              </a:rPr>
              <a:t> ma </a:t>
            </a:r>
            <a:r>
              <a:rPr lang="en-US" sz="1500" dirty="0" err="1">
                <a:latin typeface="Times New Roman" panose="02020603050405020304" charset="0"/>
                <a:cs typeface="Times New Roman" panose="02020603050405020304" charset="0"/>
              </a:rPr>
              <a:t>tuý</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bắt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buộc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phải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cai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nghiện</a:t>
            </a:r>
            <a:r>
              <a:rPr lang="en-US" sz="1500" dirty="0">
                <a:latin typeface="Times New Roman" panose="02020603050405020304" charset="0"/>
                <a:cs typeface="Times New Roman" panose="02020603050405020304" charset="0"/>
              </a:rPr>
              <a:t>.</a:t>
            </a:r>
            <a:endParaRPr lang="en-US" sz="1500" dirty="0">
              <a:latin typeface="Times New Roman" panose="02020603050405020304" charset="0"/>
              <a:cs typeface="Times New Roman" panose="02020603050405020304" charset="0"/>
            </a:endParaRPr>
          </a:p>
          <a:p>
            <a:pPr marL="0" indent="0" algn="just">
              <a:lnSpc>
                <a:spcPct val="170000"/>
              </a:lnSpc>
              <a:buNone/>
            </a:pP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Nghiêm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cấm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hành</a:t>
            </a:r>
            <a:r>
              <a:rPr lang="en-US" sz="1500" dirty="0">
                <a:latin typeface="Times New Roman" panose="02020603050405020304" charset="0"/>
                <a:cs typeface="Times New Roman" panose="02020603050405020304" charset="0"/>
              </a:rPr>
              <a:t> vi </a:t>
            </a:r>
            <a:r>
              <a:rPr lang="en-US" sz="1500" dirty="0" err="1">
                <a:latin typeface="Times New Roman" panose="02020603050405020304" charset="0"/>
                <a:cs typeface="Times New Roman" panose="02020603050405020304" charset="0"/>
              </a:rPr>
              <a:t>mại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dâm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dụ</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dỗ</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hoặc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dẫn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dắt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mại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dâm</a:t>
            </a:r>
            <a:r>
              <a:rPr lang="en-US" sz="1500" dirty="0">
                <a:latin typeface="Times New Roman" panose="02020603050405020304" charset="0"/>
                <a:cs typeface="Times New Roman" panose="02020603050405020304" charset="0"/>
              </a:rPr>
              <a:t>.</a:t>
            </a:r>
            <a:endParaRPr lang="en-US" sz="1500" dirty="0">
              <a:latin typeface="Times New Roman" panose="02020603050405020304" charset="0"/>
              <a:cs typeface="Times New Roman" panose="02020603050405020304" charset="0"/>
            </a:endParaRPr>
          </a:p>
          <a:p>
            <a:pPr marL="0" indent="0" algn="just">
              <a:lnSpc>
                <a:spcPct val="170000"/>
              </a:lnSpc>
              <a:buNone/>
            </a:pP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Trẻ</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em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không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được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đánh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bạc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uống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rượu</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hút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thuốc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và</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dùng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chất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kích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thích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có</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cho</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sức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khoẻ</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Nghiêm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cấm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lôi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kéo</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trẻ</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em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đánh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bạc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cho</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trẻ</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em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uống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rượu</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hút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thuốc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dùng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chất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kích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thích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nghiêm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cấm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dụ</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dỗ</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dẫn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dắt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trẻ</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em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mại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dâm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bán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hoặc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cho</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trẻ</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em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sử</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dụng</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văn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hoá</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phẩm</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đồi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truỵ</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đồ</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hoặc</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trò</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có</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hại</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cho</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sự</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phát</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triển</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lành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mạnh</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của</a:t>
            </a:r>
            <a:r>
              <a:rPr lang="en-US" sz="1500" dirty="0">
                <a:latin typeface="Times New Roman" panose="02020603050405020304" charset="0"/>
                <a:cs typeface="Times New Roman" panose="02020603050405020304" charset="0"/>
              </a:rPr>
              <a:t> </a:t>
            </a:r>
            <a:r>
              <a:rPr lang="en-US" sz="1500" dirty="0" err="1">
                <a:latin typeface="Times New Roman" panose="02020603050405020304" charset="0"/>
                <a:cs typeface="Times New Roman" panose="02020603050405020304" charset="0"/>
              </a:rPr>
              <a:t>trẻ</a:t>
            </a:r>
            <a:r>
              <a:rPr lang="en-US" sz="1500" dirty="0">
                <a:latin typeface="Times New Roman" panose="02020603050405020304" charset="0"/>
                <a:cs typeface="Times New Roman" panose="02020603050405020304" charset="0"/>
              </a:rPr>
              <a:t>.</a:t>
            </a:r>
            <a:endParaRPr lang="en-US" sz="1500" dirty="0">
              <a:latin typeface="Times New Roman" panose="02020603050405020304" charset="0"/>
              <a:cs typeface="Times New Roman" panose="02020603050405020304" charset="0"/>
            </a:endParaRPr>
          </a:p>
        </p:txBody>
      </p:sp>
      <p:sp>
        <p:nvSpPr>
          <p:cNvPr id="59" name="TextBox 58"/>
          <p:cNvSpPr txBox="1"/>
          <p:nvPr/>
        </p:nvSpPr>
        <p:spPr>
          <a:xfrm>
            <a:off x="1174750" y="367030"/>
            <a:ext cx="7204075" cy="1014730"/>
          </a:xfrm>
          <a:prstGeom prst="rect">
            <a:avLst/>
          </a:prstGeom>
          <a:noFill/>
        </p:spPr>
        <p:txBody>
          <a:bodyPr wrap="square">
            <a:spAutoFit/>
          </a:bodyPr>
          <a:lstStyle/>
          <a:p>
            <a:pPr marL="0" indent="0">
              <a:buNone/>
            </a:pPr>
            <a:r>
              <a:rPr lang="en-US" sz="2000" b="1" dirty="0">
                <a:solidFill>
                  <a:schemeClr val="accent2">
                    <a:lumMod val="75000"/>
                  </a:schemeClr>
                </a:solidFill>
                <a:latin typeface="Times New Roman" panose="02020603050405020304" charset="0"/>
                <a:cs typeface="Times New Roman" panose="02020603050405020304" charset="0"/>
              </a:rPr>
              <a:t>I/ THÔNG TIN</a:t>
            </a:r>
            <a:endParaRPr lang="en-US" sz="2000" b="1" dirty="0">
              <a:solidFill>
                <a:schemeClr val="accent2">
                  <a:lumMod val="75000"/>
                </a:schemeClr>
              </a:solidFill>
              <a:latin typeface="Times New Roman" panose="02020603050405020304" charset="0"/>
              <a:cs typeface="Times New Roman" panose="02020603050405020304" charset="0"/>
            </a:endParaRPr>
          </a:p>
          <a:p>
            <a:pPr marL="0" indent="0">
              <a:buNone/>
            </a:pPr>
            <a:r>
              <a:rPr lang="en-US" sz="2000" b="1" dirty="0">
                <a:solidFill>
                  <a:schemeClr val="accent2">
                    <a:lumMod val="75000"/>
                  </a:schemeClr>
                </a:solidFill>
                <a:latin typeface="Times New Roman" panose="02020603050405020304" charset="0"/>
                <a:cs typeface="Times New Roman" panose="02020603050405020304" charset="0"/>
              </a:rPr>
              <a:t>II/ NỘI DUNG BÀI HỌC</a:t>
            </a:r>
            <a:endParaRPr lang="en-US" sz="2000" b="1" dirty="0">
              <a:solidFill>
                <a:schemeClr val="accent2">
                  <a:lumMod val="75000"/>
                </a:schemeClr>
              </a:solidFill>
              <a:latin typeface="Times New Roman" panose="02020603050405020304" charset="0"/>
              <a:cs typeface="Times New Roman" panose="02020603050405020304" charset="0"/>
            </a:endParaRPr>
          </a:p>
          <a:p>
            <a:pPr marL="0" indent="0">
              <a:buNone/>
            </a:pPr>
            <a:r>
              <a:rPr lang="en-US" sz="2000" b="1" dirty="0">
                <a:solidFill>
                  <a:schemeClr val="accent2">
                    <a:lumMod val="75000"/>
                  </a:schemeClr>
                </a:solidFill>
                <a:latin typeface="Times New Roman" panose="02020603050405020304" charset="0"/>
                <a:cs typeface="Times New Roman" panose="02020603050405020304" charset="0"/>
              </a:rPr>
              <a:t>1/ Để </a:t>
            </a:r>
            <a:r>
              <a:rPr lang="en-US" sz="2000" b="1" dirty="0" err="1">
                <a:solidFill>
                  <a:schemeClr val="accent2">
                    <a:lumMod val="75000"/>
                  </a:schemeClr>
                </a:solidFill>
                <a:latin typeface="Times New Roman" panose="02020603050405020304" charset="0"/>
                <a:cs typeface="Times New Roman" panose="02020603050405020304" charset="0"/>
              </a:rPr>
              <a:t>phòng</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chống</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tệ</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nạn</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xã</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hội</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pháp</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luật</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nước</a:t>
            </a:r>
            <a:r>
              <a:rPr lang="en-US" sz="2000" b="1" dirty="0">
                <a:solidFill>
                  <a:schemeClr val="accent2">
                    <a:lumMod val="75000"/>
                  </a:schemeClr>
                </a:solidFill>
                <a:latin typeface="Times New Roman" panose="02020603050405020304" charset="0"/>
                <a:cs typeface="Times New Roman" panose="02020603050405020304" charset="0"/>
              </a:rPr>
              <a:t> ta </a:t>
            </a:r>
            <a:r>
              <a:rPr lang="en-US" sz="2000" b="1" dirty="0" err="1">
                <a:solidFill>
                  <a:schemeClr val="accent2">
                    <a:lumMod val="75000"/>
                  </a:schemeClr>
                </a:solidFill>
                <a:latin typeface="Times New Roman" panose="02020603050405020304" charset="0"/>
                <a:cs typeface="Times New Roman" panose="02020603050405020304" charset="0"/>
              </a:rPr>
              <a:t>quy</a:t>
            </a:r>
            <a:r>
              <a:rPr lang="en-US" sz="2000" b="1" dirty="0">
                <a:solidFill>
                  <a:schemeClr val="accent2">
                    <a:lumMod val="75000"/>
                  </a:schemeClr>
                </a:solidFill>
                <a:latin typeface="Times New Roman" panose="02020603050405020304" charset="0"/>
                <a:cs typeface="Times New Roman" panose="02020603050405020304" charset="0"/>
              </a:rPr>
              <a:t> </a:t>
            </a:r>
            <a:r>
              <a:rPr lang="en-US" sz="2000" b="1" dirty="0" err="1">
                <a:solidFill>
                  <a:schemeClr val="accent2">
                    <a:lumMod val="75000"/>
                  </a:schemeClr>
                </a:solidFill>
                <a:latin typeface="Times New Roman" panose="02020603050405020304" charset="0"/>
                <a:cs typeface="Times New Roman" panose="02020603050405020304" charset="0"/>
              </a:rPr>
              <a:t>định</a:t>
            </a:r>
            <a:r>
              <a:rPr lang="en-US" sz="2000" b="1" dirty="0">
                <a:solidFill>
                  <a:schemeClr val="accent2">
                    <a:lumMod val="75000"/>
                  </a:schemeClr>
                </a:solidFill>
                <a:latin typeface="Times New Roman" panose="02020603050405020304" charset="0"/>
                <a:cs typeface="Times New Roman" panose="02020603050405020304" charset="0"/>
              </a:rPr>
              <a:t>:</a:t>
            </a:r>
            <a:endParaRPr lang="en-US" sz="2000" b="1" dirty="0">
              <a:solidFill>
                <a:schemeClr val="accent2">
                  <a:lumMod val="75000"/>
                </a:schemeClr>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31115" y="1519555"/>
            <a:ext cx="4555490" cy="3035935"/>
          </a:xfrm>
          <a:prstGeom prst="rect">
            <a:avLst/>
          </a:prstGeom>
        </p:spPr>
      </p:pic>
      <p:pic>
        <p:nvPicPr>
          <p:cNvPr id="5" name="Picture 4"/>
          <p:cNvPicPr>
            <a:picLocks noChangeAspect="1"/>
          </p:cNvPicPr>
          <p:nvPr/>
        </p:nvPicPr>
        <p:blipFill>
          <a:blip r:embed="rId2"/>
          <a:stretch>
            <a:fillRect/>
          </a:stretch>
        </p:blipFill>
        <p:spPr>
          <a:xfrm>
            <a:off x="4687570" y="1307465"/>
            <a:ext cx="4514850" cy="3248025"/>
          </a:xfrm>
          <a:prstGeom prst="rect">
            <a:avLst/>
          </a:prstGeom>
        </p:spPr>
      </p:pic>
      <p:sp>
        <p:nvSpPr>
          <p:cNvPr id="6" name="Rectangles 5"/>
          <p:cNvSpPr/>
          <p:nvPr/>
        </p:nvSpPr>
        <p:spPr>
          <a:xfrm>
            <a:off x="1185545" y="-260985"/>
            <a:ext cx="6097270" cy="1568450"/>
          </a:xfrm>
          <a:prstGeom prst="rect">
            <a:avLst/>
          </a:prstGeom>
          <a:solidFill>
            <a:schemeClr val="bg1"/>
          </a:solidFill>
          <a:ln>
            <a:noFill/>
          </a:ln>
        </p:spPr>
        <p:txBody>
          <a:bodyPr wrap="square" rtlCol="0" anchor="t">
            <a:spAutoFit/>
          </a:bodyPr>
          <a:p>
            <a:pPr algn="ctr"/>
            <a:r>
              <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rPr>
              <a:t>PHÒNG, CHỐNG</a:t>
            </a:r>
            <a:endPar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endParaRPr>
          </a:p>
          <a:p>
            <a:pPr algn="ctr"/>
            <a:r>
              <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rPr>
              <a:t>TỆ NẠN XÃ HỘI</a:t>
            </a:r>
            <a:endPar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idx="1"/>
          </p:nvPr>
        </p:nvSpPr>
        <p:spPr>
          <a:xfrm>
            <a:off x="1871980" y="1485900"/>
            <a:ext cx="5551170" cy="2751455"/>
          </a:xfrm>
          <a:solidFill>
            <a:schemeClr val="accent4">
              <a:lumMod val="20000"/>
              <a:lumOff val="80000"/>
            </a:schemeClr>
          </a:solidFill>
        </p:spPr>
        <p:txBody>
          <a:bodyPr/>
          <a:p>
            <a:pPr marL="177800" indent="0" algn="just">
              <a:buNone/>
            </a:pPr>
            <a:endParaRPr lang="en-US" sz="2400">
              <a:latin typeface="Times New Roman" panose="02020603050405020304" charset="0"/>
              <a:cs typeface="Times New Roman" panose="02020603050405020304" charset="0"/>
            </a:endParaRPr>
          </a:p>
          <a:p>
            <a:pPr marL="177800" indent="0" algn="just">
              <a:buNone/>
            </a:pPr>
            <a:r>
              <a:rPr lang="en-US" sz="2400" b="1">
                <a:solidFill>
                  <a:srgbClr val="7030A0"/>
                </a:solidFill>
                <a:latin typeface="Times New Roman" panose="02020603050405020304" charset="0"/>
                <a:cs typeface="Times New Roman" panose="02020603050405020304" charset="0"/>
              </a:rPr>
              <a:t>1/ Nêu những tệ nạn xã hội xuất hiện ở nơi em sinh sống?</a:t>
            </a:r>
            <a:endParaRPr lang="en-US" sz="2400" b="1">
              <a:solidFill>
                <a:srgbClr val="7030A0"/>
              </a:solidFill>
              <a:latin typeface="Times New Roman" panose="02020603050405020304" charset="0"/>
              <a:cs typeface="Times New Roman" panose="02020603050405020304" charset="0"/>
            </a:endParaRPr>
          </a:p>
          <a:p>
            <a:pPr marL="177800" indent="0" algn="just">
              <a:buNone/>
            </a:pPr>
            <a:r>
              <a:rPr lang="en-US" sz="2400" b="1">
                <a:solidFill>
                  <a:srgbClr val="7030A0"/>
                </a:solidFill>
                <a:latin typeface="Times New Roman" panose="02020603050405020304" charset="0"/>
                <a:cs typeface="Times New Roman" panose="02020603050405020304" charset="0"/>
              </a:rPr>
              <a:t>2/ Em và gai đình đã thực hiện phòng chống tệ nạn xã hội như thế nào?</a:t>
            </a:r>
            <a:endParaRPr lang="en-US" sz="2400" b="1">
              <a:solidFill>
                <a:srgbClr val="7030A0"/>
              </a:solidFill>
              <a:latin typeface="Times New Roman" panose="02020603050405020304" charset="0"/>
              <a:cs typeface="Times New Roman" panose="02020603050405020304" charset="0"/>
            </a:endParaRPr>
          </a:p>
        </p:txBody>
      </p:sp>
      <p:sp>
        <p:nvSpPr>
          <p:cNvPr id="3" name="Title 2"/>
          <p:cNvSpPr>
            <a:spLocks noGrp="1"/>
          </p:cNvSpPr>
          <p:nvPr>
            <p:ph type="title"/>
          </p:nvPr>
        </p:nvSpPr>
        <p:spPr/>
        <p:txBody>
          <a:bodyPr/>
          <a:p>
            <a:pPr algn="ctr"/>
            <a:r>
              <a:rPr lang="en-US">
                <a:latin typeface="Times New Roman" panose="02020603050405020304" charset="0"/>
                <a:cs typeface="Times New Roman" panose="02020603050405020304" charset="0"/>
              </a:rPr>
              <a:t>LIÊN HỆ THỰC TẾ ĐỊA PHƯƠNG </a:t>
            </a:r>
            <a:endParaRPr lang="en-US">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9"/>
          <p:cNvSpPr txBox="1"/>
          <p:nvPr/>
        </p:nvSpPr>
        <p:spPr>
          <a:xfrm>
            <a:off x="1128673" y="1577251"/>
            <a:ext cx="6886575" cy="2861310"/>
          </a:xfrm>
          <a:prstGeom prst="rect">
            <a:avLst/>
          </a:prstGeom>
          <a:noFill/>
        </p:spPr>
        <p:txBody>
          <a:bodyPr wrap="none" rtlCol="0">
            <a:spAutoFit/>
          </a:bodyPr>
          <a:lstStyle/>
          <a:p>
            <a:pPr algn="ctr">
              <a:lnSpc>
                <a:spcPct val="150000"/>
              </a:lnSpc>
            </a:pPr>
            <a:r>
              <a:rPr lang="en-US" altLang="zh-CN" sz="4000" b="1" dirty="0">
                <a:ln>
                  <a:solidFill>
                    <a:sysClr val="windowText" lastClr="000000"/>
                  </a:solidFill>
                </a:ln>
                <a:solidFill>
                  <a:schemeClr val="accent3"/>
                </a:solidFill>
                <a:latin typeface="Times New Roman" panose="02020603050405020304" charset="0"/>
                <a:ea typeface="Montserrat" panose="00000500000000000000" charset="0"/>
                <a:cs typeface="Times New Roman" panose="02020603050405020304" charset="0"/>
              </a:rPr>
              <a:t>CẢM ƠN QUÝ THẦY CÔ VÀ</a:t>
            </a:r>
            <a:endParaRPr lang="en-US" altLang="zh-CN" sz="4000" b="1" dirty="0">
              <a:ln>
                <a:solidFill>
                  <a:sysClr val="windowText" lastClr="000000"/>
                </a:solidFill>
              </a:ln>
              <a:solidFill>
                <a:schemeClr val="accent3"/>
              </a:solidFill>
              <a:latin typeface="Times New Roman" panose="02020603050405020304" charset="0"/>
              <a:ea typeface="Montserrat" panose="00000500000000000000" charset="0"/>
              <a:cs typeface="Times New Roman" panose="02020603050405020304" charset="0"/>
            </a:endParaRPr>
          </a:p>
          <a:p>
            <a:pPr algn="ctr">
              <a:lnSpc>
                <a:spcPct val="150000"/>
              </a:lnSpc>
            </a:pPr>
            <a:r>
              <a:rPr lang="en-US" altLang="zh-CN" sz="4000" b="1" dirty="0">
                <a:ln>
                  <a:solidFill>
                    <a:sysClr val="windowText" lastClr="000000"/>
                  </a:solidFill>
                </a:ln>
                <a:solidFill>
                  <a:schemeClr val="accent3"/>
                </a:solidFill>
                <a:latin typeface="Times New Roman" panose="02020603050405020304" charset="0"/>
                <a:ea typeface="Montserrat" panose="00000500000000000000" charset="0"/>
                <a:cs typeface="Times New Roman" panose="02020603050405020304" charset="0"/>
              </a:rPr>
              <a:t> CÁC EM ĐÃ CHÚ Ý</a:t>
            </a:r>
            <a:endParaRPr lang="en-US" altLang="zh-CN" sz="4000" b="1" dirty="0">
              <a:ln>
                <a:solidFill>
                  <a:sysClr val="windowText" lastClr="000000"/>
                </a:solidFill>
              </a:ln>
              <a:solidFill>
                <a:schemeClr val="accent3"/>
              </a:solidFill>
              <a:latin typeface="Times New Roman" panose="02020603050405020304" charset="0"/>
              <a:ea typeface="Montserrat" panose="00000500000000000000" charset="0"/>
              <a:cs typeface="Times New Roman" panose="02020603050405020304" charset="0"/>
            </a:endParaRPr>
          </a:p>
          <a:p>
            <a:pPr algn="ctr">
              <a:lnSpc>
                <a:spcPct val="150000"/>
              </a:lnSpc>
            </a:pPr>
            <a:r>
              <a:rPr lang="en-US" altLang="zh-CN" sz="4000" b="1" dirty="0">
                <a:ln>
                  <a:solidFill>
                    <a:sysClr val="windowText" lastClr="000000"/>
                  </a:solidFill>
                </a:ln>
                <a:solidFill>
                  <a:schemeClr val="accent3"/>
                </a:solidFill>
                <a:latin typeface="Times New Roman" panose="02020603050405020304" charset="0"/>
                <a:ea typeface="Montserrat" panose="00000500000000000000" charset="0"/>
                <a:cs typeface="Times New Roman" panose="02020603050405020304" charset="0"/>
              </a:rPr>
              <a:t> LẮNG NGHE!</a:t>
            </a:r>
            <a:endParaRPr lang="en-US" altLang="zh-CN" sz="4000" b="1" dirty="0">
              <a:ln>
                <a:solidFill>
                  <a:sysClr val="windowText" lastClr="000000"/>
                </a:solidFill>
              </a:ln>
              <a:solidFill>
                <a:schemeClr val="accent3"/>
              </a:solidFill>
              <a:latin typeface="Times New Roman" panose="02020603050405020304" charset="0"/>
              <a:ea typeface="Montserrat" panose="00000500000000000000" charset="0"/>
              <a:cs typeface="Times New Roman" panose="02020603050405020304" charset="0"/>
            </a:endParaRPr>
          </a:p>
        </p:txBody>
      </p:sp>
      <p:pic>
        <p:nvPicPr>
          <p:cNvPr id="4" name="图片 10" descr="a82a460606712b4d7327b8487e869a66"/>
          <p:cNvPicPr>
            <a:picLocks noChangeAspect="1"/>
          </p:cNvPicPr>
          <p:nvPr/>
        </p:nvPicPr>
        <p:blipFill>
          <a:blip r:embed="rId1"/>
          <a:stretch>
            <a:fillRect/>
          </a:stretch>
        </p:blipFill>
        <p:spPr>
          <a:xfrm>
            <a:off x="-97155" y="-141605"/>
            <a:ext cx="2525395" cy="2525395"/>
          </a:xfrm>
          <a:prstGeom prst="rect">
            <a:avLst/>
          </a:prstGeom>
        </p:spPr>
      </p:pic>
      <p:pic>
        <p:nvPicPr>
          <p:cNvPr id="5"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506" y="1818524"/>
            <a:ext cx="1844790" cy="34737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grpSp>
        <p:nvGrpSpPr>
          <p:cNvPr id="1430" name="Google Shape;1430;p31"/>
          <p:cNvGrpSpPr/>
          <p:nvPr/>
        </p:nvGrpSpPr>
        <p:grpSpPr>
          <a:xfrm rot="-7176634">
            <a:off x="4904144" y="3607789"/>
            <a:ext cx="1111469" cy="1244470"/>
            <a:chOff x="1338201" y="32850"/>
            <a:chExt cx="1111474" cy="1244475"/>
          </a:xfrm>
        </p:grpSpPr>
        <p:sp>
          <p:nvSpPr>
            <p:cNvPr id="1431" name="Google Shape;1431;p31"/>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1432" name="Google Shape;1432;p31"/>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1433" name="Google Shape;1433;p31"/>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1434" name="Google Shape;1434;p31"/>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5" name="Google Shape;1435;p31"/>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36" name="Google Shape;1436;p31"/>
          <p:cNvGrpSpPr/>
          <p:nvPr/>
        </p:nvGrpSpPr>
        <p:grpSpPr>
          <a:xfrm rot="-1507493">
            <a:off x="3730468" y="3773462"/>
            <a:ext cx="1031279" cy="913266"/>
            <a:chOff x="1343200" y="1432100"/>
            <a:chExt cx="1031261" cy="913250"/>
          </a:xfrm>
        </p:grpSpPr>
        <p:sp>
          <p:nvSpPr>
            <p:cNvPr id="1437" name="Google Shape;1437;p3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438" name="Google Shape;1438;p3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accent5"/>
            </a:solidFill>
            <a:ln>
              <a:noFill/>
            </a:ln>
          </p:spPr>
        </p:sp>
        <p:sp>
          <p:nvSpPr>
            <p:cNvPr id="1439" name="Google Shape;1439;p3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0" name="Google Shape;1440;p3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41" name="Google Shape;1441;p31"/>
          <p:cNvGrpSpPr/>
          <p:nvPr/>
        </p:nvGrpSpPr>
        <p:grpSpPr>
          <a:xfrm rot="1588830">
            <a:off x="2075578" y="342273"/>
            <a:ext cx="516983" cy="1275570"/>
            <a:chOff x="2266600" y="1348075"/>
            <a:chExt cx="516975" cy="1275550"/>
          </a:xfrm>
        </p:grpSpPr>
        <p:sp>
          <p:nvSpPr>
            <p:cNvPr id="1442" name="Google Shape;1442;p31"/>
            <p:cNvSpPr/>
            <p:nvPr/>
          </p:nvSpPr>
          <p:spPr>
            <a:xfrm>
              <a:off x="2370700" y="1348400"/>
              <a:ext cx="153525" cy="225800"/>
            </a:xfrm>
            <a:custGeom>
              <a:avLst/>
              <a:gdLst/>
              <a:ahLst/>
              <a:cxnLst/>
              <a:rect l="l" t="t" r="r" b="b"/>
              <a:pathLst>
                <a:path w="6141" h="9032" extrusionOk="0">
                  <a:moveTo>
                    <a:pt x="2408" y="0"/>
                  </a:moveTo>
                  <a:cubicBezTo>
                    <a:pt x="2346" y="0"/>
                    <a:pt x="2282" y="11"/>
                    <a:pt x="2220" y="35"/>
                  </a:cubicBezTo>
                  <a:cubicBezTo>
                    <a:pt x="2068" y="96"/>
                    <a:pt x="1977" y="217"/>
                    <a:pt x="1946" y="369"/>
                  </a:cubicBezTo>
                  <a:lnTo>
                    <a:pt x="1" y="9032"/>
                  </a:lnTo>
                  <a:lnTo>
                    <a:pt x="6141" y="8546"/>
                  </a:lnTo>
                  <a:lnTo>
                    <a:pt x="2828" y="278"/>
                  </a:lnTo>
                  <a:cubicBezTo>
                    <a:pt x="2760" y="97"/>
                    <a:pt x="2591" y="0"/>
                    <a:pt x="2408" y="0"/>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3" name="Google Shape;1443;p31"/>
            <p:cNvSpPr/>
            <p:nvPr/>
          </p:nvSpPr>
          <p:spPr>
            <a:xfrm>
              <a:off x="2370700" y="1552000"/>
              <a:ext cx="231800" cy="983475"/>
            </a:xfrm>
            <a:custGeom>
              <a:avLst/>
              <a:gdLst/>
              <a:ahLst/>
              <a:cxnLst/>
              <a:rect l="l" t="t" r="r" b="b"/>
              <a:pathLst>
                <a:path w="9272" h="39339" extrusionOk="0">
                  <a:moveTo>
                    <a:pt x="5484" y="0"/>
                  </a:moveTo>
                  <a:cubicBezTo>
                    <a:pt x="5023" y="0"/>
                    <a:pt x="4505" y="219"/>
                    <a:pt x="4469" y="493"/>
                  </a:cubicBezTo>
                  <a:lnTo>
                    <a:pt x="1703" y="705"/>
                  </a:lnTo>
                  <a:cubicBezTo>
                    <a:pt x="1557" y="462"/>
                    <a:pt x="1256" y="365"/>
                    <a:pt x="946" y="365"/>
                  </a:cubicBezTo>
                  <a:cubicBezTo>
                    <a:pt x="482" y="365"/>
                    <a:pt x="1" y="584"/>
                    <a:pt x="1" y="857"/>
                  </a:cubicBezTo>
                  <a:lnTo>
                    <a:pt x="3101" y="39338"/>
                  </a:lnTo>
                  <a:lnTo>
                    <a:pt x="9272" y="38852"/>
                  </a:lnTo>
                  <a:lnTo>
                    <a:pt x="6171" y="341"/>
                  </a:lnTo>
                  <a:cubicBezTo>
                    <a:pt x="6074" y="98"/>
                    <a:pt x="5792" y="0"/>
                    <a:pt x="5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4" name="Google Shape;1444;p31"/>
            <p:cNvSpPr/>
            <p:nvPr/>
          </p:nvSpPr>
          <p:spPr>
            <a:xfrm>
              <a:off x="2406425" y="1348075"/>
              <a:ext cx="56250" cy="71250"/>
            </a:xfrm>
            <a:custGeom>
              <a:avLst/>
              <a:gdLst/>
              <a:ahLst/>
              <a:cxnLst/>
              <a:rect l="l" t="t" r="r" b="b"/>
              <a:pathLst>
                <a:path w="2250" h="2850" extrusionOk="0">
                  <a:moveTo>
                    <a:pt x="964" y="1"/>
                  </a:moveTo>
                  <a:cubicBezTo>
                    <a:pt x="763" y="1"/>
                    <a:pt x="566" y="124"/>
                    <a:pt x="517" y="352"/>
                  </a:cubicBezTo>
                  <a:lnTo>
                    <a:pt x="0" y="2631"/>
                  </a:lnTo>
                  <a:cubicBezTo>
                    <a:pt x="318" y="2764"/>
                    <a:pt x="659" y="2850"/>
                    <a:pt x="1002" y="2850"/>
                  </a:cubicBezTo>
                  <a:cubicBezTo>
                    <a:pt x="1053" y="2850"/>
                    <a:pt x="1104" y="2848"/>
                    <a:pt x="1155" y="2844"/>
                  </a:cubicBezTo>
                  <a:cubicBezTo>
                    <a:pt x="1551" y="2814"/>
                    <a:pt x="1915" y="2662"/>
                    <a:pt x="2250" y="2449"/>
                  </a:cubicBezTo>
                  <a:lnTo>
                    <a:pt x="1399" y="291"/>
                  </a:lnTo>
                  <a:cubicBezTo>
                    <a:pt x="1314" y="93"/>
                    <a:pt x="1137" y="1"/>
                    <a:pt x="9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5" name="Google Shape;1445;p31"/>
            <p:cNvSpPr/>
            <p:nvPr/>
          </p:nvSpPr>
          <p:spPr>
            <a:xfrm>
              <a:off x="2413275" y="1564300"/>
              <a:ext cx="147425" cy="967375"/>
            </a:xfrm>
            <a:custGeom>
              <a:avLst/>
              <a:gdLst/>
              <a:ahLst/>
              <a:cxnLst/>
              <a:rect l="l" t="t" r="r" b="b"/>
              <a:pathLst>
                <a:path w="5897" h="38695" extrusionOk="0">
                  <a:moveTo>
                    <a:pt x="2766" y="1"/>
                  </a:moveTo>
                  <a:lnTo>
                    <a:pt x="0" y="244"/>
                  </a:lnTo>
                  <a:lnTo>
                    <a:pt x="3131" y="38694"/>
                  </a:lnTo>
                  <a:lnTo>
                    <a:pt x="5897" y="38481"/>
                  </a:lnTo>
                  <a:lnTo>
                    <a:pt x="2766" y="1"/>
                  </a:lnTo>
                  <a:close/>
                </a:path>
              </a:pathLst>
            </a:custGeom>
            <a:solidFill>
              <a:srgbClr val="F4AE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6" name="Google Shape;1446;p31"/>
            <p:cNvSpPr/>
            <p:nvPr/>
          </p:nvSpPr>
          <p:spPr>
            <a:xfrm>
              <a:off x="2413275" y="1549075"/>
              <a:ext cx="151225" cy="982600"/>
            </a:xfrm>
            <a:custGeom>
              <a:avLst/>
              <a:gdLst/>
              <a:ahLst/>
              <a:cxnLst/>
              <a:rect l="l" t="t" r="r" b="b"/>
              <a:pathLst>
                <a:path w="6049" h="39304" extrusionOk="0">
                  <a:moveTo>
                    <a:pt x="1501" y="0"/>
                  </a:moveTo>
                  <a:cubicBezTo>
                    <a:pt x="879" y="0"/>
                    <a:pt x="223" y="264"/>
                    <a:pt x="0" y="853"/>
                  </a:cubicBezTo>
                  <a:lnTo>
                    <a:pt x="3131" y="39303"/>
                  </a:lnTo>
                  <a:lnTo>
                    <a:pt x="6049" y="39090"/>
                  </a:lnTo>
                  <a:lnTo>
                    <a:pt x="2766" y="610"/>
                  </a:lnTo>
                  <a:cubicBezTo>
                    <a:pt x="2607" y="219"/>
                    <a:pt x="2068" y="0"/>
                    <a:pt x="15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47" name="Google Shape;1447;p31"/>
            <p:cNvGrpSpPr/>
            <p:nvPr/>
          </p:nvGrpSpPr>
          <p:grpSpPr>
            <a:xfrm>
              <a:off x="2266600" y="1494350"/>
              <a:ext cx="516975" cy="1129275"/>
              <a:chOff x="2266600" y="1494350"/>
              <a:chExt cx="516975" cy="1129275"/>
            </a:xfrm>
          </p:grpSpPr>
          <p:sp>
            <p:nvSpPr>
              <p:cNvPr id="1448" name="Google Shape;1448;p31"/>
              <p:cNvSpPr/>
              <p:nvPr/>
            </p:nvSpPr>
            <p:spPr>
              <a:xfrm>
                <a:off x="2621475" y="1494350"/>
                <a:ext cx="162100" cy="234875"/>
              </a:xfrm>
              <a:custGeom>
                <a:avLst/>
                <a:gdLst/>
                <a:ahLst/>
                <a:cxnLst/>
                <a:rect l="l" t="t" r="r" b="b"/>
                <a:pathLst>
                  <a:path w="6484" h="9395" extrusionOk="0">
                    <a:moveTo>
                      <a:pt x="5988" y="1"/>
                    </a:moveTo>
                    <a:cubicBezTo>
                      <a:pt x="5854" y="1"/>
                      <a:pt x="5719" y="58"/>
                      <a:pt x="5624" y="185"/>
                    </a:cubicBezTo>
                    <a:lnTo>
                      <a:pt x="0" y="7115"/>
                    </a:lnTo>
                    <a:lnTo>
                      <a:pt x="5745" y="9395"/>
                    </a:lnTo>
                    <a:lnTo>
                      <a:pt x="6444" y="519"/>
                    </a:lnTo>
                    <a:cubicBezTo>
                      <a:pt x="6484" y="202"/>
                      <a:pt x="6239" y="1"/>
                      <a:pt x="5988" y="1"/>
                    </a:cubicBez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9" name="Google Shape;1449;p31"/>
              <p:cNvSpPr/>
              <p:nvPr/>
            </p:nvSpPr>
            <p:spPr>
              <a:xfrm>
                <a:off x="2725575" y="1494400"/>
                <a:ext cx="56250" cy="70525"/>
              </a:xfrm>
              <a:custGeom>
                <a:avLst/>
                <a:gdLst/>
                <a:ahLst/>
                <a:cxnLst/>
                <a:rect l="l" t="t" r="r" b="b"/>
                <a:pathLst>
                  <a:path w="2250" h="2821" extrusionOk="0">
                    <a:moveTo>
                      <a:pt x="1824" y="0"/>
                    </a:moveTo>
                    <a:cubicBezTo>
                      <a:pt x="1672" y="0"/>
                      <a:pt x="1520" y="61"/>
                      <a:pt x="1429" y="183"/>
                    </a:cubicBezTo>
                    <a:lnTo>
                      <a:pt x="1" y="1976"/>
                    </a:lnTo>
                    <a:cubicBezTo>
                      <a:pt x="244" y="2280"/>
                      <a:pt x="548" y="2523"/>
                      <a:pt x="913" y="2675"/>
                    </a:cubicBezTo>
                    <a:cubicBezTo>
                      <a:pt x="1180" y="2764"/>
                      <a:pt x="1463" y="2821"/>
                      <a:pt x="1750" y="2821"/>
                    </a:cubicBezTo>
                    <a:cubicBezTo>
                      <a:pt x="1856" y="2821"/>
                      <a:pt x="1962" y="2813"/>
                      <a:pt x="2068" y="2797"/>
                    </a:cubicBezTo>
                    <a:lnTo>
                      <a:pt x="2250" y="487"/>
                    </a:lnTo>
                    <a:cubicBezTo>
                      <a:pt x="2250" y="243"/>
                      <a:pt x="2068" y="31"/>
                      <a:pt x="18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0" name="Google Shape;1450;p31"/>
              <p:cNvSpPr/>
              <p:nvPr/>
            </p:nvSpPr>
            <p:spPr>
              <a:xfrm>
                <a:off x="2266600" y="1667525"/>
                <a:ext cx="499600" cy="956100"/>
              </a:xfrm>
              <a:custGeom>
                <a:avLst/>
                <a:gdLst/>
                <a:ahLst/>
                <a:cxnLst/>
                <a:rect l="l" t="t" r="r" b="b"/>
                <a:pathLst>
                  <a:path w="19984" h="38244" extrusionOk="0">
                    <a:moveTo>
                      <a:pt x="14626" y="0"/>
                    </a:moveTo>
                    <a:cubicBezTo>
                      <a:pt x="14428" y="0"/>
                      <a:pt x="14272" y="59"/>
                      <a:pt x="14226" y="188"/>
                    </a:cubicBezTo>
                    <a:lnTo>
                      <a:pt x="1" y="35963"/>
                    </a:lnTo>
                    <a:lnTo>
                      <a:pt x="5745" y="38243"/>
                    </a:lnTo>
                    <a:lnTo>
                      <a:pt x="19940" y="2468"/>
                    </a:lnTo>
                    <a:cubicBezTo>
                      <a:pt x="19984" y="1989"/>
                      <a:pt x="19280" y="1666"/>
                      <a:pt x="18787" y="1666"/>
                    </a:cubicBezTo>
                    <a:cubicBezTo>
                      <a:pt x="18591" y="1666"/>
                      <a:pt x="18429" y="1717"/>
                      <a:pt x="18360" y="1829"/>
                    </a:cubicBezTo>
                    <a:lnTo>
                      <a:pt x="15806" y="826"/>
                    </a:lnTo>
                    <a:cubicBezTo>
                      <a:pt x="15764" y="317"/>
                      <a:pt x="15085" y="0"/>
                      <a:pt x="14626" y="0"/>
                    </a:cubicBezTo>
                    <a:close/>
                  </a:path>
                </a:pathLst>
              </a:custGeom>
              <a:solidFill>
                <a:srgbClr val="FF64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1" name="Google Shape;1451;p31"/>
              <p:cNvSpPr/>
              <p:nvPr/>
            </p:nvSpPr>
            <p:spPr>
              <a:xfrm>
                <a:off x="2306125" y="1680300"/>
                <a:ext cx="420575" cy="927350"/>
              </a:xfrm>
              <a:custGeom>
                <a:avLst/>
                <a:gdLst/>
                <a:ahLst/>
                <a:cxnLst/>
                <a:rect l="l" t="t" r="r" b="b"/>
                <a:pathLst>
                  <a:path w="16823" h="37094" extrusionOk="0">
                    <a:moveTo>
                      <a:pt x="15076" y="0"/>
                    </a:moveTo>
                    <a:cubicBezTo>
                      <a:pt x="14765" y="0"/>
                      <a:pt x="14464" y="93"/>
                      <a:pt x="14225" y="315"/>
                    </a:cubicBezTo>
                    <a:lnTo>
                      <a:pt x="0" y="36060"/>
                    </a:lnTo>
                    <a:lnTo>
                      <a:pt x="2553" y="37094"/>
                    </a:lnTo>
                    <a:lnTo>
                      <a:pt x="16779" y="1318"/>
                    </a:lnTo>
                    <a:cubicBezTo>
                      <a:pt x="16823" y="675"/>
                      <a:pt x="15913" y="0"/>
                      <a:pt x="150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452" name="Google Shape;1452;p31"/>
          <p:cNvGrpSpPr/>
          <p:nvPr/>
        </p:nvGrpSpPr>
        <p:grpSpPr>
          <a:xfrm>
            <a:off x="1389238" y="3064439"/>
            <a:ext cx="1519294" cy="1760777"/>
            <a:chOff x="374513" y="3152476"/>
            <a:chExt cx="1519294" cy="1760777"/>
          </a:xfrm>
        </p:grpSpPr>
        <p:sp>
          <p:nvSpPr>
            <p:cNvPr id="1453" name="Google Shape;1453;p31"/>
            <p:cNvSpPr/>
            <p:nvPr/>
          </p:nvSpPr>
          <p:spPr>
            <a:xfrm>
              <a:off x="661153" y="3251277"/>
              <a:ext cx="1018493" cy="1027730"/>
            </a:xfrm>
            <a:custGeom>
              <a:avLst/>
              <a:gdLst/>
              <a:ahLst/>
              <a:cxnLst/>
              <a:rect l="l" t="t" r="r" b="b"/>
              <a:pathLst>
                <a:path w="36719" h="37052" extrusionOk="0">
                  <a:moveTo>
                    <a:pt x="5135" y="1"/>
                  </a:moveTo>
                  <a:cubicBezTo>
                    <a:pt x="3952" y="1"/>
                    <a:pt x="2145" y="189"/>
                    <a:pt x="1" y="1033"/>
                  </a:cubicBezTo>
                  <a:cubicBezTo>
                    <a:pt x="90" y="1023"/>
                    <a:pt x="185" y="1019"/>
                    <a:pt x="284" y="1019"/>
                  </a:cubicBezTo>
                  <a:cubicBezTo>
                    <a:pt x="3959" y="1019"/>
                    <a:pt x="14163" y="7532"/>
                    <a:pt x="21947" y="16322"/>
                  </a:cubicBezTo>
                  <a:cubicBezTo>
                    <a:pt x="29941" y="25380"/>
                    <a:pt x="30001" y="31064"/>
                    <a:pt x="30001" y="31064"/>
                  </a:cubicBezTo>
                  <a:lnTo>
                    <a:pt x="34926" y="37052"/>
                  </a:lnTo>
                  <a:cubicBezTo>
                    <a:pt x="36719" y="33647"/>
                    <a:pt x="33315" y="27325"/>
                    <a:pt x="24105" y="15775"/>
                  </a:cubicBezTo>
                  <a:cubicBezTo>
                    <a:pt x="14925" y="4224"/>
                    <a:pt x="6627" y="121"/>
                    <a:pt x="6627" y="121"/>
                  </a:cubicBezTo>
                  <a:cubicBezTo>
                    <a:pt x="6627" y="121"/>
                    <a:pt x="6081" y="1"/>
                    <a:pt x="5135"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4" name="Google Shape;1454;p31"/>
            <p:cNvSpPr/>
            <p:nvPr/>
          </p:nvSpPr>
          <p:spPr>
            <a:xfrm>
              <a:off x="531314" y="3248836"/>
              <a:ext cx="313683" cy="211526"/>
            </a:xfrm>
            <a:custGeom>
              <a:avLst/>
              <a:gdLst/>
              <a:ahLst/>
              <a:cxnLst/>
              <a:rect l="l" t="t" r="r" b="b"/>
              <a:pathLst>
                <a:path w="11309" h="7626" extrusionOk="0">
                  <a:moveTo>
                    <a:pt x="9014" y="0"/>
                  </a:moveTo>
                  <a:cubicBezTo>
                    <a:pt x="7675" y="0"/>
                    <a:pt x="5986" y="217"/>
                    <a:pt x="4621" y="1091"/>
                  </a:cubicBezTo>
                  <a:cubicBezTo>
                    <a:pt x="2311" y="2610"/>
                    <a:pt x="639" y="4951"/>
                    <a:pt x="1" y="7626"/>
                  </a:cubicBezTo>
                  <a:lnTo>
                    <a:pt x="7114" y="5164"/>
                  </a:lnTo>
                  <a:cubicBezTo>
                    <a:pt x="7114" y="5164"/>
                    <a:pt x="8147" y="239"/>
                    <a:pt x="11308" y="209"/>
                  </a:cubicBezTo>
                  <a:cubicBezTo>
                    <a:pt x="11308" y="209"/>
                    <a:pt x="10330" y="0"/>
                    <a:pt x="9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5" name="Google Shape;1455;p31"/>
            <p:cNvSpPr/>
            <p:nvPr/>
          </p:nvSpPr>
          <p:spPr>
            <a:xfrm>
              <a:off x="961300" y="3154335"/>
              <a:ext cx="932507" cy="1101068"/>
            </a:xfrm>
            <a:custGeom>
              <a:avLst/>
              <a:gdLst/>
              <a:ahLst/>
              <a:cxnLst/>
              <a:rect l="l" t="t" r="r" b="b"/>
              <a:pathLst>
                <a:path w="33619" h="39696" extrusionOk="0">
                  <a:moveTo>
                    <a:pt x="3789" y="0"/>
                  </a:moveTo>
                  <a:cubicBezTo>
                    <a:pt x="2507" y="0"/>
                    <a:pt x="1229" y="231"/>
                    <a:pt x="1" y="698"/>
                  </a:cubicBezTo>
                  <a:cubicBezTo>
                    <a:pt x="3132" y="2127"/>
                    <a:pt x="13344" y="8175"/>
                    <a:pt x="20487" y="17902"/>
                  </a:cubicBezTo>
                  <a:cubicBezTo>
                    <a:pt x="27630" y="27629"/>
                    <a:pt x="27205" y="33282"/>
                    <a:pt x="27205" y="33282"/>
                  </a:cubicBezTo>
                  <a:lnTo>
                    <a:pt x="31521" y="39696"/>
                  </a:lnTo>
                  <a:cubicBezTo>
                    <a:pt x="33618" y="36474"/>
                    <a:pt x="30761" y="29878"/>
                    <a:pt x="22676" y="17537"/>
                  </a:cubicBezTo>
                  <a:cubicBezTo>
                    <a:pt x="14591" y="5227"/>
                    <a:pt x="6688" y="394"/>
                    <a:pt x="6688" y="394"/>
                  </a:cubicBezTo>
                  <a:cubicBezTo>
                    <a:pt x="5732" y="132"/>
                    <a:pt x="4759" y="0"/>
                    <a:pt x="3789"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6" name="Google Shape;1456;p31"/>
            <p:cNvSpPr/>
            <p:nvPr/>
          </p:nvSpPr>
          <p:spPr>
            <a:xfrm>
              <a:off x="843277" y="3152476"/>
              <a:ext cx="303531" cy="157826"/>
            </a:xfrm>
            <a:custGeom>
              <a:avLst/>
              <a:gdLst/>
              <a:ahLst/>
              <a:cxnLst/>
              <a:rect l="l" t="t" r="r" b="b"/>
              <a:pathLst>
                <a:path w="10943" h="5690" extrusionOk="0">
                  <a:moveTo>
                    <a:pt x="7691" y="1"/>
                  </a:moveTo>
                  <a:cubicBezTo>
                    <a:pt x="6572" y="1"/>
                    <a:pt x="5324" y="181"/>
                    <a:pt x="4225" y="765"/>
                  </a:cubicBezTo>
                  <a:cubicBezTo>
                    <a:pt x="122" y="2923"/>
                    <a:pt x="0" y="5689"/>
                    <a:pt x="0" y="5689"/>
                  </a:cubicBezTo>
                  <a:lnTo>
                    <a:pt x="6353" y="4990"/>
                  </a:lnTo>
                  <a:cubicBezTo>
                    <a:pt x="6353" y="4990"/>
                    <a:pt x="7732" y="450"/>
                    <a:pt x="10687" y="450"/>
                  </a:cubicBezTo>
                  <a:cubicBezTo>
                    <a:pt x="10771" y="450"/>
                    <a:pt x="10856" y="454"/>
                    <a:pt x="10943" y="461"/>
                  </a:cubicBezTo>
                  <a:cubicBezTo>
                    <a:pt x="10943" y="461"/>
                    <a:pt x="9481" y="1"/>
                    <a:pt x="7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7" name="Google Shape;1457;p31"/>
            <p:cNvSpPr/>
            <p:nvPr/>
          </p:nvSpPr>
          <p:spPr>
            <a:xfrm>
              <a:off x="728610" y="3276851"/>
              <a:ext cx="1164337" cy="1325076"/>
            </a:xfrm>
            <a:custGeom>
              <a:avLst/>
              <a:gdLst/>
              <a:ahLst/>
              <a:cxnLst/>
              <a:rect l="l" t="t" r="r" b="b"/>
              <a:pathLst>
                <a:path w="41977" h="47772" extrusionOk="0">
                  <a:moveTo>
                    <a:pt x="6566" y="1"/>
                  </a:moveTo>
                  <a:cubicBezTo>
                    <a:pt x="2557" y="1"/>
                    <a:pt x="1" y="1509"/>
                    <a:pt x="1" y="1509"/>
                  </a:cubicBezTo>
                  <a:lnTo>
                    <a:pt x="33679" y="47771"/>
                  </a:lnTo>
                  <a:cubicBezTo>
                    <a:pt x="33679" y="47771"/>
                    <a:pt x="41916" y="42391"/>
                    <a:pt x="41947" y="39078"/>
                  </a:cubicBezTo>
                  <a:cubicBezTo>
                    <a:pt x="41977" y="35735"/>
                    <a:pt x="33649" y="19959"/>
                    <a:pt x="21977" y="7679"/>
                  </a:cubicBezTo>
                  <a:cubicBezTo>
                    <a:pt x="16119" y="1532"/>
                    <a:pt x="10606" y="1"/>
                    <a:pt x="6566" y="1"/>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8" name="Google Shape;1458;p31"/>
            <p:cNvSpPr/>
            <p:nvPr/>
          </p:nvSpPr>
          <p:spPr>
            <a:xfrm>
              <a:off x="374513" y="3309249"/>
              <a:ext cx="1412227" cy="1604004"/>
            </a:xfrm>
            <a:custGeom>
              <a:avLst/>
              <a:gdLst/>
              <a:ahLst/>
              <a:cxnLst/>
              <a:rect l="l" t="t" r="r" b="b"/>
              <a:pathLst>
                <a:path w="50914" h="57828" extrusionOk="0">
                  <a:moveTo>
                    <a:pt x="15544" y="1"/>
                  </a:moveTo>
                  <a:cubicBezTo>
                    <a:pt x="13890" y="1"/>
                    <a:pt x="12282" y="341"/>
                    <a:pt x="10760" y="1071"/>
                  </a:cubicBezTo>
                  <a:cubicBezTo>
                    <a:pt x="4377" y="4110"/>
                    <a:pt x="0" y="9460"/>
                    <a:pt x="2006" y="20129"/>
                  </a:cubicBezTo>
                  <a:cubicBezTo>
                    <a:pt x="3435" y="27910"/>
                    <a:pt x="11733" y="44324"/>
                    <a:pt x="16688" y="53655"/>
                  </a:cubicBezTo>
                  <a:cubicBezTo>
                    <a:pt x="18100" y="56311"/>
                    <a:pt x="20829" y="57827"/>
                    <a:pt x="23646" y="57827"/>
                  </a:cubicBezTo>
                  <a:cubicBezTo>
                    <a:pt x="24891" y="57827"/>
                    <a:pt x="26153" y="57531"/>
                    <a:pt x="27326" y="56907"/>
                  </a:cubicBezTo>
                  <a:lnTo>
                    <a:pt x="45594" y="47150"/>
                  </a:lnTo>
                  <a:cubicBezTo>
                    <a:pt x="49485" y="45083"/>
                    <a:pt x="50913" y="40220"/>
                    <a:pt x="48755" y="36390"/>
                  </a:cubicBezTo>
                  <a:cubicBezTo>
                    <a:pt x="45715" y="30919"/>
                    <a:pt x="41217" y="23047"/>
                    <a:pt x="36566" y="15539"/>
                  </a:cubicBezTo>
                  <a:cubicBezTo>
                    <a:pt x="31016" y="6618"/>
                    <a:pt x="22839" y="1"/>
                    <a:pt x="155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9" name="Google Shape;1459;p31"/>
            <p:cNvSpPr/>
            <p:nvPr/>
          </p:nvSpPr>
          <p:spPr>
            <a:xfrm>
              <a:off x="688141" y="3984906"/>
              <a:ext cx="992365" cy="856673"/>
            </a:xfrm>
            <a:custGeom>
              <a:avLst/>
              <a:gdLst/>
              <a:ahLst/>
              <a:cxnLst/>
              <a:rect l="l" t="t" r="r" b="b"/>
              <a:pathLst>
                <a:path w="35777" h="30885" extrusionOk="0">
                  <a:moveTo>
                    <a:pt x="23949" y="0"/>
                  </a:moveTo>
                  <a:cubicBezTo>
                    <a:pt x="22591" y="0"/>
                    <a:pt x="20896" y="655"/>
                    <a:pt x="18420" y="1849"/>
                  </a:cubicBezTo>
                  <a:cubicBezTo>
                    <a:pt x="12797" y="4554"/>
                    <a:pt x="1" y="11454"/>
                    <a:pt x="1338" y="15861"/>
                  </a:cubicBezTo>
                  <a:cubicBezTo>
                    <a:pt x="2415" y="19483"/>
                    <a:pt x="8002" y="30885"/>
                    <a:pt x="11714" y="30885"/>
                  </a:cubicBezTo>
                  <a:cubicBezTo>
                    <a:pt x="11771" y="30885"/>
                    <a:pt x="11828" y="30882"/>
                    <a:pt x="11885" y="30877"/>
                  </a:cubicBezTo>
                  <a:cubicBezTo>
                    <a:pt x="15594" y="30481"/>
                    <a:pt x="30153" y="21697"/>
                    <a:pt x="32646" y="20268"/>
                  </a:cubicBezTo>
                  <a:cubicBezTo>
                    <a:pt x="33314" y="19934"/>
                    <a:pt x="33861" y="19417"/>
                    <a:pt x="34287" y="18809"/>
                  </a:cubicBezTo>
                  <a:cubicBezTo>
                    <a:pt x="35776" y="16347"/>
                    <a:pt x="33770" y="12548"/>
                    <a:pt x="30335" y="6651"/>
                  </a:cubicBezTo>
                  <a:cubicBezTo>
                    <a:pt x="27666" y="2008"/>
                    <a:pt x="26326" y="0"/>
                    <a:pt x="239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0" name="Google Shape;1460;p31"/>
            <p:cNvSpPr/>
            <p:nvPr/>
          </p:nvSpPr>
          <p:spPr>
            <a:xfrm>
              <a:off x="441943" y="3403057"/>
              <a:ext cx="927459" cy="824830"/>
            </a:xfrm>
            <a:custGeom>
              <a:avLst/>
              <a:gdLst/>
              <a:ahLst/>
              <a:cxnLst/>
              <a:rect l="l" t="t" r="r" b="b"/>
              <a:pathLst>
                <a:path w="33437" h="29737" extrusionOk="0">
                  <a:moveTo>
                    <a:pt x="17316" y="0"/>
                  </a:moveTo>
                  <a:cubicBezTo>
                    <a:pt x="13079" y="0"/>
                    <a:pt x="2751" y="4137"/>
                    <a:pt x="1338" y="8783"/>
                  </a:cubicBezTo>
                  <a:cubicBezTo>
                    <a:pt x="1" y="13099"/>
                    <a:pt x="3436" y="21823"/>
                    <a:pt x="6627" y="27476"/>
                  </a:cubicBezTo>
                  <a:cubicBezTo>
                    <a:pt x="7541" y="29104"/>
                    <a:pt x="8420" y="29737"/>
                    <a:pt x="9368" y="29737"/>
                  </a:cubicBezTo>
                  <a:cubicBezTo>
                    <a:pt x="11732" y="29737"/>
                    <a:pt x="14526" y="25803"/>
                    <a:pt x="19363" y="23525"/>
                  </a:cubicBezTo>
                  <a:cubicBezTo>
                    <a:pt x="26141" y="20333"/>
                    <a:pt x="33436" y="19178"/>
                    <a:pt x="30062" y="14041"/>
                  </a:cubicBezTo>
                  <a:cubicBezTo>
                    <a:pt x="26688" y="8905"/>
                    <a:pt x="21430" y="1336"/>
                    <a:pt x="18542" y="181"/>
                  </a:cubicBezTo>
                  <a:cubicBezTo>
                    <a:pt x="18236" y="59"/>
                    <a:pt x="17819" y="0"/>
                    <a:pt x="17316"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1" name="Google Shape;1461;p31"/>
            <p:cNvSpPr/>
            <p:nvPr/>
          </p:nvSpPr>
          <p:spPr>
            <a:xfrm>
              <a:off x="441943" y="3404499"/>
              <a:ext cx="846521" cy="822278"/>
            </a:xfrm>
            <a:custGeom>
              <a:avLst/>
              <a:gdLst/>
              <a:ahLst/>
              <a:cxnLst/>
              <a:rect l="l" t="t" r="r" b="b"/>
              <a:pathLst>
                <a:path w="30519" h="29645" extrusionOk="0">
                  <a:moveTo>
                    <a:pt x="17164" y="0"/>
                  </a:moveTo>
                  <a:cubicBezTo>
                    <a:pt x="12922" y="0"/>
                    <a:pt x="2717" y="4127"/>
                    <a:pt x="1308" y="8761"/>
                  </a:cubicBezTo>
                  <a:cubicBezTo>
                    <a:pt x="1" y="13078"/>
                    <a:pt x="3436" y="21771"/>
                    <a:pt x="6627" y="27424"/>
                  </a:cubicBezTo>
                  <a:cubicBezTo>
                    <a:pt x="7524" y="29022"/>
                    <a:pt x="8335" y="29645"/>
                    <a:pt x="9187" y="29645"/>
                  </a:cubicBezTo>
                  <a:cubicBezTo>
                    <a:pt x="11365" y="29645"/>
                    <a:pt x="13813" y="25572"/>
                    <a:pt x="18664" y="23321"/>
                  </a:cubicBezTo>
                  <a:cubicBezTo>
                    <a:pt x="25381" y="20160"/>
                    <a:pt x="30518" y="18762"/>
                    <a:pt x="28451" y="14962"/>
                  </a:cubicBezTo>
                  <a:cubicBezTo>
                    <a:pt x="25533" y="9582"/>
                    <a:pt x="21278" y="1375"/>
                    <a:pt x="18421" y="190"/>
                  </a:cubicBezTo>
                  <a:cubicBezTo>
                    <a:pt x="18108" y="61"/>
                    <a:pt x="17680" y="0"/>
                    <a:pt x="171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2" name="Google Shape;1462;p31"/>
            <p:cNvSpPr/>
            <p:nvPr/>
          </p:nvSpPr>
          <p:spPr>
            <a:xfrm>
              <a:off x="862666" y="3969401"/>
              <a:ext cx="71119" cy="57167"/>
            </a:xfrm>
            <a:custGeom>
              <a:avLst/>
              <a:gdLst/>
              <a:ahLst/>
              <a:cxnLst/>
              <a:rect l="l" t="t" r="r" b="b"/>
              <a:pathLst>
                <a:path w="2564" h="2061" extrusionOk="0">
                  <a:moveTo>
                    <a:pt x="1296" y="1"/>
                  </a:moveTo>
                  <a:cubicBezTo>
                    <a:pt x="1127" y="1"/>
                    <a:pt x="954" y="41"/>
                    <a:pt x="791" y="128"/>
                  </a:cubicBezTo>
                  <a:cubicBezTo>
                    <a:pt x="0" y="554"/>
                    <a:pt x="122" y="1739"/>
                    <a:pt x="1004" y="2013"/>
                  </a:cubicBezTo>
                  <a:cubicBezTo>
                    <a:pt x="1106" y="2046"/>
                    <a:pt x="1207" y="2061"/>
                    <a:pt x="1305" y="2061"/>
                  </a:cubicBezTo>
                  <a:cubicBezTo>
                    <a:pt x="2020" y="2061"/>
                    <a:pt x="2563" y="1245"/>
                    <a:pt x="2189" y="523"/>
                  </a:cubicBezTo>
                  <a:cubicBezTo>
                    <a:pt x="2002" y="191"/>
                    <a:pt x="1659" y="1"/>
                    <a:pt x="12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3" name="Google Shape;1463;p31"/>
            <p:cNvSpPr/>
            <p:nvPr/>
          </p:nvSpPr>
          <p:spPr>
            <a:xfrm>
              <a:off x="931788" y="3984546"/>
              <a:ext cx="748718" cy="856201"/>
            </a:xfrm>
            <a:custGeom>
              <a:avLst/>
              <a:gdLst/>
              <a:ahLst/>
              <a:cxnLst/>
              <a:rect l="l" t="t" r="r" b="b"/>
              <a:pathLst>
                <a:path w="26993" h="30868" extrusionOk="0">
                  <a:moveTo>
                    <a:pt x="15161" y="0"/>
                  </a:moveTo>
                  <a:cubicBezTo>
                    <a:pt x="14389" y="0"/>
                    <a:pt x="13507" y="213"/>
                    <a:pt x="12433" y="616"/>
                  </a:cubicBezTo>
                  <a:cubicBezTo>
                    <a:pt x="12442" y="616"/>
                    <a:pt x="12717" y="544"/>
                    <a:pt x="13160" y="544"/>
                  </a:cubicBezTo>
                  <a:cubicBezTo>
                    <a:pt x="14159" y="544"/>
                    <a:pt x="16010" y="909"/>
                    <a:pt x="17570" y="3290"/>
                  </a:cubicBezTo>
                  <a:cubicBezTo>
                    <a:pt x="19819" y="6695"/>
                    <a:pt x="24500" y="14050"/>
                    <a:pt x="24226" y="16604"/>
                  </a:cubicBezTo>
                  <a:cubicBezTo>
                    <a:pt x="23922" y="19187"/>
                    <a:pt x="13010" y="24962"/>
                    <a:pt x="8269" y="27242"/>
                  </a:cubicBezTo>
                  <a:cubicBezTo>
                    <a:pt x="4926" y="28839"/>
                    <a:pt x="3418" y="29392"/>
                    <a:pt x="1968" y="29392"/>
                  </a:cubicBezTo>
                  <a:cubicBezTo>
                    <a:pt x="1348" y="29392"/>
                    <a:pt x="739" y="29290"/>
                    <a:pt x="1" y="29127"/>
                  </a:cubicBezTo>
                  <a:lnTo>
                    <a:pt x="1" y="29127"/>
                  </a:lnTo>
                  <a:cubicBezTo>
                    <a:pt x="1029" y="30212"/>
                    <a:pt x="2030" y="30867"/>
                    <a:pt x="2928" y="30867"/>
                  </a:cubicBezTo>
                  <a:cubicBezTo>
                    <a:pt x="2986" y="30867"/>
                    <a:pt x="3044" y="30865"/>
                    <a:pt x="3101" y="30859"/>
                  </a:cubicBezTo>
                  <a:cubicBezTo>
                    <a:pt x="6840" y="30494"/>
                    <a:pt x="21369" y="21710"/>
                    <a:pt x="23892" y="20281"/>
                  </a:cubicBezTo>
                  <a:cubicBezTo>
                    <a:pt x="24530" y="19917"/>
                    <a:pt x="25077" y="19430"/>
                    <a:pt x="25503" y="18822"/>
                  </a:cubicBezTo>
                  <a:cubicBezTo>
                    <a:pt x="26992" y="16391"/>
                    <a:pt x="24986" y="12561"/>
                    <a:pt x="21551" y="6664"/>
                  </a:cubicBezTo>
                  <a:cubicBezTo>
                    <a:pt x="18868" y="2008"/>
                    <a:pt x="17534" y="0"/>
                    <a:pt x="15161" y="0"/>
                  </a:cubicBezTo>
                  <a:close/>
                </a:path>
              </a:pathLst>
            </a:custGeom>
            <a:solidFill>
              <a:srgbClr val="D7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64" name="Google Shape;1464;p31"/>
          <p:cNvSpPr/>
          <p:nvPr/>
        </p:nvSpPr>
        <p:spPr>
          <a:xfrm>
            <a:off x="7635391" y="1729171"/>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5" name="Google Shape;1465;p31"/>
          <p:cNvSpPr/>
          <p:nvPr/>
        </p:nvSpPr>
        <p:spPr>
          <a:xfrm>
            <a:off x="2673171" y="287083"/>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6" name="Google Shape;1466;p31"/>
          <p:cNvSpPr/>
          <p:nvPr/>
        </p:nvSpPr>
        <p:spPr>
          <a:xfrm>
            <a:off x="6007570" y="446474"/>
            <a:ext cx="274019" cy="264255"/>
          </a:xfrm>
          <a:custGeom>
            <a:avLst/>
            <a:gdLst/>
            <a:ahLst/>
            <a:cxnLst/>
            <a:rect l="l" t="t" r="r" b="b"/>
            <a:pathLst>
              <a:path w="9879" h="9527" extrusionOk="0">
                <a:moveTo>
                  <a:pt x="6584" y="0"/>
                </a:moveTo>
                <a:cubicBezTo>
                  <a:pt x="6423" y="0"/>
                  <a:pt x="6258" y="51"/>
                  <a:pt x="6110" y="164"/>
                </a:cubicBezTo>
                <a:lnTo>
                  <a:pt x="4529" y="1380"/>
                </a:lnTo>
                <a:cubicBezTo>
                  <a:pt x="4385" y="1483"/>
                  <a:pt x="4226" y="1544"/>
                  <a:pt x="4053" y="1544"/>
                </a:cubicBezTo>
                <a:cubicBezTo>
                  <a:pt x="3972" y="1544"/>
                  <a:pt x="3887" y="1531"/>
                  <a:pt x="3800" y="1502"/>
                </a:cubicBezTo>
                <a:lnTo>
                  <a:pt x="1946" y="894"/>
                </a:lnTo>
                <a:cubicBezTo>
                  <a:pt x="1867" y="871"/>
                  <a:pt x="1790" y="861"/>
                  <a:pt x="1714" y="861"/>
                </a:cubicBezTo>
                <a:cubicBezTo>
                  <a:pt x="1177" y="861"/>
                  <a:pt x="756" y="1394"/>
                  <a:pt x="943" y="1927"/>
                </a:cubicBezTo>
                <a:lnTo>
                  <a:pt x="1611" y="3781"/>
                </a:lnTo>
                <a:cubicBezTo>
                  <a:pt x="1702" y="4024"/>
                  <a:pt x="1672" y="4298"/>
                  <a:pt x="1520" y="4511"/>
                </a:cubicBezTo>
                <a:lnTo>
                  <a:pt x="365" y="6091"/>
                </a:lnTo>
                <a:cubicBezTo>
                  <a:pt x="0" y="6638"/>
                  <a:pt x="395" y="7368"/>
                  <a:pt x="1034" y="7368"/>
                </a:cubicBezTo>
                <a:lnTo>
                  <a:pt x="3009" y="7307"/>
                </a:lnTo>
                <a:cubicBezTo>
                  <a:pt x="3034" y="7304"/>
                  <a:pt x="3059" y="7302"/>
                  <a:pt x="3084" y="7302"/>
                </a:cubicBezTo>
                <a:cubicBezTo>
                  <a:pt x="3302" y="7302"/>
                  <a:pt x="3514" y="7420"/>
                  <a:pt x="3678" y="7611"/>
                </a:cubicBezTo>
                <a:lnTo>
                  <a:pt x="4833" y="9192"/>
                </a:lnTo>
                <a:cubicBezTo>
                  <a:pt x="4986" y="9420"/>
                  <a:pt x="5223" y="9527"/>
                  <a:pt x="5461" y="9527"/>
                </a:cubicBezTo>
                <a:cubicBezTo>
                  <a:pt x="5792" y="9527"/>
                  <a:pt x="6125" y="9320"/>
                  <a:pt x="6231" y="8948"/>
                </a:cubicBezTo>
                <a:lnTo>
                  <a:pt x="6779" y="7064"/>
                </a:lnTo>
                <a:cubicBezTo>
                  <a:pt x="6839" y="6790"/>
                  <a:pt x="7052" y="6608"/>
                  <a:pt x="7295" y="6517"/>
                </a:cubicBezTo>
                <a:lnTo>
                  <a:pt x="9149" y="5909"/>
                </a:lnTo>
                <a:cubicBezTo>
                  <a:pt x="9788" y="5696"/>
                  <a:pt x="9879" y="4875"/>
                  <a:pt x="9362" y="4511"/>
                </a:cubicBezTo>
                <a:lnTo>
                  <a:pt x="7721" y="3386"/>
                </a:lnTo>
                <a:cubicBezTo>
                  <a:pt x="7508" y="3234"/>
                  <a:pt x="7386" y="2991"/>
                  <a:pt x="7386" y="2748"/>
                </a:cubicBezTo>
                <a:lnTo>
                  <a:pt x="7386" y="772"/>
                </a:lnTo>
                <a:cubicBezTo>
                  <a:pt x="7365" y="316"/>
                  <a:pt x="6987" y="0"/>
                  <a:pt x="65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7" name="Google Shape;1467;p31"/>
          <p:cNvSpPr/>
          <p:nvPr/>
        </p:nvSpPr>
        <p:spPr>
          <a:xfrm>
            <a:off x="1267411" y="113140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468" name="Google Shape;1468;p31"/>
          <p:cNvGrpSpPr/>
          <p:nvPr/>
        </p:nvGrpSpPr>
        <p:grpSpPr>
          <a:xfrm>
            <a:off x="6848809" y="933561"/>
            <a:ext cx="935003" cy="861693"/>
            <a:chOff x="6708722" y="1052986"/>
            <a:chExt cx="935003" cy="861693"/>
          </a:xfrm>
        </p:grpSpPr>
        <p:sp>
          <p:nvSpPr>
            <p:cNvPr id="1469" name="Google Shape;1469;p31"/>
            <p:cNvSpPr/>
            <p:nvPr/>
          </p:nvSpPr>
          <p:spPr>
            <a:xfrm>
              <a:off x="6994529" y="1096756"/>
              <a:ext cx="598631" cy="524599"/>
            </a:xfrm>
            <a:custGeom>
              <a:avLst/>
              <a:gdLst/>
              <a:ahLst/>
              <a:cxnLst/>
              <a:rect l="l" t="t" r="r" b="b"/>
              <a:pathLst>
                <a:path w="21582" h="18913" extrusionOk="0">
                  <a:moveTo>
                    <a:pt x="10806" y="1"/>
                  </a:moveTo>
                  <a:cubicBezTo>
                    <a:pt x="7529" y="1"/>
                    <a:pt x="4342" y="1699"/>
                    <a:pt x="2584" y="4745"/>
                  </a:cubicBezTo>
                  <a:cubicBezTo>
                    <a:pt x="0" y="9274"/>
                    <a:pt x="1550" y="15049"/>
                    <a:pt x="6079" y="17663"/>
                  </a:cubicBezTo>
                  <a:cubicBezTo>
                    <a:pt x="7562" y="18509"/>
                    <a:pt x="9179" y="18912"/>
                    <a:pt x="10775" y="18912"/>
                  </a:cubicBezTo>
                  <a:cubicBezTo>
                    <a:pt x="14052" y="18912"/>
                    <a:pt x="17240" y="17214"/>
                    <a:pt x="18997" y="14168"/>
                  </a:cubicBezTo>
                  <a:cubicBezTo>
                    <a:pt x="21581" y="9639"/>
                    <a:pt x="20031" y="3864"/>
                    <a:pt x="15502" y="1250"/>
                  </a:cubicBezTo>
                  <a:cubicBezTo>
                    <a:pt x="14019" y="404"/>
                    <a:pt x="12402" y="1"/>
                    <a:pt x="10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0" name="Google Shape;1470;p31"/>
            <p:cNvSpPr/>
            <p:nvPr/>
          </p:nvSpPr>
          <p:spPr>
            <a:xfrm>
              <a:off x="6960800" y="1524274"/>
              <a:ext cx="155996" cy="153472"/>
            </a:xfrm>
            <a:custGeom>
              <a:avLst/>
              <a:gdLst/>
              <a:ahLst/>
              <a:cxnLst/>
              <a:rect l="l" t="t" r="r" b="b"/>
              <a:pathLst>
                <a:path w="5624" h="5533" extrusionOk="0">
                  <a:moveTo>
                    <a:pt x="3465" y="1"/>
                  </a:moveTo>
                  <a:lnTo>
                    <a:pt x="0" y="3284"/>
                  </a:lnTo>
                  <a:lnTo>
                    <a:pt x="2128" y="5533"/>
                  </a:lnTo>
                  <a:lnTo>
                    <a:pt x="5624" y="2250"/>
                  </a:lnTo>
                  <a:lnTo>
                    <a:pt x="346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1" name="Google Shape;1471;p31"/>
            <p:cNvSpPr/>
            <p:nvPr/>
          </p:nvSpPr>
          <p:spPr>
            <a:xfrm>
              <a:off x="6943936" y="1052986"/>
              <a:ext cx="699789" cy="611778"/>
            </a:xfrm>
            <a:custGeom>
              <a:avLst/>
              <a:gdLst/>
              <a:ahLst/>
              <a:cxnLst/>
              <a:rect l="l" t="t" r="r" b="b"/>
              <a:pathLst>
                <a:path w="25229" h="22056" extrusionOk="0">
                  <a:moveTo>
                    <a:pt x="12596" y="1578"/>
                  </a:moveTo>
                  <a:cubicBezTo>
                    <a:pt x="12683" y="1578"/>
                    <a:pt x="12770" y="1579"/>
                    <a:pt x="12858" y="1581"/>
                  </a:cubicBezTo>
                  <a:cubicBezTo>
                    <a:pt x="21277" y="1825"/>
                    <a:pt x="25229" y="12098"/>
                    <a:pt x="19119" y="17904"/>
                  </a:cubicBezTo>
                  <a:cubicBezTo>
                    <a:pt x="17286" y="19634"/>
                    <a:pt x="14943" y="20495"/>
                    <a:pt x="12606" y="20495"/>
                  </a:cubicBezTo>
                  <a:cubicBezTo>
                    <a:pt x="10100" y="20495"/>
                    <a:pt x="7601" y="19505"/>
                    <a:pt x="5745" y="17539"/>
                  </a:cubicBezTo>
                  <a:cubicBezTo>
                    <a:pt x="0" y="11493"/>
                    <a:pt x="4345" y="1578"/>
                    <a:pt x="12596" y="1578"/>
                  </a:cubicBezTo>
                  <a:close/>
                  <a:moveTo>
                    <a:pt x="12684" y="1"/>
                  </a:moveTo>
                  <a:cubicBezTo>
                    <a:pt x="7121" y="1"/>
                    <a:pt x="1763" y="4231"/>
                    <a:pt x="1581" y="10761"/>
                  </a:cubicBezTo>
                  <a:cubicBezTo>
                    <a:pt x="1459" y="15199"/>
                    <a:pt x="4043" y="19302"/>
                    <a:pt x="8116" y="21095"/>
                  </a:cubicBezTo>
                  <a:cubicBezTo>
                    <a:pt x="9559" y="21741"/>
                    <a:pt x="11089" y="22056"/>
                    <a:pt x="12607" y="22056"/>
                  </a:cubicBezTo>
                  <a:cubicBezTo>
                    <a:pt x="15375" y="22056"/>
                    <a:pt x="18102" y="21011"/>
                    <a:pt x="20183" y="19028"/>
                  </a:cubicBezTo>
                  <a:cubicBezTo>
                    <a:pt x="24591" y="14834"/>
                    <a:pt x="24773" y="7873"/>
                    <a:pt x="20609" y="3466"/>
                  </a:cubicBezTo>
                  <a:cubicBezTo>
                    <a:pt x="18339" y="1074"/>
                    <a:pt x="15485" y="1"/>
                    <a:pt x="12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2" name="Google Shape;1472;p31"/>
            <p:cNvSpPr/>
            <p:nvPr/>
          </p:nvSpPr>
          <p:spPr>
            <a:xfrm>
              <a:off x="7440520" y="1212338"/>
              <a:ext cx="89398" cy="301867"/>
            </a:xfrm>
            <a:custGeom>
              <a:avLst/>
              <a:gdLst/>
              <a:ahLst/>
              <a:cxnLst/>
              <a:rect l="l" t="t" r="r" b="b"/>
              <a:pathLst>
                <a:path w="3223" h="10883" fill="none" extrusionOk="0">
                  <a:moveTo>
                    <a:pt x="304" y="1"/>
                  </a:moveTo>
                  <a:cubicBezTo>
                    <a:pt x="3222" y="3071"/>
                    <a:pt x="3101" y="7964"/>
                    <a:pt x="1" y="10882"/>
                  </a:cubicBezTo>
                </a:path>
              </a:pathLst>
            </a:custGeom>
            <a:noFill/>
            <a:ln w="46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3" name="Google Shape;1473;p31"/>
            <p:cNvSpPr/>
            <p:nvPr/>
          </p:nvSpPr>
          <p:spPr>
            <a:xfrm>
              <a:off x="6708722" y="1583604"/>
              <a:ext cx="347384" cy="331075"/>
            </a:xfrm>
            <a:custGeom>
              <a:avLst/>
              <a:gdLst/>
              <a:ahLst/>
              <a:cxnLst/>
              <a:rect l="l" t="t" r="r" b="b"/>
              <a:pathLst>
                <a:path w="12524" h="11936" extrusionOk="0">
                  <a:moveTo>
                    <a:pt x="9844" y="1"/>
                  </a:moveTo>
                  <a:cubicBezTo>
                    <a:pt x="9572" y="1"/>
                    <a:pt x="9297" y="100"/>
                    <a:pt x="9088" y="294"/>
                  </a:cubicBezTo>
                  <a:lnTo>
                    <a:pt x="456" y="8500"/>
                  </a:lnTo>
                  <a:cubicBezTo>
                    <a:pt x="30" y="8896"/>
                    <a:pt x="0" y="9595"/>
                    <a:pt x="426" y="10020"/>
                  </a:cubicBezTo>
                  <a:lnTo>
                    <a:pt x="1915" y="11601"/>
                  </a:lnTo>
                  <a:cubicBezTo>
                    <a:pt x="2135" y="11821"/>
                    <a:pt x="2421" y="11936"/>
                    <a:pt x="2704" y="11936"/>
                  </a:cubicBezTo>
                  <a:cubicBezTo>
                    <a:pt x="2968" y="11936"/>
                    <a:pt x="3230" y="11836"/>
                    <a:pt x="3435" y="11631"/>
                  </a:cubicBezTo>
                  <a:lnTo>
                    <a:pt x="12098" y="3455"/>
                  </a:lnTo>
                  <a:cubicBezTo>
                    <a:pt x="12523" y="3029"/>
                    <a:pt x="12523" y="2360"/>
                    <a:pt x="12128" y="1905"/>
                  </a:cubicBezTo>
                  <a:lnTo>
                    <a:pt x="10608" y="324"/>
                  </a:lnTo>
                  <a:cubicBezTo>
                    <a:pt x="10407" y="107"/>
                    <a:pt x="10127" y="1"/>
                    <a:pt x="98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474" name="Google Shape;1474;p31"/>
          <p:cNvGrpSpPr/>
          <p:nvPr/>
        </p:nvGrpSpPr>
        <p:grpSpPr>
          <a:xfrm>
            <a:off x="6668291" y="505645"/>
            <a:ext cx="1036700" cy="933717"/>
            <a:chOff x="5585712" y="137416"/>
            <a:chExt cx="757289" cy="864550"/>
          </a:xfrm>
        </p:grpSpPr>
        <p:sp>
          <p:nvSpPr>
            <p:cNvPr id="1475" name="Google Shape;1475;p31"/>
            <p:cNvSpPr/>
            <p:nvPr/>
          </p:nvSpPr>
          <p:spPr>
            <a:xfrm>
              <a:off x="5606764" y="738904"/>
              <a:ext cx="129867" cy="146066"/>
            </a:xfrm>
            <a:custGeom>
              <a:avLst/>
              <a:gdLst/>
              <a:ahLst/>
              <a:cxnLst/>
              <a:rect l="l" t="t" r="r" b="b"/>
              <a:pathLst>
                <a:path w="4682" h="5266" extrusionOk="0">
                  <a:moveTo>
                    <a:pt x="2706" y="1"/>
                  </a:moveTo>
                  <a:cubicBezTo>
                    <a:pt x="2706" y="1"/>
                    <a:pt x="1" y="4712"/>
                    <a:pt x="913" y="5198"/>
                  </a:cubicBezTo>
                  <a:cubicBezTo>
                    <a:pt x="992" y="5245"/>
                    <a:pt x="1088" y="5266"/>
                    <a:pt x="1196" y="5266"/>
                  </a:cubicBezTo>
                  <a:cubicBezTo>
                    <a:pt x="2290" y="5266"/>
                    <a:pt x="4682" y="3101"/>
                    <a:pt x="4682" y="3101"/>
                  </a:cubicBezTo>
                  <a:lnTo>
                    <a:pt x="2706" y="1"/>
                  </a:ln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6" name="Google Shape;1476;p31"/>
            <p:cNvSpPr/>
            <p:nvPr/>
          </p:nvSpPr>
          <p:spPr>
            <a:xfrm>
              <a:off x="6009790" y="851879"/>
              <a:ext cx="91062" cy="150088"/>
            </a:xfrm>
            <a:custGeom>
              <a:avLst/>
              <a:gdLst/>
              <a:ahLst/>
              <a:cxnLst/>
              <a:rect l="l" t="t" r="r" b="b"/>
              <a:pathLst>
                <a:path w="3283" h="5411" extrusionOk="0">
                  <a:moveTo>
                    <a:pt x="3283" y="1"/>
                  </a:moveTo>
                  <a:lnTo>
                    <a:pt x="0" y="1703"/>
                  </a:lnTo>
                  <a:cubicBezTo>
                    <a:pt x="0" y="1703"/>
                    <a:pt x="1185" y="5381"/>
                    <a:pt x="2219" y="5411"/>
                  </a:cubicBezTo>
                  <a:cubicBezTo>
                    <a:pt x="3252" y="5411"/>
                    <a:pt x="3283" y="1"/>
                    <a:pt x="3283"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7" name="Google Shape;1477;p31"/>
            <p:cNvSpPr/>
            <p:nvPr/>
          </p:nvSpPr>
          <p:spPr>
            <a:xfrm>
              <a:off x="5722402" y="155612"/>
              <a:ext cx="264643" cy="144401"/>
            </a:xfrm>
            <a:custGeom>
              <a:avLst/>
              <a:gdLst/>
              <a:ahLst/>
              <a:cxnLst/>
              <a:rect l="l" t="t" r="r" b="b"/>
              <a:pathLst>
                <a:path w="9541" h="5206" extrusionOk="0">
                  <a:moveTo>
                    <a:pt x="5166" y="1"/>
                  </a:moveTo>
                  <a:cubicBezTo>
                    <a:pt x="2660" y="1"/>
                    <a:pt x="194" y="1809"/>
                    <a:pt x="27" y="4829"/>
                  </a:cubicBezTo>
                  <a:cubicBezTo>
                    <a:pt x="0" y="5040"/>
                    <a:pt x="180" y="5205"/>
                    <a:pt x="387" y="5205"/>
                  </a:cubicBezTo>
                  <a:cubicBezTo>
                    <a:pt x="419" y="5205"/>
                    <a:pt x="450" y="5201"/>
                    <a:pt x="482" y="5193"/>
                  </a:cubicBezTo>
                  <a:lnTo>
                    <a:pt x="9145" y="2914"/>
                  </a:lnTo>
                  <a:cubicBezTo>
                    <a:pt x="9419" y="2853"/>
                    <a:pt x="9540" y="2549"/>
                    <a:pt x="9388" y="2306"/>
                  </a:cubicBezTo>
                  <a:cubicBezTo>
                    <a:pt x="8342" y="719"/>
                    <a:pt x="6746" y="1"/>
                    <a:pt x="516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8" name="Google Shape;1478;p31"/>
            <p:cNvSpPr/>
            <p:nvPr/>
          </p:nvSpPr>
          <p:spPr>
            <a:xfrm>
              <a:off x="5839482" y="242791"/>
              <a:ext cx="43853" cy="89287"/>
            </a:xfrm>
            <a:custGeom>
              <a:avLst/>
              <a:gdLst/>
              <a:ahLst/>
              <a:cxnLst/>
              <a:rect l="l" t="t" r="r" b="b"/>
              <a:pathLst>
                <a:path w="1581" h="3219" extrusionOk="0">
                  <a:moveTo>
                    <a:pt x="474" y="0"/>
                  </a:moveTo>
                  <a:cubicBezTo>
                    <a:pt x="438" y="0"/>
                    <a:pt x="402" y="5"/>
                    <a:pt x="365" y="14"/>
                  </a:cubicBezTo>
                  <a:cubicBezTo>
                    <a:pt x="122" y="75"/>
                    <a:pt x="0" y="318"/>
                    <a:pt x="61" y="561"/>
                  </a:cubicBezTo>
                  <a:lnTo>
                    <a:pt x="669" y="2871"/>
                  </a:lnTo>
                  <a:cubicBezTo>
                    <a:pt x="721" y="3078"/>
                    <a:pt x="904" y="3219"/>
                    <a:pt x="1108" y="3219"/>
                  </a:cubicBezTo>
                  <a:cubicBezTo>
                    <a:pt x="1143" y="3219"/>
                    <a:pt x="1180" y="3215"/>
                    <a:pt x="1216" y="3205"/>
                  </a:cubicBezTo>
                  <a:cubicBezTo>
                    <a:pt x="1429" y="3114"/>
                    <a:pt x="1581" y="2871"/>
                    <a:pt x="1520" y="2658"/>
                  </a:cubicBezTo>
                  <a:lnTo>
                    <a:pt x="912" y="318"/>
                  </a:lnTo>
                  <a:cubicBezTo>
                    <a:pt x="860" y="137"/>
                    <a:pt x="677" y="0"/>
                    <a:pt x="47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9" name="Google Shape;1479;p31"/>
            <p:cNvSpPr/>
            <p:nvPr/>
          </p:nvSpPr>
          <p:spPr>
            <a:xfrm>
              <a:off x="5810801" y="137416"/>
              <a:ext cx="44713" cy="89287"/>
            </a:xfrm>
            <a:custGeom>
              <a:avLst/>
              <a:gdLst/>
              <a:ahLst/>
              <a:cxnLst/>
              <a:rect l="l" t="t" r="r" b="b"/>
              <a:pathLst>
                <a:path w="1612" h="3219" extrusionOk="0">
                  <a:moveTo>
                    <a:pt x="504" y="0"/>
                  </a:moveTo>
                  <a:cubicBezTo>
                    <a:pt x="469" y="0"/>
                    <a:pt x="433" y="4"/>
                    <a:pt x="396" y="14"/>
                  </a:cubicBezTo>
                  <a:cubicBezTo>
                    <a:pt x="153" y="74"/>
                    <a:pt x="1" y="317"/>
                    <a:pt x="61" y="561"/>
                  </a:cubicBezTo>
                  <a:lnTo>
                    <a:pt x="700" y="2871"/>
                  </a:lnTo>
                  <a:cubicBezTo>
                    <a:pt x="751" y="3078"/>
                    <a:pt x="935" y="3218"/>
                    <a:pt x="1139" y="3218"/>
                  </a:cubicBezTo>
                  <a:cubicBezTo>
                    <a:pt x="1174" y="3218"/>
                    <a:pt x="1211" y="3214"/>
                    <a:pt x="1247" y="3205"/>
                  </a:cubicBezTo>
                  <a:cubicBezTo>
                    <a:pt x="1460" y="3114"/>
                    <a:pt x="1612" y="2871"/>
                    <a:pt x="1551" y="2658"/>
                  </a:cubicBezTo>
                  <a:lnTo>
                    <a:pt x="943" y="317"/>
                  </a:lnTo>
                  <a:cubicBezTo>
                    <a:pt x="866" y="137"/>
                    <a:pt x="700" y="0"/>
                    <a:pt x="5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0" name="Google Shape;1480;p31"/>
            <p:cNvSpPr/>
            <p:nvPr/>
          </p:nvSpPr>
          <p:spPr>
            <a:xfrm>
              <a:off x="5722458" y="155612"/>
              <a:ext cx="263728" cy="144901"/>
            </a:xfrm>
            <a:custGeom>
              <a:avLst/>
              <a:gdLst/>
              <a:ahLst/>
              <a:cxnLst/>
              <a:rect l="l" t="t" r="r" b="b"/>
              <a:pathLst>
                <a:path w="9508" h="5224" extrusionOk="0">
                  <a:moveTo>
                    <a:pt x="5164" y="1"/>
                  </a:moveTo>
                  <a:cubicBezTo>
                    <a:pt x="2658" y="1"/>
                    <a:pt x="192" y="1809"/>
                    <a:pt x="25" y="4829"/>
                  </a:cubicBezTo>
                  <a:cubicBezTo>
                    <a:pt x="1" y="4970"/>
                    <a:pt x="69" y="5112"/>
                    <a:pt x="200" y="5182"/>
                  </a:cubicBezTo>
                  <a:lnTo>
                    <a:pt x="200" y="5182"/>
                  </a:lnTo>
                  <a:cubicBezTo>
                    <a:pt x="191" y="5176"/>
                    <a:pt x="183" y="5170"/>
                    <a:pt x="177" y="5163"/>
                  </a:cubicBezTo>
                  <a:cubicBezTo>
                    <a:pt x="3125" y="3978"/>
                    <a:pt x="6256" y="3127"/>
                    <a:pt x="9417" y="2701"/>
                  </a:cubicBezTo>
                  <a:lnTo>
                    <a:pt x="9417" y="2701"/>
                  </a:lnTo>
                  <a:cubicBezTo>
                    <a:pt x="9386" y="2762"/>
                    <a:pt x="9356" y="2792"/>
                    <a:pt x="9326" y="2823"/>
                  </a:cubicBezTo>
                  <a:cubicBezTo>
                    <a:pt x="9478" y="2701"/>
                    <a:pt x="9508" y="2458"/>
                    <a:pt x="9386" y="2306"/>
                  </a:cubicBezTo>
                  <a:cubicBezTo>
                    <a:pt x="8340" y="719"/>
                    <a:pt x="6744" y="1"/>
                    <a:pt x="5164" y="1"/>
                  </a:cubicBezTo>
                  <a:close/>
                  <a:moveTo>
                    <a:pt x="200" y="5182"/>
                  </a:moveTo>
                  <a:cubicBezTo>
                    <a:pt x="233" y="5205"/>
                    <a:pt x="281" y="5224"/>
                    <a:pt x="328" y="5224"/>
                  </a:cubicBezTo>
                  <a:cubicBezTo>
                    <a:pt x="281" y="5217"/>
                    <a:pt x="238" y="5203"/>
                    <a:pt x="200" y="51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1" name="Google Shape;1481;p31"/>
            <p:cNvSpPr/>
            <p:nvPr/>
          </p:nvSpPr>
          <p:spPr>
            <a:xfrm>
              <a:off x="6094085" y="236162"/>
              <a:ext cx="248916" cy="212969"/>
            </a:xfrm>
            <a:custGeom>
              <a:avLst/>
              <a:gdLst/>
              <a:ahLst/>
              <a:cxnLst/>
              <a:rect l="l" t="t" r="r" b="b"/>
              <a:pathLst>
                <a:path w="8974" h="7678" extrusionOk="0">
                  <a:moveTo>
                    <a:pt x="2606" y="1"/>
                  </a:moveTo>
                  <a:cubicBezTo>
                    <a:pt x="1857" y="1"/>
                    <a:pt x="1077" y="173"/>
                    <a:pt x="305" y="557"/>
                  </a:cubicBezTo>
                  <a:cubicBezTo>
                    <a:pt x="61" y="678"/>
                    <a:pt x="1" y="1013"/>
                    <a:pt x="213" y="1195"/>
                  </a:cubicBezTo>
                  <a:lnTo>
                    <a:pt x="6505" y="7548"/>
                  </a:lnTo>
                  <a:cubicBezTo>
                    <a:pt x="6582" y="7637"/>
                    <a:pt x="6690" y="7678"/>
                    <a:pt x="6796" y="7678"/>
                  </a:cubicBezTo>
                  <a:cubicBezTo>
                    <a:pt x="6945" y="7678"/>
                    <a:pt x="7091" y="7598"/>
                    <a:pt x="7144" y="7457"/>
                  </a:cubicBezTo>
                  <a:cubicBezTo>
                    <a:pt x="8974" y="3822"/>
                    <a:pt x="6131" y="1"/>
                    <a:pt x="2606" y="1"/>
                  </a:cubicBezTo>
                  <a:close/>
                </a:path>
              </a:pathLst>
            </a:custGeom>
            <a:solidFill>
              <a:srgbClr val="F05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2" name="Google Shape;1482;p31"/>
            <p:cNvSpPr/>
            <p:nvPr/>
          </p:nvSpPr>
          <p:spPr>
            <a:xfrm>
              <a:off x="6136246" y="335490"/>
              <a:ext cx="74226" cy="71674"/>
            </a:xfrm>
            <a:custGeom>
              <a:avLst/>
              <a:gdLst/>
              <a:ahLst/>
              <a:cxnLst/>
              <a:rect l="l" t="t" r="r" b="b"/>
              <a:pathLst>
                <a:path w="2676" h="2584" extrusionOk="0">
                  <a:moveTo>
                    <a:pt x="2178" y="0"/>
                  </a:moveTo>
                  <a:cubicBezTo>
                    <a:pt x="2067" y="0"/>
                    <a:pt x="1961" y="46"/>
                    <a:pt x="1885" y="137"/>
                  </a:cubicBezTo>
                  <a:lnTo>
                    <a:pt x="183" y="1839"/>
                  </a:lnTo>
                  <a:cubicBezTo>
                    <a:pt x="0" y="2022"/>
                    <a:pt x="0" y="2295"/>
                    <a:pt x="183" y="2447"/>
                  </a:cubicBezTo>
                  <a:cubicBezTo>
                    <a:pt x="259" y="2538"/>
                    <a:pt x="365" y="2584"/>
                    <a:pt x="475" y="2584"/>
                  </a:cubicBezTo>
                  <a:cubicBezTo>
                    <a:pt x="586" y="2584"/>
                    <a:pt x="700" y="2538"/>
                    <a:pt x="791" y="2447"/>
                  </a:cubicBezTo>
                  <a:lnTo>
                    <a:pt x="2493" y="775"/>
                  </a:lnTo>
                  <a:cubicBezTo>
                    <a:pt x="2675" y="593"/>
                    <a:pt x="2675" y="319"/>
                    <a:pt x="2493" y="137"/>
                  </a:cubicBezTo>
                  <a:cubicBezTo>
                    <a:pt x="2402" y="46"/>
                    <a:pt x="2288" y="0"/>
                    <a:pt x="2178"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3" name="Google Shape;1483;p31"/>
            <p:cNvSpPr/>
            <p:nvPr/>
          </p:nvSpPr>
          <p:spPr>
            <a:xfrm>
              <a:off x="6212967" y="258768"/>
              <a:ext cx="74226" cy="71674"/>
            </a:xfrm>
            <a:custGeom>
              <a:avLst/>
              <a:gdLst/>
              <a:ahLst/>
              <a:cxnLst/>
              <a:rect l="l" t="t" r="r" b="b"/>
              <a:pathLst>
                <a:path w="2676" h="2584" extrusionOk="0">
                  <a:moveTo>
                    <a:pt x="2204" y="0"/>
                  </a:moveTo>
                  <a:cubicBezTo>
                    <a:pt x="2090" y="0"/>
                    <a:pt x="1976" y="46"/>
                    <a:pt x="1885" y="137"/>
                  </a:cubicBezTo>
                  <a:lnTo>
                    <a:pt x="183" y="1839"/>
                  </a:lnTo>
                  <a:cubicBezTo>
                    <a:pt x="0" y="1991"/>
                    <a:pt x="0" y="2295"/>
                    <a:pt x="183" y="2447"/>
                  </a:cubicBezTo>
                  <a:cubicBezTo>
                    <a:pt x="274" y="2538"/>
                    <a:pt x="388" y="2584"/>
                    <a:pt x="502" y="2584"/>
                  </a:cubicBezTo>
                  <a:cubicBezTo>
                    <a:pt x="616" y="2584"/>
                    <a:pt x="730" y="2538"/>
                    <a:pt x="821" y="2447"/>
                  </a:cubicBezTo>
                  <a:lnTo>
                    <a:pt x="2523" y="775"/>
                  </a:lnTo>
                  <a:cubicBezTo>
                    <a:pt x="2675" y="593"/>
                    <a:pt x="2675" y="319"/>
                    <a:pt x="2523" y="137"/>
                  </a:cubicBezTo>
                  <a:cubicBezTo>
                    <a:pt x="2432" y="46"/>
                    <a:pt x="2318" y="0"/>
                    <a:pt x="2204" y="0"/>
                  </a:cubicBezTo>
                  <a:close/>
                </a:path>
              </a:pathLst>
            </a:custGeom>
            <a:solidFill>
              <a:srgbClr val="6B4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4" name="Google Shape;1484;p31"/>
            <p:cNvSpPr/>
            <p:nvPr/>
          </p:nvSpPr>
          <p:spPr>
            <a:xfrm>
              <a:off x="6095832" y="236162"/>
              <a:ext cx="247169" cy="212442"/>
            </a:xfrm>
            <a:custGeom>
              <a:avLst/>
              <a:gdLst/>
              <a:ahLst/>
              <a:cxnLst/>
              <a:rect l="l" t="t" r="r" b="b"/>
              <a:pathLst>
                <a:path w="8911" h="7659" extrusionOk="0">
                  <a:moveTo>
                    <a:pt x="10" y="914"/>
                  </a:moveTo>
                  <a:lnTo>
                    <a:pt x="10" y="914"/>
                  </a:lnTo>
                  <a:cubicBezTo>
                    <a:pt x="1" y="957"/>
                    <a:pt x="7" y="1000"/>
                    <a:pt x="29" y="1043"/>
                  </a:cubicBezTo>
                  <a:cubicBezTo>
                    <a:pt x="16" y="999"/>
                    <a:pt x="10" y="955"/>
                    <a:pt x="10" y="914"/>
                  </a:cubicBezTo>
                  <a:close/>
                  <a:moveTo>
                    <a:pt x="2543" y="1"/>
                  </a:moveTo>
                  <a:cubicBezTo>
                    <a:pt x="1794" y="1"/>
                    <a:pt x="1014" y="173"/>
                    <a:pt x="242" y="557"/>
                  </a:cubicBezTo>
                  <a:cubicBezTo>
                    <a:pt x="98" y="629"/>
                    <a:pt x="10" y="758"/>
                    <a:pt x="10" y="914"/>
                  </a:cubicBezTo>
                  <a:lnTo>
                    <a:pt x="10" y="914"/>
                  </a:lnTo>
                  <a:cubicBezTo>
                    <a:pt x="14" y="896"/>
                    <a:pt x="20" y="878"/>
                    <a:pt x="29" y="861"/>
                  </a:cubicBezTo>
                  <a:cubicBezTo>
                    <a:pt x="1275" y="1834"/>
                    <a:pt x="2491" y="2897"/>
                    <a:pt x="3616" y="4052"/>
                  </a:cubicBezTo>
                  <a:cubicBezTo>
                    <a:pt x="4740" y="5177"/>
                    <a:pt x="5804" y="6362"/>
                    <a:pt x="6777" y="7639"/>
                  </a:cubicBezTo>
                  <a:lnTo>
                    <a:pt x="6594" y="7639"/>
                  </a:lnTo>
                  <a:cubicBezTo>
                    <a:pt x="6640" y="7652"/>
                    <a:pt x="6684" y="7658"/>
                    <a:pt x="6726" y="7658"/>
                  </a:cubicBezTo>
                  <a:cubicBezTo>
                    <a:pt x="6881" y="7658"/>
                    <a:pt x="7009" y="7576"/>
                    <a:pt x="7081" y="7457"/>
                  </a:cubicBezTo>
                  <a:cubicBezTo>
                    <a:pt x="8911" y="3822"/>
                    <a:pt x="6068" y="1"/>
                    <a:pt x="25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5" name="Google Shape;1485;p31"/>
            <p:cNvSpPr/>
            <p:nvPr/>
          </p:nvSpPr>
          <p:spPr>
            <a:xfrm>
              <a:off x="5585712" y="275438"/>
              <a:ext cx="719178" cy="639460"/>
            </a:xfrm>
            <a:custGeom>
              <a:avLst/>
              <a:gdLst/>
              <a:ahLst/>
              <a:cxnLst/>
              <a:rect l="l" t="t" r="r" b="b"/>
              <a:pathLst>
                <a:path w="25928" h="23054" extrusionOk="0">
                  <a:moveTo>
                    <a:pt x="12978" y="1"/>
                  </a:moveTo>
                  <a:cubicBezTo>
                    <a:pt x="9623" y="1"/>
                    <a:pt x="6293" y="1462"/>
                    <a:pt x="4012" y="4278"/>
                  </a:cubicBezTo>
                  <a:cubicBezTo>
                    <a:pt x="0" y="9202"/>
                    <a:pt x="760" y="16466"/>
                    <a:pt x="5714" y="20479"/>
                  </a:cubicBezTo>
                  <a:cubicBezTo>
                    <a:pt x="7853" y="22211"/>
                    <a:pt x="10422" y="23053"/>
                    <a:pt x="12972" y="23053"/>
                  </a:cubicBezTo>
                  <a:cubicBezTo>
                    <a:pt x="16329" y="23053"/>
                    <a:pt x="19652" y="21592"/>
                    <a:pt x="21915" y="18776"/>
                  </a:cubicBezTo>
                  <a:cubicBezTo>
                    <a:pt x="25928" y="13822"/>
                    <a:pt x="25168" y="6588"/>
                    <a:pt x="20213" y="2576"/>
                  </a:cubicBezTo>
                  <a:cubicBezTo>
                    <a:pt x="18088" y="844"/>
                    <a:pt x="15526" y="1"/>
                    <a:pt x="129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6" name="Google Shape;1486;p31"/>
            <p:cNvSpPr/>
            <p:nvPr/>
          </p:nvSpPr>
          <p:spPr>
            <a:xfrm>
              <a:off x="5658217" y="340455"/>
              <a:ext cx="574166" cy="510176"/>
            </a:xfrm>
            <a:custGeom>
              <a:avLst/>
              <a:gdLst/>
              <a:ahLst/>
              <a:cxnLst/>
              <a:rect l="l" t="t" r="r" b="b"/>
              <a:pathLst>
                <a:path w="20700" h="18393" extrusionOk="0">
                  <a:moveTo>
                    <a:pt x="10373" y="1"/>
                  </a:moveTo>
                  <a:cubicBezTo>
                    <a:pt x="9351" y="1"/>
                    <a:pt x="8312" y="173"/>
                    <a:pt x="7295" y="536"/>
                  </a:cubicBezTo>
                  <a:cubicBezTo>
                    <a:pt x="2493" y="2238"/>
                    <a:pt x="0" y="7496"/>
                    <a:pt x="1702" y="12268"/>
                  </a:cubicBezTo>
                  <a:cubicBezTo>
                    <a:pt x="3044" y="16029"/>
                    <a:pt x="6594" y="18393"/>
                    <a:pt x="10374" y="18393"/>
                  </a:cubicBezTo>
                  <a:cubicBezTo>
                    <a:pt x="11390" y="18393"/>
                    <a:pt x="12424" y="18222"/>
                    <a:pt x="13435" y="17861"/>
                  </a:cubicBezTo>
                  <a:cubicBezTo>
                    <a:pt x="18207" y="16159"/>
                    <a:pt x="20700" y="10900"/>
                    <a:pt x="19028" y="6128"/>
                  </a:cubicBezTo>
                  <a:cubicBezTo>
                    <a:pt x="17688" y="2349"/>
                    <a:pt x="14147" y="1"/>
                    <a:pt x="10373" y="1"/>
                  </a:cubicBez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7" name="Google Shape;1487;p31"/>
            <p:cNvSpPr/>
            <p:nvPr/>
          </p:nvSpPr>
          <p:spPr>
            <a:xfrm>
              <a:off x="5923000" y="578054"/>
              <a:ext cx="42133" cy="35282"/>
            </a:xfrm>
            <a:custGeom>
              <a:avLst/>
              <a:gdLst/>
              <a:ahLst/>
              <a:cxnLst/>
              <a:rect l="l" t="t" r="r" b="b"/>
              <a:pathLst>
                <a:path w="1519" h="1272" extrusionOk="0">
                  <a:moveTo>
                    <a:pt x="800" y="1"/>
                  </a:moveTo>
                  <a:cubicBezTo>
                    <a:pt x="335" y="1"/>
                    <a:pt x="0" y="532"/>
                    <a:pt x="272" y="967"/>
                  </a:cubicBezTo>
                  <a:cubicBezTo>
                    <a:pt x="389" y="1175"/>
                    <a:pt x="589" y="1271"/>
                    <a:pt x="792" y="1271"/>
                  </a:cubicBezTo>
                  <a:cubicBezTo>
                    <a:pt x="1064" y="1271"/>
                    <a:pt x="1340" y="1098"/>
                    <a:pt x="1427" y="784"/>
                  </a:cubicBezTo>
                  <a:cubicBezTo>
                    <a:pt x="1518" y="450"/>
                    <a:pt x="1305" y="116"/>
                    <a:pt x="971" y="24"/>
                  </a:cubicBezTo>
                  <a:cubicBezTo>
                    <a:pt x="913" y="8"/>
                    <a:pt x="855" y="1"/>
                    <a:pt x="800" y="1"/>
                  </a:cubicBez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8" name="Google Shape;1488;p31"/>
            <p:cNvSpPr/>
            <p:nvPr/>
          </p:nvSpPr>
          <p:spPr>
            <a:xfrm>
              <a:off x="5938117" y="414320"/>
              <a:ext cx="56501" cy="182984"/>
            </a:xfrm>
            <a:custGeom>
              <a:avLst/>
              <a:gdLst/>
              <a:ahLst/>
              <a:cxnLst/>
              <a:rect l="l" t="t" r="r" b="b"/>
              <a:pathLst>
                <a:path w="2037" h="6597" extrusionOk="0">
                  <a:moveTo>
                    <a:pt x="2037" y="0"/>
                  </a:moveTo>
                  <a:lnTo>
                    <a:pt x="0" y="6444"/>
                  </a:lnTo>
                  <a:lnTo>
                    <a:pt x="517" y="6596"/>
                  </a:lnTo>
                  <a:lnTo>
                    <a:pt x="2037"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9" name="Google Shape;1489;p31"/>
            <p:cNvSpPr/>
            <p:nvPr/>
          </p:nvSpPr>
          <p:spPr>
            <a:xfrm>
              <a:off x="5826834" y="588844"/>
              <a:ext cx="122267" cy="75058"/>
            </a:xfrm>
            <a:custGeom>
              <a:avLst/>
              <a:gdLst/>
              <a:ahLst/>
              <a:cxnLst/>
              <a:rect l="l" t="t" r="r" b="b"/>
              <a:pathLst>
                <a:path w="4408" h="2706" extrusionOk="0">
                  <a:moveTo>
                    <a:pt x="4134" y="0"/>
                  </a:moveTo>
                  <a:lnTo>
                    <a:pt x="0" y="2705"/>
                  </a:lnTo>
                  <a:lnTo>
                    <a:pt x="4408" y="456"/>
                  </a:lnTo>
                  <a:lnTo>
                    <a:pt x="4134" y="0"/>
                  </a:lnTo>
                  <a:close/>
                </a:path>
              </a:pathLst>
            </a:custGeom>
            <a:solidFill>
              <a:srgbClr val="F443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0" name="Google Shape;1490;p31"/>
            <p:cNvSpPr/>
            <p:nvPr/>
          </p:nvSpPr>
          <p:spPr>
            <a:xfrm>
              <a:off x="5772024" y="744812"/>
              <a:ext cx="18584" cy="18584"/>
            </a:xfrm>
            <a:custGeom>
              <a:avLst/>
              <a:gdLst/>
              <a:ahLst/>
              <a:cxnLst/>
              <a:rect l="l" t="t" r="r" b="b"/>
              <a:pathLst>
                <a:path w="670" h="670" fill="none" extrusionOk="0">
                  <a:moveTo>
                    <a:pt x="0" y="669"/>
                  </a:moveTo>
                  <a:lnTo>
                    <a:pt x="669"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1" name="Google Shape;1491;p31"/>
            <p:cNvSpPr/>
            <p:nvPr/>
          </p:nvSpPr>
          <p:spPr>
            <a:xfrm>
              <a:off x="6092393" y="425276"/>
              <a:ext cx="18584" cy="18584"/>
            </a:xfrm>
            <a:custGeom>
              <a:avLst/>
              <a:gdLst/>
              <a:ahLst/>
              <a:cxnLst/>
              <a:rect l="l" t="t" r="r" b="b"/>
              <a:pathLst>
                <a:path w="670" h="670" fill="none" extrusionOk="0">
                  <a:moveTo>
                    <a:pt x="1" y="669"/>
                  </a:moveTo>
                  <a:lnTo>
                    <a:pt x="670"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2" name="Google Shape;1492;p31"/>
            <p:cNvSpPr/>
            <p:nvPr/>
          </p:nvSpPr>
          <p:spPr>
            <a:xfrm>
              <a:off x="5710475" y="648701"/>
              <a:ext cx="25324" cy="6768"/>
            </a:xfrm>
            <a:custGeom>
              <a:avLst/>
              <a:gdLst/>
              <a:ahLst/>
              <a:cxnLst/>
              <a:rect l="l" t="t" r="r" b="b"/>
              <a:pathLst>
                <a:path w="913" h="244" fill="none" extrusionOk="0">
                  <a:moveTo>
                    <a:pt x="1" y="243"/>
                  </a:moveTo>
                  <a:lnTo>
                    <a:pt x="912" y="0"/>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3" name="Google Shape;1493;p31"/>
            <p:cNvSpPr/>
            <p:nvPr/>
          </p:nvSpPr>
          <p:spPr>
            <a:xfrm>
              <a:off x="6148034" y="532343"/>
              <a:ext cx="25324" cy="6768"/>
            </a:xfrm>
            <a:custGeom>
              <a:avLst/>
              <a:gdLst/>
              <a:ahLst/>
              <a:cxnLst/>
              <a:rect l="l" t="t" r="r" b="b"/>
              <a:pathLst>
                <a:path w="913" h="244" fill="none" extrusionOk="0">
                  <a:moveTo>
                    <a:pt x="1" y="244"/>
                  </a:moveTo>
                  <a:lnTo>
                    <a:pt x="913" y="1"/>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4" name="Google Shape;1494;p31"/>
            <p:cNvSpPr/>
            <p:nvPr/>
          </p:nvSpPr>
          <p:spPr>
            <a:xfrm>
              <a:off x="5710475" y="531511"/>
              <a:ext cx="25324" cy="6768"/>
            </a:xfrm>
            <a:custGeom>
              <a:avLst/>
              <a:gdLst/>
              <a:ahLst/>
              <a:cxnLst/>
              <a:rect l="l" t="t" r="r" b="b"/>
              <a:pathLst>
                <a:path w="913" h="244" fill="none" extrusionOk="0">
                  <a:moveTo>
                    <a:pt x="1" y="0"/>
                  </a:moveTo>
                  <a:lnTo>
                    <a:pt x="912" y="243"/>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5" name="Google Shape;1495;p31"/>
            <p:cNvSpPr/>
            <p:nvPr/>
          </p:nvSpPr>
          <p:spPr>
            <a:xfrm>
              <a:off x="6147202" y="649534"/>
              <a:ext cx="25324" cy="6768"/>
            </a:xfrm>
            <a:custGeom>
              <a:avLst/>
              <a:gdLst/>
              <a:ahLst/>
              <a:cxnLst/>
              <a:rect l="l" t="t" r="r" b="b"/>
              <a:pathLst>
                <a:path w="913" h="244" fill="none" extrusionOk="0">
                  <a:moveTo>
                    <a:pt x="1" y="1"/>
                  </a:moveTo>
                  <a:lnTo>
                    <a:pt x="912" y="244"/>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6" name="Google Shape;1496;p31"/>
            <p:cNvSpPr/>
            <p:nvPr/>
          </p:nvSpPr>
          <p:spPr>
            <a:xfrm>
              <a:off x="5772857" y="424444"/>
              <a:ext cx="18584" cy="18556"/>
            </a:xfrm>
            <a:custGeom>
              <a:avLst/>
              <a:gdLst/>
              <a:ahLst/>
              <a:cxnLst/>
              <a:rect l="l" t="t" r="r" b="b"/>
              <a:pathLst>
                <a:path w="670" h="669" fill="none" extrusionOk="0">
                  <a:moveTo>
                    <a:pt x="1" y="0"/>
                  </a:moveTo>
                  <a:lnTo>
                    <a:pt x="670" y="66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7" name="Google Shape;1497;p31"/>
            <p:cNvSpPr/>
            <p:nvPr/>
          </p:nvSpPr>
          <p:spPr>
            <a:xfrm>
              <a:off x="6092393" y="744812"/>
              <a:ext cx="17752" cy="19416"/>
            </a:xfrm>
            <a:custGeom>
              <a:avLst/>
              <a:gdLst/>
              <a:ahLst/>
              <a:cxnLst/>
              <a:rect l="l" t="t" r="r" b="b"/>
              <a:pathLst>
                <a:path w="640" h="700" fill="none" extrusionOk="0">
                  <a:moveTo>
                    <a:pt x="1" y="0"/>
                  </a:moveTo>
                  <a:lnTo>
                    <a:pt x="639" y="699"/>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8" name="Google Shape;1498;p31"/>
            <p:cNvSpPr/>
            <p:nvPr/>
          </p:nvSpPr>
          <p:spPr>
            <a:xfrm>
              <a:off x="5879951" y="362894"/>
              <a:ext cx="6768" cy="25297"/>
            </a:xfrm>
            <a:custGeom>
              <a:avLst/>
              <a:gdLst/>
              <a:ahLst/>
              <a:cxnLst/>
              <a:rect l="l" t="t" r="r" b="b"/>
              <a:pathLst>
                <a:path w="244" h="912" fill="none" extrusionOk="0">
                  <a:moveTo>
                    <a:pt x="0" y="0"/>
                  </a:moveTo>
                  <a:lnTo>
                    <a:pt x="243"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9" name="Google Shape;1499;p31"/>
            <p:cNvSpPr/>
            <p:nvPr/>
          </p:nvSpPr>
          <p:spPr>
            <a:xfrm>
              <a:off x="5996282" y="800453"/>
              <a:ext cx="6768" cy="25324"/>
            </a:xfrm>
            <a:custGeom>
              <a:avLst/>
              <a:gdLst/>
              <a:ahLst/>
              <a:cxnLst/>
              <a:rect l="l" t="t" r="r" b="b"/>
              <a:pathLst>
                <a:path w="244" h="913" fill="none" extrusionOk="0">
                  <a:moveTo>
                    <a:pt x="1" y="0"/>
                  </a:moveTo>
                  <a:lnTo>
                    <a:pt x="244"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0" name="Google Shape;1500;p31"/>
            <p:cNvSpPr/>
            <p:nvPr/>
          </p:nvSpPr>
          <p:spPr>
            <a:xfrm>
              <a:off x="5997142" y="362894"/>
              <a:ext cx="6768" cy="25297"/>
            </a:xfrm>
            <a:custGeom>
              <a:avLst/>
              <a:gdLst/>
              <a:ahLst/>
              <a:cxnLst/>
              <a:rect l="l" t="t" r="r" b="b"/>
              <a:pathLst>
                <a:path w="244" h="912" fill="none" extrusionOk="0">
                  <a:moveTo>
                    <a:pt x="243" y="0"/>
                  </a:moveTo>
                  <a:lnTo>
                    <a:pt x="0" y="91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1" name="Google Shape;1501;p31"/>
            <p:cNvSpPr/>
            <p:nvPr/>
          </p:nvSpPr>
          <p:spPr>
            <a:xfrm>
              <a:off x="5879091" y="800453"/>
              <a:ext cx="6768" cy="24464"/>
            </a:xfrm>
            <a:custGeom>
              <a:avLst/>
              <a:gdLst/>
              <a:ahLst/>
              <a:cxnLst/>
              <a:rect l="l" t="t" r="r" b="b"/>
              <a:pathLst>
                <a:path w="244" h="882" fill="none" extrusionOk="0">
                  <a:moveTo>
                    <a:pt x="244" y="0"/>
                  </a:moveTo>
                  <a:lnTo>
                    <a:pt x="1" y="882"/>
                  </a:lnTo>
                </a:path>
              </a:pathLst>
            </a:custGeom>
            <a:noFill/>
            <a:ln w="6075" cap="rnd" cmpd="sng">
              <a:solidFill>
                <a:srgbClr val="F44336"/>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02" name="Google Shape;1502;p31"/>
          <p:cNvGrpSpPr/>
          <p:nvPr/>
        </p:nvGrpSpPr>
        <p:grpSpPr>
          <a:xfrm>
            <a:off x="6135497" y="1948659"/>
            <a:ext cx="1377666" cy="1201172"/>
            <a:chOff x="6271135" y="2305084"/>
            <a:chExt cx="1377666" cy="1201172"/>
          </a:xfrm>
        </p:grpSpPr>
        <p:sp>
          <p:nvSpPr>
            <p:cNvPr id="1503" name="Google Shape;1503;p31"/>
            <p:cNvSpPr/>
            <p:nvPr/>
          </p:nvSpPr>
          <p:spPr>
            <a:xfrm>
              <a:off x="6271135" y="2305084"/>
              <a:ext cx="1377666" cy="1201172"/>
            </a:xfrm>
            <a:custGeom>
              <a:avLst/>
              <a:gdLst/>
              <a:ahLst/>
              <a:cxnLst/>
              <a:rect l="l" t="t" r="r" b="b"/>
              <a:pathLst>
                <a:path w="49668" h="43305" extrusionOk="0">
                  <a:moveTo>
                    <a:pt x="44109" y="1"/>
                  </a:moveTo>
                  <a:cubicBezTo>
                    <a:pt x="43875" y="1"/>
                    <a:pt x="43638" y="79"/>
                    <a:pt x="43436" y="240"/>
                  </a:cubicBezTo>
                  <a:lnTo>
                    <a:pt x="487" y="36198"/>
                  </a:lnTo>
                  <a:cubicBezTo>
                    <a:pt x="61" y="36563"/>
                    <a:pt x="1" y="37201"/>
                    <a:pt x="365" y="37657"/>
                  </a:cubicBezTo>
                  <a:lnTo>
                    <a:pt x="4773" y="42916"/>
                  </a:lnTo>
                  <a:cubicBezTo>
                    <a:pt x="4979" y="43173"/>
                    <a:pt x="5272" y="43305"/>
                    <a:pt x="5570" y="43305"/>
                  </a:cubicBezTo>
                  <a:cubicBezTo>
                    <a:pt x="5800" y="43305"/>
                    <a:pt x="6033" y="43227"/>
                    <a:pt x="6232" y="43068"/>
                  </a:cubicBezTo>
                  <a:lnTo>
                    <a:pt x="49181" y="7079"/>
                  </a:lnTo>
                  <a:cubicBezTo>
                    <a:pt x="49606" y="6715"/>
                    <a:pt x="49667" y="6076"/>
                    <a:pt x="49303" y="5651"/>
                  </a:cubicBezTo>
                  <a:lnTo>
                    <a:pt x="44895" y="362"/>
                  </a:lnTo>
                  <a:cubicBezTo>
                    <a:pt x="44692" y="125"/>
                    <a:pt x="44403" y="1"/>
                    <a:pt x="441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4" name="Google Shape;1504;p31"/>
            <p:cNvSpPr/>
            <p:nvPr/>
          </p:nvSpPr>
          <p:spPr>
            <a:xfrm>
              <a:off x="6361365" y="2411236"/>
              <a:ext cx="1287436" cy="1094522"/>
            </a:xfrm>
            <a:custGeom>
              <a:avLst/>
              <a:gdLst/>
              <a:ahLst/>
              <a:cxnLst/>
              <a:rect l="l" t="t" r="r" b="b"/>
              <a:pathLst>
                <a:path w="46415" h="39460" extrusionOk="0">
                  <a:moveTo>
                    <a:pt x="44530" y="0"/>
                  </a:moveTo>
                  <a:lnTo>
                    <a:pt x="0" y="37295"/>
                  </a:lnTo>
                  <a:lnTo>
                    <a:pt x="1520" y="39089"/>
                  </a:lnTo>
                  <a:cubicBezTo>
                    <a:pt x="1719" y="39338"/>
                    <a:pt x="2000" y="39460"/>
                    <a:pt x="2288" y="39460"/>
                  </a:cubicBezTo>
                  <a:cubicBezTo>
                    <a:pt x="2528" y="39460"/>
                    <a:pt x="2772" y="39376"/>
                    <a:pt x="2979" y="39210"/>
                  </a:cubicBezTo>
                  <a:lnTo>
                    <a:pt x="45928" y="3252"/>
                  </a:lnTo>
                  <a:cubicBezTo>
                    <a:pt x="46353" y="2888"/>
                    <a:pt x="46414" y="2249"/>
                    <a:pt x="46050" y="1824"/>
                  </a:cubicBezTo>
                  <a:lnTo>
                    <a:pt x="4453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5" name="Google Shape;1505;p31"/>
            <p:cNvSpPr/>
            <p:nvPr/>
          </p:nvSpPr>
          <p:spPr>
            <a:xfrm>
              <a:off x="7548447" y="2485406"/>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6" name="Google Shape;1506;p31"/>
            <p:cNvSpPr/>
            <p:nvPr/>
          </p:nvSpPr>
          <p:spPr>
            <a:xfrm>
              <a:off x="7515550" y="2512394"/>
              <a:ext cx="49789" cy="55669"/>
            </a:xfrm>
            <a:custGeom>
              <a:avLst/>
              <a:gdLst/>
              <a:ahLst/>
              <a:cxnLst/>
              <a:rect l="l" t="t" r="r" b="b"/>
              <a:pathLst>
                <a:path w="1795" h="2007" extrusionOk="0">
                  <a:moveTo>
                    <a:pt x="305" y="1"/>
                  </a:moveTo>
                  <a:lnTo>
                    <a:pt x="1" y="244"/>
                  </a:lnTo>
                  <a:lnTo>
                    <a:pt x="1490" y="2007"/>
                  </a:lnTo>
                  <a:lnTo>
                    <a:pt x="1794" y="173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7" name="Google Shape;1507;p31"/>
            <p:cNvSpPr/>
            <p:nvPr/>
          </p:nvSpPr>
          <p:spPr>
            <a:xfrm>
              <a:off x="7483513" y="2539383"/>
              <a:ext cx="48929" cy="55669"/>
            </a:xfrm>
            <a:custGeom>
              <a:avLst/>
              <a:gdLst/>
              <a:ahLst/>
              <a:cxnLst/>
              <a:rect l="l" t="t" r="r" b="b"/>
              <a:pathLst>
                <a:path w="1764" h="2007" extrusionOk="0">
                  <a:moveTo>
                    <a:pt x="305" y="0"/>
                  </a:moveTo>
                  <a:lnTo>
                    <a:pt x="1" y="243"/>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8" name="Google Shape;1508;p31"/>
            <p:cNvSpPr/>
            <p:nvPr/>
          </p:nvSpPr>
          <p:spPr>
            <a:xfrm>
              <a:off x="7450644" y="2567204"/>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9" name="Google Shape;1509;p31"/>
            <p:cNvSpPr/>
            <p:nvPr/>
          </p:nvSpPr>
          <p:spPr>
            <a:xfrm>
              <a:off x="7418608" y="2594164"/>
              <a:ext cx="48929" cy="55697"/>
            </a:xfrm>
            <a:custGeom>
              <a:avLst/>
              <a:gdLst/>
              <a:ahLst/>
              <a:cxnLst/>
              <a:rect l="l" t="t" r="r" b="b"/>
              <a:pathLst>
                <a:path w="1764" h="2008" extrusionOk="0">
                  <a:moveTo>
                    <a:pt x="274" y="1"/>
                  </a:moveTo>
                  <a:lnTo>
                    <a:pt x="0" y="244"/>
                  </a:lnTo>
                  <a:lnTo>
                    <a:pt x="1459" y="2007"/>
                  </a:lnTo>
                  <a:lnTo>
                    <a:pt x="1763" y="1733"/>
                  </a:lnTo>
                  <a:lnTo>
                    <a:pt x="27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0" name="Google Shape;1510;p31"/>
            <p:cNvSpPr/>
            <p:nvPr/>
          </p:nvSpPr>
          <p:spPr>
            <a:xfrm>
              <a:off x="7385711" y="2621153"/>
              <a:ext cx="48929" cy="55669"/>
            </a:xfrm>
            <a:custGeom>
              <a:avLst/>
              <a:gdLst/>
              <a:ahLst/>
              <a:cxnLst/>
              <a:rect l="l" t="t" r="r" b="b"/>
              <a:pathLst>
                <a:path w="1764" h="2007" extrusionOk="0">
                  <a:moveTo>
                    <a:pt x="305" y="1"/>
                  </a:moveTo>
                  <a:lnTo>
                    <a:pt x="1" y="27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1" name="Google Shape;1511;p31"/>
            <p:cNvSpPr/>
            <p:nvPr/>
          </p:nvSpPr>
          <p:spPr>
            <a:xfrm>
              <a:off x="7352842" y="2648974"/>
              <a:ext cx="48929" cy="54837"/>
            </a:xfrm>
            <a:custGeom>
              <a:avLst/>
              <a:gdLst/>
              <a:ahLst/>
              <a:cxnLst/>
              <a:rect l="l" t="t" r="r" b="b"/>
              <a:pathLst>
                <a:path w="1764" h="1977" extrusionOk="0">
                  <a:moveTo>
                    <a:pt x="304" y="1"/>
                  </a:moveTo>
                  <a:lnTo>
                    <a:pt x="0" y="244"/>
                  </a:lnTo>
                  <a:lnTo>
                    <a:pt x="1459" y="1976"/>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2" name="Google Shape;1512;p31"/>
            <p:cNvSpPr/>
            <p:nvPr/>
          </p:nvSpPr>
          <p:spPr>
            <a:xfrm>
              <a:off x="7320805" y="2675962"/>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3" name="Google Shape;1513;p31"/>
            <p:cNvSpPr/>
            <p:nvPr/>
          </p:nvSpPr>
          <p:spPr>
            <a:xfrm>
              <a:off x="7287908" y="2702923"/>
              <a:ext cx="48929" cy="55697"/>
            </a:xfrm>
            <a:custGeom>
              <a:avLst/>
              <a:gdLst/>
              <a:ahLst/>
              <a:cxnLst/>
              <a:rect l="l" t="t" r="r" b="b"/>
              <a:pathLst>
                <a:path w="1764" h="2008" extrusionOk="0">
                  <a:moveTo>
                    <a:pt x="305" y="1"/>
                  </a:moveTo>
                  <a:lnTo>
                    <a:pt x="1" y="275"/>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4" name="Google Shape;1514;p31"/>
            <p:cNvSpPr/>
            <p:nvPr/>
          </p:nvSpPr>
          <p:spPr>
            <a:xfrm>
              <a:off x="7255039" y="2730772"/>
              <a:ext cx="48929" cy="54809"/>
            </a:xfrm>
            <a:custGeom>
              <a:avLst/>
              <a:gdLst/>
              <a:ahLst/>
              <a:cxnLst/>
              <a:rect l="l" t="t" r="r" b="b"/>
              <a:pathLst>
                <a:path w="1764" h="1976" extrusionOk="0">
                  <a:moveTo>
                    <a:pt x="304" y="0"/>
                  </a:moveTo>
                  <a:lnTo>
                    <a:pt x="0" y="243"/>
                  </a:lnTo>
                  <a:lnTo>
                    <a:pt x="1459" y="197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5" name="Google Shape;1515;p31"/>
            <p:cNvSpPr/>
            <p:nvPr/>
          </p:nvSpPr>
          <p:spPr>
            <a:xfrm>
              <a:off x="7223003" y="2757733"/>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6" name="Google Shape;1516;p31"/>
            <p:cNvSpPr/>
            <p:nvPr/>
          </p:nvSpPr>
          <p:spPr>
            <a:xfrm>
              <a:off x="7190106" y="2784721"/>
              <a:ext cx="48929" cy="55669"/>
            </a:xfrm>
            <a:custGeom>
              <a:avLst/>
              <a:gdLst/>
              <a:ahLst/>
              <a:cxnLst/>
              <a:rect l="l" t="t" r="r" b="b"/>
              <a:pathLst>
                <a:path w="1764" h="2007" extrusionOk="0">
                  <a:moveTo>
                    <a:pt x="305" y="0"/>
                  </a:moveTo>
                  <a:lnTo>
                    <a:pt x="1" y="274"/>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7" name="Google Shape;1517;p31"/>
            <p:cNvSpPr/>
            <p:nvPr/>
          </p:nvSpPr>
          <p:spPr>
            <a:xfrm>
              <a:off x="7158069" y="2812542"/>
              <a:ext cx="48929" cy="54837"/>
            </a:xfrm>
            <a:custGeom>
              <a:avLst/>
              <a:gdLst/>
              <a:ahLst/>
              <a:cxnLst/>
              <a:rect l="l" t="t" r="r" b="b"/>
              <a:pathLst>
                <a:path w="1764" h="1977" extrusionOk="0">
                  <a:moveTo>
                    <a:pt x="275" y="0"/>
                  </a:moveTo>
                  <a:lnTo>
                    <a:pt x="1" y="244"/>
                  </a:lnTo>
                  <a:lnTo>
                    <a:pt x="1460" y="1976"/>
                  </a:lnTo>
                  <a:lnTo>
                    <a:pt x="1764" y="1733"/>
                  </a:lnTo>
                  <a:lnTo>
                    <a:pt x="27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8" name="Google Shape;1518;p31"/>
            <p:cNvSpPr/>
            <p:nvPr/>
          </p:nvSpPr>
          <p:spPr>
            <a:xfrm>
              <a:off x="7125200" y="2839530"/>
              <a:ext cx="48929" cy="55669"/>
            </a:xfrm>
            <a:custGeom>
              <a:avLst/>
              <a:gdLst/>
              <a:ahLst/>
              <a:cxnLst/>
              <a:rect l="l" t="t" r="r" b="b"/>
              <a:pathLst>
                <a:path w="1764" h="2007" extrusionOk="0">
                  <a:moveTo>
                    <a:pt x="304" y="0"/>
                  </a:moveTo>
                  <a:lnTo>
                    <a:pt x="1" y="243"/>
                  </a:lnTo>
                  <a:lnTo>
                    <a:pt x="1460"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9" name="Google Shape;1519;p31"/>
            <p:cNvSpPr/>
            <p:nvPr/>
          </p:nvSpPr>
          <p:spPr>
            <a:xfrm>
              <a:off x="7092331" y="2866491"/>
              <a:ext cx="49761" cy="55669"/>
            </a:xfrm>
            <a:custGeom>
              <a:avLst/>
              <a:gdLst/>
              <a:ahLst/>
              <a:cxnLst/>
              <a:rect l="l" t="t" r="r" b="b"/>
              <a:pathLst>
                <a:path w="1794" h="2007" extrusionOk="0">
                  <a:moveTo>
                    <a:pt x="304" y="1"/>
                  </a:moveTo>
                  <a:lnTo>
                    <a:pt x="0" y="274"/>
                  </a:lnTo>
                  <a:lnTo>
                    <a:pt x="1489" y="2007"/>
                  </a:lnTo>
                  <a:lnTo>
                    <a:pt x="1793" y="1764"/>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0" name="Google Shape;1520;p31"/>
            <p:cNvSpPr/>
            <p:nvPr/>
          </p:nvSpPr>
          <p:spPr>
            <a:xfrm>
              <a:off x="7060294" y="2893480"/>
              <a:ext cx="48901" cy="55669"/>
            </a:xfrm>
            <a:custGeom>
              <a:avLst/>
              <a:gdLst/>
              <a:ahLst/>
              <a:cxnLst/>
              <a:rect l="l" t="t" r="r" b="b"/>
              <a:pathLst>
                <a:path w="1763" h="2007" extrusionOk="0">
                  <a:moveTo>
                    <a:pt x="304" y="0"/>
                  </a:moveTo>
                  <a:lnTo>
                    <a:pt x="0" y="274"/>
                  </a:lnTo>
                  <a:lnTo>
                    <a:pt x="1459" y="2006"/>
                  </a:lnTo>
                  <a:lnTo>
                    <a:pt x="1763" y="176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1" name="Google Shape;1521;p31"/>
            <p:cNvSpPr/>
            <p:nvPr/>
          </p:nvSpPr>
          <p:spPr>
            <a:xfrm>
              <a:off x="7027398" y="2921301"/>
              <a:ext cx="48929" cy="55669"/>
            </a:xfrm>
            <a:custGeom>
              <a:avLst/>
              <a:gdLst/>
              <a:ahLst/>
              <a:cxnLst/>
              <a:rect l="l" t="t" r="r" b="b"/>
              <a:pathLst>
                <a:path w="1764" h="2007" extrusionOk="0">
                  <a:moveTo>
                    <a:pt x="305" y="0"/>
                  </a:moveTo>
                  <a:lnTo>
                    <a:pt x="1" y="244"/>
                  </a:lnTo>
                  <a:lnTo>
                    <a:pt x="1460" y="2007"/>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2" name="Google Shape;1522;p31"/>
            <p:cNvSpPr/>
            <p:nvPr/>
          </p:nvSpPr>
          <p:spPr>
            <a:xfrm>
              <a:off x="6994529" y="2948289"/>
              <a:ext cx="49761" cy="55669"/>
            </a:xfrm>
            <a:custGeom>
              <a:avLst/>
              <a:gdLst/>
              <a:ahLst/>
              <a:cxnLst/>
              <a:rect l="l" t="t" r="r" b="b"/>
              <a:pathLst>
                <a:path w="1794" h="2007" extrusionOk="0">
                  <a:moveTo>
                    <a:pt x="304" y="0"/>
                  </a:moveTo>
                  <a:lnTo>
                    <a:pt x="0" y="274"/>
                  </a:lnTo>
                  <a:lnTo>
                    <a:pt x="1490" y="2006"/>
                  </a:lnTo>
                  <a:lnTo>
                    <a:pt x="1794" y="176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3" name="Google Shape;1523;p31"/>
            <p:cNvSpPr/>
            <p:nvPr/>
          </p:nvSpPr>
          <p:spPr>
            <a:xfrm>
              <a:off x="6962492" y="2976110"/>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4" name="Google Shape;1524;p31"/>
            <p:cNvSpPr/>
            <p:nvPr/>
          </p:nvSpPr>
          <p:spPr>
            <a:xfrm>
              <a:off x="6929595" y="3003071"/>
              <a:ext cx="48929" cy="55669"/>
            </a:xfrm>
            <a:custGeom>
              <a:avLst/>
              <a:gdLst/>
              <a:ahLst/>
              <a:cxnLst/>
              <a:rect l="l" t="t" r="r" b="b"/>
              <a:pathLst>
                <a:path w="1764" h="2007" extrusionOk="0">
                  <a:moveTo>
                    <a:pt x="305" y="1"/>
                  </a:moveTo>
                  <a:lnTo>
                    <a:pt x="1" y="24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5" name="Google Shape;1525;p31"/>
            <p:cNvSpPr/>
            <p:nvPr/>
          </p:nvSpPr>
          <p:spPr>
            <a:xfrm>
              <a:off x="6897559" y="3030059"/>
              <a:ext cx="48929" cy="55669"/>
            </a:xfrm>
            <a:custGeom>
              <a:avLst/>
              <a:gdLst/>
              <a:ahLst/>
              <a:cxnLst/>
              <a:rect l="l" t="t" r="r" b="b"/>
              <a:pathLst>
                <a:path w="1764" h="2007" extrusionOk="0">
                  <a:moveTo>
                    <a:pt x="305" y="0"/>
                  </a:moveTo>
                  <a:lnTo>
                    <a:pt x="1" y="274"/>
                  </a:lnTo>
                  <a:lnTo>
                    <a:pt x="1460" y="2007"/>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6" name="Google Shape;1526;p31"/>
            <p:cNvSpPr/>
            <p:nvPr/>
          </p:nvSpPr>
          <p:spPr>
            <a:xfrm>
              <a:off x="6864690" y="3057880"/>
              <a:ext cx="48929" cy="55669"/>
            </a:xfrm>
            <a:custGeom>
              <a:avLst/>
              <a:gdLst/>
              <a:ahLst/>
              <a:cxnLst/>
              <a:rect l="l" t="t" r="r" b="b"/>
              <a:pathLst>
                <a:path w="1764" h="2007" extrusionOk="0">
                  <a:moveTo>
                    <a:pt x="304" y="0"/>
                  </a:moveTo>
                  <a:lnTo>
                    <a:pt x="0" y="244"/>
                  </a:lnTo>
                  <a:lnTo>
                    <a:pt x="1459" y="2007"/>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7" name="Google Shape;1527;p31"/>
            <p:cNvSpPr/>
            <p:nvPr/>
          </p:nvSpPr>
          <p:spPr>
            <a:xfrm>
              <a:off x="6831793" y="3084869"/>
              <a:ext cx="48929" cy="55669"/>
            </a:xfrm>
            <a:custGeom>
              <a:avLst/>
              <a:gdLst/>
              <a:ahLst/>
              <a:cxnLst/>
              <a:rect l="l" t="t" r="r" b="b"/>
              <a:pathLst>
                <a:path w="1764" h="2007" extrusionOk="0">
                  <a:moveTo>
                    <a:pt x="305" y="0"/>
                  </a:moveTo>
                  <a:lnTo>
                    <a:pt x="1" y="243"/>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8" name="Google Shape;1528;p31"/>
            <p:cNvSpPr/>
            <p:nvPr/>
          </p:nvSpPr>
          <p:spPr>
            <a:xfrm>
              <a:off x="6799756" y="3111829"/>
              <a:ext cx="48929" cy="55669"/>
            </a:xfrm>
            <a:custGeom>
              <a:avLst/>
              <a:gdLst/>
              <a:ahLst/>
              <a:cxnLst/>
              <a:rect l="l" t="t" r="r" b="b"/>
              <a:pathLst>
                <a:path w="1764" h="2007" extrusionOk="0">
                  <a:moveTo>
                    <a:pt x="305" y="1"/>
                  </a:moveTo>
                  <a:lnTo>
                    <a:pt x="1" y="274"/>
                  </a:lnTo>
                  <a:lnTo>
                    <a:pt x="1460" y="2007"/>
                  </a:lnTo>
                  <a:lnTo>
                    <a:pt x="1764" y="176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9" name="Google Shape;1529;p31"/>
            <p:cNvSpPr/>
            <p:nvPr/>
          </p:nvSpPr>
          <p:spPr>
            <a:xfrm>
              <a:off x="6766887" y="3139650"/>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0" name="Google Shape;1530;p31"/>
            <p:cNvSpPr/>
            <p:nvPr/>
          </p:nvSpPr>
          <p:spPr>
            <a:xfrm>
              <a:off x="6734850" y="3166639"/>
              <a:ext cx="48929" cy="55669"/>
            </a:xfrm>
            <a:custGeom>
              <a:avLst/>
              <a:gdLst/>
              <a:ahLst/>
              <a:cxnLst/>
              <a:rect l="l" t="t" r="r" b="b"/>
              <a:pathLst>
                <a:path w="1764" h="2007" extrusionOk="0">
                  <a:moveTo>
                    <a:pt x="304" y="1"/>
                  </a:moveTo>
                  <a:lnTo>
                    <a:pt x="0" y="244"/>
                  </a:lnTo>
                  <a:lnTo>
                    <a:pt x="1459" y="2007"/>
                  </a:lnTo>
                  <a:lnTo>
                    <a:pt x="1763" y="176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1" name="Google Shape;1531;p31"/>
            <p:cNvSpPr/>
            <p:nvPr/>
          </p:nvSpPr>
          <p:spPr>
            <a:xfrm>
              <a:off x="6701954" y="3193627"/>
              <a:ext cx="48929" cy="55669"/>
            </a:xfrm>
            <a:custGeom>
              <a:avLst/>
              <a:gdLst/>
              <a:ahLst/>
              <a:cxnLst/>
              <a:rect l="l" t="t" r="r" b="b"/>
              <a:pathLst>
                <a:path w="1764" h="2007" extrusionOk="0">
                  <a:moveTo>
                    <a:pt x="305" y="0"/>
                  </a:moveTo>
                  <a:lnTo>
                    <a:pt x="1" y="274"/>
                  </a:lnTo>
                  <a:lnTo>
                    <a:pt x="1460" y="2006"/>
                  </a:lnTo>
                  <a:lnTo>
                    <a:pt x="1764" y="1763"/>
                  </a:lnTo>
                  <a:lnTo>
                    <a:pt x="305"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2" name="Google Shape;1532;p31"/>
            <p:cNvSpPr/>
            <p:nvPr/>
          </p:nvSpPr>
          <p:spPr>
            <a:xfrm>
              <a:off x="6669085" y="3221448"/>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3" name="Google Shape;1533;p31"/>
            <p:cNvSpPr/>
            <p:nvPr/>
          </p:nvSpPr>
          <p:spPr>
            <a:xfrm>
              <a:off x="6637048" y="3248409"/>
              <a:ext cx="48929" cy="55669"/>
            </a:xfrm>
            <a:custGeom>
              <a:avLst/>
              <a:gdLst/>
              <a:ahLst/>
              <a:cxnLst/>
              <a:rect l="l" t="t" r="r" b="b"/>
              <a:pathLst>
                <a:path w="1764" h="2007" extrusionOk="0">
                  <a:moveTo>
                    <a:pt x="304" y="1"/>
                  </a:moveTo>
                  <a:lnTo>
                    <a:pt x="0" y="244"/>
                  </a:lnTo>
                  <a:lnTo>
                    <a:pt x="1459"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4" name="Google Shape;1534;p31"/>
            <p:cNvSpPr/>
            <p:nvPr/>
          </p:nvSpPr>
          <p:spPr>
            <a:xfrm>
              <a:off x="6604151" y="3275397"/>
              <a:ext cx="48929" cy="55669"/>
            </a:xfrm>
            <a:custGeom>
              <a:avLst/>
              <a:gdLst/>
              <a:ahLst/>
              <a:cxnLst/>
              <a:rect l="l" t="t" r="r" b="b"/>
              <a:pathLst>
                <a:path w="1764" h="2007" extrusionOk="0">
                  <a:moveTo>
                    <a:pt x="305" y="1"/>
                  </a:moveTo>
                  <a:lnTo>
                    <a:pt x="1" y="274"/>
                  </a:lnTo>
                  <a:lnTo>
                    <a:pt x="1460" y="2007"/>
                  </a:lnTo>
                  <a:lnTo>
                    <a:pt x="1764" y="176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35" name="Google Shape;1535;p31"/>
          <p:cNvSpPr/>
          <p:nvPr/>
        </p:nvSpPr>
        <p:spPr>
          <a:xfrm>
            <a:off x="6799882" y="3303218"/>
            <a:ext cx="48929" cy="55669"/>
          </a:xfrm>
          <a:custGeom>
            <a:avLst/>
            <a:gdLst/>
            <a:ahLst/>
            <a:cxnLst/>
            <a:rect l="l" t="t" r="r" b="b"/>
            <a:pathLst>
              <a:path w="1764" h="2007" extrusionOk="0">
                <a:moveTo>
                  <a:pt x="304" y="1"/>
                </a:moveTo>
                <a:lnTo>
                  <a:pt x="1" y="244"/>
                </a:lnTo>
                <a:lnTo>
                  <a:pt x="1490" y="2007"/>
                </a:lnTo>
                <a:lnTo>
                  <a:pt x="1763" y="1733"/>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6" name="Google Shape;1536;p31"/>
          <p:cNvSpPr/>
          <p:nvPr/>
        </p:nvSpPr>
        <p:spPr>
          <a:xfrm>
            <a:off x="6767846" y="3330207"/>
            <a:ext cx="48929" cy="55669"/>
          </a:xfrm>
          <a:custGeom>
            <a:avLst/>
            <a:gdLst/>
            <a:ahLst/>
            <a:cxnLst/>
            <a:rect l="l" t="t" r="r" b="b"/>
            <a:pathLst>
              <a:path w="1764" h="2007" extrusionOk="0">
                <a:moveTo>
                  <a:pt x="304" y="0"/>
                </a:moveTo>
                <a:lnTo>
                  <a:pt x="0" y="243"/>
                </a:lnTo>
                <a:lnTo>
                  <a:pt x="1459" y="2006"/>
                </a:lnTo>
                <a:lnTo>
                  <a:pt x="1763" y="1733"/>
                </a:lnTo>
                <a:lnTo>
                  <a:pt x="304" y="0"/>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7" name="Google Shape;1537;p31"/>
          <p:cNvSpPr/>
          <p:nvPr/>
        </p:nvSpPr>
        <p:spPr>
          <a:xfrm>
            <a:off x="6734977" y="3357168"/>
            <a:ext cx="48901" cy="55697"/>
          </a:xfrm>
          <a:custGeom>
            <a:avLst/>
            <a:gdLst/>
            <a:ahLst/>
            <a:cxnLst/>
            <a:rect l="l" t="t" r="r" b="b"/>
            <a:pathLst>
              <a:path w="1763" h="2008" extrusionOk="0">
                <a:moveTo>
                  <a:pt x="304" y="1"/>
                </a:moveTo>
                <a:lnTo>
                  <a:pt x="0" y="274"/>
                </a:lnTo>
                <a:lnTo>
                  <a:pt x="1459" y="2007"/>
                </a:lnTo>
                <a:lnTo>
                  <a:pt x="1763" y="1764"/>
                </a:lnTo>
                <a:lnTo>
                  <a:pt x="304"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8" name="Google Shape;1538;p31"/>
          <p:cNvSpPr/>
          <p:nvPr/>
        </p:nvSpPr>
        <p:spPr>
          <a:xfrm>
            <a:off x="6702080" y="3384988"/>
            <a:ext cx="49761" cy="54837"/>
          </a:xfrm>
          <a:custGeom>
            <a:avLst/>
            <a:gdLst/>
            <a:ahLst/>
            <a:cxnLst/>
            <a:rect l="l" t="t" r="r" b="b"/>
            <a:pathLst>
              <a:path w="1794" h="1977" extrusionOk="0">
                <a:moveTo>
                  <a:pt x="305" y="1"/>
                </a:moveTo>
                <a:lnTo>
                  <a:pt x="1" y="244"/>
                </a:lnTo>
                <a:lnTo>
                  <a:pt x="1490" y="1977"/>
                </a:lnTo>
                <a:lnTo>
                  <a:pt x="1794" y="1734"/>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9" name="Google Shape;1539;p31"/>
          <p:cNvSpPr/>
          <p:nvPr/>
        </p:nvSpPr>
        <p:spPr>
          <a:xfrm>
            <a:off x="6670043" y="3411977"/>
            <a:ext cx="48929" cy="55669"/>
          </a:xfrm>
          <a:custGeom>
            <a:avLst/>
            <a:gdLst/>
            <a:ahLst/>
            <a:cxnLst/>
            <a:rect l="l" t="t" r="r" b="b"/>
            <a:pathLst>
              <a:path w="1764" h="2007" extrusionOk="0">
                <a:moveTo>
                  <a:pt x="305" y="1"/>
                </a:moveTo>
                <a:lnTo>
                  <a:pt x="1" y="244"/>
                </a:lnTo>
                <a:lnTo>
                  <a:pt x="1460" y="2007"/>
                </a:lnTo>
                <a:lnTo>
                  <a:pt x="1764" y="1733"/>
                </a:lnTo>
                <a:lnTo>
                  <a:pt x="305"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0" name="Google Shape;1540;p31"/>
          <p:cNvSpPr/>
          <p:nvPr/>
        </p:nvSpPr>
        <p:spPr>
          <a:xfrm>
            <a:off x="4461972" y="1131400"/>
            <a:ext cx="164428" cy="130339"/>
          </a:xfrm>
          <a:custGeom>
            <a:avLst/>
            <a:gdLst/>
            <a:ahLst/>
            <a:cxnLst/>
            <a:rect l="l" t="t" r="r" b="b"/>
            <a:pathLst>
              <a:path w="5928" h="4699" extrusionOk="0">
                <a:moveTo>
                  <a:pt x="5107" y="1"/>
                </a:moveTo>
                <a:lnTo>
                  <a:pt x="0" y="1490"/>
                </a:lnTo>
                <a:lnTo>
                  <a:pt x="487" y="3223"/>
                </a:lnTo>
                <a:cubicBezTo>
                  <a:pt x="763" y="4127"/>
                  <a:pt x="1579" y="4699"/>
                  <a:pt x="2471" y="4699"/>
                </a:cubicBezTo>
                <a:cubicBezTo>
                  <a:pt x="2659" y="4699"/>
                  <a:pt x="2850" y="4674"/>
                  <a:pt x="3040" y="4621"/>
                </a:cubicBezTo>
                <a:lnTo>
                  <a:pt x="4225" y="4286"/>
                </a:lnTo>
                <a:cubicBezTo>
                  <a:pt x="5289" y="3952"/>
                  <a:pt x="5927" y="2827"/>
                  <a:pt x="5593" y="1733"/>
                </a:cubicBezTo>
                <a:lnTo>
                  <a:pt x="5107" y="1"/>
                </a:lnTo>
                <a:close/>
              </a:path>
            </a:pathLst>
          </a:custGeom>
          <a:solidFill>
            <a:srgbClr val="4B4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41" name="Google Shape;1541;p31"/>
          <p:cNvGrpSpPr/>
          <p:nvPr/>
        </p:nvGrpSpPr>
        <p:grpSpPr>
          <a:xfrm>
            <a:off x="7614985" y="2213772"/>
            <a:ext cx="792806" cy="881389"/>
            <a:chOff x="3863243" y="446478"/>
            <a:chExt cx="585982" cy="791184"/>
          </a:xfrm>
        </p:grpSpPr>
        <p:sp>
          <p:nvSpPr>
            <p:cNvPr id="1542" name="Google Shape;1542;p31"/>
            <p:cNvSpPr/>
            <p:nvPr/>
          </p:nvSpPr>
          <p:spPr>
            <a:xfrm>
              <a:off x="4183611" y="1090931"/>
              <a:ext cx="233577" cy="146731"/>
            </a:xfrm>
            <a:custGeom>
              <a:avLst/>
              <a:gdLst/>
              <a:ahLst/>
              <a:cxnLst/>
              <a:rect l="l" t="t" r="r" b="b"/>
              <a:pathLst>
                <a:path w="8421" h="5290" extrusionOk="0">
                  <a:moveTo>
                    <a:pt x="7661" y="1"/>
                  </a:moveTo>
                  <a:lnTo>
                    <a:pt x="1" y="2189"/>
                  </a:lnTo>
                  <a:lnTo>
                    <a:pt x="366" y="3466"/>
                  </a:lnTo>
                  <a:cubicBezTo>
                    <a:pt x="694" y="4577"/>
                    <a:pt x="1715" y="5289"/>
                    <a:pt x="2818" y="5289"/>
                  </a:cubicBezTo>
                  <a:cubicBezTo>
                    <a:pt x="3042" y="5289"/>
                    <a:pt x="3270" y="5260"/>
                    <a:pt x="3496" y="5198"/>
                  </a:cubicBezTo>
                  <a:lnTo>
                    <a:pt x="6323" y="4378"/>
                  </a:lnTo>
                  <a:cubicBezTo>
                    <a:pt x="7661" y="4013"/>
                    <a:pt x="8421" y="2615"/>
                    <a:pt x="8056" y="1277"/>
                  </a:cubicBezTo>
                  <a:lnTo>
                    <a:pt x="7661" y="1"/>
                  </a:lnTo>
                  <a:close/>
                </a:path>
              </a:pathLst>
            </a:custGeom>
            <a:solidFill>
              <a:srgbClr val="6D6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3" name="Google Shape;1543;p31"/>
            <p:cNvSpPr/>
            <p:nvPr/>
          </p:nvSpPr>
          <p:spPr>
            <a:xfrm>
              <a:off x="3863243" y="446478"/>
              <a:ext cx="585982" cy="673161"/>
            </a:xfrm>
            <a:custGeom>
              <a:avLst/>
              <a:gdLst/>
              <a:ahLst/>
              <a:cxnLst/>
              <a:rect l="l" t="t" r="r" b="b"/>
              <a:pathLst>
                <a:path w="21126" h="24269" extrusionOk="0">
                  <a:moveTo>
                    <a:pt x="11196" y="0"/>
                  </a:moveTo>
                  <a:cubicBezTo>
                    <a:pt x="9217" y="0"/>
                    <a:pt x="7203" y="611"/>
                    <a:pt x="5441" y="1927"/>
                  </a:cubicBezTo>
                  <a:cubicBezTo>
                    <a:pt x="1" y="5940"/>
                    <a:pt x="304" y="14146"/>
                    <a:pt x="6019" y="17794"/>
                  </a:cubicBezTo>
                  <a:cubicBezTo>
                    <a:pt x="8238" y="19222"/>
                    <a:pt x="9879" y="21411"/>
                    <a:pt x="10609" y="23934"/>
                  </a:cubicBezTo>
                  <a:lnTo>
                    <a:pt x="10700" y="24268"/>
                  </a:lnTo>
                  <a:lnTo>
                    <a:pt x="19363" y="21776"/>
                  </a:lnTo>
                  <a:lnTo>
                    <a:pt x="19271" y="21441"/>
                  </a:lnTo>
                  <a:cubicBezTo>
                    <a:pt x="18542" y="18858"/>
                    <a:pt x="18785" y="16122"/>
                    <a:pt x="19940" y="13690"/>
                  </a:cubicBezTo>
                  <a:cubicBezTo>
                    <a:pt x="20943" y="11593"/>
                    <a:pt x="21126" y="9222"/>
                    <a:pt x="20487" y="7003"/>
                  </a:cubicBezTo>
                  <a:cubicBezTo>
                    <a:pt x="19237" y="2617"/>
                    <a:pt x="15292" y="0"/>
                    <a:pt x="111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4" name="Google Shape;1544;p31"/>
            <p:cNvSpPr/>
            <p:nvPr/>
          </p:nvSpPr>
          <p:spPr>
            <a:xfrm>
              <a:off x="4160006" y="1050462"/>
              <a:ext cx="254658" cy="134388"/>
            </a:xfrm>
            <a:custGeom>
              <a:avLst/>
              <a:gdLst/>
              <a:ahLst/>
              <a:cxnLst/>
              <a:rect l="l" t="t" r="r" b="b"/>
              <a:pathLst>
                <a:path w="9181" h="4845" extrusionOk="0">
                  <a:moveTo>
                    <a:pt x="8633" y="1"/>
                  </a:moveTo>
                  <a:lnTo>
                    <a:pt x="1" y="2493"/>
                  </a:lnTo>
                  <a:lnTo>
                    <a:pt x="122" y="2979"/>
                  </a:lnTo>
                  <a:cubicBezTo>
                    <a:pt x="449" y="4109"/>
                    <a:pt x="1479" y="4844"/>
                    <a:pt x="2598" y="4844"/>
                  </a:cubicBezTo>
                  <a:cubicBezTo>
                    <a:pt x="2835" y="4844"/>
                    <a:pt x="3075" y="4811"/>
                    <a:pt x="3314" y="4742"/>
                  </a:cubicBezTo>
                  <a:lnTo>
                    <a:pt x="7022" y="3678"/>
                  </a:lnTo>
                  <a:cubicBezTo>
                    <a:pt x="8390" y="3283"/>
                    <a:pt x="9180" y="1855"/>
                    <a:pt x="8785" y="487"/>
                  </a:cubicBezTo>
                  <a:lnTo>
                    <a:pt x="86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5" name="Google Shape;1545;p31"/>
            <p:cNvSpPr/>
            <p:nvPr/>
          </p:nvSpPr>
          <p:spPr>
            <a:xfrm>
              <a:off x="4211431" y="846425"/>
              <a:ext cx="68317" cy="238626"/>
            </a:xfrm>
            <a:custGeom>
              <a:avLst/>
              <a:gdLst/>
              <a:ahLst/>
              <a:cxnLst/>
              <a:rect l="l" t="t" r="r" b="b"/>
              <a:pathLst>
                <a:path w="2463" h="8603" fill="none" extrusionOk="0">
                  <a:moveTo>
                    <a:pt x="2463" y="8603"/>
                  </a:moveTo>
                  <a:lnTo>
                    <a:pt x="1" y="1"/>
                  </a:lnTo>
                </a:path>
              </a:pathLst>
            </a:custGeom>
            <a:noFill/>
            <a:ln w="28875" cap="flat" cmpd="sng">
              <a:solidFill>
                <a:schemeClr val="accent4"/>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6" name="Google Shape;1546;p31"/>
            <p:cNvSpPr/>
            <p:nvPr/>
          </p:nvSpPr>
          <p:spPr>
            <a:xfrm>
              <a:off x="4076544" y="716585"/>
              <a:ext cx="212497" cy="136635"/>
            </a:xfrm>
            <a:custGeom>
              <a:avLst/>
              <a:gdLst/>
              <a:ahLst/>
              <a:cxnLst/>
              <a:rect l="l" t="t" r="r" b="b"/>
              <a:pathLst>
                <a:path w="7661" h="4926" fill="none" extrusionOk="0">
                  <a:moveTo>
                    <a:pt x="7660" y="1"/>
                  </a:moveTo>
                  <a:lnTo>
                    <a:pt x="4955" y="4925"/>
                  </a:lnTo>
                  <a:lnTo>
                    <a:pt x="1" y="2220"/>
                  </a:lnTo>
                </a:path>
              </a:pathLst>
            </a:custGeom>
            <a:noFill/>
            <a:ln w="28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47" name="Google Shape;1547;p31"/>
          <p:cNvSpPr/>
          <p:nvPr/>
        </p:nvSpPr>
        <p:spPr>
          <a:xfrm rot="21332836">
            <a:off x="947853" y="900901"/>
            <a:ext cx="6154729" cy="3567514"/>
          </a:xfrm>
          <a:custGeom>
            <a:avLst/>
            <a:gdLst/>
            <a:ahLst/>
            <a:cxnLst/>
            <a:rect l="l" t="t" r="r" b="b"/>
            <a:pathLst>
              <a:path w="168727" h="128617" extrusionOk="0">
                <a:moveTo>
                  <a:pt x="18820" y="1"/>
                </a:moveTo>
                <a:cubicBezTo>
                  <a:pt x="17089" y="1"/>
                  <a:pt x="15567" y="1292"/>
                  <a:pt x="15319" y="3083"/>
                </a:cubicBezTo>
                <a:lnTo>
                  <a:pt x="14286" y="9982"/>
                </a:lnTo>
                <a:cubicBezTo>
                  <a:pt x="14286" y="9982"/>
                  <a:pt x="14803" y="11897"/>
                  <a:pt x="16201" y="12110"/>
                </a:cubicBezTo>
                <a:cubicBezTo>
                  <a:pt x="16905" y="12211"/>
                  <a:pt x="17637" y="12478"/>
                  <a:pt x="18371" y="12478"/>
                </a:cubicBezTo>
                <a:cubicBezTo>
                  <a:pt x="18968" y="12478"/>
                  <a:pt x="19566" y="12301"/>
                  <a:pt x="20152" y="11715"/>
                </a:cubicBezTo>
                <a:cubicBezTo>
                  <a:pt x="20769" y="10871"/>
                  <a:pt x="21644" y="10497"/>
                  <a:pt x="22509" y="10497"/>
                </a:cubicBezTo>
                <a:cubicBezTo>
                  <a:pt x="24072" y="10497"/>
                  <a:pt x="25600" y="11720"/>
                  <a:pt x="25502" y="13599"/>
                </a:cubicBezTo>
                <a:cubicBezTo>
                  <a:pt x="25392" y="15371"/>
                  <a:pt x="23955" y="16418"/>
                  <a:pt x="22502" y="16418"/>
                </a:cubicBezTo>
                <a:cubicBezTo>
                  <a:pt x="21537" y="16418"/>
                  <a:pt x="20565" y="15956"/>
                  <a:pt x="19970" y="14937"/>
                </a:cubicBezTo>
                <a:cubicBezTo>
                  <a:pt x="19970" y="14937"/>
                  <a:pt x="19172" y="13783"/>
                  <a:pt x="17513" y="13783"/>
                </a:cubicBezTo>
                <a:cubicBezTo>
                  <a:pt x="16952" y="13783"/>
                  <a:pt x="16293" y="13915"/>
                  <a:pt x="15532" y="14268"/>
                </a:cubicBezTo>
                <a:cubicBezTo>
                  <a:pt x="14256" y="14876"/>
                  <a:pt x="13557" y="15119"/>
                  <a:pt x="13557" y="15119"/>
                </a:cubicBezTo>
                <a:lnTo>
                  <a:pt x="12250" y="24056"/>
                </a:lnTo>
                <a:cubicBezTo>
                  <a:pt x="12250" y="24056"/>
                  <a:pt x="12736" y="26396"/>
                  <a:pt x="14164" y="26578"/>
                </a:cubicBezTo>
                <a:cubicBezTo>
                  <a:pt x="14704" y="26655"/>
                  <a:pt x="15254" y="26765"/>
                  <a:pt x="15808" y="26765"/>
                </a:cubicBezTo>
                <a:cubicBezTo>
                  <a:pt x="16566" y="26765"/>
                  <a:pt x="17331" y="26560"/>
                  <a:pt x="18085" y="25788"/>
                </a:cubicBezTo>
                <a:cubicBezTo>
                  <a:pt x="18704" y="24931"/>
                  <a:pt x="19585" y="24550"/>
                  <a:pt x="20455" y="24550"/>
                </a:cubicBezTo>
                <a:cubicBezTo>
                  <a:pt x="22023" y="24550"/>
                  <a:pt x="23552" y="25787"/>
                  <a:pt x="23435" y="27703"/>
                </a:cubicBezTo>
                <a:cubicBezTo>
                  <a:pt x="23327" y="29449"/>
                  <a:pt x="21898" y="30470"/>
                  <a:pt x="20453" y="30470"/>
                </a:cubicBezTo>
                <a:cubicBezTo>
                  <a:pt x="19458" y="30470"/>
                  <a:pt x="18455" y="29985"/>
                  <a:pt x="17873" y="28919"/>
                </a:cubicBezTo>
                <a:cubicBezTo>
                  <a:pt x="17712" y="28620"/>
                  <a:pt x="16943" y="27452"/>
                  <a:pt x="15408" y="27452"/>
                </a:cubicBezTo>
                <a:cubicBezTo>
                  <a:pt x="14913" y="27452"/>
                  <a:pt x="14338" y="27574"/>
                  <a:pt x="13678" y="27885"/>
                </a:cubicBezTo>
                <a:cubicBezTo>
                  <a:pt x="12888" y="28250"/>
                  <a:pt x="12158" y="28676"/>
                  <a:pt x="11490" y="29162"/>
                </a:cubicBezTo>
                <a:lnTo>
                  <a:pt x="10183" y="38098"/>
                </a:lnTo>
                <a:cubicBezTo>
                  <a:pt x="10183" y="38098"/>
                  <a:pt x="10791" y="40439"/>
                  <a:pt x="12219" y="40651"/>
                </a:cubicBezTo>
                <a:cubicBezTo>
                  <a:pt x="12743" y="40726"/>
                  <a:pt x="13257" y="40827"/>
                  <a:pt x="13771" y="40827"/>
                </a:cubicBezTo>
                <a:cubicBezTo>
                  <a:pt x="14509" y="40827"/>
                  <a:pt x="15248" y="40619"/>
                  <a:pt x="16019" y="39831"/>
                </a:cubicBezTo>
                <a:cubicBezTo>
                  <a:pt x="16626" y="38974"/>
                  <a:pt x="17504" y="38593"/>
                  <a:pt x="18375" y="38593"/>
                </a:cubicBezTo>
                <a:cubicBezTo>
                  <a:pt x="19943" y="38593"/>
                  <a:pt x="21486" y="39830"/>
                  <a:pt x="21368" y="41746"/>
                </a:cubicBezTo>
                <a:cubicBezTo>
                  <a:pt x="21243" y="43499"/>
                  <a:pt x="19822" y="44515"/>
                  <a:pt x="18390" y="44515"/>
                </a:cubicBezTo>
                <a:cubicBezTo>
                  <a:pt x="17388" y="44515"/>
                  <a:pt x="16381" y="44019"/>
                  <a:pt x="15806" y="42931"/>
                </a:cubicBezTo>
                <a:cubicBezTo>
                  <a:pt x="15594" y="42578"/>
                  <a:pt x="14725" y="41222"/>
                  <a:pt x="13073" y="41222"/>
                </a:cubicBezTo>
                <a:cubicBezTo>
                  <a:pt x="12592" y="41222"/>
                  <a:pt x="12045" y="41336"/>
                  <a:pt x="11429" y="41624"/>
                </a:cubicBezTo>
                <a:cubicBezTo>
                  <a:pt x="10639" y="41989"/>
                  <a:pt x="9970" y="42536"/>
                  <a:pt x="9423" y="43235"/>
                </a:cubicBezTo>
                <a:lnTo>
                  <a:pt x="8116" y="52141"/>
                </a:lnTo>
                <a:cubicBezTo>
                  <a:pt x="8116" y="52141"/>
                  <a:pt x="8632" y="54330"/>
                  <a:pt x="10061" y="54542"/>
                </a:cubicBezTo>
                <a:cubicBezTo>
                  <a:pt x="10659" y="54628"/>
                  <a:pt x="11264" y="54780"/>
                  <a:pt x="11873" y="54780"/>
                </a:cubicBezTo>
                <a:cubicBezTo>
                  <a:pt x="12563" y="54780"/>
                  <a:pt x="13257" y="54584"/>
                  <a:pt x="13952" y="53874"/>
                </a:cubicBezTo>
                <a:cubicBezTo>
                  <a:pt x="14571" y="53015"/>
                  <a:pt x="15451" y="52634"/>
                  <a:pt x="16319" y="52634"/>
                </a:cubicBezTo>
                <a:cubicBezTo>
                  <a:pt x="17878" y="52634"/>
                  <a:pt x="19399" y="53864"/>
                  <a:pt x="19301" y="55758"/>
                </a:cubicBezTo>
                <a:cubicBezTo>
                  <a:pt x="19210" y="57522"/>
                  <a:pt x="17781" y="58557"/>
                  <a:pt x="16335" y="58557"/>
                </a:cubicBezTo>
                <a:cubicBezTo>
                  <a:pt x="15364" y="58557"/>
                  <a:pt x="14386" y="58091"/>
                  <a:pt x="13800" y="57065"/>
                </a:cubicBezTo>
                <a:cubicBezTo>
                  <a:pt x="13775" y="57041"/>
                  <a:pt x="12718" y="55070"/>
                  <a:pt x="10724" y="55070"/>
                </a:cubicBezTo>
                <a:cubicBezTo>
                  <a:pt x="10251" y="55070"/>
                  <a:pt x="9726" y="55180"/>
                  <a:pt x="9149" y="55454"/>
                </a:cubicBezTo>
                <a:cubicBezTo>
                  <a:pt x="8359" y="55819"/>
                  <a:pt x="7721" y="56488"/>
                  <a:pt x="7356" y="57278"/>
                </a:cubicBezTo>
                <a:lnTo>
                  <a:pt x="6049" y="66184"/>
                </a:lnTo>
                <a:cubicBezTo>
                  <a:pt x="6049" y="66184"/>
                  <a:pt x="6505" y="68494"/>
                  <a:pt x="7903" y="68707"/>
                </a:cubicBezTo>
                <a:cubicBezTo>
                  <a:pt x="8465" y="68785"/>
                  <a:pt x="9038" y="68903"/>
                  <a:pt x="9613" y="68903"/>
                </a:cubicBezTo>
                <a:cubicBezTo>
                  <a:pt x="10375" y="68903"/>
                  <a:pt x="11140" y="68696"/>
                  <a:pt x="11885" y="67916"/>
                </a:cubicBezTo>
                <a:cubicBezTo>
                  <a:pt x="12505" y="67068"/>
                  <a:pt x="13385" y="66691"/>
                  <a:pt x="14253" y="66691"/>
                </a:cubicBezTo>
                <a:cubicBezTo>
                  <a:pt x="15812" y="66691"/>
                  <a:pt x="17332" y="67907"/>
                  <a:pt x="17234" y="69801"/>
                </a:cubicBezTo>
                <a:cubicBezTo>
                  <a:pt x="17143" y="71552"/>
                  <a:pt x="15706" y="72591"/>
                  <a:pt x="14256" y="72591"/>
                </a:cubicBezTo>
                <a:cubicBezTo>
                  <a:pt x="13289" y="72591"/>
                  <a:pt x="12316" y="72129"/>
                  <a:pt x="11733" y="71108"/>
                </a:cubicBezTo>
                <a:cubicBezTo>
                  <a:pt x="11733" y="71108"/>
                  <a:pt x="10937" y="69734"/>
                  <a:pt x="8079" y="69734"/>
                </a:cubicBezTo>
                <a:cubicBezTo>
                  <a:pt x="7728" y="69734"/>
                  <a:pt x="7346" y="69754"/>
                  <a:pt x="6930" y="69801"/>
                </a:cubicBezTo>
                <a:cubicBezTo>
                  <a:pt x="5562" y="69953"/>
                  <a:pt x="5258" y="71473"/>
                  <a:pt x="5258" y="71473"/>
                </a:cubicBezTo>
                <a:lnTo>
                  <a:pt x="3982" y="80227"/>
                </a:lnTo>
                <a:cubicBezTo>
                  <a:pt x="3982" y="80227"/>
                  <a:pt x="4468" y="82141"/>
                  <a:pt x="5897" y="82354"/>
                </a:cubicBezTo>
                <a:cubicBezTo>
                  <a:pt x="6590" y="82453"/>
                  <a:pt x="7310" y="82704"/>
                  <a:pt x="8032" y="82704"/>
                </a:cubicBezTo>
                <a:cubicBezTo>
                  <a:pt x="8640" y="82704"/>
                  <a:pt x="9251" y="82526"/>
                  <a:pt x="9848" y="81929"/>
                </a:cubicBezTo>
                <a:cubicBezTo>
                  <a:pt x="10461" y="81090"/>
                  <a:pt x="11329" y="80719"/>
                  <a:pt x="12186" y="80719"/>
                </a:cubicBezTo>
                <a:cubicBezTo>
                  <a:pt x="13753" y="80719"/>
                  <a:pt x="15285" y="81958"/>
                  <a:pt x="15167" y="83844"/>
                </a:cubicBezTo>
                <a:cubicBezTo>
                  <a:pt x="15077" y="85608"/>
                  <a:pt x="13647" y="86643"/>
                  <a:pt x="12201" y="86643"/>
                </a:cubicBezTo>
                <a:cubicBezTo>
                  <a:pt x="11230" y="86643"/>
                  <a:pt x="10252" y="86176"/>
                  <a:pt x="9666" y="85151"/>
                </a:cubicBezTo>
                <a:cubicBezTo>
                  <a:pt x="9594" y="85030"/>
                  <a:pt x="8644" y="83385"/>
                  <a:pt x="6803" y="83385"/>
                </a:cubicBezTo>
                <a:cubicBezTo>
                  <a:pt x="6320" y="83385"/>
                  <a:pt x="5774" y="83498"/>
                  <a:pt x="5167" y="83783"/>
                </a:cubicBezTo>
                <a:cubicBezTo>
                  <a:pt x="4407" y="84117"/>
                  <a:pt x="3739" y="84664"/>
                  <a:pt x="3252" y="85363"/>
                </a:cubicBezTo>
                <a:lnTo>
                  <a:pt x="1945" y="94269"/>
                </a:lnTo>
                <a:cubicBezTo>
                  <a:pt x="1945" y="94269"/>
                  <a:pt x="2523" y="96610"/>
                  <a:pt x="3951" y="96823"/>
                </a:cubicBezTo>
                <a:cubicBezTo>
                  <a:pt x="4491" y="96900"/>
                  <a:pt x="5025" y="97009"/>
                  <a:pt x="5560" y="97009"/>
                </a:cubicBezTo>
                <a:cubicBezTo>
                  <a:pt x="6292" y="97009"/>
                  <a:pt x="7027" y="96805"/>
                  <a:pt x="7781" y="96032"/>
                </a:cubicBezTo>
                <a:cubicBezTo>
                  <a:pt x="8393" y="95158"/>
                  <a:pt x="9277" y="94771"/>
                  <a:pt x="10150" y="94771"/>
                </a:cubicBezTo>
                <a:cubicBezTo>
                  <a:pt x="11705" y="94771"/>
                  <a:pt x="13228" y="95998"/>
                  <a:pt x="13131" y="97886"/>
                </a:cubicBezTo>
                <a:cubicBezTo>
                  <a:pt x="13040" y="99650"/>
                  <a:pt x="11600" y="100685"/>
                  <a:pt x="10152" y="100685"/>
                </a:cubicBezTo>
                <a:cubicBezTo>
                  <a:pt x="9179" y="100685"/>
                  <a:pt x="8203" y="100219"/>
                  <a:pt x="7629" y="99193"/>
                </a:cubicBezTo>
                <a:cubicBezTo>
                  <a:pt x="7508" y="99011"/>
                  <a:pt x="6809" y="98038"/>
                  <a:pt x="3252" y="97886"/>
                </a:cubicBezTo>
                <a:cubicBezTo>
                  <a:pt x="3224" y="97885"/>
                  <a:pt x="3197" y="97885"/>
                  <a:pt x="3169" y="97885"/>
                </a:cubicBezTo>
                <a:cubicBezTo>
                  <a:pt x="1741" y="97885"/>
                  <a:pt x="1185" y="99406"/>
                  <a:pt x="1185" y="99406"/>
                </a:cubicBezTo>
                <a:lnTo>
                  <a:pt x="274" y="105637"/>
                </a:lnTo>
                <a:cubicBezTo>
                  <a:pt x="0" y="107583"/>
                  <a:pt x="1337" y="109406"/>
                  <a:pt x="3313" y="109680"/>
                </a:cubicBezTo>
                <a:lnTo>
                  <a:pt x="132313" y="128616"/>
                </a:lnTo>
                <a:lnTo>
                  <a:pt x="155900" y="111048"/>
                </a:lnTo>
                <a:lnTo>
                  <a:pt x="168453" y="25515"/>
                </a:lnTo>
                <a:cubicBezTo>
                  <a:pt x="168727" y="23539"/>
                  <a:pt x="167359" y="21715"/>
                  <a:pt x="165413" y="21441"/>
                </a:cubicBezTo>
                <a:lnTo>
                  <a:pt x="19362" y="43"/>
                </a:lnTo>
                <a:cubicBezTo>
                  <a:pt x="19180" y="15"/>
                  <a:pt x="18999" y="1"/>
                  <a:pt x="18820" y="1"/>
                </a:cubicBezTo>
                <a:close/>
              </a:path>
            </a:pathLst>
          </a:custGeom>
          <a:solidFill>
            <a:srgbClr val="CF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8" name="Google Shape;1548;p31"/>
          <p:cNvSpPr/>
          <p:nvPr/>
        </p:nvSpPr>
        <p:spPr>
          <a:xfrm>
            <a:off x="6092521" y="3907785"/>
            <a:ext cx="654272" cy="559770"/>
          </a:xfrm>
          <a:custGeom>
            <a:avLst/>
            <a:gdLst/>
            <a:ahLst/>
            <a:cxnLst/>
            <a:rect l="l" t="t" r="r" b="b"/>
            <a:pathLst>
              <a:path w="23588" h="20181" extrusionOk="0">
                <a:moveTo>
                  <a:pt x="5372" y="1"/>
                </a:moveTo>
                <a:cubicBezTo>
                  <a:pt x="3989" y="1"/>
                  <a:pt x="2806" y="985"/>
                  <a:pt x="2584" y="2399"/>
                </a:cubicBezTo>
                <a:lnTo>
                  <a:pt x="1" y="20181"/>
                </a:lnTo>
                <a:lnTo>
                  <a:pt x="1" y="20181"/>
                </a:lnTo>
                <a:lnTo>
                  <a:pt x="23588" y="2643"/>
                </a:lnTo>
                <a:lnTo>
                  <a:pt x="5776" y="29"/>
                </a:lnTo>
                <a:cubicBezTo>
                  <a:pt x="5640" y="10"/>
                  <a:pt x="5505" y="1"/>
                  <a:pt x="5372" y="1"/>
                </a:cubicBezTo>
                <a:close/>
              </a:path>
            </a:pathLst>
          </a:custGeom>
          <a:solidFill>
            <a:srgbClr val="B3B7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9" name="Google Shape;1549;p31"/>
          <p:cNvSpPr/>
          <p:nvPr/>
        </p:nvSpPr>
        <p:spPr>
          <a:xfrm>
            <a:off x="1140680" y="1113398"/>
            <a:ext cx="6887462" cy="3215054"/>
          </a:xfrm>
          <a:custGeom>
            <a:avLst/>
            <a:gdLst/>
            <a:ahLst/>
            <a:cxnLst/>
            <a:rect l="l" t="t" r="r" b="b"/>
            <a:pathLst>
              <a:path w="157329" h="115910" extrusionOk="0">
                <a:moveTo>
                  <a:pt x="10061" y="0"/>
                </a:moveTo>
                <a:cubicBezTo>
                  <a:pt x="8263" y="0"/>
                  <a:pt x="6742" y="1412"/>
                  <a:pt x="6627" y="3264"/>
                </a:cubicBezTo>
                <a:lnTo>
                  <a:pt x="6201" y="10103"/>
                </a:lnTo>
                <a:cubicBezTo>
                  <a:pt x="6201" y="10103"/>
                  <a:pt x="6839" y="11926"/>
                  <a:pt x="8207" y="11987"/>
                </a:cubicBezTo>
                <a:cubicBezTo>
                  <a:pt x="8818" y="12031"/>
                  <a:pt x="9450" y="12186"/>
                  <a:pt x="10069" y="12186"/>
                </a:cubicBezTo>
                <a:cubicBezTo>
                  <a:pt x="10744" y="12186"/>
                  <a:pt x="11404" y="12002"/>
                  <a:pt x="12007" y="11288"/>
                </a:cubicBezTo>
                <a:cubicBezTo>
                  <a:pt x="12598" y="10343"/>
                  <a:pt x="13524" y="9917"/>
                  <a:pt x="14441" y="9917"/>
                </a:cubicBezTo>
                <a:cubicBezTo>
                  <a:pt x="15882" y="9917"/>
                  <a:pt x="17301" y="10970"/>
                  <a:pt x="17356" y="12717"/>
                </a:cubicBezTo>
                <a:cubicBezTo>
                  <a:pt x="17395" y="14525"/>
                  <a:pt x="15935" y="15676"/>
                  <a:pt x="14443" y="15676"/>
                </a:cubicBezTo>
                <a:cubicBezTo>
                  <a:pt x="13577" y="15676"/>
                  <a:pt x="12700" y="15289"/>
                  <a:pt x="12098" y="14419"/>
                </a:cubicBezTo>
                <a:cubicBezTo>
                  <a:pt x="12098" y="14419"/>
                  <a:pt x="11337" y="13494"/>
                  <a:pt x="9910" y="13494"/>
                </a:cubicBezTo>
                <a:cubicBezTo>
                  <a:pt x="9299" y="13494"/>
                  <a:pt x="8567" y="13663"/>
                  <a:pt x="7721" y="14145"/>
                </a:cubicBezTo>
                <a:cubicBezTo>
                  <a:pt x="6535" y="14814"/>
                  <a:pt x="5867" y="15118"/>
                  <a:pt x="5867" y="15118"/>
                </a:cubicBezTo>
                <a:lnTo>
                  <a:pt x="5289" y="23872"/>
                </a:lnTo>
                <a:cubicBezTo>
                  <a:pt x="5289" y="23872"/>
                  <a:pt x="5988" y="26121"/>
                  <a:pt x="7356" y="26212"/>
                </a:cubicBezTo>
                <a:cubicBezTo>
                  <a:pt x="7750" y="26231"/>
                  <a:pt x="8146" y="26267"/>
                  <a:pt x="8541" y="26267"/>
                </a:cubicBezTo>
                <a:cubicBezTo>
                  <a:pt x="9427" y="26267"/>
                  <a:pt x="10305" y="26085"/>
                  <a:pt x="11125" y="25118"/>
                </a:cubicBezTo>
                <a:cubicBezTo>
                  <a:pt x="11696" y="24143"/>
                  <a:pt x="12629" y="23703"/>
                  <a:pt x="13558" y="23703"/>
                </a:cubicBezTo>
                <a:cubicBezTo>
                  <a:pt x="15003" y="23703"/>
                  <a:pt x="16438" y="24770"/>
                  <a:pt x="16475" y="26547"/>
                </a:cubicBezTo>
                <a:cubicBezTo>
                  <a:pt x="16494" y="28350"/>
                  <a:pt x="15031" y="29478"/>
                  <a:pt x="13544" y="29478"/>
                </a:cubicBezTo>
                <a:cubicBezTo>
                  <a:pt x="12651" y="29478"/>
                  <a:pt x="11749" y="29070"/>
                  <a:pt x="11156" y="28158"/>
                </a:cubicBezTo>
                <a:cubicBezTo>
                  <a:pt x="10982" y="27897"/>
                  <a:pt x="10232" y="26920"/>
                  <a:pt x="8884" y="26920"/>
                </a:cubicBezTo>
                <a:cubicBezTo>
                  <a:pt x="8348" y="26920"/>
                  <a:pt x="7718" y="27074"/>
                  <a:pt x="6991" y="27489"/>
                </a:cubicBezTo>
                <a:cubicBezTo>
                  <a:pt x="6262" y="27884"/>
                  <a:pt x="5593" y="28370"/>
                  <a:pt x="4985" y="28917"/>
                </a:cubicBezTo>
                <a:lnTo>
                  <a:pt x="4408" y="37671"/>
                </a:lnTo>
                <a:cubicBezTo>
                  <a:pt x="4408" y="37671"/>
                  <a:pt x="5198" y="39921"/>
                  <a:pt x="6596" y="40012"/>
                </a:cubicBezTo>
                <a:cubicBezTo>
                  <a:pt x="6980" y="40031"/>
                  <a:pt x="7361" y="40067"/>
                  <a:pt x="7739" y="40067"/>
                </a:cubicBezTo>
                <a:cubicBezTo>
                  <a:pt x="8586" y="40067"/>
                  <a:pt x="9414" y="39885"/>
                  <a:pt x="10213" y="38918"/>
                </a:cubicBezTo>
                <a:cubicBezTo>
                  <a:pt x="10794" y="37958"/>
                  <a:pt x="11726" y="37524"/>
                  <a:pt x="12651" y="37524"/>
                </a:cubicBezTo>
                <a:cubicBezTo>
                  <a:pt x="14097" y="37524"/>
                  <a:pt x="15526" y="38585"/>
                  <a:pt x="15563" y="40346"/>
                </a:cubicBezTo>
                <a:cubicBezTo>
                  <a:pt x="15601" y="42150"/>
                  <a:pt x="14145" y="43277"/>
                  <a:pt x="12661" y="43277"/>
                </a:cubicBezTo>
                <a:cubicBezTo>
                  <a:pt x="11769" y="43277"/>
                  <a:pt x="10868" y="42870"/>
                  <a:pt x="10274" y="41957"/>
                </a:cubicBezTo>
                <a:cubicBezTo>
                  <a:pt x="10050" y="41643"/>
                  <a:pt x="9161" y="40499"/>
                  <a:pt x="7695" y="40499"/>
                </a:cubicBezTo>
                <a:cubicBezTo>
                  <a:pt x="7177" y="40499"/>
                  <a:pt x="6587" y="40642"/>
                  <a:pt x="5928" y="41015"/>
                </a:cubicBezTo>
                <a:cubicBezTo>
                  <a:pt x="5198" y="41440"/>
                  <a:pt x="4560" y="42048"/>
                  <a:pt x="4073" y="42747"/>
                </a:cubicBezTo>
                <a:lnTo>
                  <a:pt x="3526" y="51501"/>
                </a:lnTo>
                <a:cubicBezTo>
                  <a:pt x="3526" y="51501"/>
                  <a:pt x="4225" y="53599"/>
                  <a:pt x="5593" y="53690"/>
                </a:cubicBezTo>
                <a:cubicBezTo>
                  <a:pt x="6066" y="53724"/>
                  <a:pt x="6544" y="53791"/>
                  <a:pt x="7016" y="53791"/>
                </a:cubicBezTo>
                <a:cubicBezTo>
                  <a:pt x="7818" y="53791"/>
                  <a:pt x="8605" y="53597"/>
                  <a:pt x="9332" y="52717"/>
                </a:cubicBezTo>
                <a:cubicBezTo>
                  <a:pt x="9914" y="51755"/>
                  <a:pt x="10844" y="51322"/>
                  <a:pt x="11767" y="51322"/>
                </a:cubicBezTo>
                <a:cubicBezTo>
                  <a:pt x="13205" y="51322"/>
                  <a:pt x="14626" y="52375"/>
                  <a:pt x="14682" y="54115"/>
                </a:cubicBezTo>
                <a:cubicBezTo>
                  <a:pt x="14739" y="55945"/>
                  <a:pt x="13271" y="57104"/>
                  <a:pt x="11771" y="57104"/>
                </a:cubicBezTo>
                <a:cubicBezTo>
                  <a:pt x="10903" y="57104"/>
                  <a:pt x="10024" y="56716"/>
                  <a:pt x="9423" y="55848"/>
                </a:cubicBezTo>
                <a:cubicBezTo>
                  <a:pt x="9399" y="55824"/>
                  <a:pt x="8309" y="54145"/>
                  <a:pt x="6494" y="54145"/>
                </a:cubicBezTo>
                <a:cubicBezTo>
                  <a:pt x="5976" y="54145"/>
                  <a:pt x="5400" y="54281"/>
                  <a:pt x="4773" y="54632"/>
                </a:cubicBezTo>
                <a:cubicBezTo>
                  <a:pt x="4043" y="55058"/>
                  <a:pt x="3496" y="55726"/>
                  <a:pt x="3192" y="56547"/>
                </a:cubicBezTo>
                <a:lnTo>
                  <a:pt x="2645" y="65271"/>
                </a:lnTo>
                <a:cubicBezTo>
                  <a:pt x="2645" y="65271"/>
                  <a:pt x="3253" y="67489"/>
                  <a:pt x="4651" y="67581"/>
                </a:cubicBezTo>
                <a:cubicBezTo>
                  <a:pt x="5057" y="67610"/>
                  <a:pt x="5475" y="67656"/>
                  <a:pt x="5897" y="67656"/>
                </a:cubicBezTo>
                <a:cubicBezTo>
                  <a:pt x="6769" y="67656"/>
                  <a:pt x="7651" y="67460"/>
                  <a:pt x="8450" y="66517"/>
                </a:cubicBezTo>
                <a:cubicBezTo>
                  <a:pt x="9023" y="65550"/>
                  <a:pt x="9952" y="65113"/>
                  <a:pt x="10874" y="65113"/>
                </a:cubicBezTo>
                <a:cubicBezTo>
                  <a:pt x="12301" y="65113"/>
                  <a:pt x="13714" y="66161"/>
                  <a:pt x="13770" y="67915"/>
                </a:cubicBezTo>
                <a:cubicBezTo>
                  <a:pt x="13827" y="69723"/>
                  <a:pt x="12363" y="70874"/>
                  <a:pt x="10872" y="70874"/>
                </a:cubicBezTo>
                <a:cubicBezTo>
                  <a:pt x="10007" y="70874"/>
                  <a:pt x="9133" y="70487"/>
                  <a:pt x="8542" y="69617"/>
                </a:cubicBezTo>
                <a:cubicBezTo>
                  <a:pt x="8542" y="69617"/>
                  <a:pt x="7794" y="68546"/>
                  <a:pt x="5540" y="68546"/>
                </a:cubicBezTo>
                <a:cubicBezTo>
                  <a:pt x="5030" y="68546"/>
                  <a:pt x="4443" y="68601"/>
                  <a:pt x="3769" y="68736"/>
                </a:cubicBezTo>
                <a:cubicBezTo>
                  <a:pt x="2432" y="68979"/>
                  <a:pt x="2280" y="70499"/>
                  <a:pt x="2280" y="70499"/>
                </a:cubicBezTo>
                <a:lnTo>
                  <a:pt x="1733" y="79070"/>
                </a:lnTo>
                <a:cubicBezTo>
                  <a:pt x="1733" y="79070"/>
                  <a:pt x="2371" y="80924"/>
                  <a:pt x="3739" y="81016"/>
                </a:cubicBezTo>
                <a:cubicBezTo>
                  <a:pt x="4342" y="81044"/>
                  <a:pt x="4965" y="81188"/>
                  <a:pt x="5576" y="81188"/>
                </a:cubicBezTo>
                <a:cubicBezTo>
                  <a:pt x="6260" y="81188"/>
                  <a:pt x="6929" y="81008"/>
                  <a:pt x="7539" y="80286"/>
                </a:cubicBezTo>
                <a:cubicBezTo>
                  <a:pt x="8129" y="79341"/>
                  <a:pt x="9056" y="78914"/>
                  <a:pt x="9972" y="78914"/>
                </a:cubicBezTo>
                <a:cubicBezTo>
                  <a:pt x="11414" y="78914"/>
                  <a:pt x="12832" y="79968"/>
                  <a:pt x="12888" y="81715"/>
                </a:cubicBezTo>
                <a:cubicBezTo>
                  <a:pt x="12927" y="83543"/>
                  <a:pt x="11453" y="84689"/>
                  <a:pt x="9959" y="84689"/>
                </a:cubicBezTo>
                <a:cubicBezTo>
                  <a:pt x="9093" y="84689"/>
                  <a:pt x="8220" y="84305"/>
                  <a:pt x="7630" y="83447"/>
                </a:cubicBezTo>
                <a:cubicBezTo>
                  <a:pt x="7561" y="83332"/>
                  <a:pt x="6584" y="81925"/>
                  <a:pt x="4924" y="81925"/>
                </a:cubicBezTo>
                <a:cubicBezTo>
                  <a:pt x="4394" y="81925"/>
                  <a:pt x="3794" y="82069"/>
                  <a:pt x="3131" y="82444"/>
                </a:cubicBezTo>
                <a:cubicBezTo>
                  <a:pt x="2402" y="82839"/>
                  <a:pt x="1824" y="83417"/>
                  <a:pt x="1399" y="84146"/>
                </a:cubicBezTo>
                <a:lnTo>
                  <a:pt x="821" y="92870"/>
                </a:lnTo>
                <a:cubicBezTo>
                  <a:pt x="821" y="92870"/>
                  <a:pt x="1581" y="95119"/>
                  <a:pt x="2979" y="95210"/>
                </a:cubicBezTo>
                <a:cubicBezTo>
                  <a:pt x="3363" y="95229"/>
                  <a:pt x="3747" y="95265"/>
                  <a:pt x="4129" y="95265"/>
                </a:cubicBezTo>
                <a:cubicBezTo>
                  <a:pt x="4985" y="95265"/>
                  <a:pt x="5828" y="95083"/>
                  <a:pt x="6627" y="94116"/>
                </a:cubicBezTo>
                <a:cubicBezTo>
                  <a:pt x="7210" y="93139"/>
                  <a:pt x="8149" y="92699"/>
                  <a:pt x="9078" y="92699"/>
                </a:cubicBezTo>
                <a:cubicBezTo>
                  <a:pt x="10520" y="92699"/>
                  <a:pt x="11939" y="93758"/>
                  <a:pt x="11976" y="95514"/>
                </a:cubicBezTo>
                <a:cubicBezTo>
                  <a:pt x="12034" y="97337"/>
                  <a:pt x="10566" y="98481"/>
                  <a:pt x="9070" y="98481"/>
                </a:cubicBezTo>
                <a:cubicBezTo>
                  <a:pt x="8195" y="98481"/>
                  <a:pt x="7312" y="98091"/>
                  <a:pt x="6718" y="97216"/>
                </a:cubicBezTo>
                <a:cubicBezTo>
                  <a:pt x="6634" y="97048"/>
                  <a:pt x="5956" y="96287"/>
                  <a:pt x="3165" y="96287"/>
                </a:cubicBezTo>
                <a:cubicBezTo>
                  <a:pt x="2926" y="96287"/>
                  <a:pt x="2672" y="96293"/>
                  <a:pt x="2402" y="96304"/>
                </a:cubicBezTo>
                <a:cubicBezTo>
                  <a:pt x="943" y="96365"/>
                  <a:pt x="487" y="97915"/>
                  <a:pt x="487" y="97915"/>
                </a:cubicBezTo>
                <a:lnTo>
                  <a:pt x="122" y="104055"/>
                </a:lnTo>
                <a:cubicBezTo>
                  <a:pt x="0" y="105970"/>
                  <a:pt x="1459" y="107612"/>
                  <a:pt x="3374" y="107733"/>
                </a:cubicBezTo>
                <a:lnTo>
                  <a:pt x="130216" y="115910"/>
                </a:lnTo>
                <a:lnTo>
                  <a:pt x="151736" y="96973"/>
                </a:lnTo>
                <a:lnTo>
                  <a:pt x="157207" y="12929"/>
                </a:lnTo>
                <a:cubicBezTo>
                  <a:pt x="157329" y="11014"/>
                  <a:pt x="155839" y="9343"/>
                  <a:pt x="153924" y="9221"/>
                </a:cubicBezTo>
                <a:lnTo>
                  <a:pt x="10335" y="11"/>
                </a:lnTo>
                <a:cubicBezTo>
                  <a:pt x="10243" y="4"/>
                  <a:pt x="10152" y="0"/>
                  <a:pt x="10061"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0" name="Google Shape;1550;p31"/>
          <p:cNvSpPr/>
          <p:nvPr/>
        </p:nvSpPr>
        <p:spPr>
          <a:xfrm>
            <a:off x="6157454" y="3773535"/>
            <a:ext cx="596939" cy="556608"/>
          </a:xfrm>
          <a:custGeom>
            <a:avLst/>
            <a:gdLst/>
            <a:ahLst/>
            <a:cxnLst/>
            <a:rect l="l" t="t" r="r" b="b"/>
            <a:pathLst>
              <a:path w="21521" h="20067" extrusionOk="0">
                <a:moveTo>
                  <a:pt x="3840" y="0"/>
                </a:moveTo>
                <a:cubicBezTo>
                  <a:pt x="2397" y="0"/>
                  <a:pt x="1212" y="1097"/>
                  <a:pt x="1125" y="2559"/>
                </a:cubicBezTo>
                <a:lnTo>
                  <a:pt x="0" y="20066"/>
                </a:lnTo>
                <a:lnTo>
                  <a:pt x="21520" y="1130"/>
                </a:lnTo>
                <a:lnTo>
                  <a:pt x="4012" y="5"/>
                </a:lnTo>
                <a:cubicBezTo>
                  <a:pt x="3955" y="2"/>
                  <a:pt x="3897" y="0"/>
                  <a:pt x="3840" y="0"/>
                </a:cubicBezTo>
                <a:close/>
              </a:path>
            </a:pathLst>
          </a:custGeom>
          <a:solidFill>
            <a:srgbClr val="DEDF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1" name="Google Shape;1551;p31"/>
          <p:cNvSpPr/>
          <p:nvPr/>
        </p:nvSpPr>
        <p:spPr>
          <a:xfrm>
            <a:off x="950957" y="1484938"/>
            <a:ext cx="6782584" cy="2971130"/>
          </a:xfrm>
          <a:custGeom>
            <a:avLst/>
            <a:gdLst/>
            <a:ahLst/>
            <a:cxnLst/>
            <a:rect l="l" t="t" r="r" b="b"/>
            <a:pathLst>
              <a:path w="149639" h="107116" extrusionOk="0">
                <a:moveTo>
                  <a:pt x="3411" y="1"/>
                </a:moveTo>
                <a:cubicBezTo>
                  <a:pt x="1521" y="1"/>
                  <a:pt x="1" y="1539"/>
                  <a:pt x="1" y="3436"/>
                </a:cubicBezTo>
                <a:lnTo>
                  <a:pt x="1" y="10214"/>
                </a:lnTo>
                <a:cubicBezTo>
                  <a:pt x="1" y="10214"/>
                  <a:pt x="761" y="12007"/>
                  <a:pt x="2129" y="12007"/>
                </a:cubicBezTo>
                <a:cubicBezTo>
                  <a:pt x="2639" y="12007"/>
                  <a:pt x="3164" y="12085"/>
                  <a:pt x="3681" y="12085"/>
                </a:cubicBezTo>
                <a:cubicBezTo>
                  <a:pt x="4456" y="12085"/>
                  <a:pt x="5211" y="11910"/>
                  <a:pt x="5867" y="11035"/>
                </a:cubicBezTo>
                <a:cubicBezTo>
                  <a:pt x="6409" y="10002"/>
                  <a:pt x="7379" y="9527"/>
                  <a:pt x="8346" y="9527"/>
                </a:cubicBezTo>
                <a:cubicBezTo>
                  <a:pt x="9713" y="9527"/>
                  <a:pt x="11074" y="10474"/>
                  <a:pt x="11217" y="12129"/>
                </a:cubicBezTo>
                <a:cubicBezTo>
                  <a:pt x="11397" y="13995"/>
                  <a:pt x="9895" y="15252"/>
                  <a:pt x="8346" y="15252"/>
                </a:cubicBezTo>
                <a:cubicBezTo>
                  <a:pt x="7549" y="15252"/>
                  <a:pt x="6740" y="14919"/>
                  <a:pt x="6141" y="14166"/>
                </a:cubicBezTo>
                <a:cubicBezTo>
                  <a:pt x="6141" y="14166"/>
                  <a:pt x="5411" y="13368"/>
                  <a:pt x="4123" y="13368"/>
                </a:cubicBezTo>
                <a:cubicBezTo>
                  <a:pt x="3479" y="13368"/>
                  <a:pt x="2696" y="13568"/>
                  <a:pt x="1794" y="14166"/>
                </a:cubicBezTo>
                <a:cubicBezTo>
                  <a:pt x="639" y="14895"/>
                  <a:pt x="1" y="15229"/>
                  <a:pt x="1" y="15229"/>
                </a:cubicBezTo>
                <a:lnTo>
                  <a:pt x="1" y="23953"/>
                </a:lnTo>
                <a:cubicBezTo>
                  <a:pt x="1" y="23953"/>
                  <a:pt x="822" y="26111"/>
                  <a:pt x="2220" y="26111"/>
                </a:cubicBezTo>
                <a:cubicBezTo>
                  <a:pt x="2435" y="26111"/>
                  <a:pt x="2651" y="26115"/>
                  <a:pt x="2868" y="26115"/>
                </a:cubicBezTo>
                <a:cubicBezTo>
                  <a:pt x="3909" y="26115"/>
                  <a:pt x="4956" y="26011"/>
                  <a:pt x="5837" y="24804"/>
                </a:cubicBezTo>
                <a:cubicBezTo>
                  <a:pt x="6382" y="23739"/>
                  <a:pt x="7372" y="23250"/>
                  <a:pt x="8356" y="23250"/>
                </a:cubicBezTo>
                <a:cubicBezTo>
                  <a:pt x="9730" y="23250"/>
                  <a:pt x="11093" y="24203"/>
                  <a:pt x="11217" y="25868"/>
                </a:cubicBezTo>
                <a:cubicBezTo>
                  <a:pt x="11375" y="27730"/>
                  <a:pt x="9881" y="28972"/>
                  <a:pt x="8342" y="28972"/>
                </a:cubicBezTo>
                <a:cubicBezTo>
                  <a:pt x="7519" y="28972"/>
                  <a:pt x="6683" y="28618"/>
                  <a:pt x="6080" y="27813"/>
                </a:cubicBezTo>
                <a:cubicBezTo>
                  <a:pt x="5893" y="27564"/>
                  <a:pt x="5156" y="26722"/>
                  <a:pt x="3934" y="26722"/>
                </a:cubicBezTo>
                <a:cubicBezTo>
                  <a:pt x="3364" y="26722"/>
                  <a:pt x="2689" y="26905"/>
                  <a:pt x="1916" y="27418"/>
                </a:cubicBezTo>
                <a:cubicBezTo>
                  <a:pt x="1217" y="27874"/>
                  <a:pt x="578" y="28391"/>
                  <a:pt x="1" y="28968"/>
                </a:cubicBezTo>
                <a:lnTo>
                  <a:pt x="1" y="37661"/>
                </a:lnTo>
                <a:cubicBezTo>
                  <a:pt x="1" y="37661"/>
                  <a:pt x="943" y="39819"/>
                  <a:pt x="2311" y="39819"/>
                </a:cubicBezTo>
                <a:cubicBezTo>
                  <a:pt x="2560" y="39819"/>
                  <a:pt x="2809" y="39827"/>
                  <a:pt x="3057" y="39827"/>
                </a:cubicBezTo>
                <a:cubicBezTo>
                  <a:pt x="4047" y="39827"/>
                  <a:pt x="5010" y="39710"/>
                  <a:pt x="5837" y="38543"/>
                </a:cubicBezTo>
                <a:cubicBezTo>
                  <a:pt x="6383" y="37462"/>
                  <a:pt x="7376" y="36967"/>
                  <a:pt x="8365" y="36967"/>
                </a:cubicBezTo>
                <a:cubicBezTo>
                  <a:pt x="9740" y="36967"/>
                  <a:pt x="11106" y="37926"/>
                  <a:pt x="11247" y="39607"/>
                </a:cubicBezTo>
                <a:cubicBezTo>
                  <a:pt x="11385" y="41462"/>
                  <a:pt x="9883" y="42689"/>
                  <a:pt x="8346" y="42689"/>
                </a:cubicBezTo>
                <a:cubicBezTo>
                  <a:pt x="7517" y="42689"/>
                  <a:pt x="6677" y="42331"/>
                  <a:pt x="6080" y="41522"/>
                </a:cubicBezTo>
                <a:cubicBezTo>
                  <a:pt x="5864" y="41241"/>
                  <a:pt x="4974" y="40225"/>
                  <a:pt x="3617" y="40225"/>
                </a:cubicBezTo>
                <a:cubicBezTo>
                  <a:pt x="3062" y="40225"/>
                  <a:pt x="2430" y="40394"/>
                  <a:pt x="1733" y="40853"/>
                </a:cubicBezTo>
                <a:cubicBezTo>
                  <a:pt x="1034" y="41339"/>
                  <a:pt x="426" y="41947"/>
                  <a:pt x="1" y="42677"/>
                </a:cubicBezTo>
                <a:lnTo>
                  <a:pt x="1" y="51400"/>
                </a:lnTo>
                <a:cubicBezTo>
                  <a:pt x="1" y="51400"/>
                  <a:pt x="822" y="53437"/>
                  <a:pt x="2220" y="53437"/>
                </a:cubicBezTo>
                <a:cubicBezTo>
                  <a:pt x="2560" y="53437"/>
                  <a:pt x="2904" y="53457"/>
                  <a:pt x="3247" y="53457"/>
                </a:cubicBezTo>
                <a:cubicBezTo>
                  <a:pt x="4161" y="53457"/>
                  <a:pt x="5063" y="53312"/>
                  <a:pt x="5837" y="52251"/>
                </a:cubicBezTo>
                <a:cubicBezTo>
                  <a:pt x="6396" y="51183"/>
                  <a:pt x="7381" y="50695"/>
                  <a:pt x="8357" y="50695"/>
                </a:cubicBezTo>
                <a:cubicBezTo>
                  <a:pt x="9715" y="50695"/>
                  <a:pt x="11058" y="51640"/>
                  <a:pt x="11217" y="53285"/>
                </a:cubicBezTo>
                <a:cubicBezTo>
                  <a:pt x="11397" y="55151"/>
                  <a:pt x="9895" y="56421"/>
                  <a:pt x="8346" y="56421"/>
                </a:cubicBezTo>
                <a:cubicBezTo>
                  <a:pt x="7549" y="56421"/>
                  <a:pt x="6740" y="56085"/>
                  <a:pt x="6141" y="55321"/>
                </a:cubicBezTo>
                <a:cubicBezTo>
                  <a:pt x="6118" y="55298"/>
                  <a:pt x="4997" y="53817"/>
                  <a:pt x="3306" y="53817"/>
                </a:cubicBezTo>
                <a:cubicBezTo>
                  <a:pt x="2746" y="53817"/>
                  <a:pt x="2125" y="53979"/>
                  <a:pt x="1460" y="54409"/>
                </a:cubicBezTo>
                <a:cubicBezTo>
                  <a:pt x="761" y="54896"/>
                  <a:pt x="244" y="55595"/>
                  <a:pt x="1" y="56415"/>
                </a:cubicBezTo>
                <a:lnTo>
                  <a:pt x="1" y="65108"/>
                </a:lnTo>
                <a:cubicBezTo>
                  <a:pt x="1" y="65108"/>
                  <a:pt x="761" y="67297"/>
                  <a:pt x="2159" y="67297"/>
                </a:cubicBezTo>
                <a:cubicBezTo>
                  <a:pt x="2370" y="67297"/>
                  <a:pt x="2585" y="67301"/>
                  <a:pt x="2801" y="67301"/>
                </a:cubicBezTo>
                <a:cubicBezTo>
                  <a:pt x="3860" y="67301"/>
                  <a:pt x="4953" y="67197"/>
                  <a:pt x="5837" y="65960"/>
                </a:cubicBezTo>
                <a:cubicBezTo>
                  <a:pt x="6384" y="64902"/>
                  <a:pt x="7370" y="64416"/>
                  <a:pt x="8350" y="64416"/>
                </a:cubicBezTo>
                <a:cubicBezTo>
                  <a:pt x="9709" y="64416"/>
                  <a:pt x="11058" y="65351"/>
                  <a:pt x="11217" y="66993"/>
                </a:cubicBezTo>
                <a:cubicBezTo>
                  <a:pt x="11398" y="68881"/>
                  <a:pt x="9893" y="70145"/>
                  <a:pt x="8342" y="70145"/>
                </a:cubicBezTo>
                <a:cubicBezTo>
                  <a:pt x="7546" y="70145"/>
                  <a:pt x="6739" y="69812"/>
                  <a:pt x="6141" y="69060"/>
                </a:cubicBezTo>
                <a:cubicBezTo>
                  <a:pt x="6141" y="69060"/>
                  <a:pt x="5426" y="68148"/>
                  <a:pt x="3488" y="68148"/>
                </a:cubicBezTo>
                <a:cubicBezTo>
                  <a:pt x="2899" y="68148"/>
                  <a:pt x="2198" y="68232"/>
                  <a:pt x="1369" y="68452"/>
                </a:cubicBezTo>
                <a:cubicBezTo>
                  <a:pt x="62" y="68817"/>
                  <a:pt x="1" y="70306"/>
                  <a:pt x="1" y="70306"/>
                </a:cubicBezTo>
                <a:lnTo>
                  <a:pt x="1" y="78847"/>
                </a:lnTo>
                <a:cubicBezTo>
                  <a:pt x="1" y="78847"/>
                  <a:pt x="761" y="80610"/>
                  <a:pt x="2129" y="80610"/>
                </a:cubicBezTo>
                <a:cubicBezTo>
                  <a:pt x="2646" y="80610"/>
                  <a:pt x="3178" y="80690"/>
                  <a:pt x="3701" y="80690"/>
                </a:cubicBezTo>
                <a:cubicBezTo>
                  <a:pt x="4468" y="80690"/>
                  <a:pt x="5216" y="80518"/>
                  <a:pt x="5867" y="79668"/>
                </a:cubicBezTo>
                <a:cubicBezTo>
                  <a:pt x="6424" y="78618"/>
                  <a:pt x="7402" y="78136"/>
                  <a:pt x="8375" y="78136"/>
                </a:cubicBezTo>
                <a:cubicBezTo>
                  <a:pt x="9737" y="78136"/>
                  <a:pt x="11088" y="79082"/>
                  <a:pt x="11247" y="80732"/>
                </a:cubicBezTo>
                <a:cubicBezTo>
                  <a:pt x="11407" y="82613"/>
                  <a:pt x="9906" y="83876"/>
                  <a:pt x="8359" y="83876"/>
                </a:cubicBezTo>
                <a:cubicBezTo>
                  <a:pt x="7557" y="83876"/>
                  <a:pt x="6743" y="83536"/>
                  <a:pt x="6141" y="82768"/>
                </a:cubicBezTo>
                <a:cubicBezTo>
                  <a:pt x="6052" y="82658"/>
                  <a:pt x="5078" y="81436"/>
                  <a:pt x="3546" y="81436"/>
                </a:cubicBezTo>
                <a:cubicBezTo>
                  <a:pt x="2973" y="81436"/>
                  <a:pt x="2323" y="81606"/>
                  <a:pt x="1612" y="82069"/>
                </a:cubicBezTo>
                <a:cubicBezTo>
                  <a:pt x="943" y="82525"/>
                  <a:pt x="396" y="83133"/>
                  <a:pt x="1" y="83863"/>
                </a:cubicBezTo>
                <a:lnTo>
                  <a:pt x="1" y="92556"/>
                </a:lnTo>
                <a:cubicBezTo>
                  <a:pt x="1" y="92556"/>
                  <a:pt x="913" y="94744"/>
                  <a:pt x="2281" y="94744"/>
                </a:cubicBezTo>
                <a:cubicBezTo>
                  <a:pt x="2501" y="94744"/>
                  <a:pt x="2720" y="94749"/>
                  <a:pt x="2937" y="94749"/>
                </a:cubicBezTo>
                <a:cubicBezTo>
                  <a:pt x="3981" y="94749"/>
                  <a:pt x="4987" y="94645"/>
                  <a:pt x="5867" y="93437"/>
                </a:cubicBezTo>
                <a:cubicBezTo>
                  <a:pt x="6416" y="92365"/>
                  <a:pt x="7404" y="91872"/>
                  <a:pt x="8387" y="91872"/>
                </a:cubicBezTo>
                <a:cubicBezTo>
                  <a:pt x="9743" y="91872"/>
                  <a:pt x="11089" y="92813"/>
                  <a:pt x="11247" y="94471"/>
                </a:cubicBezTo>
                <a:cubicBezTo>
                  <a:pt x="11427" y="96331"/>
                  <a:pt x="9910" y="97585"/>
                  <a:pt x="8357" y="97585"/>
                </a:cubicBezTo>
                <a:cubicBezTo>
                  <a:pt x="7550" y="97585"/>
                  <a:pt x="6733" y="97246"/>
                  <a:pt x="6141" y="96477"/>
                </a:cubicBezTo>
                <a:cubicBezTo>
                  <a:pt x="6039" y="96350"/>
                  <a:pt x="5453" y="95759"/>
                  <a:pt x="3290" y="95759"/>
                </a:cubicBezTo>
                <a:cubicBezTo>
                  <a:pt x="2857" y="95759"/>
                  <a:pt x="2362" y="95783"/>
                  <a:pt x="1794" y="95838"/>
                </a:cubicBezTo>
                <a:cubicBezTo>
                  <a:pt x="366" y="95990"/>
                  <a:pt x="31" y="97571"/>
                  <a:pt x="31" y="97571"/>
                </a:cubicBezTo>
                <a:lnTo>
                  <a:pt x="31" y="103650"/>
                </a:lnTo>
                <a:cubicBezTo>
                  <a:pt x="31" y="105565"/>
                  <a:pt x="1581" y="107115"/>
                  <a:pt x="3496" y="107115"/>
                </a:cubicBezTo>
                <a:lnTo>
                  <a:pt x="129547" y="107115"/>
                </a:lnTo>
                <a:lnTo>
                  <a:pt x="149639" y="87024"/>
                </a:lnTo>
                <a:lnTo>
                  <a:pt x="149639" y="3436"/>
                </a:lnTo>
                <a:cubicBezTo>
                  <a:pt x="149639" y="1539"/>
                  <a:pt x="148118" y="1"/>
                  <a:pt x="146229" y="1"/>
                </a:cubicBezTo>
                <a:cubicBezTo>
                  <a:pt x="146211" y="1"/>
                  <a:pt x="146192" y="1"/>
                  <a:pt x="146174" y="1"/>
                </a:cubicBezTo>
                <a:lnTo>
                  <a:pt x="3466" y="1"/>
                </a:lnTo>
                <a:cubicBezTo>
                  <a:pt x="3447" y="1"/>
                  <a:pt x="3429" y="1"/>
                  <a:pt x="3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2" name="Google Shape;1552;p31"/>
          <p:cNvSpPr/>
          <p:nvPr/>
        </p:nvSpPr>
        <p:spPr>
          <a:xfrm>
            <a:off x="6983186" y="3629250"/>
            <a:ext cx="1025649" cy="634974"/>
          </a:xfrm>
          <a:custGeom>
            <a:avLst/>
            <a:gdLst/>
            <a:ahLst/>
            <a:cxnLst/>
            <a:rect l="l" t="t" r="r" b="b"/>
            <a:pathLst>
              <a:path w="20123" h="20123" extrusionOk="0">
                <a:moveTo>
                  <a:pt x="2737" y="1"/>
                </a:moveTo>
                <a:cubicBezTo>
                  <a:pt x="1217" y="1"/>
                  <a:pt x="1" y="1217"/>
                  <a:pt x="31" y="2706"/>
                </a:cubicBezTo>
                <a:lnTo>
                  <a:pt x="31" y="20123"/>
                </a:lnTo>
                <a:lnTo>
                  <a:pt x="20123" y="1"/>
                </a:lnTo>
                <a:close/>
              </a:path>
            </a:pathLst>
          </a:custGeom>
          <a:solidFill>
            <a:srgbClr val="E7EB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3" name="Google Shape;1553;p31"/>
          <p:cNvSpPr/>
          <p:nvPr/>
        </p:nvSpPr>
        <p:spPr>
          <a:xfrm rot="-926104">
            <a:off x="7475299" y="1017568"/>
            <a:ext cx="913713" cy="861776"/>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54" name="Google Shape;1554;p31"/>
          <p:cNvGrpSpPr/>
          <p:nvPr/>
        </p:nvGrpSpPr>
        <p:grpSpPr>
          <a:xfrm>
            <a:off x="7163301" y="3333762"/>
            <a:ext cx="1657343" cy="808493"/>
            <a:chOff x="6016754" y="2989146"/>
            <a:chExt cx="1657343" cy="808493"/>
          </a:xfrm>
        </p:grpSpPr>
        <p:sp>
          <p:nvSpPr>
            <p:cNvPr id="1555" name="Google Shape;1555;p31"/>
            <p:cNvSpPr/>
            <p:nvPr/>
          </p:nvSpPr>
          <p:spPr>
            <a:xfrm>
              <a:off x="6016754" y="3515687"/>
              <a:ext cx="357259" cy="262230"/>
            </a:xfrm>
            <a:custGeom>
              <a:avLst/>
              <a:gdLst/>
              <a:ahLst/>
              <a:cxnLst/>
              <a:rect l="l" t="t" r="r" b="b"/>
              <a:pathLst>
                <a:path w="12880" h="9454" extrusionOk="0">
                  <a:moveTo>
                    <a:pt x="9172" y="0"/>
                  </a:moveTo>
                  <a:lnTo>
                    <a:pt x="630" y="7782"/>
                  </a:lnTo>
                  <a:cubicBezTo>
                    <a:pt x="1" y="8381"/>
                    <a:pt x="406" y="9454"/>
                    <a:pt x="1263" y="9454"/>
                  </a:cubicBezTo>
                  <a:cubicBezTo>
                    <a:pt x="1275" y="9454"/>
                    <a:pt x="1287" y="9454"/>
                    <a:pt x="1299" y="9453"/>
                  </a:cubicBezTo>
                  <a:lnTo>
                    <a:pt x="12880" y="9271"/>
                  </a:lnTo>
                  <a:lnTo>
                    <a:pt x="91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6" name="Google Shape;1556;p31"/>
            <p:cNvSpPr/>
            <p:nvPr/>
          </p:nvSpPr>
          <p:spPr>
            <a:xfrm>
              <a:off x="6239098" y="2989146"/>
              <a:ext cx="1435000" cy="808493"/>
            </a:xfrm>
            <a:custGeom>
              <a:avLst/>
              <a:gdLst/>
              <a:ahLst/>
              <a:cxnLst/>
              <a:rect l="l" t="t" r="r" b="b"/>
              <a:pathLst>
                <a:path w="51735" h="29148" extrusionOk="0">
                  <a:moveTo>
                    <a:pt x="46755" y="1"/>
                  </a:moveTo>
                  <a:cubicBezTo>
                    <a:pt x="46570" y="1"/>
                    <a:pt x="46383" y="35"/>
                    <a:pt x="46202" y="108"/>
                  </a:cubicBezTo>
                  <a:lnTo>
                    <a:pt x="1156" y="17980"/>
                  </a:lnTo>
                  <a:cubicBezTo>
                    <a:pt x="365" y="18284"/>
                    <a:pt x="1" y="19166"/>
                    <a:pt x="305" y="19956"/>
                  </a:cubicBezTo>
                  <a:lnTo>
                    <a:pt x="3587" y="28193"/>
                  </a:lnTo>
                  <a:cubicBezTo>
                    <a:pt x="3821" y="28778"/>
                    <a:pt x="4398" y="29147"/>
                    <a:pt x="5011" y="29147"/>
                  </a:cubicBezTo>
                  <a:cubicBezTo>
                    <a:pt x="5195" y="29147"/>
                    <a:pt x="5381" y="29114"/>
                    <a:pt x="5563" y="29044"/>
                  </a:cubicBezTo>
                  <a:lnTo>
                    <a:pt x="50579" y="11172"/>
                  </a:lnTo>
                  <a:cubicBezTo>
                    <a:pt x="51369" y="10868"/>
                    <a:pt x="51734" y="9986"/>
                    <a:pt x="51430" y="9196"/>
                  </a:cubicBezTo>
                  <a:lnTo>
                    <a:pt x="48147" y="959"/>
                  </a:lnTo>
                  <a:cubicBezTo>
                    <a:pt x="47916" y="356"/>
                    <a:pt x="47348" y="1"/>
                    <a:pt x="467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7" name="Google Shape;1557;p31"/>
            <p:cNvSpPr/>
            <p:nvPr/>
          </p:nvSpPr>
          <p:spPr>
            <a:xfrm>
              <a:off x="6363029" y="3028367"/>
              <a:ext cx="1187969" cy="730162"/>
            </a:xfrm>
            <a:custGeom>
              <a:avLst/>
              <a:gdLst/>
              <a:ahLst/>
              <a:cxnLst/>
              <a:rect l="l" t="t" r="r" b="b"/>
              <a:pathLst>
                <a:path w="42829" h="26324" extrusionOk="0">
                  <a:moveTo>
                    <a:pt x="38421" y="1"/>
                  </a:moveTo>
                  <a:lnTo>
                    <a:pt x="1" y="15259"/>
                  </a:lnTo>
                  <a:lnTo>
                    <a:pt x="4378" y="26323"/>
                  </a:lnTo>
                  <a:lnTo>
                    <a:pt x="42828" y="11065"/>
                  </a:lnTo>
                  <a:lnTo>
                    <a:pt x="38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8" name="Google Shape;1558;p31"/>
            <p:cNvSpPr/>
            <p:nvPr/>
          </p:nvSpPr>
          <p:spPr>
            <a:xfrm>
              <a:off x="7358750" y="3043540"/>
              <a:ext cx="154304" cy="319564"/>
            </a:xfrm>
            <a:custGeom>
              <a:avLst/>
              <a:gdLst/>
              <a:ahLst/>
              <a:cxnLst/>
              <a:rect l="l" t="t" r="r" b="b"/>
              <a:pathLst>
                <a:path w="5563" h="11521" extrusionOk="0">
                  <a:moveTo>
                    <a:pt x="1155" y="1"/>
                  </a:moveTo>
                  <a:lnTo>
                    <a:pt x="0" y="457"/>
                  </a:lnTo>
                  <a:lnTo>
                    <a:pt x="4377" y="11521"/>
                  </a:lnTo>
                  <a:lnTo>
                    <a:pt x="5563" y="11065"/>
                  </a:lnTo>
                  <a:lnTo>
                    <a:pt x="11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9" name="Google Shape;1559;p31"/>
            <p:cNvSpPr/>
            <p:nvPr/>
          </p:nvSpPr>
          <p:spPr>
            <a:xfrm>
              <a:off x="6400142" y="3423793"/>
              <a:ext cx="154304" cy="319564"/>
            </a:xfrm>
            <a:custGeom>
              <a:avLst/>
              <a:gdLst/>
              <a:ahLst/>
              <a:cxnLst/>
              <a:rect l="l" t="t" r="r" b="b"/>
              <a:pathLst>
                <a:path w="5563" h="11521" extrusionOk="0">
                  <a:moveTo>
                    <a:pt x="1186" y="0"/>
                  </a:moveTo>
                  <a:lnTo>
                    <a:pt x="0" y="456"/>
                  </a:lnTo>
                  <a:lnTo>
                    <a:pt x="4408" y="11520"/>
                  </a:lnTo>
                  <a:lnTo>
                    <a:pt x="5563" y="11064"/>
                  </a:lnTo>
                  <a:lnTo>
                    <a:pt x="1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60" name="Google Shape;1560;p31"/>
          <p:cNvGrpSpPr/>
          <p:nvPr/>
        </p:nvGrpSpPr>
        <p:grpSpPr>
          <a:xfrm>
            <a:off x="7539292" y="3108656"/>
            <a:ext cx="1094855" cy="1504759"/>
            <a:chOff x="6143348" y="1855432"/>
            <a:chExt cx="1094855" cy="1504759"/>
          </a:xfrm>
        </p:grpSpPr>
        <p:sp>
          <p:nvSpPr>
            <p:cNvPr id="1561" name="Google Shape;1561;p31"/>
            <p:cNvSpPr/>
            <p:nvPr/>
          </p:nvSpPr>
          <p:spPr>
            <a:xfrm>
              <a:off x="6143348" y="3014887"/>
              <a:ext cx="306555" cy="345304"/>
            </a:xfrm>
            <a:custGeom>
              <a:avLst/>
              <a:gdLst/>
              <a:ahLst/>
              <a:cxnLst/>
              <a:rect l="l" t="t" r="r" b="b"/>
              <a:pathLst>
                <a:path w="11052" h="12449" extrusionOk="0">
                  <a:moveTo>
                    <a:pt x="2754" y="0"/>
                  </a:moveTo>
                  <a:lnTo>
                    <a:pt x="139" y="11277"/>
                  </a:lnTo>
                  <a:cubicBezTo>
                    <a:pt x="1" y="11924"/>
                    <a:pt x="530" y="12449"/>
                    <a:pt x="1099" y="12449"/>
                  </a:cubicBezTo>
                  <a:cubicBezTo>
                    <a:pt x="1278" y="12449"/>
                    <a:pt x="1461" y="12397"/>
                    <a:pt x="1629" y="12280"/>
                  </a:cubicBezTo>
                  <a:lnTo>
                    <a:pt x="11052" y="5563"/>
                  </a:lnTo>
                  <a:lnTo>
                    <a:pt x="2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2" name="Google Shape;1562;p31"/>
            <p:cNvSpPr/>
            <p:nvPr/>
          </p:nvSpPr>
          <p:spPr>
            <a:xfrm>
              <a:off x="6190197" y="1855432"/>
              <a:ext cx="1048006" cy="1338418"/>
            </a:xfrm>
            <a:custGeom>
              <a:avLst/>
              <a:gdLst/>
              <a:ahLst/>
              <a:cxnLst/>
              <a:rect l="l" t="t" r="r" b="b"/>
              <a:pathLst>
                <a:path w="37783" h="48253" extrusionOk="0">
                  <a:moveTo>
                    <a:pt x="28676" y="0"/>
                  </a:moveTo>
                  <a:cubicBezTo>
                    <a:pt x="28185" y="0"/>
                    <a:pt x="27705" y="236"/>
                    <a:pt x="27418" y="676"/>
                  </a:cubicBezTo>
                  <a:lnTo>
                    <a:pt x="487" y="40950"/>
                  </a:lnTo>
                  <a:cubicBezTo>
                    <a:pt x="1" y="41649"/>
                    <a:pt x="213" y="42592"/>
                    <a:pt x="913" y="43048"/>
                  </a:cubicBezTo>
                  <a:lnTo>
                    <a:pt x="8268" y="48002"/>
                  </a:lnTo>
                  <a:cubicBezTo>
                    <a:pt x="8527" y="48171"/>
                    <a:pt x="8819" y="48252"/>
                    <a:pt x="9109" y="48252"/>
                  </a:cubicBezTo>
                  <a:cubicBezTo>
                    <a:pt x="9603" y="48252"/>
                    <a:pt x="10090" y="48017"/>
                    <a:pt x="10396" y="47576"/>
                  </a:cubicBezTo>
                  <a:lnTo>
                    <a:pt x="37327" y="7302"/>
                  </a:lnTo>
                  <a:cubicBezTo>
                    <a:pt x="37783" y="6603"/>
                    <a:pt x="37600" y="5661"/>
                    <a:pt x="36901" y="5205"/>
                  </a:cubicBezTo>
                  <a:lnTo>
                    <a:pt x="29515" y="251"/>
                  </a:lnTo>
                  <a:cubicBezTo>
                    <a:pt x="29256" y="82"/>
                    <a:pt x="28964" y="0"/>
                    <a:pt x="28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3" name="Google Shape;1563;p31"/>
            <p:cNvSpPr/>
            <p:nvPr/>
          </p:nvSpPr>
          <p:spPr>
            <a:xfrm>
              <a:off x="6258487" y="1955952"/>
              <a:ext cx="912259" cy="1136516"/>
            </a:xfrm>
            <a:custGeom>
              <a:avLst/>
              <a:gdLst/>
              <a:ahLst/>
              <a:cxnLst/>
              <a:rect l="l" t="t" r="r" b="b"/>
              <a:pathLst>
                <a:path w="32889" h="40974" extrusionOk="0">
                  <a:moveTo>
                    <a:pt x="22980" y="0"/>
                  </a:moveTo>
                  <a:lnTo>
                    <a:pt x="1" y="34378"/>
                  </a:lnTo>
                  <a:lnTo>
                    <a:pt x="9910" y="40974"/>
                  </a:lnTo>
                  <a:lnTo>
                    <a:pt x="32889" y="6627"/>
                  </a:lnTo>
                  <a:lnTo>
                    <a:pt x="229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4" name="Google Shape;1564;p31"/>
            <p:cNvSpPr/>
            <p:nvPr/>
          </p:nvSpPr>
          <p:spPr>
            <a:xfrm>
              <a:off x="6854565" y="1989681"/>
              <a:ext cx="293435" cy="212469"/>
            </a:xfrm>
            <a:custGeom>
              <a:avLst/>
              <a:gdLst/>
              <a:ahLst/>
              <a:cxnLst/>
              <a:rect l="l" t="t" r="r" b="b"/>
              <a:pathLst>
                <a:path w="10579" h="7660" extrusionOk="0">
                  <a:moveTo>
                    <a:pt x="700" y="0"/>
                  </a:moveTo>
                  <a:lnTo>
                    <a:pt x="0" y="1034"/>
                  </a:lnTo>
                  <a:lnTo>
                    <a:pt x="9879" y="7660"/>
                  </a:lnTo>
                  <a:lnTo>
                    <a:pt x="10578" y="659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5" name="Google Shape;1565;p31"/>
            <p:cNvSpPr/>
            <p:nvPr/>
          </p:nvSpPr>
          <p:spPr>
            <a:xfrm>
              <a:off x="6281259" y="2846271"/>
              <a:ext cx="293435" cy="213329"/>
            </a:xfrm>
            <a:custGeom>
              <a:avLst/>
              <a:gdLst/>
              <a:ahLst/>
              <a:cxnLst/>
              <a:rect l="l" t="t" r="r" b="b"/>
              <a:pathLst>
                <a:path w="10579" h="7691" extrusionOk="0">
                  <a:moveTo>
                    <a:pt x="700" y="0"/>
                  </a:moveTo>
                  <a:lnTo>
                    <a:pt x="0" y="1064"/>
                  </a:lnTo>
                  <a:lnTo>
                    <a:pt x="9879" y="7690"/>
                  </a:lnTo>
                  <a:lnTo>
                    <a:pt x="10578" y="6626"/>
                  </a:lnTo>
                  <a:lnTo>
                    <a:pt x="7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67" name="Google Shape;1567;p31"/>
          <p:cNvSpPr txBox="1">
            <a:spLocks noGrp="1"/>
          </p:cNvSpPr>
          <p:nvPr>
            <p:ph type="title"/>
          </p:nvPr>
        </p:nvSpPr>
        <p:spPr>
          <a:xfrm>
            <a:off x="1336247" y="2079271"/>
            <a:ext cx="5866864" cy="162302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i="1" spc="600" dirty="0">
                <a:solidFill>
                  <a:schemeClr val="accent5">
                    <a:lumMod val="75000"/>
                  </a:schemeClr>
                </a:solidFill>
                <a:latin typeface="Times New Roman" panose="02020603050405020304" charset="0"/>
                <a:cs typeface="Times New Roman" panose="02020603050405020304" charset="0"/>
              </a:rPr>
              <a:t>PHÒNG, CHỐNG </a:t>
            </a:r>
            <a:br>
              <a:rPr lang="en-US" sz="4800" i="1" spc="600" dirty="0">
                <a:solidFill>
                  <a:schemeClr val="accent5">
                    <a:lumMod val="75000"/>
                  </a:schemeClr>
                </a:solidFill>
                <a:latin typeface="Times New Roman" panose="02020603050405020304" charset="0"/>
                <a:cs typeface="Times New Roman" panose="02020603050405020304" charset="0"/>
              </a:rPr>
            </a:br>
            <a:r>
              <a:rPr lang="en-US" sz="4800" i="1" spc="600" dirty="0">
                <a:solidFill>
                  <a:schemeClr val="accent5">
                    <a:lumMod val="75000"/>
                  </a:schemeClr>
                </a:solidFill>
                <a:latin typeface="Times New Roman" panose="02020603050405020304" charset="0"/>
                <a:cs typeface="Times New Roman" panose="02020603050405020304" charset="0"/>
              </a:rPr>
              <a:t>TỆ NẠN XÃ HỘI</a:t>
            </a:r>
            <a:br>
              <a:rPr lang="en-US" sz="4800" i="1" spc="600" dirty="0">
                <a:solidFill>
                  <a:schemeClr val="accent5">
                    <a:lumMod val="75000"/>
                  </a:schemeClr>
                </a:solidFill>
                <a:latin typeface="Times New Roman" panose="02020603050405020304" charset="0"/>
                <a:cs typeface="Times New Roman" panose="02020603050405020304" charset="0"/>
              </a:rPr>
            </a:br>
            <a:r>
              <a:rPr lang="en-US" sz="4800" i="1" spc="600" dirty="0">
                <a:solidFill>
                  <a:schemeClr val="accent5">
                    <a:lumMod val="75000"/>
                  </a:schemeClr>
                </a:solidFill>
                <a:latin typeface="Times New Roman" panose="02020603050405020304" charset="0"/>
                <a:cs typeface="Times New Roman" panose="02020603050405020304" charset="0"/>
              </a:rPr>
              <a:t>TIẾT 1</a:t>
            </a:r>
            <a:endParaRPr lang="en-US" sz="4800" i="1" spc="600" dirty="0">
              <a:solidFill>
                <a:schemeClr val="accent5">
                  <a:lumMod val="75000"/>
                </a:schemeClr>
              </a:solidFill>
              <a:latin typeface="Times New Roman" panose="02020603050405020304" charset="0"/>
              <a:cs typeface="Times New Roman" panose="02020603050405020304" charset="0"/>
            </a:endParaRPr>
          </a:p>
        </p:txBody>
      </p:sp>
      <p:sp>
        <p:nvSpPr>
          <p:cNvPr id="1568" name="Google Shape;1568;p31"/>
          <p:cNvSpPr/>
          <p:nvPr/>
        </p:nvSpPr>
        <p:spPr>
          <a:xfrm>
            <a:off x="1492879" y="4548696"/>
            <a:ext cx="159380" cy="158520"/>
          </a:xfrm>
          <a:custGeom>
            <a:avLst/>
            <a:gdLst/>
            <a:ahLst/>
            <a:cxnLst/>
            <a:rect l="l" t="t" r="r" b="b"/>
            <a:pathLst>
              <a:path w="5746" h="5715" fill="none" extrusionOk="0">
                <a:moveTo>
                  <a:pt x="2128" y="274"/>
                </a:moveTo>
                <a:lnTo>
                  <a:pt x="3040" y="912"/>
                </a:lnTo>
                <a:cubicBezTo>
                  <a:pt x="3131" y="1003"/>
                  <a:pt x="3314" y="1034"/>
                  <a:pt x="3435" y="973"/>
                </a:cubicBezTo>
                <a:lnTo>
                  <a:pt x="4499" y="608"/>
                </a:lnTo>
                <a:cubicBezTo>
                  <a:pt x="4864" y="486"/>
                  <a:pt x="5198" y="821"/>
                  <a:pt x="5077" y="1155"/>
                </a:cubicBezTo>
                <a:lnTo>
                  <a:pt x="4742" y="2219"/>
                </a:lnTo>
                <a:cubicBezTo>
                  <a:pt x="4712" y="2371"/>
                  <a:pt x="4712" y="2523"/>
                  <a:pt x="4834" y="2644"/>
                </a:cubicBezTo>
                <a:lnTo>
                  <a:pt x="5502" y="3556"/>
                </a:lnTo>
                <a:cubicBezTo>
                  <a:pt x="5745" y="3830"/>
                  <a:pt x="5533" y="4286"/>
                  <a:pt x="5138" y="4286"/>
                </a:cubicBezTo>
                <a:lnTo>
                  <a:pt x="4013" y="4286"/>
                </a:lnTo>
                <a:cubicBezTo>
                  <a:pt x="3861" y="4286"/>
                  <a:pt x="3709" y="4347"/>
                  <a:pt x="3618" y="4468"/>
                </a:cubicBezTo>
                <a:lnTo>
                  <a:pt x="2979" y="5410"/>
                </a:lnTo>
                <a:cubicBezTo>
                  <a:pt x="2767" y="5714"/>
                  <a:pt x="2311" y="5654"/>
                  <a:pt x="2189" y="5289"/>
                </a:cubicBezTo>
                <a:lnTo>
                  <a:pt x="1824" y="4225"/>
                </a:lnTo>
                <a:cubicBezTo>
                  <a:pt x="1794" y="4073"/>
                  <a:pt x="1672" y="3951"/>
                  <a:pt x="1520" y="3921"/>
                </a:cubicBezTo>
                <a:lnTo>
                  <a:pt x="457" y="3617"/>
                </a:lnTo>
                <a:cubicBezTo>
                  <a:pt x="92" y="3496"/>
                  <a:pt x="1" y="3040"/>
                  <a:pt x="305" y="2796"/>
                </a:cubicBezTo>
                <a:lnTo>
                  <a:pt x="1217" y="2128"/>
                </a:lnTo>
                <a:cubicBezTo>
                  <a:pt x="1338" y="2037"/>
                  <a:pt x="1399" y="1915"/>
                  <a:pt x="1399" y="1763"/>
                </a:cubicBezTo>
                <a:lnTo>
                  <a:pt x="1368" y="608"/>
                </a:lnTo>
                <a:cubicBezTo>
                  <a:pt x="1368" y="243"/>
                  <a:pt x="1824" y="0"/>
                  <a:pt x="2128" y="274"/>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9" name="Google Shape;1569;p31"/>
          <p:cNvSpPr/>
          <p:nvPr/>
        </p:nvSpPr>
        <p:spPr>
          <a:xfrm>
            <a:off x="6507336" y="4582750"/>
            <a:ext cx="276543" cy="263173"/>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70" name="Google Shape;1570;p31"/>
          <p:cNvGrpSpPr/>
          <p:nvPr/>
        </p:nvGrpSpPr>
        <p:grpSpPr>
          <a:xfrm>
            <a:off x="348008" y="1198625"/>
            <a:ext cx="1031261" cy="913250"/>
            <a:chOff x="1343200" y="1432100"/>
            <a:chExt cx="1031261" cy="913250"/>
          </a:xfrm>
        </p:grpSpPr>
        <p:sp>
          <p:nvSpPr>
            <p:cNvPr id="1571" name="Google Shape;1571;p31"/>
            <p:cNvSpPr/>
            <p:nvPr/>
          </p:nvSpPr>
          <p:spPr>
            <a:xfrm>
              <a:off x="1343200" y="1432100"/>
              <a:ext cx="350600" cy="505025"/>
            </a:xfrm>
            <a:custGeom>
              <a:avLst/>
              <a:gdLst/>
              <a:ahLst/>
              <a:cxnLst/>
              <a:rect l="l" t="t" r="r" b="b"/>
              <a:pathLst>
                <a:path w="14024" h="20201" extrusionOk="0">
                  <a:moveTo>
                    <a:pt x="0" y="20201"/>
                  </a:moveTo>
                  <a:lnTo>
                    <a:pt x="10164" y="1400"/>
                  </a:lnTo>
                  <a:lnTo>
                    <a:pt x="14024" y="0"/>
                  </a:lnTo>
                  <a:lnTo>
                    <a:pt x="3810" y="19289"/>
                  </a:lnTo>
                  <a:close/>
                </a:path>
              </a:pathLst>
            </a:custGeom>
            <a:solidFill>
              <a:schemeClr val="lt1"/>
            </a:solidFill>
            <a:ln>
              <a:noFill/>
            </a:ln>
          </p:spPr>
        </p:sp>
        <p:sp>
          <p:nvSpPr>
            <p:cNvPr id="1572" name="Google Shape;1572;p31"/>
            <p:cNvSpPr/>
            <p:nvPr/>
          </p:nvSpPr>
          <p:spPr>
            <a:xfrm>
              <a:off x="1343200" y="1890700"/>
              <a:ext cx="777200" cy="454650"/>
            </a:xfrm>
            <a:custGeom>
              <a:avLst/>
              <a:gdLst/>
              <a:ahLst/>
              <a:cxnLst/>
              <a:rect l="l" t="t" r="r" b="b"/>
              <a:pathLst>
                <a:path w="31088" h="18186" extrusionOk="0">
                  <a:moveTo>
                    <a:pt x="0" y="1873"/>
                  </a:moveTo>
                  <a:lnTo>
                    <a:pt x="5688" y="0"/>
                  </a:lnTo>
                  <a:lnTo>
                    <a:pt x="31088" y="17065"/>
                  </a:lnTo>
                  <a:lnTo>
                    <a:pt x="27278" y="18186"/>
                  </a:lnTo>
                  <a:close/>
                </a:path>
              </a:pathLst>
            </a:custGeom>
            <a:solidFill>
              <a:schemeClr val="lt2"/>
            </a:solidFill>
            <a:ln>
              <a:noFill/>
            </a:ln>
          </p:spPr>
        </p:sp>
        <p:sp>
          <p:nvSpPr>
            <p:cNvPr id="1573" name="Google Shape;1573;p31"/>
            <p:cNvSpPr/>
            <p:nvPr/>
          </p:nvSpPr>
          <p:spPr>
            <a:xfrm>
              <a:off x="1436723" y="1432178"/>
              <a:ext cx="937737" cy="885480"/>
            </a:xfrm>
            <a:custGeom>
              <a:avLst/>
              <a:gdLst/>
              <a:ahLst/>
              <a:cxnLst/>
              <a:rect l="l" t="t" r="r" b="b"/>
              <a:pathLst>
                <a:path w="39819" h="37600" extrusionOk="0">
                  <a:moveTo>
                    <a:pt x="10882" y="1"/>
                  </a:moveTo>
                  <a:lnTo>
                    <a:pt x="0" y="20153"/>
                  </a:lnTo>
                  <a:lnTo>
                    <a:pt x="28937" y="37600"/>
                  </a:lnTo>
                  <a:lnTo>
                    <a:pt x="39819" y="17448"/>
                  </a:lnTo>
                  <a:lnTo>
                    <a:pt x="108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4" name="Google Shape;1574;p31"/>
            <p:cNvSpPr/>
            <p:nvPr/>
          </p:nvSpPr>
          <p:spPr>
            <a:xfrm>
              <a:off x="1580614" y="1566036"/>
              <a:ext cx="334292" cy="410194"/>
            </a:xfrm>
            <a:custGeom>
              <a:avLst/>
              <a:gdLst/>
              <a:ahLst/>
              <a:cxnLst/>
              <a:rect l="l" t="t" r="r" b="b"/>
              <a:pathLst>
                <a:path w="14195" h="17418" extrusionOk="0">
                  <a:moveTo>
                    <a:pt x="7386" y="1"/>
                  </a:moveTo>
                  <a:lnTo>
                    <a:pt x="0" y="13587"/>
                  </a:lnTo>
                  <a:lnTo>
                    <a:pt x="6809" y="17417"/>
                  </a:lnTo>
                  <a:lnTo>
                    <a:pt x="14195" y="3861"/>
                  </a:lnTo>
                  <a:lnTo>
                    <a:pt x="73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75" name="Google Shape;1575;p31"/>
          <p:cNvGrpSpPr/>
          <p:nvPr/>
        </p:nvGrpSpPr>
        <p:grpSpPr>
          <a:xfrm>
            <a:off x="707240" y="589192"/>
            <a:ext cx="1111474" cy="1244475"/>
            <a:chOff x="1338201" y="32850"/>
            <a:chExt cx="1111474" cy="1244475"/>
          </a:xfrm>
        </p:grpSpPr>
        <p:sp>
          <p:nvSpPr>
            <p:cNvPr id="1576" name="Google Shape;1576;p31"/>
            <p:cNvSpPr/>
            <p:nvPr/>
          </p:nvSpPr>
          <p:spPr>
            <a:xfrm>
              <a:off x="1338201" y="359526"/>
              <a:ext cx="203500" cy="189675"/>
            </a:xfrm>
            <a:custGeom>
              <a:avLst/>
              <a:gdLst/>
              <a:ahLst/>
              <a:cxnLst/>
              <a:rect l="l" t="t" r="r" b="b"/>
              <a:pathLst>
                <a:path w="8140" h="7587" extrusionOk="0">
                  <a:moveTo>
                    <a:pt x="166" y="4353"/>
                  </a:moveTo>
                  <a:cubicBezTo>
                    <a:pt x="-304" y="3110"/>
                    <a:pt x="245" y="476"/>
                    <a:pt x="1565" y="83"/>
                  </a:cubicBezTo>
                  <a:cubicBezTo>
                    <a:pt x="2885" y="-310"/>
                    <a:pt x="7618" y="753"/>
                    <a:pt x="8088" y="1996"/>
                  </a:cubicBezTo>
                  <a:cubicBezTo>
                    <a:pt x="8558" y="3239"/>
                    <a:pt x="5707" y="7150"/>
                    <a:pt x="4387" y="7543"/>
                  </a:cubicBezTo>
                  <a:cubicBezTo>
                    <a:pt x="3067" y="7936"/>
                    <a:pt x="636" y="5596"/>
                    <a:pt x="166" y="4353"/>
                  </a:cubicBezTo>
                  <a:close/>
                </a:path>
              </a:pathLst>
            </a:custGeom>
            <a:solidFill>
              <a:schemeClr val="accent4"/>
            </a:solidFill>
            <a:ln>
              <a:noFill/>
            </a:ln>
          </p:spPr>
        </p:sp>
        <p:sp>
          <p:nvSpPr>
            <p:cNvPr id="1577" name="Google Shape;1577;p31"/>
            <p:cNvSpPr/>
            <p:nvPr/>
          </p:nvSpPr>
          <p:spPr>
            <a:xfrm>
              <a:off x="1347250" y="337675"/>
              <a:ext cx="536800" cy="938625"/>
            </a:xfrm>
            <a:custGeom>
              <a:avLst/>
              <a:gdLst/>
              <a:ahLst/>
              <a:cxnLst/>
              <a:rect l="l" t="t" r="r" b="b"/>
              <a:pathLst>
                <a:path w="21472" h="37545" extrusionOk="0">
                  <a:moveTo>
                    <a:pt x="1669" y="0"/>
                  </a:moveTo>
                  <a:lnTo>
                    <a:pt x="21472" y="33894"/>
                  </a:lnTo>
                  <a:lnTo>
                    <a:pt x="18605" y="37545"/>
                  </a:lnTo>
                  <a:lnTo>
                    <a:pt x="0" y="5619"/>
                  </a:lnTo>
                  <a:lnTo>
                    <a:pt x="286" y="1713"/>
                  </a:lnTo>
                  <a:close/>
                </a:path>
              </a:pathLst>
            </a:custGeom>
            <a:solidFill>
              <a:schemeClr val="accent4"/>
            </a:solidFill>
            <a:ln>
              <a:noFill/>
            </a:ln>
          </p:spPr>
        </p:sp>
        <p:sp>
          <p:nvSpPr>
            <p:cNvPr id="1578" name="Google Shape;1578;p31"/>
            <p:cNvSpPr/>
            <p:nvPr/>
          </p:nvSpPr>
          <p:spPr>
            <a:xfrm>
              <a:off x="1811700" y="876800"/>
              <a:ext cx="637575" cy="400525"/>
            </a:xfrm>
            <a:custGeom>
              <a:avLst/>
              <a:gdLst/>
              <a:ahLst/>
              <a:cxnLst/>
              <a:rect l="l" t="t" r="r" b="b"/>
              <a:pathLst>
                <a:path w="25503" h="16021" extrusionOk="0">
                  <a:moveTo>
                    <a:pt x="0" y="16021"/>
                  </a:moveTo>
                  <a:lnTo>
                    <a:pt x="3306" y="11485"/>
                  </a:lnTo>
                  <a:lnTo>
                    <a:pt x="25503" y="0"/>
                  </a:lnTo>
                  <a:lnTo>
                    <a:pt x="23371" y="3753"/>
                  </a:lnTo>
                  <a:close/>
                </a:path>
              </a:pathLst>
            </a:custGeom>
            <a:solidFill>
              <a:schemeClr val="lt1"/>
            </a:solidFill>
            <a:ln>
              <a:noFill/>
            </a:ln>
          </p:spPr>
        </p:sp>
        <p:sp>
          <p:nvSpPr>
            <p:cNvPr id="1579" name="Google Shape;1579;p31"/>
            <p:cNvSpPr/>
            <p:nvPr/>
          </p:nvSpPr>
          <p:spPr>
            <a:xfrm>
              <a:off x="1388850" y="32850"/>
              <a:ext cx="1060825" cy="1149000"/>
            </a:xfrm>
            <a:custGeom>
              <a:avLst/>
              <a:gdLst/>
              <a:ahLst/>
              <a:cxnLst/>
              <a:rect l="l" t="t" r="r" b="b"/>
              <a:pathLst>
                <a:path w="42433" h="45960" extrusionOk="0">
                  <a:moveTo>
                    <a:pt x="22736" y="1"/>
                  </a:moveTo>
                  <a:lnTo>
                    <a:pt x="0" y="12190"/>
                  </a:lnTo>
                  <a:lnTo>
                    <a:pt x="19697" y="45959"/>
                  </a:lnTo>
                  <a:lnTo>
                    <a:pt x="42433" y="33770"/>
                  </a:lnTo>
                  <a:lnTo>
                    <a:pt x="227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0" name="Google Shape;1580;p31"/>
            <p:cNvSpPr/>
            <p:nvPr/>
          </p:nvSpPr>
          <p:spPr>
            <a:xfrm>
              <a:off x="1577300" y="219800"/>
              <a:ext cx="487875" cy="395150"/>
            </a:xfrm>
            <a:custGeom>
              <a:avLst/>
              <a:gdLst/>
              <a:ahLst/>
              <a:cxnLst/>
              <a:rect l="l" t="t" r="r" b="b"/>
              <a:pathLst>
                <a:path w="19515" h="15806" extrusionOk="0">
                  <a:moveTo>
                    <a:pt x="14773" y="0"/>
                  </a:moveTo>
                  <a:lnTo>
                    <a:pt x="0" y="7933"/>
                  </a:lnTo>
                  <a:lnTo>
                    <a:pt x="4742" y="15806"/>
                  </a:lnTo>
                  <a:lnTo>
                    <a:pt x="19514" y="7873"/>
                  </a:lnTo>
                  <a:lnTo>
                    <a:pt x="1477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581" name="Google Shape;1581;p31"/>
          <p:cNvGrpSpPr/>
          <p:nvPr/>
        </p:nvGrpSpPr>
        <p:grpSpPr>
          <a:xfrm>
            <a:off x="386084" y="2658888"/>
            <a:ext cx="1186423" cy="2313961"/>
            <a:chOff x="5329725" y="2719275"/>
            <a:chExt cx="1048725" cy="2045400"/>
          </a:xfrm>
        </p:grpSpPr>
        <p:sp>
          <p:nvSpPr>
            <p:cNvPr id="1582" name="Google Shape;1582;p31"/>
            <p:cNvSpPr/>
            <p:nvPr/>
          </p:nvSpPr>
          <p:spPr>
            <a:xfrm>
              <a:off x="6086575" y="4365250"/>
              <a:ext cx="291350" cy="399250"/>
            </a:xfrm>
            <a:custGeom>
              <a:avLst/>
              <a:gdLst/>
              <a:ahLst/>
              <a:cxnLst/>
              <a:rect l="l" t="t" r="r" b="b"/>
              <a:pathLst>
                <a:path w="11654" h="15970" extrusionOk="0">
                  <a:moveTo>
                    <a:pt x="9575" y="1"/>
                  </a:moveTo>
                  <a:lnTo>
                    <a:pt x="1" y="4439"/>
                  </a:lnTo>
                  <a:lnTo>
                    <a:pt x="10244" y="15715"/>
                  </a:lnTo>
                  <a:cubicBezTo>
                    <a:pt x="10411" y="15892"/>
                    <a:pt x="10618" y="15970"/>
                    <a:pt x="10821" y="15970"/>
                  </a:cubicBezTo>
                  <a:cubicBezTo>
                    <a:pt x="11247" y="15970"/>
                    <a:pt x="11653" y="15622"/>
                    <a:pt x="11612" y="15107"/>
                  </a:cubicBezTo>
                  <a:lnTo>
                    <a:pt x="9575" y="1"/>
                  </a:lnTo>
                  <a:close/>
                </a:path>
              </a:pathLst>
            </a:custGeom>
            <a:solidFill>
              <a:srgbClr val="F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3" name="Google Shape;1583;p31"/>
            <p:cNvSpPr/>
            <p:nvPr/>
          </p:nvSpPr>
          <p:spPr>
            <a:xfrm>
              <a:off x="5395075" y="2869800"/>
              <a:ext cx="934525" cy="1615025"/>
            </a:xfrm>
            <a:custGeom>
              <a:avLst/>
              <a:gdLst/>
              <a:ahLst/>
              <a:cxnLst/>
              <a:rect l="l" t="t" r="r" b="b"/>
              <a:pathLst>
                <a:path w="37381" h="64601" extrusionOk="0">
                  <a:moveTo>
                    <a:pt x="9606" y="0"/>
                  </a:moveTo>
                  <a:lnTo>
                    <a:pt x="1" y="4408"/>
                  </a:lnTo>
                  <a:lnTo>
                    <a:pt x="27661" y="64287"/>
                  </a:lnTo>
                  <a:cubicBezTo>
                    <a:pt x="27862" y="64508"/>
                    <a:pt x="28141" y="64601"/>
                    <a:pt x="28451" y="64601"/>
                  </a:cubicBezTo>
                  <a:cubicBezTo>
                    <a:pt x="29502" y="64601"/>
                    <a:pt x="30902" y="63539"/>
                    <a:pt x="30761" y="62858"/>
                  </a:cubicBezTo>
                  <a:lnTo>
                    <a:pt x="34561" y="61126"/>
                  </a:lnTo>
                  <a:cubicBezTo>
                    <a:pt x="34762" y="61264"/>
                    <a:pt x="35002" y="61323"/>
                    <a:pt x="35256" y="61323"/>
                  </a:cubicBezTo>
                  <a:cubicBezTo>
                    <a:pt x="36225" y="61323"/>
                    <a:pt x="37380" y="60458"/>
                    <a:pt x="37235" y="59880"/>
                  </a:cubicBezTo>
                  <a:lnTo>
                    <a:pt x="37266" y="59880"/>
                  </a:lnTo>
                  <a:lnTo>
                    <a:pt x="96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4" name="Google Shape;1584;p31"/>
            <p:cNvSpPr/>
            <p:nvPr/>
          </p:nvSpPr>
          <p:spPr>
            <a:xfrm>
              <a:off x="6275800" y="4643750"/>
              <a:ext cx="102650" cy="120925"/>
            </a:xfrm>
            <a:custGeom>
              <a:avLst/>
              <a:gdLst/>
              <a:ahLst/>
              <a:cxnLst/>
              <a:rect l="l" t="t" r="r" b="b"/>
              <a:pathLst>
                <a:path w="4106" h="4837" extrusionOk="0">
                  <a:moveTo>
                    <a:pt x="3157" y="1"/>
                  </a:moveTo>
                  <a:cubicBezTo>
                    <a:pt x="2602" y="1"/>
                    <a:pt x="2051" y="123"/>
                    <a:pt x="1520" y="350"/>
                  </a:cubicBezTo>
                  <a:cubicBezTo>
                    <a:pt x="912" y="654"/>
                    <a:pt x="396" y="1080"/>
                    <a:pt x="0" y="1657"/>
                  </a:cubicBezTo>
                  <a:lnTo>
                    <a:pt x="2675" y="4575"/>
                  </a:lnTo>
                  <a:cubicBezTo>
                    <a:pt x="2838" y="4757"/>
                    <a:pt x="3042" y="4836"/>
                    <a:pt x="3243" y="4836"/>
                  </a:cubicBezTo>
                  <a:cubicBezTo>
                    <a:pt x="3682" y="4836"/>
                    <a:pt x="4106" y="4458"/>
                    <a:pt x="4043" y="3937"/>
                  </a:cubicBezTo>
                  <a:lnTo>
                    <a:pt x="3496" y="16"/>
                  </a:lnTo>
                  <a:cubicBezTo>
                    <a:pt x="3383" y="6"/>
                    <a:pt x="3270" y="1"/>
                    <a:pt x="31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5" name="Google Shape;1585;p31"/>
            <p:cNvSpPr/>
            <p:nvPr/>
          </p:nvSpPr>
          <p:spPr>
            <a:xfrm>
              <a:off x="5470300" y="2900950"/>
              <a:ext cx="788050" cy="1550075"/>
            </a:xfrm>
            <a:custGeom>
              <a:avLst/>
              <a:gdLst/>
              <a:ahLst/>
              <a:cxnLst/>
              <a:rect l="l" t="t" r="r" b="b"/>
              <a:pathLst>
                <a:path w="31522" h="62003" extrusionOk="0">
                  <a:moveTo>
                    <a:pt x="3892" y="1"/>
                  </a:moveTo>
                  <a:lnTo>
                    <a:pt x="1" y="1824"/>
                  </a:lnTo>
                  <a:lnTo>
                    <a:pt x="27752" y="61612"/>
                  </a:lnTo>
                  <a:cubicBezTo>
                    <a:pt x="28003" y="61880"/>
                    <a:pt x="28398" y="62002"/>
                    <a:pt x="28841" y="62002"/>
                  </a:cubicBezTo>
                  <a:cubicBezTo>
                    <a:pt x="30007" y="62002"/>
                    <a:pt x="31499" y="61150"/>
                    <a:pt x="31521" y="59849"/>
                  </a:cubicBezTo>
                  <a:lnTo>
                    <a:pt x="389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6" name="Google Shape;1586;p31"/>
            <p:cNvSpPr/>
            <p:nvPr/>
          </p:nvSpPr>
          <p:spPr>
            <a:xfrm>
              <a:off x="5329725" y="2719275"/>
              <a:ext cx="300200" cy="251600"/>
            </a:xfrm>
            <a:custGeom>
              <a:avLst/>
              <a:gdLst/>
              <a:ahLst/>
              <a:cxnLst/>
              <a:rect l="l" t="t" r="r" b="b"/>
              <a:pathLst>
                <a:path w="12008" h="10064" extrusionOk="0">
                  <a:moveTo>
                    <a:pt x="6020" y="1"/>
                  </a:moveTo>
                  <a:cubicBezTo>
                    <a:pt x="5276" y="1"/>
                    <a:pt x="4520" y="158"/>
                    <a:pt x="3800" y="489"/>
                  </a:cubicBezTo>
                  <a:cubicBezTo>
                    <a:pt x="1156" y="1736"/>
                    <a:pt x="1" y="4866"/>
                    <a:pt x="1247" y="7511"/>
                  </a:cubicBezTo>
                  <a:lnTo>
                    <a:pt x="2432" y="10064"/>
                  </a:lnTo>
                  <a:lnTo>
                    <a:pt x="12007" y="5626"/>
                  </a:lnTo>
                  <a:lnTo>
                    <a:pt x="10822" y="3073"/>
                  </a:lnTo>
                  <a:cubicBezTo>
                    <a:pt x="9915" y="1126"/>
                    <a:pt x="8010" y="1"/>
                    <a:pt x="60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7" name="Google Shape;1587;p31"/>
            <p:cNvSpPr/>
            <p:nvPr/>
          </p:nvSpPr>
          <p:spPr>
            <a:xfrm>
              <a:off x="5389750" y="2856875"/>
              <a:ext cx="296400" cy="234825"/>
            </a:xfrm>
            <a:custGeom>
              <a:avLst/>
              <a:gdLst/>
              <a:ahLst/>
              <a:cxnLst/>
              <a:rect l="l" t="t" r="r" b="b"/>
              <a:pathLst>
                <a:path w="11856" h="9393" extrusionOk="0">
                  <a:moveTo>
                    <a:pt x="9576" y="1"/>
                  </a:moveTo>
                  <a:lnTo>
                    <a:pt x="1" y="4469"/>
                  </a:lnTo>
                  <a:lnTo>
                    <a:pt x="2281" y="9393"/>
                  </a:lnTo>
                  <a:lnTo>
                    <a:pt x="11855" y="4955"/>
                  </a:lnTo>
                  <a:lnTo>
                    <a:pt x="9576" y="1"/>
                  </a:lnTo>
                  <a:close/>
                </a:path>
              </a:pathLst>
            </a:custGeom>
            <a:solidFill>
              <a:srgbClr val="E1DF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8" name="Google Shape;1588;p31"/>
            <p:cNvSpPr/>
            <p:nvPr/>
          </p:nvSpPr>
          <p:spPr>
            <a:xfrm>
              <a:off x="5408750" y="2897900"/>
              <a:ext cx="258400" cy="152775"/>
            </a:xfrm>
            <a:custGeom>
              <a:avLst/>
              <a:gdLst/>
              <a:ahLst/>
              <a:cxnLst/>
              <a:rect l="l" t="t" r="r" b="b"/>
              <a:pathLst>
                <a:path w="10336" h="6111" extrusionOk="0">
                  <a:moveTo>
                    <a:pt x="9576" y="1"/>
                  </a:moveTo>
                  <a:lnTo>
                    <a:pt x="1" y="4469"/>
                  </a:lnTo>
                  <a:lnTo>
                    <a:pt x="761" y="6110"/>
                  </a:lnTo>
                  <a:lnTo>
                    <a:pt x="10335" y="1673"/>
                  </a:lnTo>
                  <a:lnTo>
                    <a:pt x="95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589" name="Google Shape;1589;p31"/>
          <p:cNvSpPr/>
          <p:nvPr/>
        </p:nvSpPr>
        <p:spPr>
          <a:xfrm>
            <a:off x="360625" y="498507"/>
            <a:ext cx="448891" cy="432762"/>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0" name="Google Shape;1590;p31"/>
          <p:cNvSpPr/>
          <p:nvPr/>
        </p:nvSpPr>
        <p:spPr>
          <a:xfrm>
            <a:off x="5150376" y="411931"/>
            <a:ext cx="156856" cy="159380"/>
          </a:xfrm>
          <a:custGeom>
            <a:avLst/>
            <a:gdLst/>
            <a:ahLst/>
            <a:cxnLst/>
            <a:rect l="l" t="t" r="r" b="b"/>
            <a:pathLst>
              <a:path w="5655" h="5746" fill="none" extrusionOk="0">
                <a:moveTo>
                  <a:pt x="4134" y="578"/>
                </a:moveTo>
                <a:lnTo>
                  <a:pt x="4165" y="1702"/>
                </a:lnTo>
                <a:cubicBezTo>
                  <a:pt x="4165" y="1854"/>
                  <a:pt x="4256" y="2006"/>
                  <a:pt x="4378" y="2098"/>
                </a:cubicBezTo>
                <a:lnTo>
                  <a:pt x="5350" y="2675"/>
                </a:lnTo>
                <a:cubicBezTo>
                  <a:pt x="5654" y="2888"/>
                  <a:pt x="5624" y="3374"/>
                  <a:pt x="5259" y="3496"/>
                </a:cubicBezTo>
                <a:lnTo>
                  <a:pt x="4195" y="3861"/>
                </a:lnTo>
                <a:cubicBezTo>
                  <a:pt x="4074" y="3921"/>
                  <a:pt x="3952" y="4043"/>
                  <a:pt x="3922" y="4195"/>
                </a:cubicBezTo>
                <a:lnTo>
                  <a:pt x="3648" y="5289"/>
                </a:lnTo>
                <a:cubicBezTo>
                  <a:pt x="3557" y="5654"/>
                  <a:pt x="3101" y="5745"/>
                  <a:pt x="2858" y="5441"/>
                </a:cubicBezTo>
                <a:lnTo>
                  <a:pt x="2159" y="4590"/>
                </a:lnTo>
                <a:cubicBezTo>
                  <a:pt x="2067" y="4468"/>
                  <a:pt x="1916" y="4408"/>
                  <a:pt x="1764" y="4408"/>
                </a:cubicBezTo>
                <a:lnTo>
                  <a:pt x="639" y="4468"/>
                </a:lnTo>
                <a:cubicBezTo>
                  <a:pt x="244" y="4499"/>
                  <a:pt x="1" y="4104"/>
                  <a:pt x="213" y="3769"/>
                </a:cubicBezTo>
                <a:lnTo>
                  <a:pt x="852" y="2827"/>
                </a:lnTo>
                <a:cubicBezTo>
                  <a:pt x="943" y="2706"/>
                  <a:pt x="943" y="2554"/>
                  <a:pt x="882" y="2432"/>
                </a:cubicBezTo>
                <a:lnTo>
                  <a:pt x="457" y="1368"/>
                </a:lnTo>
                <a:cubicBezTo>
                  <a:pt x="335" y="1034"/>
                  <a:pt x="639" y="669"/>
                  <a:pt x="1004" y="760"/>
                </a:cubicBezTo>
                <a:lnTo>
                  <a:pt x="2098" y="1064"/>
                </a:lnTo>
                <a:cubicBezTo>
                  <a:pt x="2250" y="1095"/>
                  <a:pt x="2402" y="1064"/>
                  <a:pt x="2493" y="973"/>
                </a:cubicBezTo>
                <a:lnTo>
                  <a:pt x="3375" y="244"/>
                </a:lnTo>
                <a:cubicBezTo>
                  <a:pt x="3648" y="0"/>
                  <a:pt x="4104" y="183"/>
                  <a:pt x="4134" y="578"/>
                </a:cubicBezTo>
                <a:close/>
              </a:path>
            </a:pathLst>
          </a:custGeom>
          <a:noFill/>
          <a:ln w="28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1" name="Google Shape;1591;p31"/>
          <p:cNvSpPr/>
          <p:nvPr/>
        </p:nvSpPr>
        <p:spPr>
          <a:xfrm>
            <a:off x="7056078" y="2720900"/>
            <a:ext cx="167496" cy="159398"/>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2" name="Google Shape;1592;p31"/>
          <p:cNvSpPr/>
          <p:nvPr/>
        </p:nvSpPr>
        <p:spPr>
          <a:xfrm>
            <a:off x="3494215" y="4389300"/>
            <a:ext cx="167496" cy="159398"/>
          </a:xfrm>
          <a:custGeom>
            <a:avLst/>
            <a:gdLst/>
            <a:ahLst/>
            <a:cxnLst/>
            <a:rect l="l" t="t" r="r" b="b"/>
            <a:pathLst>
              <a:path w="9970" h="9488" extrusionOk="0">
                <a:moveTo>
                  <a:pt x="3190" y="0"/>
                </a:moveTo>
                <a:cubicBezTo>
                  <a:pt x="2758" y="0"/>
                  <a:pt x="2358" y="357"/>
                  <a:pt x="2401" y="840"/>
                </a:cubicBezTo>
                <a:lnTo>
                  <a:pt x="2462" y="2815"/>
                </a:lnTo>
                <a:cubicBezTo>
                  <a:pt x="2462" y="3059"/>
                  <a:pt x="2341" y="3302"/>
                  <a:pt x="2128" y="3484"/>
                </a:cubicBezTo>
                <a:lnTo>
                  <a:pt x="547" y="4609"/>
                </a:lnTo>
                <a:cubicBezTo>
                  <a:pt x="0" y="5004"/>
                  <a:pt x="152" y="5825"/>
                  <a:pt x="790" y="6007"/>
                </a:cubicBezTo>
                <a:lnTo>
                  <a:pt x="2705" y="6554"/>
                </a:lnTo>
                <a:cubicBezTo>
                  <a:pt x="2949" y="6645"/>
                  <a:pt x="3131" y="6828"/>
                  <a:pt x="3222" y="7071"/>
                </a:cubicBezTo>
                <a:lnTo>
                  <a:pt x="3830" y="8955"/>
                </a:lnTo>
                <a:cubicBezTo>
                  <a:pt x="3950" y="9299"/>
                  <a:pt x="4265" y="9487"/>
                  <a:pt x="4587" y="9487"/>
                </a:cubicBezTo>
                <a:cubicBezTo>
                  <a:pt x="4834" y="9487"/>
                  <a:pt x="5087" y="9376"/>
                  <a:pt x="5259" y="9138"/>
                </a:cubicBezTo>
                <a:lnTo>
                  <a:pt x="6353" y="7496"/>
                </a:lnTo>
                <a:cubicBezTo>
                  <a:pt x="6505" y="7284"/>
                  <a:pt x="6748" y="7162"/>
                  <a:pt x="6991" y="7162"/>
                </a:cubicBezTo>
                <a:lnTo>
                  <a:pt x="8967" y="7162"/>
                </a:lnTo>
                <a:cubicBezTo>
                  <a:pt x="9605" y="7162"/>
                  <a:pt x="9970" y="6402"/>
                  <a:pt x="9575" y="5885"/>
                </a:cubicBezTo>
                <a:lnTo>
                  <a:pt x="8389" y="4335"/>
                </a:lnTo>
                <a:cubicBezTo>
                  <a:pt x="8237" y="4122"/>
                  <a:pt x="8177" y="3849"/>
                  <a:pt x="8268" y="3606"/>
                </a:cubicBezTo>
                <a:lnTo>
                  <a:pt x="8876" y="1752"/>
                </a:lnTo>
                <a:cubicBezTo>
                  <a:pt x="9032" y="1205"/>
                  <a:pt x="8609" y="704"/>
                  <a:pt x="8103" y="704"/>
                </a:cubicBezTo>
                <a:cubicBezTo>
                  <a:pt x="8018" y="704"/>
                  <a:pt x="7930" y="718"/>
                  <a:pt x="7842" y="749"/>
                </a:cubicBezTo>
                <a:lnTo>
                  <a:pt x="5988" y="1417"/>
                </a:lnTo>
                <a:cubicBezTo>
                  <a:pt x="5910" y="1446"/>
                  <a:pt x="5829" y="1460"/>
                  <a:pt x="5748" y="1460"/>
                </a:cubicBezTo>
                <a:cubicBezTo>
                  <a:pt x="5576" y="1460"/>
                  <a:pt x="5403" y="1399"/>
                  <a:pt x="5259" y="1296"/>
                </a:cubicBezTo>
                <a:lnTo>
                  <a:pt x="3678" y="171"/>
                </a:lnTo>
                <a:cubicBezTo>
                  <a:pt x="3526" y="53"/>
                  <a:pt x="3356" y="0"/>
                  <a:pt x="31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文本框 15"/>
          <p:cNvSpPr txBox="1"/>
          <p:nvPr/>
        </p:nvSpPr>
        <p:spPr>
          <a:xfrm>
            <a:off x="3481339" y="8356"/>
            <a:ext cx="2900680" cy="1198880"/>
          </a:xfrm>
          <a:prstGeom prst="rect">
            <a:avLst/>
          </a:prstGeom>
          <a:solidFill>
            <a:schemeClr val="bg1"/>
          </a:solidFill>
        </p:spPr>
        <p:txBody>
          <a:bodyPr wrap="none" rtlCol="0">
            <a:spAutoFit/>
          </a:bodyPr>
          <a:lstStyle/>
          <a:p>
            <a:r>
              <a:rPr lang="en-US" altLang="zh-CN" sz="7200" dirty="0" err="1">
                <a:solidFill>
                  <a:schemeClr val="accent1">
                    <a:lumMod val="75000"/>
                  </a:schemeClr>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BÀI</a:t>
            </a:r>
            <a:r>
              <a:rPr lang="en-US" altLang="zh-CN" sz="7200" dirty="0">
                <a:solidFill>
                  <a:schemeClr val="accent1">
                    <a:lumMod val="75000"/>
                  </a:schemeClr>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rPr>
              <a:t> 11</a:t>
            </a:r>
            <a:endParaRPr lang="en-US" altLang="zh-CN" sz="7200" dirty="0">
              <a:solidFill>
                <a:schemeClr val="accent1">
                  <a:lumMod val="75000"/>
                </a:schemeClr>
              </a:solidFill>
              <a:latin typeface="Times New Roman" panose="02020603050405020304" charset="0"/>
              <a:ea typeface="inpin heiti" panose="00000500000000000000" pitchFamily="2" charset="-122"/>
              <a:cs typeface="Times New Roman" panose="02020603050405020304" charset="0"/>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567"/>
                                        </p:tgtEl>
                                        <p:attrNameLst>
                                          <p:attrName>ppt_x</p:attrName>
                                          <p:attrName>ppt_y</p:attrName>
                                        </p:attrNameLst>
                                      </p:cBhvr>
                                    </p:animMotion>
                                    <p:animRot by="1500000">
                                      <p:cBhvr>
                                        <p:cTn id="7" dur="125" fill="hold">
                                          <p:stCondLst>
                                            <p:cond delay="0"/>
                                          </p:stCondLst>
                                        </p:cTn>
                                        <p:tgtEl>
                                          <p:spTgt spid="1567"/>
                                        </p:tgtEl>
                                        <p:attrNameLst>
                                          <p:attrName>r</p:attrName>
                                        </p:attrNameLst>
                                      </p:cBhvr>
                                    </p:animRot>
                                    <p:animRot by="-1500000">
                                      <p:cBhvr>
                                        <p:cTn id="8" dur="125" fill="hold">
                                          <p:stCondLst>
                                            <p:cond delay="125"/>
                                          </p:stCondLst>
                                        </p:cTn>
                                        <p:tgtEl>
                                          <p:spTgt spid="1567"/>
                                        </p:tgtEl>
                                        <p:attrNameLst>
                                          <p:attrName>r</p:attrName>
                                        </p:attrNameLst>
                                      </p:cBhvr>
                                    </p:animRot>
                                    <p:animRot by="-1500000">
                                      <p:cBhvr>
                                        <p:cTn id="9" dur="125" fill="hold">
                                          <p:stCondLst>
                                            <p:cond delay="250"/>
                                          </p:stCondLst>
                                        </p:cTn>
                                        <p:tgtEl>
                                          <p:spTgt spid="1567"/>
                                        </p:tgtEl>
                                        <p:attrNameLst>
                                          <p:attrName>r</p:attrName>
                                        </p:attrNameLst>
                                      </p:cBhvr>
                                    </p:animRot>
                                    <p:animRot by="1500000">
                                      <p:cBhvr>
                                        <p:cTn id="10" dur="125" fill="hold">
                                          <p:stCondLst>
                                            <p:cond delay="375"/>
                                          </p:stCondLst>
                                        </p:cTn>
                                        <p:tgtEl>
                                          <p:spTgt spid="15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2"/>
        <p:cNvGrpSpPr/>
        <p:nvPr/>
      </p:nvGrpSpPr>
      <p:grpSpPr>
        <a:xfrm>
          <a:off x="0" y="0"/>
          <a:ext cx="0" cy="0"/>
          <a:chOff x="0" y="0"/>
          <a:chExt cx="0" cy="0"/>
        </a:xfrm>
      </p:grpSpPr>
      <p:sp>
        <p:nvSpPr>
          <p:cNvPr id="1603" name="Google Shape;1603;p33"/>
          <p:cNvSpPr/>
          <p:nvPr/>
        </p:nvSpPr>
        <p:spPr>
          <a:xfrm rot="-926124">
            <a:off x="104787" y="3189150"/>
            <a:ext cx="974975" cy="919556"/>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charset="0"/>
              <a:cs typeface="Times New Roman" panose="02020603050405020304" charset="0"/>
            </a:endParaRPr>
          </a:p>
        </p:txBody>
      </p:sp>
      <p:sp>
        <p:nvSpPr>
          <p:cNvPr id="1604" name="Google Shape;1604;p33"/>
          <p:cNvSpPr/>
          <p:nvPr/>
        </p:nvSpPr>
        <p:spPr>
          <a:xfrm rot="-926124">
            <a:off x="4457089" y="1414686"/>
            <a:ext cx="974975" cy="919556"/>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charset="0"/>
              <a:cs typeface="Times New Roman" panose="02020603050405020304" charset="0"/>
            </a:endParaRPr>
          </a:p>
        </p:txBody>
      </p:sp>
      <p:sp>
        <p:nvSpPr>
          <p:cNvPr id="1605" name="Google Shape;1605;p33"/>
          <p:cNvSpPr/>
          <p:nvPr/>
        </p:nvSpPr>
        <p:spPr>
          <a:xfrm rot="-926124">
            <a:off x="4363365" y="3313031"/>
            <a:ext cx="974975" cy="919556"/>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charset="0"/>
              <a:cs typeface="Times New Roman" panose="02020603050405020304" charset="0"/>
            </a:endParaRPr>
          </a:p>
        </p:txBody>
      </p:sp>
      <p:sp>
        <p:nvSpPr>
          <p:cNvPr id="1606" name="Google Shape;1606;p33"/>
          <p:cNvSpPr/>
          <p:nvPr/>
        </p:nvSpPr>
        <p:spPr>
          <a:xfrm rot="-926124">
            <a:off x="104787" y="1382299"/>
            <a:ext cx="974975" cy="919556"/>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latin typeface="Times New Roman" panose="02020603050405020304" charset="0"/>
              <a:cs typeface="Times New Roman" panose="02020603050405020304" charset="0"/>
            </a:endParaRPr>
          </a:p>
        </p:txBody>
      </p:sp>
      <p:sp>
        <p:nvSpPr>
          <p:cNvPr id="1607" name="Google Shape;1607;p33"/>
          <p:cNvSpPr txBox="1">
            <a:spLocks noGrp="1"/>
          </p:cNvSpPr>
          <p:nvPr>
            <p:ph type="title"/>
          </p:nvPr>
        </p:nvSpPr>
        <p:spPr>
          <a:xfrm>
            <a:off x="-72926" y="1618120"/>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Times New Roman" panose="02020603050405020304" charset="0"/>
                <a:cs typeface="Times New Roman" panose="02020603050405020304" charset="0"/>
              </a:rPr>
              <a:t>01</a:t>
            </a:r>
            <a:endParaRPr lang="en-GB" sz="1800" dirty="0">
              <a:latin typeface="Times New Roman" panose="02020603050405020304" charset="0"/>
              <a:cs typeface="Times New Roman" panose="02020603050405020304" charset="0"/>
            </a:endParaRPr>
          </a:p>
        </p:txBody>
      </p:sp>
      <p:sp>
        <p:nvSpPr>
          <p:cNvPr id="1608" name="Google Shape;1608;p33"/>
          <p:cNvSpPr txBox="1">
            <a:spLocks noGrp="1"/>
          </p:cNvSpPr>
          <p:nvPr>
            <p:ph type="title" idx="2"/>
          </p:nvPr>
        </p:nvSpPr>
        <p:spPr>
          <a:xfrm>
            <a:off x="-72926" y="3432959"/>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Times New Roman" panose="02020603050405020304" charset="0"/>
                <a:cs typeface="Times New Roman" panose="02020603050405020304" charset="0"/>
              </a:rPr>
              <a:t>02</a:t>
            </a:r>
            <a:endParaRPr lang="en-GB" sz="1800" dirty="0">
              <a:latin typeface="Times New Roman" panose="02020603050405020304" charset="0"/>
              <a:cs typeface="Times New Roman" panose="02020603050405020304" charset="0"/>
            </a:endParaRPr>
          </a:p>
        </p:txBody>
      </p:sp>
      <p:sp>
        <p:nvSpPr>
          <p:cNvPr id="1609" name="Google Shape;1609;p33"/>
          <p:cNvSpPr txBox="1">
            <a:spLocks noGrp="1"/>
          </p:cNvSpPr>
          <p:nvPr>
            <p:ph type="title" idx="3"/>
          </p:nvPr>
        </p:nvSpPr>
        <p:spPr>
          <a:xfrm>
            <a:off x="4279376" y="1670613"/>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Times New Roman" panose="02020603050405020304" charset="0"/>
                <a:cs typeface="Times New Roman" panose="02020603050405020304" charset="0"/>
              </a:rPr>
              <a:t>03</a:t>
            </a:r>
            <a:endParaRPr lang="en-GB" sz="1800" dirty="0">
              <a:latin typeface="Times New Roman" panose="02020603050405020304" charset="0"/>
              <a:cs typeface="Times New Roman" panose="02020603050405020304" charset="0"/>
            </a:endParaRPr>
          </a:p>
        </p:txBody>
      </p:sp>
      <p:sp>
        <p:nvSpPr>
          <p:cNvPr id="1610" name="Google Shape;1610;p33"/>
          <p:cNvSpPr txBox="1">
            <a:spLocks noGrp="1"/>
          </p:cNvSpPr>
          <p:nvPr>
            <p:ph type="title" idx="4"/>
          </p:nvPr>
        </p:nvSpPr>
        <p:spPr>
          <a:xfrm>
            <a:off x="4185652" y="3584038"/>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Times New Roman" panose="02020603050405020304" charset="0"/>
                <a:cs typeface="Times New Roman" panose="02020603050405020304" charset="0"/>
              </a:rPr>
              <a:t>04</a:t>
            </a:r>
            <a:endParaRPr lang="en-GB" sz="1800" dirty="0">
              <a:latin typeface="Times New Roman" panose="02020603050405020304" charset="0"/>
              <a:cs typeface="Times New Roman" panose="02020603050405020304" charset="0"/>
            </a:endParaRPr>
          </a:p>
        </p:txBody>
      </p:sp>
      <p:sp>
        <p:nvSpPr>
          <p:cNvPr id="20" name="Content Placeholder 2"/>
          <p:cNvSpPr>
            <a:spLocks noGrp="1"/>
          </p:cNvSpPr>
          <p:nvPr/>
        </p:nvSpPr>
        <p:spPr>
          <a:xfrm>
            <a:off x="599882" y="4543530"/>
            <a:ext cx="9401536" cy="15175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latin typeface="Times New Roman" panose="02020603050405020304" charset="0"/>
              <a:cs typeface="Times New Roman" panose="02020603050405020304" charset="0"/>
            </a:endParaRPr>
          </a:p>
        </p:txBody>
      </p:sp>
      <p:sp>
        <p:nvSpPr>
          <p:cNvPr id="23" name="Title 1"/>
          <p:cNvSpPr txBox="1"/>
          <p:nvPr/>
        </p:nvSpPr>
        <p:spPr>
          <a:xfrm>
            <a:off x="2183130" y="276860"/>
            <a:ext cx="5334635" cy="9048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3600"/>
              <a:buFont typeface="Montserrat" panose="00000500000000000000"/>
              <a:buNone/>
              <a:defRPr sz="2900" b="1" i="0" u="none" strike="noStrike" cap="none">
                <a:solidFill>
                  <a:schemeClr val="lt1"/>
                </a:solidFill>
                <a:latin typeface="Montserrat" panose="00000500000000000000"/>
                <a:ea typeface="Montserrat" panose="00000500000000000000"/>
                <a:cs typeface="Montserrat" panose="00000500000000000000"/>
                <a:sym typeface="Montserrat" panose="00000500000000000000"/>
              </a:defRPr>
            </a:lvl1pPr>
            <a:lvl2pPr marR="0" lvl="1"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2pPr>
            <a:lvl3pPr marR="0" lvl="2"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3pPr>
            <a:lvl4pPr marR="0" lvl="3"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4pPr>
            <a:lvl5pPr marR="0" lvl="4"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5pPr>
            <a:lvl6pPr marR="0" lvl="5"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6pPr>
            <a:lvl7pPr marR="0" lvl="6"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7pPr>
            <a:lvl8pPr marR="0" lvl="7"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8pPr>
            <a:lvl9pPr marR="0" lvl="8" algn="ctr" rtl="0">
              <a:lnSpc>
                <a:spcPct val="100000"/>
              </a:lnSpc>
              <a:spcBef>
                <a:spcPts val="0"/>
              </a:spcBef>
              <a:spcAft>
                <a:spcPts val="0"/>
              </a:spcAft>
              <a:buClr>
                <a:schemeClr val="accent2"/>
              </a:buClr>
              <a:buSzPts val="12000"/>
              <a:buFont typeface="Montserrat" panose="00000500000000000000"/>
              <a:buNone/>
              <a:defRPr sz="12000" b="1" i="0" u="none" strike="noStrike" cap="none">
                <a:solidFill>
                  <a:schemeClr val="accent2"/>
                </a:solidFill>
                <a:latin typeface="Montserrat" panose="00000500000000000000"/>
                <a:ea typeface="Montserrat" panose="00000500000000000000"/>
                <a:cs typeface="Montserrat" panose="00000500000000000000"/>
                <a:sym typeface="Montserrat" panose="00000500000000000000"/>
              </a:defRPr>
            </a:lvl9pPr>
          </a:lstStyle>
          <a:p>
            <a:r>
              <a:rPr lang="en-US" sz="3600" dirty="0">
                <a:solidFill>
                  <a:schemeClr val="bg1"/>
                </a:solidFill>
                <a:latin typeface="Times New Roman" panose="02020603050405020304" charset="0"/>
                <a:cs typeface="Times New Roman" panose="02020603050405020304" charset="0"/>
              </a:rPr>
              <a:t>MỤC TIÊU BÀI HỌC</a:t>
            </a:r>
            <a:endParaRPr lang="en-US" sz="3600" dirty="0">
              <a:solidFill>
                <a:schemeClr val="bg1"/>
              </a:solidFill>
              <a:latin typeface="Times New Roman" panose="02020603050405020304" charset="0"/>
              <a:cs typeface="Times New Roman" panose="02020603050405020304" charset="0"/>
            </a:endParaRPr>
          </a:p>
        </p:txBody>
      </p:sp>
      <p:sp>
        <p:nvSpPr>
          <p:cNvPr id="41" name="TextBox 40"/>
          <p:cNvSpPr txBox="1"/>
          <p:nvPr/>
        </p:nvSpPr>
        <p:spPr>
          <a:xfrm>
            <a:off x="1042073" y="1394421"/>
            <a:ext cx="3280813" cy="1337945"/>
          </a:xfrm>
          <a:prstGeom prst="rect">
            <a:avLst/>
          </a:prstGeom>
          <a:noFill/>
        </p:spPr>
        <p:txBody>
          <a:bodyPr wrap="square">
            <a:spAutoFit/>
          </a:bodyPr>
          <a:lstStyle/>
          <a:p>
            <a:pPr algn="just">
              <a:lnSpc>
                <a:spcPct val="150000"/>
              </a:lnSpc>
            </a:pPr>
            <a:r>
              <a:rPr lang="en-US" sz="1800" b="1" dirty="0" err="1">
                <a:latin typeface="Times New Roman" panose="02020603050405020304" charset="0"/>
                <a:cs typeface="Times New Roman" panose="02020603050405020304" charset="0"/>
              </a:rPr>
              <a:t>Nêu</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được</a:t>
            </a:r>
            <a:r>
              <a:rPr lang="en-US" sz="1800" b="1" dirty="0">
                <a:latin typeface="Times New Roman" panose="02020603050405020304" charset="0"/>
                <a:cs typeface="Times New Roman" panose="02020603050405020304" charset="0"/>
              </a:rPr>
              <a:t> một </a:t>
            </a:r>
            <a:r>
              <a:rPr lang="en-US" sz="1800" b="1" dirty="0" err="1">
                <a:latin typeface="Times New Roman" panose="02020603050405020304" charset="0"/>
                <a:cs typeface="Times New Roman" panose="02020603050405020304" charset="0"/>
              </a:rPr>
              <a:t>số</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quy</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định</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của</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pháp</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luật</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về</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phòng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chống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tệ</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nạn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xã</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hội</a:t>
            </a:r>
            <a:r>
              <a:rPr lang="en-US" sz="1800" b="1" dirty="0">
                <a:latin typeface="Times New Roman" panose="02020603050405020304" charset="0"/>
                <a:cs typeface="Times New Roman" panose="02020603050405020304" charset="0"/>
              </a:rPr>
              <a:t>.</a:t>
            </a:r>
            <a:endParaRPr lang="en-US" sz="1800" b="1" dirty="0">
              <a:latin typeface="Times New Roman" panose="02020603050405020304" charset="0"/>
              <a:cs typeface="Times New Roman" panose="02020603050405020304" charset="0"/>
            </a:endParaRPr>
          </a:p>
        </p:txBody>
      </p:sp>
      <p:sp>
        <p:nvSpPr>
          <p:cNvPr id="43" name="TextBox 42"/>
          <p:cNvSpPr txBox="1"/>
          <p:nvPr/>
        </p:nvSpPr>
        <p:spPr>
          <a:xfrm>
            <a:off x="1091557" y="3232566"/>
            <a:ext cx="3231329" cy="1337945"/>
          </a:xfrm>
          <a:prstGeom prst="rect">
            <a:avLst/>
          </a:prstGeom>
          <a:noFill/>
        </p:spPr>
        <p:txBody>
          <a:bodyPr wrap="square">
            <a:spAutoFit/>
          </a:bodyPr>
          <a:lstStyle/>
          <a:p>
            <a:pPr algn="just">
              <a:lnSpc>
                <a:spcPct val="150000"/>
              </a:lnSpc>
            </a:pPr>
            <a:r>
              <a:rPr lang="en-US" sz="1800" b="1" dirty="0" err="1">
                <a:latin typeface="Times New Roman" panose="02020603050405020304" charset="0"/>
                <a:cs typeface="Times New Roman" panose="02020603050405020304" charset="0"/>
              </a:rPr>
              <a:t>Thực</a:t>
            </a:r>
            <a:r>
              <a:rPr lang="en-US" sz="1800" b="1" dirty="0">
                <a:latin typeface="Times New Roman" panose="02020603050405020304" charset="0"/>
                <a:cs typeface="Times New Roman" panose="02020603050405020304" charset="0"/>
              </a:rPr>
              <a:t> hiện </a:t>
            </a:r>
            <a:r>
              <a:rPr lang="en-US" sz="1800" b="1" dirty="0" err="1">
                <a:latin typeface="Times New Roman" panose="02020603050405020304" charset="0"/>
                <a:cs typeface="Times New Roman" panose="02020603050405020304" charset="0"/>
              </a:rPr>
              <a:t>tốt</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các</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quy</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định</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của</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pháp</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luật</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về</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phòng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chống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tệ</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nạn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xã</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hội</a:t>
            </a:r>
            <a:r>
              <a:rPr lang="en-US" sz="1800" b="1" dirty="0">
                <a:latin typeface="Times New Roman" panose="02020603050405020304" charset="0"/>
                <a:cs typeface="Times New Roman" panose="02020603050405020304" charset="0"/>
              </a:rPr>
              <a:t>.</a:t>
            </a:r>
            <a:endParaRPr lang="en-US" sz="1800" b="1" dirty="0">
              <a:latin typeface="Times New Roman" panose="02020603050405020304" charset="0"/>
              <a:cs typeface="Times New Roman" panose="02020603050405020304" charset="0"/>
            </a:endParaRPr>
          </a:p>
        </p:txBody>
      </p:sp>
      <p:sp>
        <p:nvSpPr>
          <p:cNvPr id="45" name="TextBox 44"/>
          <p:cNvSpPr txBox="1"/>
          <p:nvPr/>
        </p:nvSpPr>
        <p:spPr>
          <a:xfrm>
            <a:off x="5407698" y="1297126"/>
            <a:ext cx="3467788" cy="1337945"/>
          </a:xfrm>
          <a:prstGeom prst="rect">
            <a:avLst/>
          </a:prstGeom>
          <a:noFill/>
        </p:spPr>
        <p:txBody>
          <a:bodyPr wrap="square">
            <a:spAutoFit/>
          </a:bodyPr>
          <a:lstStyle/>
          <a:p>
            <a:pPr algn="just">
              <a:lnSpc>
                <a:spcPct val="150000"/>
              </a:lnSpc>
            </a:pPr>
            <a:r>
              <a:rPr lang="en-US" sz="1800" b="1" dirty="0" err="1">
                <a:latin typeface="Times New Roman" panose="02020603050405020304" charset="0"/>
                <a:cs typeface="Times New Roman" panose="02020603050405020304" charset="0"/>
              </a:rPr>
              <a:t>Tham</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gia</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các</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hoạt</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động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phòng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chống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tệ</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nạn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xã</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hội</a:t>
            </a:r>
            <a:r>
              <a:rPr lang="en-US" sz="1800" b="1" dirty="0">
                <a:latin typeface="Times New Roman" panose="02020603050405020304" charset="0"/>
                <a:cs typeface="Times New Roman" panose="02020603050405020304" charset="0"/>
              </a:rPr>
              <a:t> do </a:t>
            </a:r>
            <a:r>
              <a:rPr lang="en-US" sz="1800" b="1" dirty="0" err="1">
                <a:latin typeface="Times New Roman" panose="02020603050405020304" charset="0"/>
                <a:cs typeface="Times New Roman" panose="02020603050405020304" charset="0"/>
              </a:rPr>
              <a:t>nhà</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trường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địa</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phương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tổ</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chức</a:t>
            </a:r>
            <a:r>
              <a:rPr lang="en-US" sz="1800" b="1" dirty="0">
                <a:latin typeface="Times New Roman" panose="02020603050405020304" charset="0"/>
                <a:cs typeface="Times New Roman" panose="02020603050405020304" charset="0"/>
              </a:rPr>
              <a:t>.</a:t>
            </a:r>
            <a:endParaRPr lang="en-US" sz="1800" b="1" dirty="0">
              <a:latin typeface="Times New Roman" panose="02020603050405020304" charset="0"/>
              <a:cs typeface="Times New Roman" panose="02020603050405020304" charset="0"/>
            </a:endParaRPr>
          </a:p>
        </p:txBody>
      </p:sp>
      <p:sp>
        <p:nvSpPr>
          <p:cNvPr id="47" name="TextBox 46"/>
          <p:cNvSpPr txBox="1"/>
          <p:nvPr/>
        </p:nvSpPr>
        <p:spPr>
          <a:xfrm>
            <a:off x="5328557" y="3118855"/>
            <a:ext cx="3815443" cy="1753235"/>
          </a:xfrm>
          <a:prstGeom prst="rect">
            <a:avLst/>
          </a:prstGeom>
          <a:noFill/>
        </p:spPr>
        <p:txBody>
          <a:bodyPr wrap="square">
            <a:spAutoFit/>
          </a:bodyPr>
          <a:lstStyle/>
          <a:p>
            <a:pPr algn="just">
              <a:lnSpc>
                <a:spcPct val="150000"/>
              </a:lnSpc>
            </a:pPr>
            <a:r>
              <a:rPr lang="en-US" sz="1800" b="1" dirty="0" err="1">
                <a:latin typeface="Times New Roman" panose="02020603050405020304" charset="0"/>
                <a:cs typeface="Times New Roman" panose="02020603050405020304" charset="0"/>
              </a:rPr>
              <a:t>Phê</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phán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đấu</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tranh</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với</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các</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tệ</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nạn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xã</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hội</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và</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tuyên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truyền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vận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động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mọi</a:t>
            </a:r>
            <a:r>
              <a:rPr lang="en-US" sz="1800" b="1" dirty="0">
                <a:latin typeface="Times New Roman" panose="02020603050405020304" charset="0"/>
                <a:cs typeface="Times New Roman" panose="02020603050405020304" charset="0"/>
              </a:rPr>
              <a:t> người </a:t>
            </a:r>
            <a:r>
              <a:rPr lang="en-US" sz="1800" b="1" dirty="0" err="1">
                <a:latin typeface="Times New Roman" panose="02020603050405020304" charset="0"/>
                <a:cs typeface="Times New Roman" panose="02020603050405020304" charset="0"/>
              </a:rPr>
              <a:t>tham</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gia</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các</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hoạt</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động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phòng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chống</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tệ</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nạn</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xã</a:t>
            </a:r>
            <a:r>
              <a:rPr lang="en-US" sz="1800" b="1" dirty="0">
                <a:latin typeface="Times New Roman" panose="02020603050405020304" charset="0"/>
                <a:cs typeface="Times New Roman" panose="02020603050405020304" charset="0"/>
              </a:rPr>
              <a:t> </a:t>
            </a:r>
            <a:r>
              <a:rPr lang="en-US" sz="1800" b="1" dirty="0" err="1">
                <a:latin typeface="Times New Roman" panose="02020603050405020304" charset="0"/>
                <a:cs typeface="Times New Roman" panose="02020603050405020304" charset="0"/>
              </a:rPr>
              <a:t>hội</a:t>
            </a:r>
            <a:r>
              <a:rPr lang="en-US" sz="1800" b="1" dirty="0">
                <a:latin typeface="Times New Roman" panose="02020603050405020304" charset="0"/>
                <a:cs typeface="Times New Roman" panose="02020603050405020304" charset="0"/>
              </a:rPr>
              <a:t>.</a:t>
            </a:r>
            <a:endParaRPr lang="en-US" sz="1800" b="1" dirty="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250"/>
                                  </p:stCondLst>
                                  <p:childTnLst>
                                    <p:set>
                                      <p:cBhvr>
                                        <p:cTn id="6" dur="1" fill="hold">
                                          <p:stCondLst>
                                            <p:cond delay="0"/>
                                          </p:stCondLst>
                                        </p:cTn>
                                        <p:tgtEl>
                                          <p:spTgt spid="41"/>
                                        </p:tgtEl>
                                        <p:attrNameLst>
                                          <p:attrName>style.visibility</p:attrName>
                                        </p:attrNameLst>
                                      </p:cBhvr>
                                      <p:to>
                                        <p:strVal val="visible"/>
                                      </p:to>
                                    </p:set>
                                    <p:animEffect transition="in" filter="barn(outHorizontal)">
                                      <p:cBhvr>
                                        <p:cTn id="7" dur="500"/>
                                        <p:tgtEl>
                                          <p:spTgt spid="41"/>
                                        </p:tgtEl>
                                      </p:cBhvr>
                                    </p:animEffect>
                                  </p:childTnLst>
                                </p:cTn>
                              </p:par>
                            </p:childTnLst>
                          </p:cTn>
                        </p:par>
                        <p:par>
                          <p:cTn id="8" fill="hold">
                            <p:stCondLst>
                              <p:cond delay="750"/>
                            </p:stCondLst>
                            <p:childTnLst>
                              <p:par>
                                <p:cTn id="9" presetID="16" presetClass="entr" presetSubtype="42" fill="hold" grpId="0" nodeType="afterEffect">
                                  <p:stCondLst>
                                    <p:cond delay="250"/>
                                  </p:stCondLst>
                                  <p:childTnLst>
                                    <p:set>
                                      <p:cBhvr>
                                        <p:cTn id="10" dur="1" fill="hold">
                                          <p:stCondLst>
                                            <p:cond delay="0"/>
                                          </p:stCondLst>
                                        </p:cTn>
                                        <p:tgtEl>
                                          <p:spTgt spid="43"/>
                                        </p:tgtEl>
                                        <p:attrNameLst>
                                          <p:attrName>style.visibility</p:attrName>
                                        </p:attrNameLst>
                                      </p:cBhvr>
                                      <p:to>
                                        <p:strVal val="visible"/>
                                      </p:to>
                                    </p:set>
                                    <p:animEffect transition="in" filter="barn(outHorizontal)">
                                      <p:cBhvr>
                                        <p:cTn id="11" dur="500"/>
                                        <p:tgtEl>
                                          <p:spTgt spid="43"/>
                                        </p:tgtEl>
                                      </p:cBhvr>
                                    </p:animEffect>
                                  </p:childTnLst>
                                </p:cTn>
                              </p:par>
                            </p:childTnLst>
                          </p:cTn>
                        </p:par>
                        <p:par>
                          <p:cTn id="12" fill="hold">
                            <p:stCondLst>
                              <p:cond delay="1500"/>
                            </p:stCondLst>
                            <p:childTnLst>
                              <p:par>
                                <p:cTn id="13" presetID="16" presetClass="entr" presetSubtype="42" fill="hold" grpId="0" nodeType="afterEffect">
                                  <p:stCondLst>
                                    <p:cond delay="250"/>
                                  </p:stCondLst>
                                  <p:childTnLst>
                                    <p:set>
                                      <p:cBhvr>
                                        <p:cTn id="14" dur="1" fill="hold">
                                          <p:stCondLst>
                                            <p:cond delay="0"/>
                                          </p:stCondLst>
                                        </p:cTn>
                                        <p:tgtEl>
                                          <p:spTgt spid="45"/>
                                        </p:tgtEl>
                                        <p:attrNameLst>
                                          <p:attrName>style.visibility</p:attrName>
                                        </p:attrNameLst>
                                      </p:cBhvr>
                                      <p:to>
                                        <p:strVal val="visible"/>
                                      </p:to>
                                    </p:set>
                                    <p:animEffect transition="in" filter="barn(outHorizontal)">
                                      <p:cBhvr>
                                        <p:cTn id="15" dur="500"/>
                                        <p:tgtEl>
                                          <p:spTgt spid="45"/>
                                        </p:tgtEl>
                                      </p:cBhvr>
                                    </p:animEffect>
                                  </p:childTnLst>
                                </p:cTn>
                              </p:par>
                            </p:childTnLst>
                          </p:cTn>
                        </p:par>
                        <p:par>
                          <p:cTn id="16" fill="hold">
                            <p:stCondLst>
                              <p:cond delay="2250"/>
                            </p:stCondLst>
                            <p:childTnLst>
                              <p:par>
                                <p:cTn id="17" presetID="16" presetClass="entr" presetSubtype="42" fill="hold" grpId="0" nodeType="afterEffect">
                                  <p:stCondLst>
                                    <p:cond delay="250"/>
                                  </p:stCondLst>
                                  <p:childTnLst>
                                    <p:set>
                                      <p:cBhvr>
                                        <p:cTn id="18" dur="1" fill="hold">
                                          <p:stCondLst>
                                            <p:cond delay="0"/>
                                          </p:stCondLst>
                                        </p:cTn>
                                        <p:tgtEl>
                                          <p:spTgt spid="47"/>
                                        </p:tgtEl>
                                        <p:attrNameLst>
                                          <p:attrName>style.visibility</p:attrName>
                                        </p:attrNameLst>
                                      </p:cBhvr>
                                      <p:to>
                                        <p:strVal val="visible"/>
                                      </p:to>
                                    </p:set>
                                    <p:animEffect transition="in" filter="barn(outHorizontal)">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5" grpId="0"/>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34"/>
          <p:cNvSpPr/>
          <p:nvPr/>
        </p:nvSpPr>
        <p:spPr>
          <a:xfrm rot="294179">
            <a:off x="3419525" y="656947"/>
            <a:ext cx="2304948" cy="2173931"/>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Title 1"/>
          <p:cNvSpPr txBox="1"/>
          <p:nvPr/>
        </p:nvSpPr>
        <p:spPr>
          <a:xfrm>
            <a:off x="2337230" y="2841623"/>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7200" i="1" dirty="0">
                <a:solidFill>
                  <a:schemeClr val="accent5">
                    <a:lumMod val="75000"/>
                  </a:schemeClr>
                </a:solidFill>
                <a:latin typeface="Times New Roman" panose="02020603050405020304" charset="0"/>
                <a:cs typeface="Times New Roman" panose="02020603050405020304" charset="0"/>
              </a:rPr>
              <a:t>KHỞI ĐỘNG</a:t>
            </a:r>
            <a:endParaRPr lang="en-US" sz="7200" i="1" dirty="0">
              <a:solidFill>
                <a:schemeClr val="accent5">
                  <a:lumMod val="75000"/>
                </a:schemeClr>
              </a:solidFill>
              <a:latin typeface="Times New Roman" panose="02020603050405020304" charset="0"/>
              <a:cs typeface="Times New Roman" panose="02020603050405020304" charset="0"/>
            </a:endParaRPr>
          </a:p>
        </p:txBody>
      </p:sp>
      <p:pic>
        <p:nvPicPr>
          <p:cNvPr id="6" name="Picture 5"/>
          <p:cNvPicPr>
            <a:picLocks noChangeAspect="1"/>
          </p:cNvPicPr>
          <p:nvPr/>
        </p:nvPicPr>
        <p:blipFill>
          <a:blip r:embed="rId1"/>
          <a:stretch>
            <a:fillRect/>
          </a:stretch>
        </p:blipFill>
        <p:spPr>
          <a:xfrm>
            <a:off x="4143496" y="1390287"/>
            <a:ext cx="857005" cy="857005"/>
          </a:xfrm>
          <a:prstGeom prst="rect">
            <a:avLst/>
          </a:prstGeom>
        </p:spPr>
      </p:pic>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1544" y="751168"/>
            <a:ext cx="8652329" cy="369332"/>
          </a:xfrm>
          <a:prstGeom prst="rect">
            <a:avLst/>
          </a:prstGeom>
          <a:noFill/>
        </p:spPr>
        <p:txBody>
          <a:bodyPr wrap="square">
            <a:spAutoFit/>
          </a:bodyPr>
          <a:lstStyle/>
          <a:p>
            <a:pPr marL="0" indent="0">
              <a:buNone/>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sát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bức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tranh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sau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biết</a:t>
            </a:r>
            <a:r>
              <a:rPr lang="en-US" sz="1800" b="1" dirty="0">
                <a:latin typeface="Arial" panose="020B0604020202020204" pitchFamily="34" charset="0"/>
                <a:cs typeface="Arial" panose="020B0604020202020204" pitchFamily="34" charset="0"/>
              </a:rPr>
              <a:t> ý </a:t>
            </a:r>
            <a:r>
              <a:rPr lang="en-US" sz="1800" b="1" dirty="0" err="1">
                <a:latin typeface="Arial" panose="020B0604020202020204" pitchFamily="34" charset="0"/>
                <a:cs typeface="Arial" panose="020B0604020202020204" pitchFamily="34" charset="0"/>
              </a:rPr>
              <a:t>nghĩa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khẩu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hiệu</a:t>
            </a:r>
            <a:r>
              <a:rPr lang="en-US"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500744" y="1486629"/>
            <a:ext cx="8309428" cy="257991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77800" y="1652582"/>
            <a:ext cx="8788400" cy="2853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51544" y="751168"/>
            <a:ext cx="8652329" cy="369332"/>
          </a:xfrm>
          <a:prstGeom prst="rect">
            <a:avLst/>
          </a:prstGeom>
          <a:noFill/>
        </p:spPr>
        <p:txBody>
          <a:bodyPr wrap="square">
            <a:spAutoFit/>
          </a:bodyPr>
          <a:lstStyle/>
          <a:p>
            <a:pPr marL="0" indent="0">
              <a:buNone/>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quan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sát</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bức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tranh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sau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biết</a:t>
            </a:r>
            <a:r>
              <a:rPr lang="en-US" sz="1800" b="1" dirty="0">
                <a:latin typeface="Arial" panose="020B0604020202020204" pitchFamily="34" charset="0"/>
                <a:cs typeface="Arial" panose="020B0604020202020204" pitchFamily="34" charset="0"/>
              </a:rPr>
              <a:t> ý </a:t>
            </a:r>
            <a:r>
              <a:rPr lang="en-US" sz="1800" b="1" dirty="0" err="1">
                <a:latin typeface="Arial" panose="020B0604020202020204" pitchFamily="34" charset="0"/>
                <a:cs typeface="Arial" panose="020B0604020202020204" pitchFamily="34" charset="0"/>
              </a:rPr>
              <a:t>nghĩa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các</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khẩu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hiệu</a:t>
            </a:r>
            <a:r>
              <a:rPr lang="en-US"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19405" y="762000"/>
            <a:ext cx="8002905" cy="4276725"/>
          </a:xfrm>
          <a:prstGeom prst="rect">
            <a:avLst/>
          </a:prstGeom>
          <a:solidFill>
            <a:schemeClr val="bg1"/>
          </a:solidFill>
        </p:spPr>
        <p:txBody>
          <a:bodyPr wrap="square" rtlCol="0" anchor="t">
            <a:spAutoFit/>
          </a:bodyPr>
          <a:p>
            <a:pPr marL="285750" indent="-285750" algn="just" defTabSz="0">
              <a:buFont typeface="Wingdings" panose="05000000000000000000" charset="0"/>
              <a:buChar char="o"/>
              <a:tabLst>
                <a:tab pos="1143000" algn="l"/>
              </a:tabLst>
            </a:pPr>
            <a:r>
              <a:rPr lang="en-US" sz="1600">
                <a:solidFill>
                  <a:srgbClr val="FF0000"/>
                </a:solidFill>
                <a:latin typeface="Times New Roman" panose="02020603050405020304" charset="0"/>
                <a:cs typeface="Times New Roman" panose="02020603050405020304" charset="0"/>
                <a:sym typeface="+mn-ea"/>
              </a:rPr>
              <a:t>Tranh 1: Phía trước tay lái là sự sống</a:t>
            </a:r>
            <a:endParaRPr lang="en-US" sz="1600">
              <a:solidFill>
                <a:srgbClr val="FF0000"/>
              </a:solidFill>
              <a:latin typeface="Times New Roman" panose="02020603050405020304" charset="0"/>
              <a:cs typeface="Times New Roman" panose="02020603050405020304" charset="0"/>
            </a:endParaRPr>
          </a:p>
          <a:p>
            <a:pPr marL="0" indent="0" algn="just" defTabSz="0">
              <a:buFont typeface="Wingdings" panose="05000000000000000000" charset="0"/>
              <a:buNone/>
              <a:tabLst>
                <a:tab pos="1143000" algn="l"/>
              </a:tabLst>
            </a:pPr>
            <a:r>
              <a:rPr lang="en-US" sz="1600">
                <a:solidFill>
                  <a:srgbClr val="FF0000"/>
                </a:solidFill>
                <a:latin typeface="Times New Roman" panose="02020603050405020304" charset="0"/>
                <a:cs typeface="Times New Roman" panose="02020603050405020304" charset="0"/>
                <a:sym typeface="+mn-ea"/>
              </a:rPr>
              <a:t>Ý nghĩa: Phía trước tay lái là sự sống của bao nhiêu người, vì thế mong muốn mọi người hãy lái xe bằng cả trái tim và khối óc của mình, đừng chỉ vì nhanh một phút giây mà cướp đi sự sống của người khác.</a:t>
            </a:r>
            <a:endParaRPr lang="en-US" sz="1600">
              <a:solidFill>
                <a:srgbClr val="FF0000"/>
              </a:solidFill>
              <a:latin typeface="Times New Roman" panose="02020603050405020304" charset="0"/>
              <a:cs typeface="Times New Roman" panose="02020603050405020304" charset="0"/>
            </a:endParaRPr>
          </a:p>
          <a:p>
            <a:pPr marL="285750" indent="-285750" algn="just" defTabSz="0">
              <a:buFont typeface="Wingdings" panose="05000000000000000000" charset="0"/>
              <a:buChar char="o"/>
              <a:tabLst>
                <a:tab pos="1143000" algn="l"/>
              </a:tabLst>
            </a:pPr>
            <a:endParaRPr lang="en-US" sz="1600">
              <a:latin typeface="Times New Roman" panose="02020603050405020304" charset="0"/>
              <a:cs typeface="Times New Roman" panose="02020603050405020304" charset="0"/>
            </a:endParaRPr>
          </a:p>
          <a:p>
            <a:pPr marL="285750" indent="-285750" algn="just" defTabSz="0">
              <a:buFont typeface="Wingdings" panose="05000000000000000000" charset="0"/>
              <a:buChar char="o"/>
              <a:tabLst>
                <a:tab pos="1143000" algn="l"/>
              </a:tabLst>
            </a:pPr>
            <a:r>
              <a:rPr lang="en-US" sz="1600">
                <a:latin typeface="Times New Roman" panose="02020603050405020304" charset="0"/>
                <a:cs typeface="Times New Roman" panose="02020603050405020304" charset="0"/>
                <a:sym typeface="+mn-ea"/>
              </a:rPr>
              <a:t>Tranh 2: Bài trừ tệ nạn mại dâm</a:t>
            </a:r>
            <a:endParaRPr lang="en-US" sz="1600">
              <a:latin typeface="Times New Roman" panose="02020603050405020304" charset="0"/>
              <a:cs typeface="Times New Roman" panose="02020603050405020304" charset="0"/>
            </a:endParaRPr>
          </a:p>
          <a:p>
            <a:pPr marL="0" indent="0" algn="just" defTabSz="0">
              <a:buFont typeface="Wingdings" panose="05000000000000000000" charset="0"/>
              <a:buNone/>
              <a:tabLst>
                <a:tab pos="1143000" algn="l"/>
              </a:tabLst>
            </a:pPr>
            <a:r>
              <a:rPr lang="en-US" sz="1600">
                <a:latin typeface="Times New Roman" panose="02020603050405020304" charset="0"/>
                <a:cs typeface="Times New Roman" panose="02020603050405020304" charset="0"/>
                <a:sym typeface="+mn-ea"/>
              </a:rPr>
              <a:t>Ý nghĩa: Hãy chung tay tuyên truyền, phản đối các hành vi mại dâm để xã hội ngày càng phát triển hơn.</a:t>
            </a:r>
            <a:endParaRPr lang="en-US" sz="1600">
              <a:latin typeface="Times New Roman" panose="02020603050405020304" charset="0"/>
              <a:cs typeface="Times New Roman" panose="02020603050405020304" charset="0"/>
              <a:sym typeface="+mn-ea"/>
            </a:endParaRPr>
          </a:p>
          <a:p>
            <a:pPr marL="0" indent="0" algn="just" defTabSz="0">
              <a:buFont typeface="Wingdings" panose="05000000000000000000" charset="0"/>
              <a:buNone/>
              <a:tabLst>
                <a:tab pos="1143000" algn="l"/>
              </a:tabLst>
            </a:pPr>
            <a:endParaRPr lang="en-US" sz="1600">
              <a:latin typeface="Times New Roman" panose="02020603050405020304" charset="0"/>
              <a:cs typeface="Times New Roman" panose="02020603050405020304" charset="0"/>
            </a:endParaRPr>
          </a:p>
          <a:p>
            <a:pPr marL="285750" indent="-285750" algn="just" defTabSz="0">
              <a:buFont typeface="Wingdings" panose="05000000000000000000" charset="0"/>
              <a:buChar char="o"/>
              <a:tabLst>
                <a:tab pos="1143000" algn="l"/>
              </a:tabLst>
            </a:pPr>
            <a:r>
              <a:rPr lang="en-US" sz="1600">
                <a:solidFill>
                  <a:srgbClr val="00B050"/>
                </a:solidFill>
                <a:latin typeface="Times New Roman" panose="02020603050405020304" charset="0"/>
                <a:cs typeface="Times New Roman" panose="02020603050405020304" charset="0"/>
                <a:sym typeface="+mn-ea"/>
              </a:rPr>
              <a:t>Tranh 3: Hãy nói không với ma túy</a:t>
            </a:r>
            <a:endParaRPr lang="en-US" sz="1600">
              <a:solidFill>
                <a:srgbClr val="00B050"/>
              </a:solidFill>
              <a:latin typeface="Times New Roman" panose="02020603050405020304" charset="0"/>
              <a:cs typeface="Times New Roman" panose="02020603050405020304" charset="0"/>
            </a:endParaRPr>
          </a:p>
          <a:p>
            <a:pPr marL="0" indent="0" algn="just" defTabSz="0">
              <a:buFont typeface="Wingdings" panose="05000000000000000000" charset="0"/>
              <a:buNone/>
              <a:tabLst>
                <a:tab pos="1143000" algn="l"/>
              </a:tabLst>
            </a:pPr>
            <a:r>
              <a:rPr lang="en-US" sz="1600">
                <a:solidFill>
                  <a:srgbClr val="00B050"/>
                </a:solidFill>
                <a:latin typeface="Times New Roman" panose="02020603050405020304" charset="0"/>
                <a:cs typeface="Times New Roman" panose="02020603050405020304" charset="0"/>
                <a:sym typeface="+mn-ea"/>
              </a:rPr>
              <a:t>Ý nghĩa: Hãy tránh xa với ma túy bằng mọi cách, mọi người nên có ý thức sống lối sống lành mạnh, trong sạch, không xa hoa, luôn tỉnh táo, đủ bản lĩnh để chống lại mọi thử thách, cám dỗ của xã hội.</a:t>
            </a:r>
            <a:endParaRPr lang="en-US" sz="1600">
              <a:solidFill>
                <a:srgbClr val="00B050"/>
              </a:solidFill>
              <a:latin typeface="Times New Roman" panose="02020603050405020304" charset="0"/>
              <a:cs typeface="Times New Roman" panose="02020603050405020304" charset="0"/>
            </a:endParaRPr>
          </a:p>
          <a:p>
            <a:pPr marL="285750" indent="-285750" algn="just" defTabSz="0">
              <a:buFont typeface="Wingdings" panose="05000000000000000000" charset="0"/>
              <a:buChar char="o"/>
              <a:tabLst>
                <a:tab pos="1143000" algn="l"/>
              </a:tabLst>
            </a:pPr>
            <a:endParaRPr lang="en-US" sz="1600">
              <a:solidFill>
                <a:srgbClr val="00B050"/>
              </a:solidFill>
              <a:latin typeface="Times New Roman" panose="02020603050405020304" charset="0"/>
              <a:cs typeface="Times New Roman" panose="02020603050405020304" charset="0"/>
            </a:endParaRPr>
          </a:p>
          <a:p>
            <a:pPr marL="285750" indent="-285750" algn="just" defTabSz="0">
              <a:buFont typeface="Wingdings" panose="05000000000000000000" charset="0"/>
              <a:buChar char="o"/>
              <a:tabLst>
                <a:tab pos="1143000" algn="l"/>
              </a:tabLst>
            </a:pPr>
            <a:r>
              <a:rPr lang="en-US" sz="1600">
                <a:solidFill>
                  <a:srgbClr val="7030A0"/>
                </a:solidFill>
                <a:latin typeface="Times New Roman" panose="02020603050405020304" charset="0"/>
                <a:cs typeface="Times New Roman" panose="02020603050405020304" charset="0"/>
                <a:sym typeface="+mn-ea"/>
              </a:rPr>
              <a:t>Tranh 4: Chung tay phòng chống tệ nãn xã hội.</a:t>
            </a:r>
            <a:endParaRPr lang="en-US" sz="1600">
              <a:solidFill>
                <a:srgbClr val="7030A0"/>
              </a:solidFill>
              <a:latin typeface="Times New Roman" panose="02020603050405020304" charset="0"/>
              <a:cs typeface="Times New Roman" panose="02020603050405020304" charset="0"/>
            </a:endParaRPr>
          </a:p>
          <a:p>
            <a:pPr marL="0" indent="0" algn="just" defTabSz="0">
              <a:buFont typeface="Wingdings" panose="05000000000000000000" charset="0"/>
              <a:buNone/>
              <a:tabLst>
                <a:tab pos="1143000" algn="l"/>
              </a:tabLst>
            </a:pPr>
            <a:r>
              <a:rPr lang="en-US" sz="1600">
                <a:solidFill>
                  <a:srgbClr val="7030A0"/>
                </a:solidFill>
                <a:latin typeface="Times New Roman" panose="02020603050405020304" charset="0"/>
                <a:cs typeface="Times New Roman" panose="02020603050405020304" charset="0"/>
                <a:sym typeface="+mn-ea"/>
              </a:rPr>
              <a:t>Ý nghĩa: Hãy chung tay tuyên truyền, phản đố</a:t>
            </a:r>
            <a:r>
              <a:rPr lang="en-US" sz="1600">
                <a:solidFill>
                  <a:srgbClr val="7030A0"/>
                </a:solidFill>
                <a:latin typeface="Times New Roman" panose="02020603050405020304" charset="0"/>
                <a:cs typeface="Times New Roman" panose="02020603050405020304" charset="0"/>
              </a:rPr>
              <a:t>Ti các hành vi mại dâm để xã hội ngày càng phát triển hơn</a:t>
            </a:r>
            <a:endParaRPr lang="en-US" sz="1600">
              <a:solidFill>
                <a:srgbClr val="7030A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3"/>
        <p:cNvGrpSpPr/>
        <p:nvPr/>
      </p:nvGrpSpPr>
      <p:grpSpPr>
        <a:xfrm>
          <a:off x="0" y="0"/>
          <a:ext cx="0" cy="0"/>
          <a:chOff x="0" y="0"/>
          <a:chExt cx="0" cy="0"/>
        </a:xfrm>
      </p:grpSpPr>
      <p:sp>
        <p:nvSpPr>
          <p:cNvPr id="1624" name="Google Shape;1624;p34"/>
          <p:cNvSpPr/>
          <p:nvPr/>
        </p:nvSpPr>
        <p:spPr>
          <a:xfrm rot="294179">
            <a:off x="3834765" y="674370"/>
            <a:ext cx="1913890" cy="1591945"/>
          </a:xfrm>
          <a:custGeom>
            <a:avLst/>
            <a:gdLst/>
            <a:ahLst/>
            <a:cxnLst/>
            <a:rect l="l" t="t" r="r" b="b"/>
            <a:pathLst>
              <a:path w="39302" h="37068" extrusionOk="0">
                <a:moveTo>
                  <a:pt x="18336" y="1"/>
                </a:moveTo>
                <a:cubicBezTo>
                  <a:pt x="17121" y="1"/>
                  <a:pt x="15914" y="696"/>
                  <a:pt x="15411" y="2021"/>
                </a:cubicBezTo>
                <a:lnTo>
                  <a:pt x="12797" y="9255"/>
                </a:lnTo>
                <a:cubicBezTo>
                  <a:pt x="12432" y="10228"/>
                  <a:pt x="11642" y="10958"/>
                  <a:pt x="10639" y="11231"/>
                </a:cubicBezTo>
                <a:lnTo>
                  <a:pt x="3192" y="13176"/>
                </a:lnTo>
                <a:cubicBezTo>
                  <a:pt x="669" y="13815"/>
                  <a:pt x="0" y="17067"/>
                  <a:pt x="2037" y="18648"/>
                </a:cubicBezTo>
                <a:lnTo>
                  <a:pt x="8116" y="23389"/>
                </a:lnTo>
                <a:cubicBezTo>
                  <a:pt x="8937" y="24028"/>
                  <a:pt x="9393" y="25031"/>
                  <a:pt x="9332" y="26064"/>
                </a:cubicBezTo>
                <a:lnTo>
                  <a:pt x="8876" y="33754"/>
                </a:lnTo>
                <a:cubicBezTo>
                  <a:pt x="8763" y="35670"/>
                  <a:pt x="10321" y="37067"/>
                  <a:pt x="12014" y="37067"/>
                </a:cubicBezTo>
                <a:cubicBezTo>
                  <a:pt x="12605" y="37067"/>
                  <a:pt x="13212" y="36897"/>
                  <a:pt x="13770" y="36520"/>
                </a:cubicBezTo>
                <a:lnTo>
                  <a:pt x="20122" y="32174"/>
                </a:lnTo>
                <a:cubicBezTo>
                  <a:pt x="20640" y="31822"/>
                  <a:pt x="21237" y="31640"/>
                  <a:pt x="21844" y="31640"/>
                </a:cubicBezTo>
                <a:cubicBezTo>
                  <a:pt x="22235" y="31640"/>
                  <a:pt x="22629" y="31715"/>
                  <a:pt x="23010" y="31870"/>
                </a:cubicBezTo>
                <a:lnTo>
                  <a:pt x="30183" y="34666"/>
                </a:lnTo>
                <a:cubicBezTo>
                  <a:pt x="30566" y="34816"/>
                  <a:pt x="30950" y="34885"/>
                  <a:pt x="31323" y="34885"/>
                </a:cubicBezTo>
                <a:cubicBezTo>
                  <a:pt x="33288" y="34885"/>
                  <a:pt x="34930" y="32962"/>
                  <a:pt x="34317" y="30867"/>
                </a:cubicBezTo>
                <a:lnTo>
                  <a:pt x="32159" y="23481"/>
                </a:lnTo>
                <a:cubicBezTo>
                  <a:pt x="31885" y="22478"/>
                  <a:pt x="32098" y="21414"/>
                  <a:pt x="32767" y="20623"/>
                </a:cubicBezTo>
                <a:lnTo>
                  <a:pt x="37661" y="14696"/>
                </a:lnTo>
                <a:cubicBezTo>
                  <a:pt x="39302" y="12690"/>
                  <a:pt x="37934" y="9651"/>
                  <a:pt x="35350" y="9590"/>
                </a:cubicBezTo>
                <a:lnTo>
                  <a:pt x="27630" y="9347"/>
                </a:lnTo>
                <a:cubicBezTo>
                  <a:pt x="26596" y="9316"/>
                  <a:pt x="25654" y="8769"/>
                  <a:pt x="25107" y="7888"/>
                </a:cubicBezTo>
                <a:lnTo>
                  <a:pt x="20943" y="1413"/>
                </a:lnTo>
                <a:cubicBezTo>
                  <a:pt x="20316" y="460"/>
                  <a:pt x="19323" y="1"/>
                  <a:pt x="183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Title 1"/>
          <p:cNvSpPr txBox="1"/>
          <p:nvPr/>
        </p:nvSpPr>
        <p:spPr>
          <a:xfrm>
            <a:off x="2320085" y="2568573"/>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1pPr>
            <a:lvl2pPr marR="0" lvl="1"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2pPr>
            <a:lvl3pPr marR="0" lvl="2"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3pPr>
            <a:lvl4pPr marR="0" lvl="3"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4pPr>
            <a:lvl5pPr marR="0" lvl="4"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5pPr>
            <a:lvl6pPr marR="0" lvl="5"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6pPr>
            <a:lvl7pPr marR="0" lvl="6"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7pPr>
            <a:lvl8pPr marR="0" lvl="7"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8pPr>
            <a:lvl9pPr marR="0" lvl="8" algn="ctr" rtl="0">
              <a:lnSpc>
                <a:spcPct val="100000"/>
              </a:lnSpc>
              <a:spcBef>
                <a:spcPts val="0"/>
              </a:spcBef>
              <a:spcAft>
                <a:spcPts val="0"/>
              </a:spcAft>
              <a:buClr>
                <a:schemeClr val="dk1"/>
              </a:buClr>
              <a:buSzPts val="7500"/>
              <a:buFont typeface="Erica One" panose="02000000000000000000"/>
              <a:buNone/>
              <a:defRPr sz="7500" b="0" i="0" u="none" strike="noStrike" cap="none">
                <a:solidFill>
                  <a:schemeClr val="dk1"/>
                </a:solidFill>
                <a:latin typeface="Erica One" panose="02000000000000000000"/>
                <a:ea typeface="Erica One" panose="02000000000000000000"/>
                <a:cs typeface="Erica One" panose="02000000000000000000"/>
                <a:sym typeface="Erica One" panose="02000000000000000000"/>
              </a:defRPr>
            </a:lvl9pPr>
          </a:lstStyle>
          <a:p>
            <a:r>
              <a:rPr lang="en-US" sz="7200" b="1" i="1" dirty="0">
                <a:solidFill>
                  <a:schemeClr val="accent5">
                    <a:lumMod val="75000"/>
                  </a:schemeClr>
                </a:solidFill>
                <a:latin typeface="Times New Roman" panose="02020603050405020304" charset="0"/>
                <a:cs typeface="Times New Roman" panose="02020603050405020304" charset="0"/>
              </a:rPr>
              <a:t> </a:t>
            </a:r>
            <a:endParaRPr lang="en-US" sz="7200" b="1" i="1" dirty="0">
              <a:solidFill>
                <a:schemeClr val="accent5">
                  <a:lumMod val="75000"/>
                </a:schemeClr>
              </a:solidFill>
              <a:latin typeface="Times New Roman" panose="02020603050405020304" charset="0"/>
              <a:cs typeface="Times New Roman" panose="02020603050405020304" charset="0"/>
            </a:endParaRPr>
          </a:p>
        </p:txBody>
      </p:sp>
      <p:pic>
        <p:nvPicPr>
          <p:cNvPr id="12" name="Picture 11"/>
          <p:cNvPicPr>
            <a:picLocks noChangeAspect="1"/>
          </p:cNvPicPr>
          <p:nvPr/>
        </p:nvPicPr>
        <p:blipFill>
          <a:blip r:embed="rId1"/>
          <a:stretch>
            <a:fillRect/>
          </a:stretch>
        </p:blipFill>
        <p:spPr>
          <a:xfrm>
            <a:off x="4447777" y="1268108"/>
            <a:ext cx="845343" cy="845343"/>
          </a:xfrm>
          <a:prstGeom prst="rect">
            <a:avLst/>
          </a:prstGeom>
        </p:spPr>
      </p:pic>
      <p:sp>
        <p:nvSpPr>
          <p:cNvPr id="3" name="Rectangles 2"/>
          <p:cNvSpPr/>
          <p:nvPr/>
        </p:nvSpPr>
        <p:spPr>
          <a:xfrm>
            <a:off x="2019618" y="2462530"/>
            <a:ext cx="5287645" cy="1198880"/>
          </a:xfrm>
          <a:prstGeom prst="rect">
            <a:avLst/>
          </a:prstGeom>
          <a:noFill/>
          <a:ln>
            <a:noFill/>
          </a:ln>
        </p:spPr>
        <p:txBody>
          <a:bodyPr wrap="none" rtlCol="0" anchor="t">
            <a:spAutoFit/>
          </a:bodyPr>
          <a:p>
            <a:pPr algn="ctr"/>
            <a:r>
              <a:rPr lang="en-US" altLang="zh-CN" sz="7200" b="1" i="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charset="0"/>
                <a:cs typeface="Times New Roman" panose="02020603050405020304" charset="0"/>
              </a:rPr>
              <a:t>KHÁM PHÁ</a:t>
            </a:r>
            <a:endParaRPr lang="en-US" altLang="zh-CN" sz="7200" b="1" i="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charset="0"/>
              <a:cs typeface="Times New Roman" panose="02020603050405020304" charset="0"/>
            </a:endParaRPr>
          </a:p>
        </p:txBody>
      </p:sp>
    </p:spTree>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tile tx="0" ty="0" sx="100000" sy="100000" flip="none" algn="tl"/>
        </a:blipFill>
        <a:effectLst/>
      </p:bgPr>
    </p:bg>
    <p:spTree>
      <p:nvGrpSpPr>
        <p:cNvPr id="1" name=""/>
        <p:cNvGrpSpPr/>
        <p:nvPr/>
      </p:nvGrpSpPr>
      <p:grpSpPr>
        <a:xfrm>
          <a:off x="0" y="0"/>
          <a:ext cx="0" cy="0"/>
          <a:chOff x="0" y="0"/>
          <a:chExt cx="0" cy="0"/>
        </a:xfrm>
      </p:grpSpPr>
      <p:grpSp>
        <p:nvGrpSpPr>
          <p:cNvPr id="11" name="组合 86"/>
          <p:cNvGrpSpPr/>
          <p:nvPr/>
        </p:nvGrpSpPr>
        <p:grpSpPr>
          <a:xfrm>
            <a:off x="1386839" y="983374"/>
            <a:ext cx="7735220" cy="3437246"/>
            <a:chOff x="2516470" y="548138"/>
            <a:chExt cx="7443321" cy="4759928"/>
          </a:xfrm>
        </p:grpSpPr>
        <p:sp>
          <p:nvSpPr>
            <p:cNvPr id="12"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zh-CN" altLang="en-US" sz="2000" kern="0">
                <a:solidFill>
                  <a:schemeClr val="accent1">
                    <a:lumMod val="50000"/>
                  </a:schemeClr>
                </a:solidFill>
                <a:latin typeface="Arial" panose="020B0604020202020204"/>
                <a:ea typeface="SimSun" panose="02010600030101010101" pitchFamily="2" charset="-122"/>
                <a:sym typeface="Arial" panose="020B0604020202020204"/>
              </a:endParaRPr>
            </a:p>
          </p:txBody>
        </p:sp>
        <p:sp>
          <p:nvSpPr>
            <p:cNvPr id="13"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Clr>
                  <a:srgbClr val="000000"/>
                </a:buClr>
              </a:pPr>
              <a:endParaRPr lang="zh-CN" altLang="en-US" sz="2000" kern="0">
                <a:solidFill>
                  <a:schemeClr val="accent1">
                    <a:lumMod val="50000"/>
                  </a:schemeClr>
                </a:solidFill>
                <a:latin typeface="Arial" panose="020B0604020202020204"/>
                <a:ea typeface="SimSun" panose="02010600030101010101" pitchFamily="2" charset="-122"/>
                <a:sym typeface="Arial" panose="020B0604020202020204"/>
              </a:endParaRPr>
            </a:p>
          </p:txBody>
        </p:sp>
      </p:grpSp>
      <p:sp>
        <p:nvSpPr>
          <p:cNvPr id="3" name="TextBox 2"/>
          <p:cNvSpPr txBox="1"/>
          <p:nvPr/>
        </p:nvSpPr>
        <p:spPr>
          <a:xfrm>
            <a:off x="536575" y="348696"/>
            <a:ext cx="7962900" cy="398780"/>
          </a:xfrm>
          <a:prstGeom prst="rect">
            <a:avLst/>
          </a:prstGeom>
          <a:noFill/>
        </p:spPr>
        <p:txBody>
          <a:bodyPr wrap="square">
            <a:spAutoFit/>
          </a:bodyPr>
          <a:lstStyle/>
          <a:p>
            <a:pPr marL="0" indent="0" algn="ctr">
              <a:buNone/>
            </a:pPr>
            <a:r>
              <a:rPr lang="en-US" sz="2000" b="1" dirty="0" err="1">
                <a:latin typeface="Times New Roman" panose="02020603050405020304" charset="0"/>
                <a:cs typeface="Times New Roman" panose="02020603050405020304" charset="0"/>
              </a:rPr>
              <a:t>Em</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hãy</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đọc</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các</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thông</a:t>
            </a:r>
            <a:r>
              <a:rPr lang="en-US" sz="2000" b="1" dirty="0">
                <a:latin typeface="Times New Roman" panose="02020603050405020304" charset="0"/>
                <a:cs typeface="Times New Roman" panose="02020603050405020304" charset="0"/>
              </a:rPr>
              <a:t> tin </a:t>
            </a:r>
            <a:r>
              <a:rPr lang="en-US" sz="2000" b="1" dirty="0" err="1">
                <a:latin typeface="Times New Roman" panose="02020603050405020304" charset="0"/>
                <a:cs typeface="Times New Roman" panose="02020603050405020304" charset="0"/>
              </a:rPr>
              <a:t>trong</a:t>
            </a:r>
            <a:r>
              <a:rPr lang="en-US" sz="2000" b="1" dirty="0">
                <a:latin typeface="Times New Roman" panose="02020603050405020304" charset="0"/>
                <a:cs typeface="Times New Roman" panose="02020603050405020304" charset="0"/>
              </a:rPr>
              <a:t> SGK tr. 57- 58 </a:t>
            </a:r>
            <a:r>
              <a:rPr lang="en-US" sz="2000" b="1" dirty="0" err="1">
                <a:latin typeface="Times New Roman" panose="02020603050405020304" charset="0"/>
                <a:cs typeface="Times New Roman" panose="02020603050405020304" charset="0"/>
              </a:rPr>
              <a:t>và</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trả</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lời</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câu</a:t>
            </a:r>
            <a:r>
              <a:rPr lang="en-US" sz="2000" b="1" dirty="0">
                <a:latin typeface="Times New Roman" panose="02020603050405020304" charset="0"/>
                <a:cs typeface="Times New Roman" panose="02020603050405020304" charset="0"/>
              </a:rPr>
              <a:t> </a:t>
            </a:r>
            <a:r>
              <a:rPr lang="en-US" sz="2000" b="1" dirty="0" err="1">
                <a:latin typeface="Times New Roman" panose="02020603050405020304" charset="0"/>
                <a:cs typeface="Times New Roman" panose="02020603050405020304" charset="0"/>
              </a:rPr>
              <a:t>hỏi</a:t>
            </a:r>
            <a:r>
              <a:rPr lang="en-US" sz="2000" b="1" dirty="0">
                <a:latin typeface="Times New Roman" panose="02020603050405020304" charset="0"/>
                <a:cs typeface="Times New Roman" panose="02020603050405020304" charset="0"/>
              </a:rPr>
              <a:t>.</a:t>
            </a:r>
            <a:endParaRPr lang="en-US" sz="2000" b="1" dirty="0">
              <a:latin typeface="Times New Roman" panose="02020603050405020304" charset="0"/>
              <a:cs typeface="Times New Roman" panose="02020603050405020304" charset="0"/>
            </a:endParaRPr>
          </a:p>
        </p:txBody>
      </p:sp>
      <p:sp>
        <p:nvSpPr>
          <p:cNvPr id="4" name="Content Placeholder 2"/>
          <p:cNvSpPr>
            <a:spLocks noGrp="1"/>
          </p:cNvSpPr>
          <p:nvPr/>
        </p:nvSpPr>
        <p:spPr>
          <a:xfrm>
            <a:off x="2253740" y="1769187"/>
            <a:ext cx="5594860" cy="1758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buNone/>
            </a:pPr>
            <a:r>
              <a:rPr lang="en-US" sz="1800" b="1" dirty="0" err="1">
                <a:solidFill>
                  <a:schemeClr val="accent1">
                    <a:lumMod val="50000"/>
                  </a:schemeClr>
                </a:solidFill>
                <a:latin typeface="Arial" panose="020B0604020202020204" pitchFamily="34" charset="0"/>
                <a:cs typeface="Arial" panose="020B0604020202020204" pitchFamily="34" charset="0"/>
              </a:rPr>
              <a:t>Nhân</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vật</a:t>
            </a:r>
            <a:r>
              <a:rPr lang="en-US" sz="1800" b="1" dirty="0">
                <a:solidFill>
                  <a:schemeClr val="accent1">
                    <a:lumMod val="50000"/>
                  </a:schemeClr>
                </a:solidFill>
                <a:latin typeface="Arial" panose="020B0604020202020204" pitchFamily="34" charset="0"/>
                <a:cs typeface="Arial" panose="020B0604020202020204" pitchFamily="34" charset="0"/>
              </a:rPr>
              <a:t> Nguyễn T đã vi </a:t>
            </a:r>
            <a:r>
              <a:rPr lang="en-US" sz="1800" b="1" dirty="0" err="1">
                <a:solidFill>
                  <a:schemeClr val="accent1">
                    <a:lumMod val="50000"/>
                  </a:schemeClr>
                </a:solidFill>
                <a:latin typeface="Arial" panose="020B0604020202020204" pitchFamily="34" charset="0"/>
                <a:cs typeface="Arial" panose="020B0604020202020204" pitchFamily="34" charset="0"/>
              </a:rPr>
              <a:t>phạm</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quy</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định</a:t>
            </a:r>
            <a:r>
              <a:rPr lang="en-US" sz="1800" b="1" dirty="0">
                <a:solidFill>
                  <a:schemeClr val="accent1">
                    <a:lumMod val="50000"/>
                  </a:schemeClr>
                </a:solidFill>
                <a:latin typeface="Arial" panose="020B0604020202020204" pitchFamily="34" charset="0"/>
                <a:cs typeface="Arial" panose="020B0604020202020204" pitchFamily="34" charset="0"/>
              </a:rPr>
              <a:t> </a:t>
            </a:r>
            <a:endParaRPr lang="en-US" sz="1800" b="1" dirty="0">
              <a:solidFill>
                <a:schemeClr val="accent1">
                  <a:lumMod val="50000"/>
                </a:schemeClr>
              </a:solidFill>
              <a:latin typeface="Arial" panose="020B0604020202020204" pitchFamily="34" charset="0"/>
              <a:cs typeface="Arial" panose="020B0604020202020204" pitchFamily="34" charset="0"/>
            </a:endParaRPr>
          </a:p>
          <a:p>
            <a:pPr marL="0" indent="0" algn="ctr">
              <a:lnSpc>
                <a:spcPct val="150000"/>
              </a:lnSpc>
              <a:buNone/>
            </a:pPr>
            <a:r>
              <a:rPr lang="en-US" sz="1800" b="1" dirty="0" err="1">
                <a:solidFill>
                  <a:schemeClr val="accent1">
                    <a:lumMod val="50000"/>
                  </a:schemeClr>
                </a:solidFill>
                <a:latin typeface="Arial" panose="020B0604020202020204" pitchFamily="34" charset="0"/>
                <a:cs typeface="Arial" panose="020B0604020202020204" pitchFamily="34" charset="0"/>
              </a:rPr>
              <a:t>về</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phòng</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chống</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tệ</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nạn</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xã</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hội</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nào</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và</a:t>
            </a:r>
            <a:r>
              <a:rPr lang="en-US" sz="1800" b="1" dirty="0">
                <a:solidFill>
                  <a:schemeClr val="accent1">
                    <a:lumMod val="50000"/>
                  </a:schemeClr>
                </a:solidFill>
                <a:latin typeface="Arial" panose="020B0604020202020204" pitchFamily="34" charset="0"/>
                <a:cs typeface="Arial" panose="020B0604020202020204" pitchFamily="34" charset="0"/>
              </a:rPr>
              <a:t> </a:t>
            </a:r>
            <a:endParaRPr lang="en-US" sz="1800" b="1" dirty="0">
              <a:solidFill>
                <a:schemeClr val="accent1">
                  <a:lumMod val="50000"/>
                </a:schemeClr>
              </a:solidFill>
              <a:latin typeface="Arial" panose="020B0604020202020204" pitchFamily="34" charset="0"/>
              <a:cs typeface="Arial" panose="020B0604020202020204" pitchFamily="34" charset="0"/>
            </a:endParaRPr>
          </a:p>
          <a:p>
            <a:pPr marL="0" indent="0" algn="ctr">
              <a:lnSpc>
                <a:spcPct val="150000"/>
              </a:lnSpc>
              <a:buNone/>
            </a:pPr>
            <a:r>
              <a:rPr lang="en-US" sz="1800" b="1" dirty="0" err="1">
                <a:solidFill>
                  <a:schemeClr val="accent1">
                    <a:lumMod val="50000"/>
                  </a:schemeClr>
                </a:solidFill>
                <a:latin typeface="Arial" panose="020B0604020202020204" pitchFamily="34" charset="0"/>
                <a:cs typeface="Arial" panose="020B0604020202020204" pitchFamily="34" charset="0"/>
              </a:rPr>
              <a:t>sẽ</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bị</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pháp</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luật</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xử</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lí</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như</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thế</a:t>
            </a:r>
            <a:r>
              <a:rPr lang="en-US" sz="1800" b="1" dirty="0">
                <a:solidFill>
                  <a:schemeClr val="accent1">
                    <a:lumMod val="50000"/>
                  </a:schemeClr>
                </a:solidFill>
                <a:latin typeface="Arial" panose="020B0604020202020204" pitchFamily="34" charset="0"/>
                <a:cs typeface="Arial" panose="020B0604020202020204" pitchFamily="34" charset="0"/>
              </a:rPr>
              <a:t> </a:t>
            </a:r>
            <a:r>
              <a:rPr lang="en-US" sz="1800" b="1" dirty="0" err="1">
                <a:solidFill>
                  <a:schemeClr val="accent1">
                    <a:lumMod val="50000"/>
                  </a:schemeClr>
                </a:solidFill>
                <a:latin typeface="Arial" panose="020B0604020202020204" pitchFamily="34" charset="0"/>
                <a:cs typeface="Arial" panose="020B0604020202020204" pitchFamily="34" charset="0"/>
              </a:rPr>
              <a:t>nào</a:t>
            </a:r>
            <a:r>
              <a:rPr lang="en-US" sz="1800" b="1" dirty="0">
                <a:solidFill>
                  <a:schemeClr val="accent1">
                    <a:lumMod val="50000"/>
                  </a:schemeClr>
                </a:solidFill>
                <a:latin typeface="Arial" panose="020B0604020202020204" pitchFamily="34" charset="0"/>
                <a:cs typeface="Arial" panose="020B0604020202020204" pitchFamily="34" charset="0"/>
              </a:rPr>
              <a:t>?</a:t>
            </a:r>
            <a:endParaRPr lang="en-US" sz="1800" b="1" dirty="0">
              <a:solidFill>
                <a:schemeClr val="accent1">
                  <a:lumMod val="50000"/>
                </a:schemeClr>
              </a:solidFill>
              <a:latin typeface="Arial" panose="020B0604020202020204" pitchFamily="34" charset="0"/>
              <a:cs typeface="Arial" panose="020B0604020202020204" pitchFamily="34" charset="0"/>
            </a:endParaRPr>
          </a:p>
          <a:p>
            <a:pPr marL="0" indent="0" algn="ctr">
              <a:lnSpc>
                <a:spcPct val="150000"/>
              </a:lnSpc>
              <a:buNone/>
            </a:pPr>
            <a:endParaRPr lang="en-US" sz="1100" b="1" dirty="0">
              <a:latin typeface="Arial" panose="020B0604020202020204" pitchFamily="34" charset="0"/>
              <a:cs typeface="Arial" panose="020B0604020202020204" pitchFamily="34" charset="0"/>
            </a:endParaRPr>
          </a:p>
        </p:txBody>
      </p:sp>
      <p:grpSp>
        <p:nvGrpSpPr>
          <p:cNvPr id="7" name="组合 81"/>
          <p:cNvGrpSpPr/>
          <p:nvPr/>
        </p:nvGrpSpPr>
        <p:grpSpPr>
          <a:xfrm>
            <a:off x="-40273" y="3474720"/>
            <a:ext cx="9656713" cy="1712847"/>
            <a:chOff x="0" y="5207212"/>
            <a:chExt cx="12523845" cy="1647370"/>
          </a:xfrm>
        </p:grpSpPr>
        <p:pic>
          <p:nvPicPr>
            <p:cNvPr id="8" name="图片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9" name="图片 8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pic>
        <p:nvPicPr>
          <p:cNvPr id="10" name="图片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575" y="1141095"/>
            <a:ext cx="1427159" cy="31226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un Games Classroom Kit by Slidesgo">
  <a:themeElements>
    <a:clrScheme name="Simple Light">
      <a:dk1>
        <a:srgbClr val="000000"/>
      </a:dk1>
      <a:lt1>
        <a:srgbClr val="FFFFFF"/>
      </a:lt1>
      <a:dk2>
        <a:srgbClr val="6D60BD"/>
      </a:dk2>
      <a:lt2>
        <a:srgbClr val="4B4095"/>
      </a:lt2>
      <a:accent1>
        <a:srgbClr val="ACA9F1"/>
      </a:accent1>
      <a:accent2>
        <a:srgbClr val="9393E5"/>
      </a:accent2>
      <a:accent3>
        <a:srgbClr val="FFD43F"/>
      </a:accent3>
      <a:accent4>
        <a:srgbClr val="FCA12D"/>
      </a:accent4>
      <a:accent5>
        <a:srgbClr val="F44336"/>
      </a:accent5>
      <a:accent6>
        <a:srgbClr val="674EA7"/>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4526</Words>
  <Application>WPS Presentation</Application>
  <PresentationFormat>On-screen Show (16:9)</PresentationFormat>
  <Paragraphs>100</Paragraphs>
  <Slides>17</Slides>
  <Notes>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17</vt:i4>
      </vt:variant>
    </vt:vector>
  </HeadingPairs>
  <TitlesOfParts>
    <vt:vector size="35" baseType="lpstr">
      <vt:lpstr>Arial</vt:lpstr>
      <vt:lpstr>SimSun</vt:lpstr>
      <vt:lpstr>Wingdings</vt:lpstr>
      <vt:lpstr>Arial</vt:lpstr>
      <vt:lpstr>Montserrat</vt:lpstr>
      <vt:lpstr>Montserrat Medium</vt:lpstr>
      <vt:lpstr>Montserrat ExtraBold</vt:lpstr>
      <vt:lpstr>Roboto</vt:lpstr>
      <vt:lpstr>Open Sans</vt:lpstr>
      <vt:lpstr>Signika</vt:lpstr>
      <vt:lpstr>Times New Roman</vt:lpstr>
      <vt:lpstr>inpin heiti</vt:lpstr>
      <vt:lpstr>Erica One</vt:lpstr>
      <vt:lpstr>Wingdings</vt:lpstr>
      <vt:lpstr>Montserrat</vt:lpstr>
      <vt:lpstr>Microsoft YaHei</vt:lpstr>
      <vt:lpstr>Arial Unicode MS</vt:lpstr>
      <vt:lpstr>Fun Games Classroom Kit by Slidesgo</vt:lpstr>
      <vt:lpstr>PowerPoint 演示文稿</vt:lpstr>
      <vt:lpstr>PHÒNG, CHỐNG  TỆ NẠN XÃ HỘI TIẾT 1</vt:lpstr>
      <vt:lpstr>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LIÊN HỆ THỰC TẾ ĐỊA PHƯƠNG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CHỐNG TỆ NẠN XÃ HỘI</dc:title>
  <dc:creator/>
  <cp:lastModifiedBy>LAPTOP ASUS</cp:lastModifiedBy>
  <cp:revision>19</cp:revision>
  <dcterms:created xsi:type="dcterms:W3CDTF">2022-09-04T07:32:00Z</dcterms:created>
  <dcterms:modified xsi:type="dcterms:W3CDTF">2022-09-06T13:31:57Z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