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28"/>
  </p:handoutMasterIdLst>
  <p:sldIdLst>
    <p:sldId id="356" r:id="rId3"/>
    <p:sldId id="357" r:id="rId4"/>
    <p:sldId id="360" r:id="rId6"/>
    <p:sldId id="361" r:id="rId7"/>
    <p:sldId id="315" r:id="rId8"/>
    <p:sldId id="334" r:id="rId9"/>
    <p:sldId id="332" r:id="rId10"/>
    <p:sldId id="339" r:id="rId11"/>
    <p:sldId id="333" r:id="rId12"/>
    <p:sldId id="362" r:id="rId13"/>
    <p:sldId id="335" r:id="rId14"/>
    <p:sldId id="359" r:id="rId15"/>
    <p:sldId id="366" r:id="rId16"/>
    <p:sldId id="367" r:id="rId17"/>
    <p:sldId id="326" r:id="rId18"/>
    <p:sldId id="336" r:id="rId19"/>
    <p:sldId id="337" r:id="rId20"/>
    <p:sldId id="327" r:id="rId21"/>
    <p:sldId id="363" r:id="rId22"/>
    <p:sldId id="364" r:id="rId23"/>
    <p:sldId id="365" r:id="rId24"/>
    <p:sldId id="322" r:id="rId25"/>
    <p:sldId id="338" r:id="rId26"/>
    <p:sldId id="270" r:id="rId27"/>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05F2C04-C923-438B-8C0F-E0CD2BADF298}">
      <wppc:fontMis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966A"/>
    <a:srgbClr val="BF3B72"/>
    <a:srgbClr val="FFCA96"/>
    <a:srgbClr val="FF8E9B"/>
    <a:srgbClr val="FEDCCE"/>
    <a:srgbClr val="FD845B"/>
    <a:srgbClr val="FF5655"/>
    <a:srgbClr val="FC8A5D"/>
    <a:srgbClr val="FAC370"/>
    <a:srgbClr val="EBBF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43" autoAdjust="0"/>
    <p:restoredTop sz="94660"/>
  </p:normalViewPr>
  <p:slideViewPr>
    <p:cSldViewPr snapToGrid="0">
      <p:cViewPr varScale="1">
        <p:scale>
          <a:sx n="79" d="100"/>
          <a:sy n="79" d="100"/>
        </p:scale>
        <p:origin x="197" y="72"/>
      </p:cViewPr>
      <p:guideLst>
        <p:guide orient="horz" pos="2216"/>
        <p:guide pos="4021"/>
      </p:guideLst>
    </p:cSldViewPr>
  </p:slideViewPr>
  <p:notesTextViewPr>
    <p:cViewPr>
      <p:scale>
        <a:sx n="1" d="1"/>
        <a:sy n="1" d="1"/>
      </p:scale>
      <p:origin x="0" y="0"/>
    </p:cViewPr>
  </p:notesTextViewPr>
  <p:sorterViewPr>
    <p:cViewPr>
      <p:scale>
        <a:sx n="50" d="100"/>
        <a:sy n="50" d="100"/>
      </p:scale>
      <p:origin x="0" y="0"/>
    </p:cViewPr>
  </p:sorterViewPr>
  <p:notesViewPr>
    <p:cSldViewPr snapToGrid="0" showGuides="1">
      <p:cViewPr varScale="1">
        <p:scale>
          <a:sx n="65" d="100"/>
          <a:sy n="65" d="100"/>
        </p:scale>
        <p:origin x="3318" y="54"/>
      </p:cViewPr>
      <p:guideLst>
        <p:guide orient="horz" pos="2954"/>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2" Type="http://schemas.openxmlformats.org/officeDocument/2006/relationships/tags" Target="tags/tag24.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Montserrat" panose="00000500000000000000" charset="0"/>
              <a:ea typeface="Montserrat" panose="00000500000000000000" charset="0"/>
              <a:cs typeface="Montserrat" panose="00000500000000000000" charset="0"/>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cs typeface="Montserrat" panose="00000500000000000000" charset="0"/>
              </a:rPr>
            </a:fld>
            <a:endParaRPr lang="zh-CN" altLang="en-US">
              <a:cs typeface="Montserrat" panose="00000500000000000000" charset="0"/>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Montserrat" panose="00000500000000000000" charset="0"/>
              <a:ea typeface="Montserrat" panose="00000500000000000000" charset="0"/>
              <a:cs typeface="Montserrat" panose="00000500000000000000" charset="0"/>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cs typeface="Montserrat" panose="00000500000000000000" charset="0"/>
              </a:rPr>
            </a:fld>
            <a:endParaRPr lang="zh-CN" altLang="en-US">
              <a:cs typeface="Montserrat" panose="00000500000000000000"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ontserrat" panose="00000500000000000000" charset="0"/>
                <a:ea typeface="Montserrat" panose="00000500000000000000" charset="0"/>
                <a:cs typeface="Montserrat" panose="00000500000000000000" charset="0"/>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ontserrat" panose="00000500000000000000" charset="0"/>
                <a:ea typeface="Montserrat" panose="00000500000000000000" charset="0"/>
                <a:cs typeface="Montserrat" panose="00000500000000000000" charset="0"/>
              </a:defRPr>
            </a:lvl1pPr>
          </a:lstStyle>
          <a:p>
            <a:fld id="{91193DA7-6F23-46ED-B7AF-4095EC41BAA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dirty="0"/>
              <a:t>Janice</a:t>
            </a:r>
            <a:r>
              <a:rPr lang="zh-CN" altLang="en-US" dirty="0"/>
              <a:t>作品</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ontserrat" panose="00000500000000000000" charset="0"/>
                <a:ea typeface="Montserrat" panose="00000500000000000000" charset="0"/>
                <a:cs typeface="Montserrat" panose="00000500000000000000" charset="0"/>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ontserrat" panose="00000500000000000000" charset="0"/>
                <a:ea typeface="Montserrat" panose="00000500000000000000" charset="0"/>
                <a:cs typeface="Montserrat" panose="00000500000000000000" charset="0"/>
              </a:defRPr>
            </a:lvl1pPr>
          </a:lstStyle>
          <a:p>
            <a:fld id="{BBDAD656-AB8D-40F8-9F60-E378E4FEE4C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ontserrat" panose="00000500000000000000" charset="0"/>
        <a:ea typeface="Montserrat" panose="00000500000000000000" charset="0"/>
        <a:cs typeface="Montserrat" panose="00000500000000000000" charset="0"/>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DAD656-AB8D-40F8-9F60-E378E4FEE4C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DAD656-AB8D-40F8-9F60-E378E4FEE4C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DAD656-AB8D-40F8-9F60-E378E4FEE4C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DAD656-AB8D-40F8-9F60-E378E4FEE4C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DAD656-AB8D-40F8-9F60-E378E4FEE4C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Janice</a:t>
            </a:r>
            <a:r>
              <a:rPr lang="zh-CN" altLang="en-US" dirty="0"/>
              <a:t>作品</a:t>
            </a:r>
            <a:endParaRPr lang="zh-CN" altLang="en-US" dirty="0"/>
          </a:p>
        </p:txBody>
      </p:sp>
      <p:sp>
        <p:nvSpPr>
          <p:cNvPr id="4" name="灯片编号占位符 3"/>
          <p:cNvSpPr>
            <a:spLocks noGrp="1"/>
          </p:cNvSpPr>
          <p:nvPr>
            <p:ph type="sldNum" sz="quarter" idx="10"/>
          </p:nvPr>
        </p:nvSpPr>
        <p:spPr/>
        <p:txBody>
          <a:bodyPr/>
          <a:lstStyle/>
          <a:p>
            <a:fld id="{BBDAD656-AB8D-40F8-9F60-E378E4FEE4C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9317B-53F1-4EFF-9866-7E0C18D8ECE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C1860B-F0A1-430B-ACE9-4E409B3050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15000">
        <p:random/>
      </p:transition>
    </mc:Choice>
    <mc:Fallback>
      <p:transition spd="slow" advClick="0" advTm="15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9317B-53F1-4EFF-9866-7E0C18D8ECE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C1860B-F0A1-430B-ACE9-4E409B3050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15000">
        <p:random/>
      </p:transition>
    </mc:Choice>
    <mc:Fallback>
      <p:transition spd="slow" advClick="0" advTm="15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9317B-53F1-4EFF-9866-7E0C18D8ECE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C1860B-F0A1-430B-ACE9-4E409B3050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15000">
        <p:random/>
      </p:transition>
    </mc:Choice>
    <mc:Fallback>
      <p:transition spd="slow" advClick="0" advTm="15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9317B-53F1-4EFF-9866-7E0C18D8ECE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C1860B-F0A1-430B-ACE9-4E409B3050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15000">
        <p:random/>
      </p:transition>
    </mc:Choice>
    <mc:Fallback>
      <p:transition spd="slow" advClick="0" advTm="15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l="20582" r="24330" b="36608"/>
          <a:stretch>
            <a:fillRect/>
          </a:stretch>
        </p:blipFill>
        <p:spPr>
          <a:xfrm>
            <a:off x="0" y="-247650"/>
            <a:ext cx="12192000" cy="71056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15000">
        <p:random/>
      </p:transition>
    </mc:Choice>
    <mc:Fallback>
      <p:transition spd="slow" advClick="0" advTm="15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9317B-53F1-4EFF-9866-7E0C18D8ECE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0C1860B-F0A1-430B-ACE9-4E409B3050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15000">
        <p:random/>
      </p:transition>
    </mc:Choice>
    <mc:Fallback>
      <p:transition spd="slow" advClick="0" advTm="15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9317B-53F1-4EFF-9866-7E0C18D8ECE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0C1860B-F0A1-430B-ACE9-4E409B3050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15000">
        <p:random/>
      </p:transition>
    </mc:Choice>
    <mc:Fallback>
      <p:transition spd="slow" advClick="0" advTm="15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5263" r="5319" b="11234"/>
          <a:stretch>
            <a:fillRect/>
          </a:stretch>
        </p:blipFill>
        <p:spPr>
          <a:xfrm>
            <a:off x="0" y="-228600"/>
            <a:ext cx="12192000" cy="7296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15000">
        <p:random/>
      </p:transition>
    </mc:Choice>
    <mc:Fallback>
      <p:transition spd="slow" advClick="0" advTm="15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0458" y="-533400"/>
            <a:ext cx="13277757" cy="7848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15000">
        <p:random/>
      </p:transition>
    </mc:Choice>
    <mc:Fallback>
      <p:transition spd="slow" advClick="0" advTm="15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9317B-53F1-4EFF-9866-7E0C18D8ECE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0C1860B-F0A1-430B-ACE9-4E409B3050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15000">
        <p:random/>
      </p:transition>
    </mc:Choice>
    <mc:Fallback>
      <p:transition spd="slow" advClick="0" advTm="15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9317B-53F1-4EFF-9866-7E0C18D8ECE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0C1860B-F0A1-430B-ACE9-4E409B3050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15000">
        <p:random/>
      </p:transition>
    </mc:Choice>
    <mc:Fallback>
      <p:transition spd="slow" advClick="0" advTm="15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ontserrat" panose="00000500000000000000" charset="0"/>
                <a:ea typeface="Montserrat" panose="00000500000000000000" charset="0"/>
                <a:cs typeface="Montserrat" panose="00000500000000000000" charset="0"/>
              </a:defRPr>
            </a:lvl1pPr>
          </a:lstStyle>
          <a:p>
            <a:fld id="{D999317B-53F1-4EFF-9866-7E0C18D8ECEC}"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ontserrat" panose="00000500000000000000" charset="0"/>
                <a:ea typeface="Montserrat" panose="00000500000000000000" charset="0"/>
                <a:cs typeface="Montserrat" panose="00000500000000000000" charset="0"/>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ontserrat" panose="00000500000000000000" charset="0"/>
                <a:ea typeface="Montserrat" panose="00000500000000000000" charset="0"/>
                <a:cs typeface="Montserrat" panose="00000500000000000000" charset="0"/>
              </a:defRPr>
            </a:lvl1pPr>
          </a:lstStyle>
          <a:p>
            <a:fld id="{00C1860B-F0A1-430B-ACE9-4E409B30504B}"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advClick="0" advTm="15000">
        <p:random/>
      </p:transition>
    </mc:Choice>
    <mc:Fallback>
      <p:transition spd="slow" advClick="0" advTm="15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ontserrat" panose="00000500000000000000" charset="0"/>
          <a:ea typeface="Montserrat" panose="00000500000000000000" charset="0"/>
          <a:cs typeface="Montserrat" panose="00000500000000000000"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charset="0"/>
          <a:ea typeface="Montserrat" panose="00000500000000000000" charset="0"/>
          <a:cs typeface="Montserrat" panose="00000500000000000000"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charset="0"/>
          <a:ea typeface="Montserrat" panose="00000500000000000000" charset="0"/>
          <a:cs typeface="Montserrat" panose="00000500000000000000"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charset="0"/>
          <a:ea typeface="Montserrat" panose="00000500000000000000" charset="0"/>
          <a:cs typeface="Montserrat" panose="00000500000000000000"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charset="0"/>
          <a:ea typeface="Montserrat" panose="00000500000000000000" charset="0"/>
          <a:cs typeface="Montserrat" panose="00000500000000000000"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charset="0"/>
          <a:ea typeface="Montserrat" panose="00000500000000000000" charset="0"/>
          <a:cs typeface="Montserrat" panose="0000050000000000000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tags" Target="../tags/tag18.xml"/><Relationship Id="rId2" Type="http://schemas.openxmlformats.org/officeDocument/2006/relationships/image" Target="../media/image26.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microsoft.com/office/2007/relationships/hdphoto" Target="../media/image29.wdp"/><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tags" Target="../tags/tag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6.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7.xml"/><Relationship Id="rId3" Type="http://schemas.openxmlformats.org/officeDocument/2006/relationships/tags" Target="../tags/tag20.xml"/><Relationship Id="rId2" Type="http://schemas.openxmlformats.org/officeDocument/2006/relationships/image" Target="../media/image26.png"/><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tags" Target="../tags/tag21.xml"/><Relationship Id="rId4" Type="http://schemas.openxmlformats.org/officeDocument/2006/relationships/image" Target="../media/image7.png"/><Relationship Id="rId3" Type="http://schemas.openxmlformats.org/officeDocument/2006/relationships/image" Target="../media/image32.png"/><Relationship Id="rId2" Type="http://schemas.microsoft.com/office/2007/relationships/hdphoto" Target="../media/image31.wdp"/><Relationship Id="rId1" Type="http://schemas.openxmlformats.org/officeDocument/2006/relationships/image" Target="../media/image30.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10.xml"/><Relationship Id="rId4" Type="http://schemas.openxmlformats.org/officeDocument/2006/relationships/image" Target="../media/image36.png"/><Relationship Id="rId3" Type="http://schemas.microsoft.com/office/2007/relationships/hdphoto" Target="../media/image35.wdp"/><Relationship Id="rId2" Type="http://schemas.openxmlformats.org/officeDocument/2006/relationships/image" Target="../media/image34.png"/><Relationship Id="rId1" Type="http://schemas.openxmlformats.org/officeDocument/2006/relationships/image" Target="../media/image33.pn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tags" Target="../tags/tag23.xml"/><Relationship Id="rId3" Type="http://schemas.openxmlformats.org/officeDocument/2006/relationships/image" Target="../media/image37.png"/><Relationship Id="rId2" Type="http://schemas.openxmlformats.org/officeDocument/2006/relationships/image" Target="../media/image9.png"/><Relationship Id="rId1" Type="http://schemas.openxmlformats.org/officeDocument/2006/relationships/tags" Target="../tags/tag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6.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9.png"/><Relationship Id="rId1"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1.png"/><Relationship Id="rId1" Type="http://schemas.openxmlformats.org/officeDocument/2006/relationships/image" Target="../media/image40.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44.png"/><Relationship Id="rId2" Type="http://schemas.microsoft.com/office/2007/relationships/hdphoto" Target="../media/image43.wdp"/><Relationship Id="rId1" Type="http://schemas.openxmlformats.org/officeDocument/2006/relationships/image" Target="../media/image42.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45.png"/><Relationship Id="rId2" Type="http://schemas.microsoft.com/office/2007/relationships/hdphoto" Target="../media/image43.wdp"/><Relationship Id="rId1" Type="http://schemas.openxmlformats.org/officeDocument/2006/relationships/image" Target="../media/image42.png"/></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0.xml"/><Relationship Id="rId5" Type="http://schemas.openxmlformats.org/officeDocument/2006/relationships/image" Target="../media/image46.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microsoft.com/office/2007/relationships/hdphoto" Target="../media/image13.wdp"/><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microsoft.com/office/2007/relationships/hdphoto" Target="../media/image13.wdp"/><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image" Target="../media/image14.pn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microsoft.com/office/2007/relationships/hdphoto" Target="../media/image21.wdp"/><Relationship Id="rId5" Type="http://schemas.openxmlformats.org/officeDocument/2006/relationships/image" Target="../media/image20.png"/><Relationship Id="rId4" Type="http://schemas.openxmlformats.org/officeDocument/2006/relationships/image" Target="../media/image19.png"/><Relationship Id="rId3" Type="http://schemas.microsoft.com/office/2007/relationships/hdphoto" Target="../media/image18.wdp"/><Relationship Id="rId2" Type="http://schemas.openxmlformats.org/officeDocument/2006/relationships/image" Target="../media/image17.png"/><Relationship Id="rId1" Type="http://schemas.openxmlformats.org/officeDocument/2006/relationships/image" Target="../media/image16.jpeg"/></Relationships>
</file>

<file path=ppt/slides/_rels/slide6.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6" Type="http://schemas.openxmlformats.org/officeDocument/2006/relationships/slideLayout" Target="../slideLayouts/slideLayout7.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2.jpe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7.xml"/><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tags" Target="../tags/tag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cons.png"/>
          <p:cNvPicPr>
            <a:picLocks noChangeAspect="1"/>
          </p:cNvPicPr>
          <p:nvPr/>
        </p:nvPicPr>
        <p:blipFill>
          <a:blip r:embed="rId1" cstate="print"/>
          <a:stretch>
            <a:fillRect/>
          </a:stretch>
        </p:blipFill>
        <p:spPr>
          <a:xfrm>
            <a:off x="1241659" y="2213647"/>
            <a:ext cx="9548261" cy="4499973"/>
          </a:xfrm>
          <a:prstGeom prst="rect">
            <a:avLst/>
          </a:prstGeom>
        </p:spPr>
      </p:pic>
      <p:pic>
        <p:nvPicPr>
          <p:cNvPr id="5" name="Picture 4" descr="cloud.png"/>
          <p:cNvPicPr>
            <a:picLocks noChangeAspect="1"/>
          </p:cNvPicPr>
          <p:nvPr/>
        </p:nvPicPr>
        <p:blipFill>
          <a:blip r:embed="rId2" cstate="print"/>
          <a:stretch>
            <a:fillRect/>
          </a:stretch>
        </p:blipFill>
        <p:spPr>
          <a:xfrm>
            <a:off x="3809808" y="3690198"/>
            <a:ext cx="4572383" cy="2636084"/>
          </a:xfrm>
          <a:prstGeom prst="rect">
            <a:avLst/>
          </a:prstGeom>
        </p:spPr>
      </p:pic>
      <p:grpSp>
        <p:nvGrpSpPr>
          <p:cNvPr id="3" name="组合 2"/>
          <p:cNvGrpSpPr/>
          <p:nvPr/>
        </p:nvGrpSpPr>
        <p:grpSpPr>
          <a:xfrm>
            <a:off x="4437744" y="3382954"/>
            <a:ext cx="3328128" cy="2117"/>
            <a:chOff x="3328308" y="2537215"/>
            <a:chExt cx="2496096" cy="1588"/>
          </a:xfrm>
        </p:grpSpPr>
        <p:cxnSp>
          <p:nvCxnSpPr>
            <p:cNvPr id="10" name="Straight Connector 9"/>
            <p:cNvCxnSpPr/>
            <p:nvPr/>
          </p:nvCxnSpPr>
          <p:spPr>
            <a:xfrm>
              <a:off x="3328308" y="2537215"/>
              <a:ext cx="1828800" cy="1588"/>
            </a:xfrm>
            <a:prstGeom prst="line">
              <a:avLst/>
            </a:prstGeom>
            <a:ln w="19050" cmpd="sng">
              <a:solidFill>
                <a:srgbClr val="ECE54F"/>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84324" y="2537215"/>
              <a:ext cx="640080" cy="1588"/>
            </a:xfrm>
            <a:prstGeom prst="line">
              <a:avLst/>
            </a:prstGeom>
            <a:ln w="19050" cmpd="sng">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5114679" y="2494051"/>
            <a:ext cx="1943504" cy="830997"/>
          </a:xfrm>
          <a:prstGeom prst="rect">
            <a:avLst/>
          </a:prstGeom>
          <a:noFill/>
        </p:spPr>
        <p:txBody>
          <a:bodyPr wrap="square" rtlCol="0">
            <a:spAutoFit/>
          </a:bodyPr>
          <a:lstStyle/>
          <a:p>
            <a:pPr algn="ctr"/>
            <a:endParaRPr lang="en-US" sz="4800" b="1" i="1">
              <a:solidFill>
                <a:schemeClr val="bg1"/>
              </a:solidFill>
              <a:latin typeface="Times New Roman" panose="02020603050405020304" charset="0"/>
              <a:cs typeface="Times New Roman" panose="02020603050405020304" charset="0"/>
            </a:endParaRPr>
          </a:p>
        </p:txBody>
      </p:sp>
      <p:sp>
        <p:nvSpPr>
          <p:cNvPr id="6" name="TextBox 5"/>
          <p:cNvSpPr txBox="1"/>
          <p:nvPr/>
        </p:nvSpPr>
        <p:spPr>
          <a:xfrm>
            <a:off x="4235155" y="4549877"/>
            <a:ext cx="3567267" cy="769441"/>
          </a:xfrm>
          <a:prstGeom prst="rect">
            <a:avLst/>
          </a:prstGeom>
          <a:noFill/>
        </p:spPr>
        <p:txBody>
          <a:bodyPr wrap="square" rtlCol="0">
            <a:spAutoFit/>
          </a:bodyPr>
          <a:lstStyle/>
          <a:p>
            <a:pPr algn="ctr"/>
            <a:r>
              <a:rPr lang="en-US" sz="4400" b="1" i="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WELCOME</a:t>
            </a:r>
            <a:endParaRPr lang="en-US" sz="4400" b="1" i="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pic>
        <p:nvPicPr>
          <p:cNvPr id="9" name="图片 17"/>
          <p:cNvPicPr>
            <a:picLocks noChangeAspect="1"/>
          </p:cNvPicPr>
          <p:nvPr/>
        </p:nvPicPr>
        <p:blipFill>
          <a:blip r:embed="rId3"/>
          <a:stretch>
            <a:fillRect/>
          </a:stretch>
        </p:blipFill>
        <p:spPr>
          <a:xfrm>
            <a:off x="1" y="279400"/>
            <a:ext cx="755969" cy="772227"/>
          </a:xfrm>
          <a:prstGeom prst="rect">
            <a:avLst/>
          </a:prstGeom>
        </p:spPr>
      </p:pic>
      <p:sp>
        <p:nvSpPr>
          <p:cNvPr id="2" name="Rectangle 1"/>
          <p:cNvSpPr/>
          <p:nvPr/>
        </p:nvSpPr>
        <p:spPr>
          <a:xfrm>
            <a:off x="1791019" y="279400"/>
            <a:ext cx="8609965" cy="2030095"/>
          </a:xfrm>
          <a:prstGeom prst="rect">
            <a:avLst/>
          </a:prstGeom>
          <a:solidFill>
            <a:schemeClr val="tx1"/>
          </a:solidFill>
        </p:spPr>
        <p:txBody>
          <a:bodyPr wrap="none" lIns="91440" tIns="45720" rIns="91440" bIns="45720">
            <a:spAutoFit/>
          </a:bodyPr>
          <a:lstStyle/>
          <a:p>
            <a:pPr algn="ctr"/>
            <a:r>
              <a:rPr lang="en-US" sz="5400" b="1">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charset="0"/>
                <a:cs typeface="Times New Roman" panose="02020603050405020304" charset="0"/>
              </a:rPr>
              <a:t>TRƯỜNG THCS VÂN ĐỒN</a:t>
            </a:r>
            <a:endParaRPr lang="en-US" sz="5400" b="1">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charset="0"/>
              <a:cs typeface="Times New Roman" panose="02020603050405020304" charset="0"/>
            </a:endParaRPr>
          </a:p>
          <a:p>
            <a:pPr algn="ctr"/>
            <a:r>
              <a:rPr lang="en-US" sz="3600" b="1" i="1" cap="none" spc="0">
                <a:ln w="12700">
                  <a:solidFill>
                    <a:schemeClr val="accent1"/>
                  </a:solidFill>
                  <a:prstDash val="solid"/>
                </a:ln>
                <a:solidFill>
                  <a:srgbClr val="00B050"/>
                </a:solidFill>
                <a:effectLst>
                  <a:outerShdw dist="38100" dir="2640000" algn="bl" rotWithShape="0">
                    <a:schemeClr val="accent1"/>
                  </a:outerShdw>
                </a:effectLst>
                <a:latin typeface="Times New Roman" panose="02020603050405020304" charset="0"/>
                <a:cs typeface="Times New Roman" panose="02020603050405020304" charset="0"/>
              </a:rPr>
              <a:t>TỔ: SỬ - ĐỊA – GDCD</a:t>
            </a:r>
            <a:endParaRPr lang="en-US" sz="3600" b="1" i="1" cap="none" spc="0">
              <a:ln w="12700">
                <a:solidFill>
                  <a:schemeClr val="accent1"/>
                </a:solidFill>
                <a:prstDash val="solid"/>
              </a:ln>
              <a:solidFill>
                <a:srgbClr val="00B050"/>
              </a:solidFill>
              <a:effectLst>
                <a:outerShdw dist="38100" dir="2640000" algn="bl" rotWithShape="0">
                  <a:schemeClr val="accent1"/>
                </a:outerShdw>
              </a:effectLst>
              <a:latin typeface="Times New Roman" panose="02020603050405020304" charset="0"/>
              <a:cs typeface="Times New Roman" panose="02020603050405020304" charset="0"/>
            </a:endParaRPr>
          </a:p>
          <a:p>
            <a:pPr algn="ctr"/>
            <a:r>
              <a:rPr lang="en-US" sz="3600" b="1" i="1" cap="none" spc="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charset="0"/>
                <a:cs typeface="Times New Roman" panose="02020603050405020304" charset="0"/>
              </a:rPr>
              <a:t> MÔN: GDCD 7</a:t>
            </a:r>
            <a:endParaRPr lang="en-US" sz="3600" b="1" i="1" cap="none" spc="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90000">
        <p:fade/>
      </p:transition>
    </mc:Choice>
    <mc:Fallback>
      <p:transition spd="med" advTm="9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22" presetClass="entr" presetSubtype="8" fill="hold" nodeType="withEffect">
                                  <p:stCondLst>
                                    <p:cond delay="75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53" presetClass="entr" presetSubtype="16"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wipe(down)">
                                      <p:cBhvr>
                                        <p:cTn id="25" dur="500"/>
                                        <p:tgtEl>
                                          <p:spTgt spid="2">
                                            <p:txEl>
                                              <p:pRg st="0" end="0"/>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wipe(down)">
                                      <p:cBhvr>
                                        <p:cTn id="28" dur="500"/>
                                        <p:tgtEl>
                                          <p:spTgt spid="2">
                                            <p:txEl>
                                              <p:pRg st="1" end="1"/>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wipe(down)">
                                      <p:cBhvr>
                                        <p:cTn id="3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850245" y="750570"/>
            <a:ext cx="685165" cy="1022350"/>
          </a:xfrm>
          <a:prstGeom prst="rect">
            <a:avLst/>
          </a:prstGeom>
        </p:spPr>
      </p:pic>
      <p:pic>
        <p:nvPicPr>
          <p:cNvPr id="6" name="Picture 5"/>
          <p:cNvPicPr>
            <a:picLocks noChangeAspect="1"/>
          </p:cNvPicPr>
          <p:nvPr/>
        </p:nvPicPr>
        <p:blipFill>
          <a:blip r:embed="rId2">
            <a:duotone>
              <a:schemeClr val="accent6">
                <a:shade val="45000"/>
                <a:satMod val="135000"/>
              </a:schemeClr>
              <a:prstClr val="white"/>
            </a:duotone>
          </a:blip>
          <a:stretch>
            <a:fillRect/>
          </a:stretch>
        </p:blipFill>
        <p:spPr>
          <a:xfrm>
            <a:off x="5968867" y="4893339"/>
            <a:ext cx="828941" cy="828941"/>
          </a:xfrm>
          <a:prstGeom prst="rect">
            <a:avLst/>
          </a:prstGeom>
        </p:spPr>
      </p:pic>
      <p:sp>
        <p:nvSpPr>
          <p:cNvPr id="3" name="Rectangles 2"/>
          <p:cNvSpPr/>
          <p:nvPr/>
        </p:nvSpPr>
        <p:spPr>
          <a:xfrm>
            <a:off x="2781935" y="2829560"/>
            <a:ext cx="6343650" cy="1198880"/>
          </a:xfrm>
          <a:prstGeom prst="rect">
            <a:avLst/>
          </a:prstGeom>
          <a:solidFill>
            <a:schemeClr val="bg1"/>
          </a:solidFill>
          <a:ln>
            <a:noFill/>
          </a:ln>
        </p:spPr>
        <p:txBody>
          <a:bodyPr wrap="square" rtlCol="0" anchor="t">
            <a:spAutoFit/>
          </a:bodyPr>
          <a:p>
            <a:pPr algn="ctr"/>
            <a:r>
              <a:rPr lang="en-US" altLang="zh-CN" sz="7200" b="1" i="1">
                <a:ln w="12700" cmpd="sng">
                  <a:solidFill>
                    <a:schemeClr val="accent4"/>
                  </a:solidFill>
                  <a:prstDash val="solid"/>
                </a:ln>
                <a:solidFill>
                  <a:srgbClr val="FF0000"/>
                </a:solidFill>
                <a:effectLst/>
                <a:latin typeface="Times New Roman" panose="02020603050405020304" charset="0"/>
                <a:cs typeface="Times New Roman" panose="02020603050405020304" charset="0"/>
              </a:rPr>
              <a:t>LUYỆN  TẬP</a:t>
            </a:r>
            <a:endParaRPr lang="en-US" altLang="zh-CN" sz="7200" b="1" i="1">
              <a:ln w="12700" cmpd="sng">
                <a:solidFill>
                  <a:schemeClr val="accent4"/>
                </a:solidFill>
                <a:prstDash val="solid"/>
              </a:ln>
              <a:solidFill>
                <a:srgbClr val="FF0000"/>
              </a:solidFill>
              <a:effectLst/>
              <a:latin typeface="Times New Roman" panose="02020603050405020304" charset="0"/>
              <a:cs typeface="Times New Roman" panose="02020603050405020304" charset="0"/>
            </a:endParaRPr>
          </a:p>
        </p:txBody>
      </p:sp>
      <p:pic>
        <p:nvPicPr>
          <p:cNvPr id="4"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36575" y="160655"/>
            <a:ext cx="738505" cy="1102360"/>
          </a:xfrm>
          <a:prstGeom prst="rect">
            <a:avLst/>
          </a:prstGeom>
        </p:spPr>
      </p:pic>
      <p:pic>
        <p:nvPicPr>
          <p:cNvPr id="5"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862820" y="4221480"/>
            <a:ext cx="822325" cy="1226820"/>
          </a:xfrm>
          <a:prstGeom prst="rect">
            <a:avLst/>
          </a:prstGeom>
        </p:spPr>
      </p:pic>
      <p:pic>
        <p:nvPicPr>
          <p:cNvPr id="7"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29585" y="1061085"/>
            <a:ext cx="738505" cy="1102360"/>
          </a:xfrm>
          <a:prstGeom prst="rect">
            <a:avLst/>
          </a:prstGeom>
        </p:spPr>
      </p:pic>
    </p:spTree>
    <p:custDataLst>
      <p:tags r:id="rId3"/>
    </p:custDataLst>
  </p:cSld>
  <p:clrMapOvr>
    <a:masterClrMapping/>
  </p:clrMapOvr>
  <p:transition spd="slow" advClick="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6" presetClass="emph" presetSubtype="0" fill="hold" nodeType="after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cTn>
                              </p:par>
                              <p:par>
                                <p:cTn id="15" presetID="37"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900" decel="100000" fill="hold"/>
                                        <p:tgtEl>
                                          <p:spTgt spid="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26" presetClass="emph" presetSubtype="0" fill="hold" nodeType="afterEffect">
                                  <p:stCondLst>
                                    <p:cond delay="0"/>
                                  </p:stCondLst>
                                  <p:childTnLst>
                                    <p:animEffect transition="out" filter="fade">
                                      <p:cBhvr>
                                        <p:cTn id="23" dur="500" tmFilter="0, 0; .2, .5; .8, .5; 1, 0"/>
                                        <p:tgtEl>
                                          <p:spTgt spid="4"/>
                                        </p:tgtEl>
                                      </p:cBhvr>
                                    </p:animEffect>
                                    <p:animScale>
                                      <p:cBhvr>
                                        <p:cTn id="24" dur="250" autoRev="1" fill="hold"/>
                                        <p:tgtEl>
                                          <p:spTgt spid="4"/>
                                        </p:tgtEl>
                                      </p:cBhvr>
                                      <p:by x="105000" y="105000"/>
                                    </p:animScale>
                                  </p:childTnLst>
                                </p:cTn>
                              </p:par>
                              <p:par>
                                <p:cTn id="25" presetID="37"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900" decel="100000" fill="hold"/>
                                        <p:tgtEl>
                                          <p:spTgt spid="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31" fill="hold">
                            <p:stCondLst>
                              <p:cond delay="2000"/>
                            </p:stCondLst>
                            <p:childTnLst>
                              <p:par>
                                <p:cTn id="32" presetID="26" presetClass="emph" presetSubtype="0" fill="hold" nodeType="afterEffect">
                                  <p:stCondLst>
                                    <p:cond delay="0"/>
                                  </p:stCondLst>
                                  <p:childTnLst>
                                    <p:animEffect transition="out" filter="fade">
                                      <p:cBhvr>
                                        <p:cTn id="33" dur="500" tmFilter="0, 0; .2, .5; .8, .5; 1, 0"/>
                                        <p:tgtEl>
                                          <p:spTgt spid="5"/>
                                        </p:tgtEl>
                                      </p:cBhvr>
                                    </p:animEffect>
                                    <p:animScale>
                                      <p:cBhvr>
                                        <p:cTn id="34" dur="250" autoRev="1" fill="hold"/>
                                        <p:tgtEl>
                                          <p:spTgt spid="5"/>
                                        </p:tgtEl>
                                      </p:cBhvr>
                                      <p:by x="105000" y="105000"/>
                                    </p:animScale>
                                  </p:childTnLst>
                                </p:cTn>
                              </p:par>
                              <p:par>
                                <p:cTn id="35" presetID="37"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900" decel="100000" fill="hold"/>
                                        <p:tgtEl>
                                          <p:spTgt spid="7"/>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1" fill="hold">
                            <p:stCondLst>
                              <p:cond delay="2500"/>
                            </p:stCondLst>
                            <p:childTnLst>
                              <p:par>
                                <p:cTn id="42" presetID="26" presetClass="emph" presetSubtype="0" fill="hold" nodeType="afterEffect">
                                  <p:stCondLst>
                                    <p:cond delay="0"/>
                                  </p:stCondLst>
                                  <p:childTnLst>
                                    <p:animEffect transition="out" filter="fade">
                                      <p:cBhvr>
                                        <p:cTn id="43" dur="500" tmFilter="0, 0; .2, .5; .8, .5; 1, 0"/>
                                        <p:tgtEl>
                                          <p:spTgt spid="7"/>
                                        </p:tgtEl>
                                      </p:cBhvr>
                                    </p:animEffect>
                                    <p:animScale>
                                      <p:cBhvr>
                                        <p:cTn id="44"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4"/>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263718" y="0"/>
            <a:ext cx="12719338" cy="6858000"/>
          </a:xfrm>
          <a:prstGeom prst="rect">
            <a:avLst/>
          </a:prstGeom>
        </p:spPr>
      </p:pic>
      <p:sp>
        <p:nvSpPr>
          <p:cNvPr id="4" name="TextBox 3"/>
          <p:cNvSpPr txBox="1"/>
          <p:nvPr/>
        </p:nvSpPr>
        <p:spPr>
          <a:xfrm>
            <a:off x="967740" y="1915795"/>
            <a:ext cx="10255885" cy="521970"/>
          </a:xfrm>
          <a:prstGeom prst="rect">
            <a:avLst/>
          </a:prstGeom>
          <a:noFill/>
        </p:spPr>
        <p:txBody>
          <a:bodyPr wrap="square">
            <a:spAutoFit/>
          </a:bodyPr>
          <a:lstStyle/>
          <a:p>
            <a:pPr marL="0" indent="0">
              <a:buFont typeface="Arial" panose="020B0604020202020204" pitchFamily="34" charset="0"/>
              <a:buNone/>
            </a:pPr>
            <a:r>
              <a:rPr lang="en-US" sz="2800" b="1" dirty="0" err="1">
                <a:solidFill>
                  <a:srgbClr val="BF3B72"/>
                </a:solidFill>
                <a:latin typeface="Times New Roman" panose="02020603050405020304" charset="0"/>
                <a:cs typeface="Times New Roman" panose="02020603050405020304" charset="0"/>
              </a:rPr>
              <a:t>Em</a:t>
            </a:r>
            <a:r>
              <a:rPr lang="en-US" sz="2800" b="1" dirty="0">
                <a:solidFill>
                  <a:srgbClr val="BF3B72"/>
                </a:solidFill>
                <a:latin typeface="Times New Roman" panose="02020603050405020304" charset="0"/>
                <a:cs typeface="Times New Roman" panose="02020603050405020304" charset="0"/>
              </a:rPr>
              <a:t> </a:t>
            </a:r>
            <a:r>
              <a:rPr lang="en-US" sz="2800" b="1" dirty="0" err="1">
                <a:solidFill>
                  <a:srgbClr val="BF3B72"/>
                </a:solidFill>
                <a:latin typeface="Times New Roman" panose="02020603050405020304" charset="0"/>
                <a:cs typeface="Times New Roman" panose="02020603050405020304" charset="0"/>
              </a:rPr>
              <a:t>hãy</a:t>
            </a:r>
            <a:r>
              <a:rPr lang="en-US" sz="2800" b="1" dirty="0">
                <a:solidFill>
                  <a:srgbClr val="BF3B72"/>
                </a:solidFill>
                <a:latin typeface="Times New Roman" panose="02020603050405020304" charset="0"/>
                <a:cs typeface="Times New Roman" panose="02020603050405020304" charset="0"/>
              </a:rPr>
              <a:t> </a:t>
            </a:r>
            <a:r>
              <a:rPr lang="en-US" sz="2800" b="1" dirty="0" err="1">
                <a:solidFill>
                  <a:srgbClr val="BF3B72"/>
                </a:solidFill>
                <a:latin typeface="Times New Roman" panose="02020603050405020304" charset="0"/>
                <a:cs typeface="Times New Roman" panose="02020603050405020304" charset="0"/>
              </a:rPr>
              <a:t>nêu</a:t>
            </a:r>
            <a:r>
              <a:rPr lang="en-US" sz="2800" b="1" dirty="0">
                <a:solidFill>
                  <a:srgbClr val="BF3B72"/>
                </a:solidFill>
                <a:latin typeface="Times New Roman" panose="02020603050405020304" charset="0"/>
                <a:cs typeface="Times New Roman" panose="02020603050405020304" charset="0"/>
              </a:rPr>
              <a:t> </a:t>
            </a:r>
            <a:r>
              <a:rPr lang="en-US" sz="2800" b="1" dirty="0" err="1">
                <a:solidFill>
                  <a:srgbClr val="BF3B72"/>
                </a:solidFill>
                <a:latin typeface="Times New Roman" panose="02020603050405020304" charset="0"/>
                <a:cs typeface="Times New Roman" panose="02020603050405020304" charset="0"/>
              </a:rPr>
              <a:t>suy</a:t>
            </a:r>
            <a:r>
              <a:rPr lang="en-US" sz="2800" b="1" dirty="0">
                <a:solidFill>
                  <a:srgbClr val="BF3B72"/>
                </a:solidFill>
                <a:latin typeface="Times New Roman" panose="02020603050405020304" charset="0"/>
                <a:cs typeface="Times New Roman" panose="02020603050405020304" charset="0"/>
              </a:rPr>
              <a:t> </a:t>
            </a:r>
            <a:r>
              <a:rPr lang="en-US" sz="2800" b="1" dirty="0" err="1">
                <a:solidFill>
                  <a:srgbClr val="BF3B72"/>
                </a:solidFill>
                <a:latin typeface="Times New Roman" panose="02020603050405020304" charset="0"/>
                <a:cs typeface="Times New Roman" panose="02020603050405020304" charset="0"/>
              </a:rPr>
              <a:t>nghĩ</a:t>
            </a:r>
            <a:r>
              <a:rPr lang="en-US" sz="2800" b="1" dirty="0">
                <a:solidFill>
                  <a:srgbClr val="BF3B72"/>
                </a:solidFill>
                <a:latin typeface="Times New Roman" panose="02020603050405020304" charset="0"/>
                <a:cs typeface="Times New Roman" panose="02020603050405020304" charset="0"/>
              </a:rPr>
              <a:t> </a:t>
            </a:r>
            <a:r>
              <a:rPr lang="en-US" sz="2800" b="1" dirty="0" err="1">
                <a:solidFill>
                  <a:srgbClr val="BF3B72"/>
                </a:solidFill>
                <a:latin typeface="Times New Roman" panose="02020603050405020304" charset="0"/>
                <a:cs typeface="Times New Roman" panose="02020603050405020304" charset="0"/>
              </a:rPr>
              <a:t>của</a:t>
            </a:r>
            <a:r>
              <a:rPr lang="en-US" sz="2800" b="1" dirty="0">
                <a:solidFill>
                  <a:srgbClr val="BF3B72"/>
                </a:solidFill>
                <a:latin typeface="Times New Roman" panose="02020603050405020304" charset="0"/>
                <a:cs typeface="Times New Roman" panose="02020603050405020304" charset="0"/>
              </a:rPr>
              <a:t> </a:t>
            </a:r>
            <a:r>
              <a:rPr lang="en-US" sz="2800" b="1" dirty="0" err="1">
                <a:solidFill>
                  <a:srgbClr val="BF3B72"/>
                </a:solidFill>
                <a:latin typeface="Times New Roman" panose="02020603050405020304" charset="0"/>
                <a:cs typeface="Times New Roman" panose="02020603050405020304" charset="0"/>
              </a:rPr>
              <a:t>mình</a:t>
            </a:r>
            <a:r>
              <a:rPr lang="en-US" sz="2800" b="1" dirty="0">
                <a:solidFill>
                  <a:srgbClr val="BF3B72"/>
                </a:solidFill>
                <a:latin typeface="Times New Roman" panose="02020603050405020304" charset="0"/>
                <a:cs typeface="Times New Roman" panose="02020603050405020304" charset="0"/>
              </a:rPr>
              <a:t> </a:t>
            </a:r>
            <a:r>
              <a:rPr lang="en-US" sz="2800" b="1" dirty="0" err="1">
                <a:solidFill>
                  <a:srgbClr val="BF3B72"/>
                </a:solidFill>
                <a:latin typeface="Times New Roman" panose="02020603050405020304" charset="0"/>
                <a:cs typeface="Times New Roman" panose="02020603050405020304" charset="0"/>
              </a:rPr>
              <a:t>về</a:t>
            </a:r>
            <a:r>
              <a:rPr lang="en-US" sz="2800" b="1" dirty="0">
                <a:solidFill>
                  <a:srgbClr val="BF3B72"/>
                </a:solidFill>
                <a:latin typeface="Times New Roman" panose="02020603050405020304" charset="0"/>
                <a:cs typeface="Times New Roman" panose="02020603050405020304" charset="0"/>
              </a:rPr>
              <a:t> </a:t>
            </a:r>
            <a:r>
              <a:rPr lang="en-US" sz="2800" b="1" dirty="0" err="1">
                <a:solidFill>
                  <a:srgbClr val="BF3B72"/>
                </a:solidFill>
                <a:latin typeface="Times New Roman" panose="02020603050405020304" charset="0"/>
                <a:cs typeface="Times New Roman" panose="02020603050405020304" charset="0"/>
              </a:rPr>
              <a:t>các</a:t>
            </a:r>
            <a:r>
              <a:rPr lang="en-US" sz="2800" b="1" dirty="0">
                <a:solidFill>
                  <a:srgbClr val="BF3B72"/>
                </a:solidFill>
                <a:latin typeface="Times New Roman" panose="02020603050405020304" charset="0"/>
                <a:cs typeface="Times New Roman" panose="02020603050405020304" charset="0"/>
              </a:rPr>
              <a:t> </a:t>
            </a:r>
            <a:r>
              <a:rPr lang="en-US" sz="2800" b="1" dirty="0" err="1">
                <a:solidFill>
                  <a:srgbClr val="BF3B72"/>
                </a:solidFill>
                <a:latin typeface="Times New Roman" panose="02020603050405020304" charset="0"/>
                <a:cs typeface="Times New Roman" panose="02020603050405020304" charset="0"/>
              </a:rPr>
              <a:t>câu</a:t>
            </a:r>
            <a:r>
              <a:rPr lang="en-US" sz="2800" b="1" dirty="0">
                <a:solidFill>
                  <a:srgbClr val="BF3B72"/>
                </a:solidFill>
                <a:latin typeface="Times New Roman" panose="02020603050405020304" charset="0"/>
                <a:cs typeface="Times New Roman" panose="02020603050405020304" charset="0"/>
              </a:rPr>
              <a:t> ca </a:t>
            </a:r>
            <a:r>
              <a:rPr lang="en-US" sz="2800" b="1" dirty="0" err="1">
                <a:solidFill>
                  <a:srgbClr val="BF3B72"/>
                </a:solidFill>
                <a:latin typeface="Times New Roman" panose="02020603050405020304" charset="0"/>
                <a:cs typeface="Times New Roman" panose="02020603050405020304" charset="0"/>
              </a:rPr>
              <a:t>dao</a:t>
            </a:r>
            <a:r>
              <a:rPr lang="en-US" sz="2800" b="1" dirty="0">
                <a:solidFill>
                  <a:srgbClr val="BF3B72"/>
                </a:solidFill>
                <a:latin typeface="Times New Roman" panose="02020603050405020304" charset="0"/>
                <a:cs typeface="Times New Roman" panose="02020603050405020304" charset="0"/>
              </a:rPr>
              <a:t>, </a:t>
            </a:r>
            <a:r>
              <a:rPr lang="en-US" sz="2800" b="1" dirty="0" err="1">
                <a:solidFill>
                  <a:srgbClr val="BF3B72"/>
                </a:solidFill>
                <a:latin typeface="Times New Roman" panose="02020603050405020304" charset="0"/>
                <a:cs typeface="Times New Roman" panose="02020603050405020304" charset="0"/>
              </a:rPr>
              <a:t>tục</a:t>
            </a:r>
            <a:r>
              <a:rPr lang="en-US" sz="2800" b="1" dirty="0">
                <a:solidFill>
                  <a:srgbClr val="BF3B72"/>
                </a:solidFill>
                <a:latin typeface="Times New Roman" panose="02020603050405020304" charset="0"/>
                <a:cs typeface="Times New Roman" panose="02020603050405020304" charset="0"/>
              </a:rPr>
              <a:t> </a:t>
            </a:r>
            <a:r>
              <a:rPr lang="en-US" sz="2800" b="1" dirty="0" err="1">
                <a:solidFill>
                  <a:srgbClr val="BF3B72"/>
                </a:solidFill>
                <a:latin typeface="Times New Roman" panose="02020603050405020304" charset="0"/>
                <a:cs typeface="Times New Roman" panose="02020603050405020304" charset="0"/>
              </a:rPr>
              <a:t>ngữ</a:t>
            </a:r>
            <a:r>
              <a:rPr lang="en-US" sz="2800" b="1" dirty="0">
                <a:solidFill>
                  <a:srgbClr val="BF3B72"/>
                </a:solidFill>
                <a:latin typeface="Times New Roman" panose="02020603050405020304" charset="0"/>
                <a:cs typeface="Times New Roman" panose="02020603050405020304" charset="0"/>
              </a:rPr>
              <a:t> </a:t>
            </a:r>
            <a:r>
              <a:rPr lang="en-US" sz="2800" b="1" dirty="0" err="1">
                <a:solidFill>
                  <a:srgbClr val="BF3B72"/>
                </a:solidFill>
                <a:latin typeface="Times New Roman" panose="02020603050405020304" charset="0"/>
                <a:cs typeface="Times New Roman" panose="02020603050405020304" charset="0"/>
              </a:rPr>
              <a:t>sau</a:t>
            </a:r>
            <a:r>
              <a:rPr lang="en-US" sz="2800" b="1" dirty="0">
                <a:solidFill>
                  <a:srgbClr val="BF3B72"/>
                </a:solidFill>
                <a:latin typeface="Times New Roman" panose="02020603050405020304" charset="0"/>
                <a:cs typeface="Times New Roman" panose="02020603050405020304" charset="0"/>
              </a:rPr>
              <a:t> </a:t>
            </a:r>
            <a:r>
              <a:rPr lang="en-US" sz="2800" b="1" dirty="0" err="1">
                <a:solidFill>
                  <a:srgbClr val="BF3B72"/>
                </a:solidFill>
                <a:latin typeface="Times New Roman" panose="02020603050405020304" charset="0"/>
                <a:cs typeface="Times New Roman" panose="02020603050405020304" charset="0"/>
              </a:rPr>
              <a:t>đây</a:t>
            </a:r>
            <a:r>
              <a:rPr lang="en-US" sz="2800" b="1" dirty="0">
                <a:solidFill>
                  <a:srgbClr val="BF3B72"/>
                </a:solidFill>
                <a:latin typeface="Times New Roman" panose="02020603050405020304" charset="0"/>
                <a:cs typeface="Times New Roman" panose="02020603050405020304" charset="0"/>
              </a:rPr>
              <a:t>:</a:t>
            </a:r>
            <a:endParaRPr lang="en-US" sz="2800" b="1" dirty="0">
              <a:solidFill>
                <a:srgbClr val="BF3B72"/>
              </a:solidFill>
              <a:latin typeface="Times New Roman" panose="02020603050405020304" charset="0"/>
              <a:cs typeface="Times New Roman" panose="02020603050405020304" charset="0"/>
            </a:endParaRPr>
          </a:p>
        </p:txBody>
      </p:sp>
      <p:pic>
        <p:nvPicPr>
          <p:cNvPr id="7" name="9Slide.vn 2"/>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480871" y="3549376"/>
            <a:ext cx="5680953" cy="2034301"/>
          </a:xfrm>
          <a:prstGeom prst="rect">
            <a:avLst/>
          </a:prstGeom>
        </p:spPr>
      </p:pic>
      <p:sp>
        <p:nvSpPr>
          <p:cNvPr id="3" name="Content Placeholder 2"/>
          <p:cNvSpPr txBox="1"/>
          <p:nvPr/>
        </p:nvSpPr>
        <p:spPr>
          <a:xfrm>
            <a:off x="297180" y="3837305"/>
            <a:ext cx="5565775" cy="1510030"/>
          </a:xfrm>
          <a:prstGeom prst="rect">
            <a:avLst/>
          </a:prstGeom>
          <a:noFill/>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charset="0"/>
                <a:ea typeface="Montserrat" panose="00000500000000000000" charset="0"/>
                <a:cs typeface="Montserrat" panose="00000500000000000000"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charset="0"/>
                <a:ea typeface="Montserrat" panose="00000500000000000000" charset="0"/>
                <a:cs typeface="Montserrat" panose="00000500000000000000"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charset="0"/>
                <a:ea typeface="Montserrat" panose="00000500000000000000" charset="0"/>
                <a:cs typeface="Montserrat" panose="00000500000000000000"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charset="0"/>
                <a:ea typeface="Montserrat" panose="00000500000000000000" charset="0"/>
                <a:cs typeface="Montserrat" panose="00000500000000000000"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charset="0"/>
                <a:ea typeface="Montserrat" panose="00000500000000000000" charset="0"/>
                <a:cs typeface="Montserrat" panose="0000050000000000000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i="1" dirty="0" err="1">
                <a:solidFill>
                  <a:srgbClr val="FF0000"/>
                </a:solidFill>
                <a:latin typeface="Times New Roman" panose="02020603050405020304" charset="0"/>
                <a:cs typeface="Times New Roman" panose="02020603050405020304" charset="0"/>
              </a:rPr>
              <a:t>Cờ</a:t>
            </a:r>
            <a:r>
              <a:rPr lang="en-US" i="1" dirty="0">
                <a:solidFill>
                  <a:srgbClr val="FF0000"/>
                </a:solidFill>
                <a:latin typeface="Times New Roman" panose="02020603050405020304" charset="0"/>
                <a:cs typeface="Times New Roman" panose="02020603050405020304" charset="0"/>
              </a:rPr>
              <a:t> </a:t>
            </a:r>
            <a:r>
              <a:rPr lang="en-US" i="1" dirty="0" err="1">
                <a:solidFill>
                  <a:srgbClr val="FF0000"/>
                </a:solidFill>
                <a:latin typeface="Times New Roman" panose="02020603050405020304" charset="0"/>
                <a:cs typeface="Times New Roman" panose="02020603050405020304" charset="0"/>
              </a:rPr>
              <a:t>bạc</a:t>
            </a:r>
            <a:r>
              <a:rPr lang="en-US" i="1" dirty="0">
                <a:solidFill>
                  <a:srgbClr val="FF0000"/>
                </a:solidFill>
                <a:latin typeface="Times New Roman" panose="02020603050405020304" charset="0"/>
                <a:cs typeface="Times New Roman" panose="02020603050405020304" charset="0"/>
              </a:rPr>
              <a:t> là </a:t>
            </a:r>
            <a:r>
              <a:rPr lang="en-US" i="1" dirty="0" err="1">
                <a:solidFill>
                  <a:srgbClr val="FF0000"/>
                </a:solidFill>
                <a:latin typeface="Times New Roman" panose="02020603050405020304" charset="0"/>
                <a:cs typeface="Times New Roman" panose="02020603050405020304" charset="0"/>
              </a:rPr>
              <a:t>bác</a:t>
            </a:r>
            <a:r>
              <a:rPr lang="en-US" i="1" dirty="0">
                <a:solidFill>
                  <a:srgbClr val="FF0000"/>
                </a:solidFill>
                <a:latin typeface="Times New Roman" panose="02020603050405020304" charset="0"/>
                <a:cs typeface="Times New Roman" panose="02020603050405020304" charset="0"/>
              </a:rPr>
              <a:t> </a:t>
            </a:r>
            <a:r>
              <a:rPr lang="en-US" i="1" dirty="0" err="1">
                <a:solidFill>
                  <a:srgbClr val="FF0000"/>
                </a:solidFill>
                <a:latin typeface="Times New Roman" panose="02020603050405020304" charset="0"/>
                <a:cs typeface="Times New Roman" panose="02020603050405020304" charset="0"/>
              </a:rPr>
              <a:t>thằng</a:t>
            </a:r>
            <a:r>
              <a:rPr lang="en-US" i="1" dirty="0">
                <a:solidFill>
                  <a:srgbClr val="FF0000"/>
                </a:solidFill>
                <a:latin typeface="Times New Roman" panose="02020603050405020304" charset="0"/>
                <a:cs typeface="Times New Roman" panose="02020603050405020304" charset="0"/>
              </a:rPr>
              <a:t> </a:t>
            </a:r>
            <a:r>
              <a:rPr lang="en-US" i="1" dirty="0" err="1">
                <a:solidFill>
                  <a:srgbClr val="FF0000"/>
                </a:solidFill>
                <a:latin typeface="Times New Roman" panose="02020603050405020304" charset="0"/>
                <a:cs typeface="Times New Roman" panose="02020603050405020304" charset="0"/>
              </a:rPr>
              <a:t>bần</a:t>
            </a:r>
            <a:r>
              <a:rPr lang="en-US" i="1" dirty="0">
                <a:solidFill>
                  <a:srgbClr val="FF0000"/>
                </a:solidFill>
                <a:latin typeface="Times New Roman" panose="02020603050405020304" charset="0"/>
                <a:cs typeface="Times New Roman" panose="02020603050405020304" charset="0"/>
              </a:rPr>
              <a:t>,</a:t>
            </a:r>
            <a:endParaRPr lang="en-US" i="1" dirty="0">
              <a:solidFill>
                <a:srgbClr val="FF0000"/>
              </a:solidFill>
              <a:latin typeface="Times New Roman" panose="02020603050405020304" charset="0"/>
              <a:cs typeface="Times New Roman" panose="02020603050405020304" charset="0"/>
            </a:endParaRPr>
          </a:p>
          <a:p>
            <a:pPr marL="0" indent="0" algn="ctr">
              <a:buFont typeface="Arial" panose="020B0604020202020204" pitchFamily="34" charset="0"/>
              <a:buNone/>
            </a:pPr>
            <a:r>
              <a:rPr lang="en-US" i="1" dirty="0" err="1">
                <a:solidFill>
                  <a:srgbClr val="FF0000"/>
                </a:solidFill>
                <a:latin typeface="Times New Roman" panose="02020603050405020304" charset="0"/>
                <a:cs typeface="Times New Roman" panose="02020603050405020304" charset="0"/>
              </a:rPr>
              <a:t>Cửa</a:t>
            </a:r>
            <a:r>
              <a:rPr lang="en-US" i="1" dirty="0">
                <a:solidFill>
                  <a:srgbClr val="FF0000"/>
                </a:solidFill>
                <a:latin typeface="Times New Roman" panose="02020603050405020304" charset="0"/>
                <a:cs typeface="Times New Roman" panose="02020603050405020304" charset="0"/>
              </a:rPr>
              <a:t> </a:t>
            </a:r>
            <a:r>
              <a:rPr lang="en-US" i="1" dirty="0" err="1">
                <a:solidFill>
                  <a:srgbClr val="FF0000"/>
                </a:solidFill>
                <a:latin typeface="Times New Roman" panose="02020603050405020304" charset="0"/>
                <a:cs typeface="Times New Roman" panose="02020603050405020304" charset="0"/>
              </a:rPr>
              <a:t>nhà</a:t>
            </a:r>
            <a:r>
              <a:rPr lang="en-US" i="1" dirty="0">
                <a:solidFill>
                  <a:srgbClr val="FF0000"/>
                </a:solidFill>
                <a:latin typeface="Times New Roman" panose="02020603050405020304" charset="0"/>
                <a:cs typeface="Times New Roman" panose="02020603050405020304" charset="0"/>
              </a:rPr>
              <a:t> </a:t>
            </a:r>
            <a:r>
              <a:rPr lang="en-US" i="1" dirty="0" err="1">
                <a:solidFill>
                  <a:srgbClr val="FF0000"/>
                </a:solidFill>
                <a:latin typeface="Times New Roman" panose="02020603050405020304" charset="0"/>
                <a:cs typeface="Times New Roman" panose="02020603050405020304" charset="0"/>
              </a:rPr>
              <a:t>bán</a:t>
            </a:r>
            <a:r>
              <a:rPr lang="en-US" i="1" dirty="0">
                <a:solidFill>
                  <a:srgbClr val="FF0000"/>
                </a:solidFill>
                <a:latin typeface="Times New Roman" panose="02020603050405020304" charset="0"/>
                <a:cs typeface="Times New Roman" panose="02020603050405020304" charset="0"/>
              </a:rPr>
              <a:t> </a:t>
            </a:r>
            <a:r>
              <a:rPr lang="en-US" i="1" dirty="0" err="1">
                <a:solidFill>
                  <a:srgbClr val="FF0000"/>
                </a:solidFill>
                <a:latin typeface="Times New Roman" panose="02020603050405020304" charset="0"/>
                <a:cs typeface="Times New Roman" panose="02020603050405020304" charset="0"/>
              </a:rPr>
              <a:t>hết</a:t>
            </a:r>
            <a:r>
              <a:rPr lang="en-US" i="1" dirty="0">
                <a:solidFill>
                  <a:srgbClr val="FF0000"/>
                </a:solidFill>
                <a:latin typeface="Times New Roman" panose="02020603050405020304" charset="0"/>
                <a:cs typeface="Times New Roman" panose="02020603050405020304" charset="0"/>
              </a:rPr>
              <a:t>, </a:t>
            </a:r>
            <a:r>
              <a:rPr lang="en-US" i="1" dirty="0" err="1">
                <a:solidFill>
                  <a:srgbClr val="FF0000"/>
                </a:solidFill>
                <a:latin typeface="Times New Roman" panose="02020603050405020304" charset="0"/>
                <a:cs typeface="Times New Roman" panose="02020603050405020304" charset="0"/>
              </a:rPr>
              <a:t>tra</a:t>
            </a:r>
            <a:r>
              <a:rPr lang="en-US" i="1" dirty="0">
                <a:solidFill>
                  <a:srgbClr val="FF0000"/>
                </a:solidFill>
                <a:latin typeface="Times New Roman" panose="02020603050405020304" charset="0"/>
                <a:cs typeface="Times New Roman" panose="02020603050405020304" charset="0"/>
              </a:rPr>
              <a:t> </a:t>
            </a:r>
            <a:r>
              <a:rPr lang="en-US" i="1" dirty="0" err="1">
                <a:solidFill>
                  <a:srgbClr val="FF0000"/>
                </a:solidFill>
                <a:latin typeface="Times New Roman" panose="02020603050405020304" charset="0"/>
                <a:cs typeface="Times New Roman" panose="02020603050405020304" charset="0"/>
              </a:rPr>
              <a:t>chân</a:t>
            </a:r>
            <a:r>
              <a:rPr lang="en-US" i="1" dirty="0">
                <a:solidFill>
                  <a:srgbClr val="FF0000"/>
                </a:solidFill>
                <a:latin typeface="Times New Roman" panose="02020603050405020304" charset="0"/>
                <a:cs typeface="Times New Roman" panose="02020603050405020304" charset="0"/>
              </a:rPr>
              <a:t> </a:t>
            </a:r>
            <a:r>
              <a:rPr lang="en-US" i="1" dirty="0" err="1">
                <a:solidFill>
                  <a:srgbClr val="FF0000"/>
                </a:solidFill>
                <a:latin typeface="Times New Roman" panose="02020603050405020304" charset="0"/>
                <a:cs typeface="Times New Roman" panose="02020603050405020304" charset="0"/>
              </a:rPr>
              <a:t>vào</a:t>
            </a:r>
            <a:r>
              <a:rPr lang="en-US" i="1" dirty="0">
                <a:solidFill>
                  <a:srgbClr val="FF0000"/>
                </a:solidFill>
                <a:latin typeface="Times New Roman" panose="02020603050405020304" charset="0"/>
                <a:cs typeface="Times New Roman" panose="02020603050405020304" charset="0"/>
              </a:rPr>
              <a:t> </a:t>
            </a:r>
            <a:r>
              <a:rPr lang="en-US" i="1" dirty="0" err="1">
                <a:solidFill>
                  <a:srgbClr val="FF0000"/>
                </a:solidFill>
                <a:latin typeface="Times New Roman" panose="02020603050405020304" charset="0"/>
                <a:cs typeface="Times New Roman" panose="02020603050405020304" charset="0"/>
              </a:rPr>
              <a:t>cùm</a:t>
            </a:r>
            <a:r>
              <a:rPr lang="en-US" i="1" dirty="0">
                <a:solidFill>
                  <a:srgbClr val="FF0000"/>
                </a:solidFill>
                <a:latin typeface="Times New Roman" panose="02020603050405020304" charset="0"/>
                <a:cs typeface="Times New Roman" panose="02020603050405020304" charset="0"/>
              </a:rPr>
              <a:t>.</a:t>
            </a:r>
            <a:endParaRPr lang="en-US" i="1" dirty="0">
              <a:solidFill>
                <a:srgbClr val="FF0000"/>
              </a:solidFill>
              <a:latin typeface="Times New Roman" panose="02020603050405020304" charset="0"/>
              <a:cs typeface="Times New Roman" panose="02020603050405020304" charset="0"/>
            </a:endParaRPr>
          </a:p>
          <a:p>
            <a:pPr marL="0" indent="0" algn="r">
              <a:buFont typeface="Arial" panose="020B0604020202020204" pitchFamily="34" charset="0"/>
              <a:buNone/>
            </a:pPr>
            <a:r>
              <a:rPr lang="en-US" dirty="0">
                <a:solidFill>
                  <a:srgbClr val="FF0000"/>
                </a:solidFill>
                <a:latin typeface="Times New Roman" panose="02020603050405020304" charset="0"/>
                <a:cs typeface="Times New Roman" panose="02020603050405020304" charset="0"/>
              </a:rPr>
              <a:t>(Ca </a:t>
            </a:r>
            <a:r>
              <a:rPr lang="en-US" dirty="0" err="1">
                <a:solidFill>
                  <a:srgbClr val="FF0000"/>
                </a:solidFill>
                <a:latin typeface="Times New Roman" panose="02020603050405020304" charset="0"/>
                <a:cs typeface="Times New Roman" panose="02020603050405020304" charset="0"/>
              </a:rPr>
              <a:t>dao</a:t>
            </a:r>
            <a:r>
              <a:rPr lang="en-US" dirty="0">
                <a:solidFill>
                  <a:srgbClr val="FF0000"/>
                </a:solidFill>
                <a:latin typeface="Times New Roman" panose="02020603050405020304" charset="0"/>
                <a:cs typeface="Times New Roman" panose="02020603050405020304" charset="0"/>
              </a:rPr>
              <a:t>)</a:t>
            </a:r>
            <a:endParaRPr lang="en-US" dirty="0">
              <a:latin typeface="Times New Roman" panose="02020603050405020304" charset="0"/>
              <a:cs typeface="Times New Roman" panose="02020603050405020304" charset="0"/>
            </a:endParaRPr>
          </a:p>
          <a:p>
            <a:pPr algn="ctr">
              <a:buFontTx/>
              <a:buChar char="-"/>
            </a:pPr>
            <a:endParaRPr lang="en-US" dirty="0">
              <a:latin typeface="Times New Roman" panose="02020603050405020304" charset="0"/>
              <a:cs typeface="Times New Roman" panose="02020603050405020304" charset="0"/>
            </a:endParaRPr>
          </a:p>
        </p:txBody>
      </p:sp>
      <p:pic>
        <p:nvPicPr>
          <p:cNvPr id="8" name="9Slide.vn 2"/>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6266815" y="3465195"/>
            <a:ext cx="5594985" cy="2034540"/>
          </a:xfrm>
          <a:prstGeom prst="rect">
            <a:avLst/>
          </a:prstGeom>
        </p:spPr>
      </p:pic>
      <p:sp>
        <p:nvSpPr>
          <p:cNvPr id="5" name="TextBox 4"/>
          <p:cNvSpPr txBox="1"/>
          <p:nvPr/>
        </p:nvSpPr>
        <p:spPr>
          <a:xfrm>
            <a:off x="6467475" y="4066540"/>
            <a:ext cx="5005705" cy="953135"/>
          </a:xfrm>
          <a:prstGeom prst="rect">
            <a:avLst/>
          </a:prstGeom>
          <a:noFill/>
        </p:spPr>
        <p:txBody>
          <a:bodyPr wrap="square">
            <a:spAutoFit/>
          </a:bodyPr>
          <a:lstStyle/>
          <a:p>
            <a:pPr algn="ctr"/>
            <a:r>
              <a:rPr lang="en-US" sz="2800" b="1" i="1" dirty="0" err="1">
                <a:solidFill>
                  <a:schemeClr val="accent6"/>
                </a:solidFill>
                <a:latin typeface="Times New Roman" panose="02020603050405020304" charset="0"/>
                <a:cs typeface="Times New Roman" panose="02020603050405020304" charset="0"/>
              </a:rPr>
              <a:t>Xem</a:t>
            </a:r>
            <a:r>
              <a:rPr lang="en-US" sz="2800" b="1" i="1" dirty="0">
                <a:solidFill>
                  <a:schemeClr val="accent6"/>
                </a:solidFill>
                <a:latin typeface="Times New Roman" panose="02020603050405020304" charset="0"/>
                <a:cs typeface="Times New Roman" panose="02020603050405020304" charset="0"/>
              </a:rPr>
              <a:t> </a:t>
            </a:r>
            <a:r>
              <a:rPr lang="en-US" sz="2800" b="1" i="1" dirty="0" err="1">
                <a:solidFill>
                  <a:schemeClr val="accent6"/>
                </a:solidFill>
                <a:latin typeface="Times New Roman" panose="02020603050405020304" charset="0"/>
                <a:cs typeface="Times New Roman" panose="02020603050405020304" charset="0"/>
              </a:rPr>
              <a:t>bói</a:t>
            </a:r>
            <a:r>
              <a:rPr lang="en-US" sz="2800" b="1" i="1" dirty="0">
                <a:solidFill>
                  <a:schemeClr val="accent6"/>
                </a:solidFill>
                <a:latin typeface="Times New Roman" panose="02020603050405020304" charset="0"/>
                <a:cs typeface="Times New Roman" panose="02020603050405020304" charset="0"/>
              </a:rPr>
              <a:t> </a:t>
            </a:r>
            <a:r>
              <a:rPr lang="en-US" sz="2800" b="1" i="1" dirty="0" err="1">
                <a:solidFill>
                  <a:schemeClr val="accent6"/>
                </a:solidFill>
                <a:latin typeface="Times New Roman" panose="02020603050405020304" charset="0"/>
                <a:cs typeface="Times New Roman" panose="02020603050405020304" charset="0"/>
              </a:rPr>
              <a:t>ra</a:t>
            </a:r>
            <a:r>
              <a:rPr lang="en-US" sz="2800" b="1" i="1" dirty="0">
                <a:solidFill>
                  <a:schemeClr val="accent6"/>
                </a:solidFill>
                <a:latin typeface="Times New Roman" panose="02020603050405020304" charset="0"/>
                <a:cs typeface="Times New Roman" panose="02020603050405020304" charset="0"/>
              </a:rPr>
              <a:t> ma, </a:t>
            </a:r>
            <a:r>
              <a:rPr lang="en-US" sz="2800" b="1" i="1" dirty="0" err="1">
                <a:solidFill>
                  <a:schemeClr val="accent6"/>
                </a:solidFill>
                <a:latin typeface="Times New Roman" panose="02020603050405020304" charset="0"/>
                <a:cs typeface="Times New Roman" panose="02020603050405020304" charset="0"/>
              </a:rPr>
              <a:t>quét</a:t>
            </a:r>
            <a:r>
              <a:rPr lang="en-US" sz="2800" b="1" i="1" dirty="0">
                <a:solidFill>
                  <a:schemeClr val="accent6"/>
                </a:solidFill>
                <a:latin typeface="Times New Roman" panose="02020603050405020304" charset="0"/>
                <a:cs typeface="Times New Roman" panose="02020603050405020304" charset="0"/>
              </a:rPr>
              <a:t> </a:t>
            </a:r>
            <a:r>
              <a:rPr lang="en-US" sz="2800" b="1" i="1" dirty="0" err="1">
                <a:solidFill>
                  <a:schemeClr val="accent6"/>
                </a:solidFill>
                <a:latin typeface="Times New Roman" panose="02020603050405020304" charset="0"/>
                <a:cs typeface="Times New Roman" panose="02020603050405020304" charset="0"/>
              </a:rPr>
              <a:t>nhà</a:t>
            </a:r>
            <a:r>
              <a:rPr lang="en-US" sz="2800" b="1" i="1" dirty="0">
                <a:solidFill>
                  <a:schemeClr val="accent6"/>
                </a:solidFill>
                <a:latin typeface="Times New Roman" panose="02020603050405020304" charset="0"/>
                <a:cs typeface="Times New Roman" panose="02020603050405020304" charset="0"/>
              </a:rPr>
              <a:t> </a:t>
            </a:r>
            <a:r>
              <a:rPr lang="en-US" sz="2800" b="1" i="1" dirty="0" err="1">
                <a:solidFill>
                  <a:schemeClr val="accent6"/>
                </a:solidFill>
                <a:latin typeface="Times New Roman" panose="02020603050405020304" charset="0"/>
                <a:cs typeface="Times New Roman" panose="02020603050405020304" charset="0"/>
              </a:rPr>
              <a:t>ra</a:t>
            </a:r>
            <a:r>
              <a:rPr lang="en-US" sz="2800" b="1" i="1" dirty="0">
                <a:solidFill>
                  <a:schemeClr val="accent6"/>
                </a:solidFill>
                <a:latin typeface="Times New Roman" panose="02020603050405020304" charset="0"/>
                <a:cs typeface="Times New Roman" panose="02020603050405020304" charset="0"/>
              </a:rPr>
              <a:t> </a:t>
            </a:r>
            <a:r>
              <a:rPr lang="en-US" sz="2800" b="1" i="1" dirty="0" err="1">
                <a:solidFill>
                  <a:schemeClr val="accent6"/>
                </a:solidFill>
                <a:latin typeface="Times New Roman" panose="02020603050405020304" charset="0"/>
                <a:cs typeface="Times New Roman" panose="02020603050405020304" charset="0"/>
              </a:rPr>
              <a:t>rác</a:t>
            </a:r>
            <a:r>
              <a:rPr lang="en-US" sz="2800" b="1" i="1" dirty="0">
                <a:solidFill>
                  <a:schemeClr val="accent6"/>
                </a:solidFill>
                <a:latin typeface="Times New Roman" panose="02020603050405020304" charset="0"/>
                <a:cs typeface="Times New Roman" panose="02020603050405020304" charset="0"/>
              </a:rPr>
              <a:t>.</a:t>
            </a:r>
            <a:endParaRPr lang="en-US" sz="2800" b="1" i="1" dirty="0">
              <a:solidFill>
                <a:schemeClr val="accent6"/>
              </a:solidFill>
              <a:latin typeface="Times New Roman" panose="02020603050405020304" charset="0"/>
              <a:cs typeface="Times New Roman" panose="02020603050405020304" charset="0"/>
            </a:endParaRPr>
          </a:p>
          <a:p>
            <a:pPr marL="0" indent="0" algn="r">
              <a:buFont typeface="Arial" panose="020B0604020202020204" pitchFamily="34" charset="0"/>
              <a:buNone/>
            </a:pPr>
            <a:r>
              <a:rPr lang="en-US" sz="2800" b="1" dirty="0">
                <a:solidFill>
                  <a:schemeClr val="accent6"/>
                </a:solidFill>
                <a:latin typeface="Times New Roman" panose="02020603050405020304" charset="0"/>
                <a:cs typeface="Times New Roman" panose="02020603050405020304" charset="0"/>
              </a:rPr>
              <a:t>(</a:t>
            </a:r>
            <a:r>
              <a:rPr lang="en-US" sz="2800" b="1" dirty="0" err="1">
                <a:solidFill>
                  <a:schemeClr val="accent6"/>
                </a:solidFill>
                <a:latin typeface="Times New Roman" panose="02020603050405020304" charset="0"/>
                <a:cs typeface="Times New Roman" panose="02020603050405020304" charset="0"/>
              </a:rPr>
              <a:t>Tục</a:t>
            </a:r>
            <a:r>
              <a:rPr lang="en-US" sz="2800" b="1" dirty="0">
                <a:solidFill>
                  <a:schemeClr val="accent6"/>
                </a:solidFill>
                <a:latin typeface="Times New Roman" panose="02020603050405020304" charset="0"/>
                <a:cs typeface="Times New Roman" panose="02020603050405020304" charset="0"/>
              </a:rPr>
              <a:t> </a:t>
            </a:r>
            <a:r>
              <a:rPr lang="en-US" sz="2800" b="1" dirty="0" err="1">
                <a:solidFill>
                  <a:schemeClr val="accent6"/>
                </a:solidFill>
                <a:latin typeface="Times New Roman" panose="02020603050405020304" charset="0"/>
                <a:cs typeface="Times New Roman" panose="02020603050405020304" charset="0"/>
              </a:rPr>
              <a:t>ngữ</a:t>
            </a:r>
            <a:r>
              <a:rPr lang="en-US" sz="2800" b="1" dirty="0">
                <a:solidFill>
                  <a:schemeClr val="accent6"/>
                </a:solidFill>
                <a:latin typeface="Times New Roman" panose="02020603050405020304" charset="0"/>
                <a:cs typeface="Times New Roman" panose="02020603050405020304" charset="0"/>
              </a:rPr>
              <a:t>)</a:t>
            </a:r>
            <a:endParaRPr lang="en-US" sz="2800" b="1" dirty="0">
              <a:solidFill>
                <a:schemeClr val="accent6"/>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15000">
        <p14:ferris dir="l"/>
      </p:transition>
    </mc:Choice>
    <mc:Fallback>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356870" y="450215"/>
            <a:ext cx="11680190" cy="2676525"/>
          </a:xfrm>
          <a:prstGeom prst="rect">
            <a:avLst/>
          </a:prstGeom>
          <a:noFill/>
        </p:spPr>
        <p:txBody>
          <a:bodyPr wrap="square" rtlCol="0" anchor="t">
            <a:spAutoFit/>
          </a:bodyPr>
          <a:p>
            <a:pPr algn="just"/>
            <a:r>
              <a:rPr lang="en-US" sz="2400">
                <a:solidFill>
                  <a:srgbClr val="FF0000"/>
                </a:solidFill>
                <a:latin typeface="Times New Roman" panose="02020603050405020304" charset="0"/>
                <a:cs typeface="Times New Roman" panose="02020603050405020304" charset="0"/>
              </a:rPr>
              <a:t>Cờ bạc là bác thằng bần/ Cửa nhà bán hết, tra chân vào cùm</a:t>
            </a:r>
            <a:endParaRPr lang="en-US" sz="2400">
              <a:solidFill>
                <a:srgbClr val="FF0000"/>
              </a:solidFill>
              <a:latin typeface="Times New Roman" panose="02020603050405020304" charset="0"/>
              <a:cs typeface="Times New Roman" panose="02020603050405020304" charset="0"/>
            </a:endParaRPr>
          </a:p>
          <a:p>
            <a:pPr algn="just"/>
            <a:endParaRPr lang="en-US" sz="2400">
              <a:solidFill>
                <a:srgbClr val="FF0000"/>
              </a:solidFill>
              <a:latin typeface="Times New Roman" panose="02020603050405020304" charset="0"/>
              <a:cs typeface="Times New Roman" panose="02020603050405020304" charset="0"/>
            </a:endParaRPr>
          </a:p>
          <a:p>
            <a:pPr algn="just"/>
            <a:r>
              <a:rPr lang="en-US" sz="2400">
                <a:latin typeface="Times New Roman" panose="02020603050405020304" charset="0"/>
                <a:cs typeface="Times New Roman" panose="02020603050405020304" charset="0"/>
              </a:rPr>
              <a:t>Ý nghĩa:</a:t>
            </a:r>
            <a:endParaRPr lang="en-US" sz="2400">
              <a:latin typeface="Times New Roman" panose="02020603050405020304" charset="0"/>
              <a:cs typeface="Times New Roman" panose="02020603050405020304" charset="0"/>
            </a:endParaRPr>
          </a:p>
          <a:p>
            <a:pPr algn="just"/>
            <a:r>
              <a:rPr lang="en-US" sz="2400">
                <a:latin typeface="Times New Roman" panose="02020603050405020304" charset="0"/>
                <a:cs typeface="Times New Roman" panose="02020603050405020304" charset="0"/>
              </a:rPr>
              <a:t>Cờ bạc là một thói hư tật xấu của con người gây ra những tác hại ghê gớm cho bản thân và gia đình xã hội về mọi mặt.</a:t>
            </a:r>
            <a:endParaRPr lang="en-US" sz="2400">
              <a:latin typeface="Times New Roman" panose="02020603050405020304" charset="0"/>
              <a:cs typeface="Times New Roman" panose="02020603050405020304" charset="0"/>
            </a:endParaRPr>
          </a:p>
          <a:p>
            <a:pPr algn="just"/>
            <a:r>
              <a:rPr lang="en-US" sz="2400">
                <a:latin typeface="Times New Roman" panose="02020603050405020304" charset="0"/>
                <a:cs typeface="Times New Roman" panose="02020603050405020304" charset="0"/>
              </a:rPr>
              <a:t>Cờ bạc có hại rất lớn tới bản thân mỗi người chúng ta, dính đến cờ bạc thì chúng ta nghèo khổ bần cùng suốt đời. Những người như thế thì cửa nhà mang ra bán hết và có khi là phải đi tù.</a:t>
            </a:r>
            <a:endParaRPr lang="en-US" sz="2400">
              <a:latin typeface="Times New Roman" panose="02020603050405020304" charset="0"/>
              <a:cs typeface="Times New Roman" panose="02020603050405020304" charset="0"/>
            </a:endParaRPr>
          </a:p>
        </p:txBody>
      </p:sp>
      <p:sp>
        <p:nvSpPr>
          <p:cNvPr id="3" name="Text Box 2"/>
          <p:cNvSpPr txBox="1"/>
          <p:nvPr/>
        </p:nvSpPr>
        <p:spPr>
          <a:xfrm>
            <a:off x="356870" y="3056890"/>
            <a:ext cx="11551920" cy="3784600"/>
          </a:xfrm>
          <a:prstGeom prst="rect">
            <a:avLst/>
          </a:prstGeom>
          <a:noFill/>
        </p:spPr>
        <p:txBody>
          <a:bodyPr wrap="square" rtlCol="0" anchor="t">
            <a:spAutoFit/>
          </a:bodyPr>
          <a:p>
            <a:pPr algn="just"/>
            <a:endParaRPr lang="en-US" sz="2400">
              <a:solidFill>
                <a:srgbClr val="FF0000"/>
              </a:solidFill>
              <a:latin typeface="Times New Roman" panose="02020603050405020304" charset="0"/>
              <a:cs typeface="Times New Roman" panose="02020603050405020304" charset="0"/>
            </a:endParaRPr>
          </a:p>
          <a:p>
            <a:pPr algn="just"/>
            <a:r>
              <a:rPr lang="en-US" sz="2400">
                <a:solidFill>
                  <a:srgbClr val="FF0000"/>
                </a:solidFill>
                <a:latin typeface="Times New Roman" panose="02020603050405020304" charset="0"/>
                <a:cs typeface="Times New Roman" panose="02020603050405020304" charset="0"/>
              </a:rPr>
              <a:t>Xem bói ra ma, quét nhà ra rác.</a:t>
            </a:r>
            <a:endParaRPr lang="en-US" sz="2400">
              <a:solidFill>
                <a:srgbClr val="FF0000"/>
              </a:solidFill>
              <a:latin typeface="Times New Roman" panose="02020603050405020304" charset="0"/>
              <a:cs typeface="Times New Roman" panose="02020603050405020304" charset="0"/>
            </a:endParaRPr>
          </a:p>
          <a:p>
            <a:pPr algn="just"/>
            <a:endParaRPr lang="en-US" sz="2400">
              <a:solidFill>
                <a:srgbClr val="FF0000"/>
              </a:solidFill>
              <a:latin typeface="Times New Roman" panose="02020603050405020304" charset="0"/>
              <a:cs typeface="Times New Roman" panose="02020603050405020304" charset="0"/>
            </a:endParaRPr>
          </a:p>
          <a:p>
            <a:pPr algn="just"/>
            <a:r>
              <a:rPr lang="en-US" sz="2400">
                <a:latin typeface="Times New Roman" panose="02020603050405020304" charset="0"/>
                <a:cs typeface="Times New Roman" panose="02020603050405020304" charset="0"/>
              </a:rPr>
              <a:t>Ý nghĩa:</a:t>
            </a:r>
            <a:endParaRPr lang="en-US" sz="2400">
              <a:latin typeface="Times New Roman" panose="02020603050405020304" charset="0"/>
              <a:cs typeface="Times New Roman" panose="02020603050405020304" charset="0"/>
            </a:endParaRPr>
          </a:p>
          <a:p>
            <a:pPr algn="just"/>
            <a:r>
              <a:rPr lang="en-US" sz="2400">
                <a:latin typeface="Times New Roman" panose="02020603050405020304" charset="0"/>
                <a:cs typeface="Times New Roman" panose="02020603050405020304" charset="0"/>
              </a:rPr>
              <a:t>Nhắc nhở chúng ta cần tỉnh táo trong bất cứ vấn đề gì. Theo đó là phê phán những người mê tín dị đoan. Đừng coi trọng việc bói toán và coi đó là chỗ dựa cho những bước đi của cuộc đời mình.</a:t>
            </a:r>
            <a:endParaRPr lang="en-US" sz="2400">
              <a:latin typeface="Times New Roman" panose="02020603050405020304" charset="0"/>
              <a:cs typeface="Times New Roman" panose="02020603050405020304" charset="0"/>
            </a:endParaRPr>
          </a:p>
          <a:p>
            <a:pPr algn="just"/>
            <a:r>
              <a:rPr lang="en-US" sz="2400">
                <a:latin typeface="Times New Roman" panose="02020603050405020304" charset="0"/>
                <a:cs typeface="Times New Roman" panose="02020603050405020304" charset="0"/>
              </a:rPr>
              <a:t>Những hành động nói xấu bới móc người khác, khi đã có chủ ý nói xấu thì kiểu gì cũng sẽ tìm ra những điểm hạn chế của họ, hoặc cố tình thêu dệt ra những điều không tốt của người đó để mà nói ra.</a:t>
            </a:r>
            <a:endParaRPr lang="en-US" sz="24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15000">
        <p:random/>
      </p:transition>
    </mc:Choice>
    <mc:Fallback>
      <p:transition spd="slow" advClick="0" advTm="1500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cons.png"/>
          <p:cNvPicPr>
            <a:picLocks noChangeAspect="1"/>
          </p:cNvPicPr>
          <p:nvPr/>
        </p:nvPicPr>
        <p:blipFill>
          <a:blip r:embed="rId1" cstate="print"/>
          <a:stretch>
            <a:fillRect/>
          </a:stretch>
        </p:blipFill>
        <p:spPr>
          <a:xfrm>
            <a:off x="1241659" y="2213647"/>
            <a:ext cx="9548261" cy="4499973"/>
          </a:xfrm>
          <a:prstGeom prst="rect">
            <a:avLst/>
          </a:prstGeom>
        </p:spPr>
      </p:pic>
      <p:pic>
        <p:nvPicPr>
          <p:cNvPr id="5" name="Picture 4" descr="cloud.png"/>
          <p:cNvPicPr>
            <a:picLocks noChangeAspect="1"/>
          </p:cNvPicPr>
          <p:nvPr/>
        </p:nvPicPr>
        <p:blipFill>
          <a:blip r:embed="rId2" cstate="print"/>
          <a:stretch>
            <a:fillRect/>
          </a:stretch>
        </p:blipFill>
        <p:spPr>
          <a:xfrm>
            <a:off x="3809808" y="3690198"/>
            <a:ext cx="4572383" cy="2636084"/>
          </a:xfrm>
          <a:prstGeom prst="rect">
            <a:avLst/>
          </a:prstGeom>
        </p:spPr>
      </p:pic>
      <p:grpSp>
        <p:nvGrpSpPr>
          <p:cNvPr id="3" name="组合 2"/>
          <p:cNvGrpSpPr/>
          <p:nvPr/>
        </p:nvGrpSpPr>
        <p:grpSpPr>
          <a:xfrm>
            <a:off x="4437744" y="3382954"/>
            <a:ext cx="3328128" cy="2117"/>
            <a:chOff x="3328308" y="2537215"/>
            <a:chExt cx="2496096" cy="1588"/>
          </a:xfrm>
        </p:grpSpPr>
        <p:cxnSp>
          <p:nvCxnSpPr>
            <p:cNvPr id="10" name="Straight Connector 9"/>
            <p:cNvCxnSpPr/>
            <p:nvPr/>
          </p:nvCxnSpPr>
          <p:spPr>
            <a:xfrm>
              <a:off x="3328308" y="2537215"/>
              <a:ext cx="1828800" cy="1588"/>
            </a:xfrm>
            <a:prstGeom prst="line">
              <a:avLst/>
            </a:prstGeom>
            <a:ln w="19050" cmpd="sng">
              <a:solidFill>
                <a:srgbClr val="ECE54F"/>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84324" y="2537215"/>
              <a:ext cx="640080" cy="1588"/>
            </a:xfrm>
            <a:prstGeom prst="line">
              <a:avLst/>
            </a:prstGeom>
            <a:ln w="19050" cmpd="sng">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5114679" y="2494051"/>
            <a:ext cx="1943504" cy="830997"/>
          </a:xfrm>
          <a:prstGeom prst="rect">
            <a:avLst/>
          </a:prstGeom>
          <a:noFill/>
        </p:spPr>
        <p:txBody>
          <a:bodyPr wrap="square" rtlCol="0">
            <a:spAutoFit/>
          </a:bodyPr>
          <a:lstStyle/>
          <a:p>
            <a:pPr algn="ctr"/>
            <a:endParaRPr lang="en-US" sz="4800" b="1" i="1">
              <a:solidFill>
                <a:schemeClr val="bg1"/>
              </a:solidFill>
              <a:latin typeface="Times New Roman" panose="02020603050405020304" charset="0"/>
              <a:cs typeface="Times New Roman" panose="02020603050405020304" charset="0"/>
            </a:endParaRPr>
          </a:p>
        </p:txBody>
      </p:sp>
      <p:sp>
        <p:nvSpPr>
          <p:cNvPr id="6" name="TextBox 5"/>
          <p:cNvSpPr txBox="1"/>
          <p:nvPr/>
        </p:nvSpPr>
        <p:spPr>
          <a:xfrm>
            <a:off x="4235155" y="4549877"/>
            <a:ext cx="3567267" cy="769441"/>
          </a:xfrm>
          <a:prstGeom prst="rect">
            <a:avLst/>
          </a:prstGeom>
          <a:noFill/>
        </p:spPr>
        <p:txBody>
          <a:bodyPr wrap="square" rtlCol="0">
            <a:spAutoFit/>
          </a:bodyPr>
          <a:lstStyle/>
          <a:p>
            <a:pPr algn="ctr"/>
            <a:r>
              <a:rPr lang="en-US" sz="4400" b="1" i="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WELCOME</a:t>
            </a:r>
            <a:endParaRPr lang="en-US" sz="4400" b="1" i="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pic>
        <p:nvPicPr>
          <p:cNvPr id="9" name="图片 17"/>
          <p:cNvPicPr>
            <a:picLocks noChangeAspect="1"/>
          </p:cNvPicPr>
          <p:nvPr/>
        </p:nvPicPr>
        <p:blipFill>
          <a:blip r:embed="rId3"/>
          <a:stretch>
            <a:fillRect/>
          </a:stretch>
        </p:blipFill>
        <p:spPr>
          <a:xfrm>
            <a:off x="1" y="279400"/>
            <a:ext cx="755969" cy="772227"/>
          </a:xfrm>
          <a:prstGeom prst="rect">
            <a:avLst/>
          </a:prstGeom>
        </p:spPr>
      </p:pic>
      <p:sp>
        <p:nvSpPr>
          <p:cNvPr id="2" name="Rectangle 1"/>
          <p:cNvSpPr/>
          <p:nvPr/>
        </p:nvSpPr>
        <p:spPr>
          <a:xfrm>
            <a:off x="1791019" y="279400"/>
            <a:ext cx="8609965" cy="2030095"/>
          </a:xfrm>
          <a:prstGeom prst="rect">
            <a:avLst/>
          </a:prstGeom>
          <a:solidFill>
            <a:schemeClr val="tx1"/>
          </a:solidFill>
        </p:spPr>
        <p:txBody>
          <a:bodyPr wrap="none" lIns="91440" tIns="45720" rIns="91440" bIns="45720">
            <a:spAutoFit/>
          </a:bodyPr>
          <a:lstStyle/>
          <a:p>
            <a:pPr algn="ctr"/>
            <a:r>
              <a:rPr lang="en-US" sz="5400" b="1">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charset="0"/>
                <a:cs typeface="Times New Roman" panose="02020603050405020304" charset="0"/>
              </a:rPr>
              <a:t>TRƯỜNG THCS VÂN ĐỒN</a:t>
            </a:r>
            <a:endParaRPr lang="en-US" sz="5400" b="1">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charset="0"/>
              <a:cs typeface="Times New Roman" panose="02020603050405020304" charset="0"/>
            </a:endParaRPr>
          </a:p>
          <a:p>
            <a:pPr algn="ctr"/>
            <a:r>
              <a:rPr lang="en-US" sz="3600" b="1" i="1" cap="none" spc="0">
                <a:ln w="12700">
                  <a:solidFill>
                    <a:schemeClr val="accent1"/>
                  </a:solidFill>
                  <a:prstDash val="solid"/>
                </a:ln>
                <a:solidFill>
                  <a:srgbClr val="00B050"/>
                </a:solidFill>
                <a:effectLst>
                  <a:outerShdw dist="38100" dir="2640000" algn="bl" rotWithShape="0">
                    <a:schemeClr val="accent1"/>
                  </a:outerShdw>
                </a:effectLst>
                <a:latin typeface="Times New Roman" panose="02020603050405020304" charset="0"/>
                <a:cs typeface="Times New Roman" panose="02020603050405020304" charset="0"/>
              </a:rPr>
              <a:t>TỔ: SỬ - ĐỊA – GDCD</a:t>
            </a:r>
            <a:endParaRPr lang="en-US" sz="3600" b="1" i="1" cap="none" spc="0">
              <a:ln w="12700">
                <a:solidFill>
                  <a:schemeClr val="accent1"/>
                </a:solidFill>
                <a:prstDash val="solid"/>
              </a:ln>
              <a:solidFill>
                <a:srgbClr val="00B050"/>
              </a:solidFill>
              <a:effectLst>
                <a:outerShdw dist="38100" dir="2640000" algn="bl" rotWithShape="0">
                  <a:schemeClr val="accent1"/>
                </a:outerShdw>
              </a:effectLst>
              <a:latin typeface="Times New Roman" panose="02020603050405020304" charset="0"/>
              <a:cs typeface="Times New Roman" panose="02020603050405020304" charset="0"/>
            </a:endParaRPr>
          </a:p>
          <a:p>
            <a:pPr algn="ctr"/>
            <a:r>
              <a:rPr lang="en-US" sz="3600" b="1" i="1" cap="none" spc="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charset="0"/>
                <a:cs typeface="Times New Roman" panose="02020603050405020304" charset="0"/>
              </a:rPr>
              <a:t> MÔN: GDCD 7</a:t>
            </a:r>
            <a:endParaRPr lang="en-US" sz="3600" b="1" i="1" cap="none" spc="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90000">
        <p:fade/>
      </p:transition>
    </mc:Choice>
    <mc:Fallback>
      <p:transition spd="med" advTm="9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22" presetClass="entr" presetSubtype="8" fill="hold" nodeType="withEffect">
                                  <p:stCondLst>
                                    <p:cond delay="75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53" presetClass="entr" presetSubtype="16"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wipe(down)">
                                      <p:cBhvr>
                                        <p:cTn id="25" dur="500"/>
                                        <p:tgtEl>
                                          <p:spTgt spid="2">
                                            <p:txEl>
                                              <p:pRg st="0" end="0"/>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wipe(down)">
                                      <p:cBhvr>
                                        <p:cTn id="28" dur="500"/>
                                        <p:tgtEl>
                                          <p:spTgt spid="2">
                                            <p:txEl>
                                              <p:pRg st="1" end="1"/>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wipe(down)">
                                      <p:cBhvr>
                                        <p:cTn id="3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4039892" y="80154"/>
            <a:ext cx="886635" cy="1213682"/>
            <a:chOff x="1795522" y="3189767"/>
            <a:chExt cx="886635" cy="1213682"/>
          </a:xfrm>
        </p:grpSpPr>
        <p:pic>
          <p:nvPicPr>
            <p:cNvPr id="25" name="图片 2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95522" y="3189767"/>
              <a:ext cx="521395" cy="777748"/>
            </a:xfrm>
            <a:prstGeom prst="rect">
              <a:avLst/>
            </a:prstGeom>
          </p:spPr>
        </p:pic>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0024" y="3997517"/>
              <a:ext cx="272133" cy="405932"/>
            </a:xfrm>
            <a:prstGeom prst="rect">
              <a:avLst/>
            </a:prstGeom>
          </p:spPr>
        </p:pic>
      </p:grpSp>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0239" y="-111105"/>
            <a:ext cx="1133810" cy="1691266"/>
          </a:xfrm>
          <a:prstGeom prst="rect">
            <a:avLst/>
          </a:prstGeom>
        </p:spPr>
      </p:pic>
      <p:sp>
        <p:nvSpPr>
          <p:cNvPr id="31" name="KSO_Shape"/>
          <p:cNvSpPr/>
          <p:nvPr/>
        </p:nvSpPr>
        <p:spPr bwMode="auto">
          <a:xfrm>
            <a:off x="1931811" y="371189"/>
            <a:ext cx="1905000" cy="1047750"/>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9pPr>
          </a:lstStyle>
          <a:p>
            <a:pPr algn="ctr">
              <a:defRPr/>
            </a:pPr>
            <a:endParaRPr lang="zh-CN" altLang="en-US" dirty="0">
              <a:solidFill>
                <a:srgbClr val="FFFFFF"/>
              </a:solidFill>
              <a:latin typeface="Montserrat" panose="00000500000000000000" charset="0"/>
              <a:ea typeface="Montserrat" panose="00000500000000000000" charset="0"/>
              <a:cs typeface="Montserrat" panose="00000500000000000000" charset="0"/>
            </a:endParaRPr>
          </a:p>
        </p:txBody>
      </p:sp>
      <p:sp>
        <p:nvSpPr>
          <p:cNvPr id="33" name="KSO_Shape"/>
          <p:cNvSpPr/>
          <p:nvPr/>
        </p:nvSpPr>
        <p:spPr bwMode="auto">
          <a:xfrm>
            <a:off x="5792591" y="107886"/>
            <a:ext cx="996042" cy="54782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9pPr>
          </a:lstStyle>
          <a:p>
            <a:pPr algn="ctr">
              <a:defRPr/>
            </a:pPr>
            <a:endParaRPr lang="zh-CN" altLang="en-US" dirty="0">
              <a:solidFill>
                <a:srgbClr val="FFFFFF"/>
              </a:solidFill>
              <a:latin typeface="Montserrat" panose="00000500000000000000" charset="0"/>
              <a:ea typeface="Montserrat" panose="00000500000000000000" charset="0"/>
              <a:cs typeface="Montserrat" panose="00000500000000000000" charset="0"/>
            </a:endParaRPr>
          </a:p>
        </p:txBody>
      </p:sp>
      <p:sp>
        <p:nvSpPr>
          <p:cNvPr id="34" name="KSO_Shape"/>
          <p:cNvSpPr/>
          <p:nvPr/>
        </p:nvSpPr>
        <p:spPr bwMode="auto">
          <a:xfrm>
            <a:off x="9599059" y="583990"/>
            <a:ext cx="996042" cy="54782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9pPr>
          </a:lstStyle>
          <a:p>
            <a:pPr algn="ctr">
              <a:defRPr/>
            </a:pPr>
            <a:endParaRPr lang="zh-CN" altLang="en-US" dirty="0">
              <a:solidFill>
                <a:srgbClr val="FFFFFF"/>
              </a:solidFill>
              <a:latin typeface="Montserrat" panose="00000500000000000000" charset="0"/>
              <a:ea typeface="Montserrat" panose="00000500000000000000" charset="0"/>
              <a:cs typeface="Montserrat" panose="00000500000000000000" charset="0"/>
            </a:endParaRPr>
          </a:p>
        </p:txBody>
      </p:sp>
      <p:sp>
        <p:nvSpPr>
          <p:cNvPr id="35" name="KSO_Shape"/>
          <p:cNvSpPr/>
          <p:nvPr/>
        </p:nvSpPr>
        <p:spPr bwMode="auto">
          <a:xfrm>
            <a:off x="132613" y="1094020"/>
            <a:ext cx="996042" cy="54782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9pPr>
          </a:lstStyle>
          <a:p>
            <a:pPr algn="ctr">
              <a:defRPr/>
            </a:pPr>
            <a:endParaRPr lang="zh-CN" altLang="en-US" dirty="0">
              <a:solidFill>
                <a:srgbClr val="FFFFFF"/>
              </a:solidFill>
              <a:latin typeface="Montserrat" panose="00000500000000000000" charset="0"/>
              <a:ea typeface="Montserrat" panose="00000500000000000000" charset="0"/>
              <a:cs typeface="Montserrat" panose="00000500000000000000" charset="0"/>
            </a:endParaRPr>
          </a:p>
        </p:txBody>
      </p:sp>
      <p:sp>
        <p:nvSpPr>
          <p:cNvPr id="36" name="KSO_Shape"/>
          <p:cNvSpPr/>
          <p:nvPr/>
        </p:nvSpPr>
        <p:spPr bwMode="auto">
          <a:xfrm>
            <a:off x="4438650" y="4989830"/>
            <a:ext cx="3404235" cy="1114425"/>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p:spPr>
        <p:style>
          <a:lnRef idx="2">
            <a:schemeClr val="dk1"/>
          </a:lnRef>
          <a:fillRef idx="1">
            <a:schemeClr val="lt1"/>
          </a:fillRef>
          <a:effectRef idx="0">
            <a:schemeClr val="dk1"/>
          </a:effectRef>
          <a:fontRef idx="minor">
            <a:schemeClr val="dk1"/>
          </a:fontRef>
        </p:style>
        <p:txBody>
          <a:bodyPr anchor="ctr">
            <a:scene3d>
              <a:camera prst="orthographicFront"/>
              <a:lightRig rig="soft" dir="t">
                <a:rot lat="0" lon="0" rev="15600000"/>
              </a:lightRig>
            </a:scene3d>
            <a:sp3d extrusionH="57150" prstMaterial="softEdge">
              <a:bevelT w="25400" h="38100"/>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9pPr>
          </a:lstStyle>
          <a:p>
            <a:pPr algn="ctr">
              <a:defRPr/>
            </a:pPr>
            <a:r>
              <a:rPr lang="en-US" altLang="zh-CN" sz="6000" dirty="0">
                <a:solidFill>
                  <a:schemeClr val="accent4"/>
                </a:solidFill>
                <a:latin typeface="Times New Roman" panose="02020603050405020304" charset="0"/>
                <a:ea typeface="Montserrat" panose="00000500000000000000" charset="0"/>
                <a:cs typeface="Times New Roman" panose="02020603050405020304" charset="0"/>
              </a:rPr>
              <a:t>T</a:t>
            </a:r>
            <a:r>
              <a:rPr lang="en-US" altLang="zh-CN" sz="6000" dirty="0">
                <a:solidFill>
                  <a:schemeClr val="accent4"/>
                </a:solidFill>
                <a:effectLst/>
                <a:latin typeface="Times New Roman" panose="02020603050405020304" charset="0"/>
                <a:ea typeface="Montserrat" panose="00000500000000000000" charset="0"/>
                <a:cs typeface="Times New Roman" panose="02020603050405020304" charset="0"/>
              </a:rPr>
              <a:t>IẾT 2</a:t>
            </a:r>
            <a:endParaRPr lang="en-US" altLang="zh-CN" sz="6000" dirty="0">
              <a:solidFill>
                <a:schemeClr val="accent4"/>
              </a:solidFill>
              <a:effectLst/>
              <a:latin typeface="Times New Roman" panose="02020603050405020304" charset="0"/>
              <a:ea typeface="Montserrat" panose="00000500000000000000" charset="0"/>
              <a:cs typeface="Times New Roman" panose="02020603050405020304" charset="0"/>
            </a:endParaRPr>
          </a:p>
        </p:txBody>
      </p:sp>
      <p:sp>
        <p:nvSpPr>
          <p:cNvPr id="20" name="文本框 4"/>
          <p:cNvSpPr txBox="1"/>
          <p:nvPr/>
        </p:nvSpPr>
        <p:spPr>
          <a:xfrm>
            <a:off x="1931811" y="2891242"/>
            <a:ext cx="9634510" cy="1938992"/>
          </a:xfrm>
          <a:prstGeom prst="rect">
            <a:avLst/>
          </a:prstGeom>
          <a:noFill/>
        </p:spPr>
        <p:txBody>
          <a:bodyPr wrap="square" rtlCol="0">
            <a:prstTxWarp prst="textDoubleWave1">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i="1" dirty="0">
                <a:ln w="19050">
                  <a:solidFill>
                    <a:schemeClr val="tx1"/>
                  </a:solidFill>
                </a:ln>
                <a:gradFill flip="none" rotWithShape="1">
                  <a:gsLst>
                    <a:gs pos="11000">
                      <a:schemeClr val="accent4">
                        <a:lumMod val="60000"/>
                        <a:lumOff val="40000"/>
                      </a:schemeClr>
                    </a:gs>
                    <a:gs pos="59000">
                      <a:srgbClr val="FC8A5D">
                        <a:shade val="67500"/>
                        <a:satMod val="115000"/>
                      </a:srgbClr>
                    </a:gs>
                    <a:gs pos="93000">
                      <a:srgbClr val="C00000"/>
                    </a:gs>
                  </a:gsLst>
                  <a:lin ang="5400000" scaled="1"/>
                  <a:tileRect/>
                </a:gradFill>
                <a:latin typeface="Times New Roman" panose="02020603050405020304" charset="0"/>
                <a:ea typeface="Montserrat" panose="00000500000000000000" charset="0"/>
                <a:cs typeface="Times New Roman" panose="02020603050405020304" charset="0"/>
              </a:rPr>
              <a:t>NGUYÊN NHÂN, HẬU QUẢ CỦA TỆ NẠN XÃ HỘI</a:t>
            </a:r>
            <a:endParaRPr lang="en-US" sz="5400" b="1" i="1" dirty="0">
              <a:ln w="19050">
                <a:solidFill>
                  <a:schemeClr val="tx1"/>
                </a:solidFill>
              </a:ln>
              <a:gradFill flip="none" rotWithShape="1">
                <a:gsLst>
                  <a:gs pos="11000">
                    <a:schemeClr val="accent4">
                      <a:lumMod val="60000"/>
                      <a:lumOff val="40000"/>
                    </a:schemeClr>
                  </a:gs>
                  <a:gs pos="59000">
                    <a:srgbClr val="FC8A5D">
                      <a:shade val="67500"/>
                      <a:satMod val="115000"/>
                    </a:srgbClr>
                  </a:gs>
                  <a:gs pos="93000">
                    <a:srgbClr val="C00000"/>
                  </a:gs>
                </a:gsLst>
                <a:lin ang="5400000" scaled="1"/>
                <a:tileRect/>
              </a:gradFill>
              <a:latin typeface="Times New Roman" panose="02020603050405020304" charset="0"/>
              <a:ea typeface="Montserrat" panose="00000500000000000000" charset="0"/>
              <a:cs typeface="Times New Roman" panose="02020603050405020304" charset="0"/>
            </a:endParaRPr>
          </a:p>
        </p:txBody>
      </p:sp>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387" y="1418938"/>
            <a:ext cx="1520515" cy="2268101"/>
          </a:xfrm>
          <a:prstGeom prst="rect">
            <a:avLst/>
          </a:prstGeom>
        </p:spPr>
      </p:pic>
      <p:sp>
        <p:nvSpPr>
          <p:cNvPr id="16" name="文本框 15"/>
          <p:cNvSpPr txBox="1"/>
          <p:nvPr/>
        </p:nvSpPr>
        <p:spPr>
          <a:xfrm>
            <a:off x="5584452" y="1873774"/>
            <a:ext cx="2259330" cy="922020"/>
          </a:xfrm>
          <a:prstGeom prst="rect">
            <a:avLst/>
          </a:prstGeom>
          <a:noFill/>
        </p:spPr>
        <p:txBody>
          <a:bodyPr wrap="none" rtlCol="0">
            <a:spAutoFit/>
          </a:bodyPr>
          <a:lstStyle/>
          <a:p>
            <a:r>
              <a:rPr lang="en-US" altLang="zh-CN" sz="5400" b="1" i="1" dirty="0">
                <a:solidFill>
                  <a:srgbClr val="FF5655"/>
                </a:solidFill>
                <a:latin typeface="Times New Roman" panose="02020603050405020304" charset="0"/>
                <a:ea typeface="inpin heiti" panose="00000500000000000000" pitchFamily="2" charset="-122"/>
                <a:cs typeface="Times New Roman" panose="02020603050405020304" charset="0"/>
                <a:sym typeface="inpin heiti" panose="00000500000000000000" pitchFamily="2" charset="-122"/>
              </a:rPr>
              <a:t>BÀI 10</a:t>
            </a:r>
            <a:endParaRPr lang="en-US" altLang="zh-CN" sz="5400" b="1" i="1" dirty="0">
              <a:solidFill>
                <a:srgbClr val="FF5655"/>
              </a:solidFill>
              <a:latin typeface="Times New Roman" panose="02020603050405020304" charset="0"/>
              <a:ea typeface="inpin heiti" panose="00000500000000000000" pitchFamily="2" charset="-122"/>
              <a:cs typeface="Times New Roman" panose="02020603050405020304" charset="0"/>
              <a:sym typeface="inpin heiti"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500" fill="hold"/>
                                        <p:tgtEl>
                                          <p:spTgt spid="35"/>
                                        </p:tgtEl>
                                        <p:attrNameLst>
                                          <p:attrName>ppt_x</p:attrName>
                                        </p:attrNameLst>
                                      </p:cBhvr>
                                      <p:tavLst>
                                        <p:tav tm="0">
                                          <p:val>
                                            <p:strVal val="0-#ppt_w/2"/>
                                          </p:val>
                                        </p:tav>
                                        <p:tav tm="100000">
                                          <p:val>
                                            <p:strVal val="#ppt_x"/>
                                          </p:val>
                                        </p:tav>
                                      </p:tavLst>
                                    </p:anim>
                                    <p:anim calcmode="lin" valueType="num">
                                      <p:cBhvr additive="base">
                                        <p:cTn id="8" dur="15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500" fill="hold"/>
                                        <p:tgtEl>
                                          <p:spTgt spid="31"/>
                                        </p:tgtEl>
                                        <p:attrNameLst>
                                          <p:attrName>ppt_x</p:attrName>
                                        </p:attrNameLst>
                                      </p:cBhvr>
                                      <p:tavLst>
                                        <p:tav tm="0">
                                          <p:val>
                                            <p:strVal val="0-#ppt_w/2"/>
                                          </p:val>
                                        </p:tav>
                                        <p:tav tm="100000">
                                          <p:val>
                                            <p:strVal val="#ppt_x"/>
                                          </p:val>
                                        </p:tav>
                                      </p:tavLst>
                                    </p:anim>
                                    <p:anim calcmode="lin" valueType="num">
                                      <p:cBhvr additive="base">
                                        <p:cTn id="12" dur="1500" fill="hold"/>
                                        <p:tgtEl>
                                          <p:spTgt spid="31"/>
                                        </p:tgtEl>
                                        <p:attrNameLst>
                                          <p:attrName>ppt_y</p:attrName>
                                        </p:attrNameLst>
                                      </p:cBhvr>
                                      <p:tavLst>
                                        <p:tav tm="0">
                                          <p:val>
                                            <p:strVal val="#ppt_y"/>
                                          </p:val>
                                        </p:tav>
                                        <p:tav tm="100000">
                                          <p:val>
                                            <p:strVal val="#ppt_y"/>
                                          </p:val>
                                        </p:tav>
                                      </p:tavLst>
                                    </p:anim>
                                  </p:childTnLst>
                                </p:cTn>
                              </p:par>
                              <p:par>
                                <p:cTn id="13" presetID="10" presetClass="entr" presetSubtype="0" fill="hold" grpId="1"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500"/>
                                        <p:tgtEl>
                                          <p:spTgt spid="31"/>
                                        </p:tgtEl>
                                      </p:cBhvr>
                                    </p:animEffect>
                                  </p:childTnLst>
                                </p:cTn>
                              </p:par>
                              <p:par>
                                <p:cTn id="16" presetID="2" presetClass="entr" presetSubtype="8" fill="hold" grpId="0" nodeType="withEffect">
                                  <p:stCondLst>
                                    <p:cond delay="50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1500" fill="hold"/>
                                        <p:tgtEl>
                                          <p:spTgt spid="33"/>
                                        </p:tgtEl>
                                        <p:attrNameLst>
                                          <p:attrName>ppt_x</p:attrName>
                                        </p:attrNameLst>
                                      </p:cBhvr>
                                      <p:tavLst>
                                        <p:tav tm="0">
                                          <p:val>
                                            <p:strVal val="0-#ppt_w/2"/>
                                          </p:val>
                                        </p:tav>
                                        <p:tav tm="100000">
                                          <p:val>
                                            <p:strVal val="#ppt_x"/>
                                          </p:val>
                                        </p:tav>
                                      </p:tavLst>
                                    </p:anim>
                                    <p:anim calcmode="lin" valueType="num">
                                      <p:cBhvr additive="base">
                                        <p:cTn id="19" dur="1500" fill="hold"/>
                                        <p:tgtEl>
                                          <p:spTgt spid="33"/>
                                        </p:tgtEl>
                                        <p:attrNameLst>
                                          <p:attrName>ppt_y</p:attrName>
                                        </p:attrNameLst>
                                      </p:cBhvr>
                                      <p:tavLst>
                                        <p:tav tm="0">
                                          <p:val>
                                            <p:strVal val="#ppt_y"/>
                                          </p:val>
                                        </p:tav>
                                        <p:tav tm="100000">
                                          <p:val>
                                            <p:strVal val="#ppt_y"/>
                                          </p:val>
                                        </p:tav>
                                      </p:tavLst>
                                    </p:anim>
                                  </p:childTnLst>
                                </p:cTn>
                              </p:par>
                              <p:par>
                                <p:cTn id="20" presetID="10" presetClass="entr" presetSubtype="0" fill="hold" grpId="1" nodeType="withEffect">
                                  <p:stCondLst>
                                    <p:cond delay="50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500"/>
                                        <p:tgtEl>
                                          <p:spTgt spid="33"/>
                                        </p:tgtEl>
                                      </p:cBhvr>
                                    </p:animEffect>
                                  </p:childTnLst>
                                </p:cTn>
                              </p:par>
                              <p:par>
                                <p:cTn id="23" presetID="2" presetClass="entr" presetSubtype="8" fill="hold" grpId="0" nodeType="withEffect">
                                  <p:stCondLst>
                                    <p:cond delay="50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1500" fill="hold"/>
                                        <p:tgtEl>
                                          <p:spTgt spid="36"/>
                                        </p:tgtEl>
                                        <p:attrNameLst>
                                          <p:attrName>ppt_x</p:attrName>
                                        </p:attrNameLst>
                                      </p:cBhvr>
                                      <p:tavLst>
                                        <p:tav tm="0">
                                          <p:val>
                                            <p:strVal val="0-#ppt_w/2"/>
                                          </p:val>
                                        </p:tav>
                                        <p:tav tm="100000">
                                          <p:val>
                                            <p:strVal val="#ppt_x"/>
                                          </p:val>
                                        </p:tav>
                                      </p:tavLst>
                                    </p:anim>
                                    <p:anim calcmode="lin" valueType="num">
                                      <p:cBhvr additive="base">
                                        <p:cTn id="26" dur="1500" fill="hold"/>
                                        <p:tgtEl>
                                          <p:spTgt spid="36"/>
                                        </p:tgtEl>
                                        <p:attrNameLst>
                                          <p:attrName>ppt_y</p:attrName>
                                        </p:attrNameLst>
                                      </p:cBhvr>
                                      <p:tavLst>
                                        <p:tav tm="0">
                                          <p:val>
                                            <p:strVal val="#ppt_y"/>
                                          </p:val>
                                        </p:tav>
                                        <p:tav tm="100000">
                                          <p:val>
                                            <p:strVal val="#ppt_y"/>
                                          </p:val>
                                        </p:tav>
                                      </p:tavLst>
                                    </p:anim>
                                  </p:childTnLst>
                                </p:cTn>
                              </p:par>
                              <p:par>
                                <p:cTn id="27" presetID="10" presetClass="entr" presetSubtype="0" fill="hold" grpId="1" nodeType="withEffect">
                                  <p:stCondLst>
                                    <p:cond delay="50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500"/>
                                        <p:tgtEl>
                                          <p:spTgt spid="36"/>
                                        </p:tgtEl>
                                      </p:cBhvr>
                                    </p:animEffect>
                                  </p:childTnLst>
                                </p:cTn>
                              </p:par>
                              <p:par>
                                <p:cTn id="30" presetID="2" presetClass="entr" presetSubtype="8"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additive="base">
                                        <p:cTn id="32" dur="1500" fill="hold"/>
                                        <p:tgtEl>
                                          <p:spTgt spid="34"/>
                                        </p:tgtEl>
                                        <p:attrNameLst>
                                          <p:attrName>ppt_x</p:attrName>
                                        </p:attrNameLst>
                                      </p:cBhvr>
                                      <p:tavLst>
                                        <p:tav tm="0">
                                          <p:val>
                                            <p:strVal val="0-#ppt_w/2"/>
                                          </p:val>
                                        </p:tav>
                                        <p:tav tm="100000">
                                          <p:val>
                                            <p:strVal val="#ppt_x"/>
                                          </p:val>
                                        </p:tav>
                                      </p:tavLst>
                                    </p:anim>
                                    <p:anim calcmode="lin" valueType="num">
                                      <p:cBhvr additive="base">
                                        <p:cTn id="33" dur="1500" fill="hold"/>
                                        <p:tgtEl>
                                          <p:spTgt spid="34"/>
                                        </p:tgtEl>
                                        <p:attrNameLst>
                                          <p:attrName>ppt_y</p:attrName>
                                        </p:attrNameLst>
                                      </p:cBhvr>
                                      <p:tavLst>
                                        <p:tav tm="0">
                                          <p:val>
                                            <p:strVal val="#ppt_y"/>
                                          </p:val>
                                        </p:tav>
                                        <p:tav tm="100000">
                                          <p:val>
                                            <p:strVal val="#ppt_y"/>
                                          </p:val>
                                        </p:tav>
                                      </p:tavLst>
                                    </p:anim>
                                  </p:childTnLst>
                                </p:cTn>
                              </p:par>
                              <p:par>
                                <p:cTn id="34" presetID="10" presetClass="entr" presetSubtype="0" fill="hold" grpId="1"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1500"/>
                                        <p:tgtEl>
                                          <p:spTgt spid="34"/>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1250"/>
                                        <p:tgtEl>
                                          <p:spTgt spid="35"/>
                                        </p:tgtEl>
                                      </p:cBhvr>
                                    </p:animEffect>
                                  </p:childTnLst>
                                </p:cTn>
                              </p:par>
                              <p:par>
                                <p:cTn id="40" presetID="42" presetClass="entr" presetSubtype="0" fill="hold" nodeType="withEffect">
                                  <p:stCondLst>
                                    <p:cond delay="200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225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1000" fill="hold"/>
                                        <p:tgtEl>
                                          <p:spTgt spid="28"/>
                                        </p:tgtEl>
                                        <p:attrNameLst>
                                          <p:attrName>ppt_y</p:attrName>
                                        </p:attrNameLst>
                                      </p:cBhvr>
                                      <p:tavLst>
                                        <p:tav tm="0">
                                          <p:val>
                                            <p:strVal val="#ppt_y+.1"/>
                                          </p:val>
                                        </p:tav>
                                        <p:tav tm="100000">
                                          <p:val>
                                            <p:strVal val="#ppt_y"/>
                                          </p:val>
                                        </p:tav>
                                      </p:tavLst>
                                    </p:anim>
                                  </p:childTnLst>
                                </p:cTn>
                              </p:par>
                            </p:childTnLst>
                          </p:cTn>
                        </p:par>
                        <p:par>
                          <p:cTn id="50" fill="hold">
                            <p:stCondLst>
                              <p:cond delay="1500"/>
                            </p:stCondLst>
                            <p:childTnLst>
                              <p:par>
                                <p:cTn id="51" presetID="37" presetClass="entr" presetSubtype="0"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900" decel="100000" fill="hold"/>
                                        <p:tgtEl>
                                          <p:spTgt spid="3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57" presetID="53" presetClass="entr" presetSubtype="16"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1000" fill="hold"/>
                                        <p:tgtEl>
                                          <p:spTgt spid="30"/>
                                        </p:tgtEl>
                                        <p:attrNameLst>
                                          <p:attrName>ppt_w</p:attrName>
                                        </p:attrNameLst>
                                      </p:cBhvr>
                                      <p:tavLst>
                                        <p:tav tm="0">
                                          <p:val>
                                            <p:fltVal val="0"/>
                                          </p:val>
                                        </p:tav>
                                        <p:tav tm="100000">
                                          <p:val>
                                            <p:strVal val="#ppt_w"/>
                                          </p:val>
                                        </p:tav>
                                      </p:tavLst>
                                    </p:anim>
                                    <p:anim calcmode="lin" valueType="num">
                                      <p:cBhvr>
                                        <p:cTn id="60" dur="1000" fill="hold"/>
                                        <p:tgtEl>
                                          <p:spTgt spid="30"/>
                                        </p:tgtEl>
                                        <p:attrNameLst>
                                          <p:attrName>ppt_h</p:attrName>
                                        </p:attrNameLst>
                                      </p:cBhvr>
                                      <p:tavLst>
                                        <p:tav tm="0">
                                          <p:val>
                                            <p:fltVal val="0"/>
                                          </p:val>
                                        </p:tav>
                                        <p:tav tm="100000">
                                          <p:val>
                                            <p:strVal val="#ppt_h"/>
                                          </p:val>
                                        </p:tav>
                                      </p:tavLst>
                                    </p:anim>
                                    <p:animEffect transition="in" filter="fade">
                                      <p:cBhvr>
                                        <p:cTn id="61" dur="1000"/>
                                        <p:tgtEl>
                                          <p:spTgt spid="30"/>
                                        </p:tgtEl>
                                      </p:cBhvr>
                                    </p:animEffect>
                                  </p:childTnLst>
                                </p:cTn>
                              </p:par>
                            </p:childTnLst>
                          </p:cTn>
                        </p:par>
                        <p:par>
                          <p:cTn id="62" fill="hold">
                            <p:stCondLst>
                              <p:cond delay="2500"/>
                            </p:stCondLst>
                            <p:childTnLst>
                              <p:par>
                                <p:cTn id="63" presetID="26" presetClass="emph" presetSubtype="0" fill="hold" nodeType="afterEffect">
                                  <p:stCondLst>
                                    <p:cond delay="0"/>
                                  </p:stCondLst>
                                  <p:childTnLst>
                                    <p:animEffect transition="out" filter="fade">
                                      <p:cBhvr>
                                        <p:cTn id="64" dur="500" tmFilter="0, 0; .2, .5; .8, .5; 1, 0"/>
                                        <p:tgtEl>
                                          <p:spTgt spid="30"/>
                                        </p:tgtEl>
                                      </p:cBhvr>
                                    </p:animEffect>
                                    <p:animScale>
                                      <p:cBhvr>
                                        <p:cTn id="65" dur="250" autoRev="1" fill="hold"/>
                                        <p:tgtEl>
                                          <p:spTgt spid="30"/>
                                        </p:tgtEl>
                                      </p:cBhvr>
                                      <p:by x="105000" y="105000"/>
                                    </p:animScale>
                                  </p:childTnLst>
                                </p:cTn>
                              </p:par>
                            </p:childTnLst>
                          </p:cTn>
                        </p:par>
                        <p:par>
                          <p:cTn id="66" fill="hold">
                            <p:stCondLst>
                              <p:cond delay="3000"/>
                            </p:stCondLst>
                            <p:childTnLst>
                              <p:par>
                                <p:cTn id="67" presetID="26" presetClass="emph" presetSubtype="0" fill="hold" nodeType="afterEffect">
                                  <p:stCondLst>
                                    <p:cond delay="0"/>
                                  </p:stCondLst>
                                  <p:childTnLst>
                                    <p:animEffect transition="out" filter="fade">
                                      <p:cBhvr>
                                        <p:cTn id="68" dur="500" tmFilter="0, 0; .2, .5; .8, .5; 1, 0"/>
                                        <p:tgtEl>
                                          <p:spTgt spid="30"/>
                                        </p:tgtEl>
                                      </p:cBhvr>
                                    </p:animEffect>
                                    <p:animScale>
                                      <p:cBhvr>
                                        <p:cTn id="69" dur="250" autoRev="1" fill="hold"/>
                                        <p:tgtEl>
                                          <p:spTgt spid="30"/>
                                        </p:tgtEl>
                                      </p:cBhvr>
                                      <p:by x="105000" y="105000"/>
                                    </p:animScale>
                                  </p:childTnLst>
                                </p:cTn>
                              </p:par>
                            </p:childTnLst>
                          </p:cTn>
                        </p:par>
                        <p:par>
                          <p:cTn id="70" fill="hold">
                            <p:stCondLst>
                              <p:cond delay="3500"/>
                            </p:stCondLst>
                            <p:childTnLst>
                              <p:par>
                                <p:cTn id="71" presetID="26" presetClass="emph" presetSubtype="0" fill="hold" nodeType="afterEffect">
                                  <p:stCondLst>
                                    <p:cond delay="0"/>
                                  </p:stCondLst>
                                  <p:childTnLst>
                                    <p:animEffect transition="out" filter="fade">
                                      <p:cBhvr>
                                        <p:cTn id="72" dur="500" tmFilter="0, 0; .2, .5; .8, .5; 1, 0"/>
                                        <p:tgtEl>
                                          <p:spTgt spid="30"/>
                                        </p:tgtEl>
                                      </p:cBhvr>
                                    </p:animEffect>
                                    <p:animScale>
                                      <p:cBhvr>
                                        <p:cTn id="73" dur="250" autoRev="1" fill="hold"/>
                                        <p:tgtEl>
                                          <p:spTgt spid="30"/>
                                        </p:tgtEl>
                                      </p:cBhvr>
                                      <p:by x="105000" y="105000"/>
                                    </p:animScale>
                                  </p:childTnLst>
                                </p:cTn>
                              </p:par>
                            </p:childTnLst>
                          </p:cTn>
                        </p:par>
                        <p:par>
                          <p:cTn id="74" fill="hold">
                            <p:stCondLst>
                              <p:cond delay="4000"/>
                            </p:stCondLst>
                            <p:childTnLst>
                              <p:par>
                                <p:cTn id="75" presetID="26" presetClass="emph" presetSubtype="0" fill="hold" nodeType="afterEffect">
                                  <p:stCondLst>
                                    <p:cond delay="0"/>
                                  </p:stCondLst>
                                  <p:childTnLst>
                                    <p:animEffect transition="out" filter="fade">
                                      <p:cBhvr>
                                        <p:cTn id="76" dur="500" tmFilter="0, 0; .2, .5; .8, .5; 1, 0"/>
                                        <p:tgtEl>
                                          <p:spTgt spid="30"/>
                                        </p:tgtEl>
                                      </p:cBhvr>
                                    </p:animEffect>
                                    <p:animScale>
                                      <p:cBhvr>
                                        <p:cTn id="77" dur="250" autoRev="1" fill="hold"/>
                                        <p:tgtEl>
                                          <p:spTgt spid="30"/>
                                        </p:tgtEl>
                                      </p:cBhvr>
                                      <p:by x="105000" y="105000"/>
                                    </p:animScale>
                                  </p:childTnLst>
                                </p:cTn>
                              </p:par>
                            </p:childTnLst>
                          </p:cTn>
                        </p:par>
                        <p:par>
                          <p:cTn id="78" fill="hold">
                            <p:stCondLst>
                              <p:cond delay="4500"/>
                            </p:stCondLst>
                            <p:childTnLst>
                              <p:par>
                                <p:cTn id="79" presetID="26" presetClass="emph" presetSubtype="0" fill="hold" nodeType="afterEffect">
                                  <p:stCondLst>
                                    <p:cond delay="0"/>
                                  </p:stCondLst>
                                  <p:childTnLst>
                                    <p:animEffect transition="out" filter="fade">
                                      <p:cBhvr>
                                        <p:cTn id="80" dur="500" tmFilter="0, 0; .2, .5; .8, .5; 1, 0"/>
                                        <p:tgtEl>
                                          <p:spTgt spid="30"/>
                                        </p:tgtEl>
                                      </p:cBhvr>
                                    </p:animEffect>
                                    <p:animScale>
                                      <p:cBhvr>
                                        <p:cTn id="81" dur="250" autoRev="1" fill="hold"/>
                                        <p:tgtEl>
                                          <p:spTgt spid="30"/>
                                        </p:tgtEl>
                                      </p:cBhvr>
                                      <p:by x="105000" y="105000"/>
                                    </p:animScale>
                                  </p:childTnLst>
                                </p:cTn>
                              </p:par>
                              <p:par>
                                <p:cTn id="82" presetID="26" presetClass="entr" presetSubtype="0" fill="hold" grpId="0" nodeType="with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wipe(down)">
                                      <p:cBhvr>
                                        <p:cTn id="84" dur="580">
                                          <p:stCondLst>
                                            <p:cond delay="0"/>
                                          </p:stCondLst>
                                        </p:cTn>
                                        <p:tgtEl>
                                          <p:spTgt spid="20"/>
                                        </p:tgtEl>
                                      </p:cBhvr>
                                    </p:animEffect>
                                    <p:anim calcmode="lin" valueType="num">
                                      <p:cBhvr>
                                        <p:cTn id="85"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90" dur="26">
                                          <p:stCondLst>
                                            <p:cond delay="650"/>
                                          </p:stCondLst>
                                        </p:cTn>
                                        <p:tgtEl>
                                          <p:spTgt spid="20"/>
                                        </p:tgtEl>
                                      </p:cBhvr>
                                      <p:to x="100000" y="60000"/>
                                    </p:animScale>
                                    <p:animScale>
                                      <p:cBhvr>
                                        <p:cTn id="91" dur="166" decel="50000">
                                          <p:stCondLst>
                                            <p:cond delay="676"/>
                                          </p:stCondLst>
                                        </p:cTn>
                                        <p:tgtEl>
                                          <p:spTgt spid="20"/>
                                        </p:tgtEl>
                                      </p:cBhvr>
                                      <p:to x="100000" y="100000"/>
                                    </p:animScale>
                                    <p:animScale>
                                      <p:cBhvr>
                                        <p:cTn id="92" dur="26">
                                          <p:stCondLst>
                                            <p:cond delay="1312"/>
                                          </p:stCondLst>
                                        </p:cTn>
                                        <p:tgtEl>
                                          <p:spTgt spid="20"/>
                                        </p:tgtEl>
                                      </p:cBhvr>
                                      <p:to x="100000" y="80000"/>
                                    </p:animScale>
                                    <p:animScale>
                                      <p:cBhvr>
                                        <p:cTn id="93" dur="166" decel="50000">
                                          <p:stCondLst>
                                            <p:cond delay="1338"/>
                                          </p:stCondLst>
                                        </p:cTn>
                                        <p:tgtEl>
                                          <p:spTgt spid="20"/>
                                        </p:tgtEl>
                                      </p:cBhvr>
                                      <p:to x="100000" y="100000"/>
                                    </p:animScale>
                                    <p:animScale>
                                      <p:cBhvr>
                                        <p:cTn id="94" dur="26">
                                          <p:stCondLst>
                                            <p:cond delay="1642"/>
                                          </p:stCondLst>
                                        </p:cTn>
                                        <p:tgtEl>
                                          <p:spTgt spid="20"/>
                                        </p:tgtEl>
                                      </p:cBhvr>
                                      <p:to x="100000" y="90000"/>
                                    </p:animScale>
                                    <p:animScale>
                                      <p:cBhvr>
                                        <p:cTn id="95" dur="166" decel="50000">
                                          <p:stCondLst>
                                            <p:cond delay="1668"/>
                                          </p:stCondLst>
                                        </p:cTn>
                                        <p:tgtEl>
                                          <p:spTgt spid="20"/>
                                        </p:tgtEl>
                                      </p:cBhvr>
                                      <p:to x="100000" y="100000"/>
                                    </p:animScale>
                                    <p:animScale>
                                      <p:cBhvr>
                                        <p:cTn id="96" dur="26">
                                          <p:stCondLst>
                                            <p:cond delay="1808"/>
                                          </p:stCondLst>
                                        </p:cTn>
                                        <p:tgtEl>
                                          <p:spTgt spid="20"/>
                                        </p:tgtEl>
                                      </p:cBhvr>
                                      <p:to x="100000" y="95000"/>
                                    </p:animScale>
                                    <p:animScale>
                                      <p:cBhvr>
                                        <p:cTn id="97"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31" grpId="1" bldLvl="0" animBg="1"/>
      <p:bldP spid="33" grpId="0" bldLvl="0" animBg="1"/>
      <p:bldP spid="33" grpId="1" bldLvl="0" animBg="1"/>
      <p:bldP spid="34" grpId="0" bldLvl="0" animBg="1"/>
      <p:bldP spid="34" grpId="1" bldLvl="0" animBg="1"/>
      <p:bldP spid="35" grpId="0" bldLvl="0" animBg="1"/>
      <p:bldP spid="35" grpId="1" bldLvl="0" animBg="1"/>
      <p:bldP spid="36" grpId="0" bldLvl="0" animBg="1"/>
      <p:bldP spid="36" grpId="1" bldLvl="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850245" y="750570"/>
            <a:ext cx="685165" cy="1022350"/>
          </a:xfrm>
          <a:prstGeom prst="rect">
            <a:avLst/>
          </a:prstGeom>
        </p:spPr>
      </p:pic>
      <p:pic>
        <p:nvPicPr>
          <p:cNvPr id="6" name="Picture 5"/>
          <p:cNvPicPr>
            <a:picLocks noChangeAspect="1"/>
          </p:cNvPicPr>
          <p:nvPr/>
        </p:nvPicPr>
        <p:blipFill>
          <a:blip r:embed="rId2">
            <a:duotone>
              <a:schemeClr val="accent6">
                <a:shade val="45000"/>
                <a:satMod val="135000"/>
              </a:schemeClr>
              <a:prstClr val="white"/>
            </a:duotone>
          </a:blip>
          <a:stretch>
            <a:fillRect/>
          </a:stretch>
        </p:blipFill>
        <p:spPr>
          <a:xfrm>
            <a:off x="5968867" y="4893339"/>
            <a:ext cx="828941" cy="828941"/>
          </a:xfrm>
          <a:prstGeom prst="rect">
            <a:avLst/>
          </a:prstGeom>
        </p:spPr>
      </p:pic>
      <p:sp>
        <p:nvSpPr>
          <p:cNvPr id="3" name="Rectangles 2"/>
          <p:cNvSpPr/>
          <p:nvPr/>
        </p:nvSpPr>
        <p:spPr>
          <a:xfrm>
            <a:off x="2781935" y="2829560"/>
            <a:ext cx="6343650" cy="1198880"/>
          </a:xfrm>
          <a:prstGeom prst="rect">
            <a:avLst/>
          </a:prstGeom>
          <a:solidFill>
            <a:schemeClr val="bg1"/>
          </a:solidFill>
          <a:ln>
            <a:noFill/>
          </a:ln>
        </p:spPr>
        <p:txBody>
          <a:bodyPr wrap="square" rtlCol="0" anchor="t">
            <a:spAutoFit/>
          </a:bodyPr>
          <a:p>
            <a:pPr algn="ctr"/>
            <a:r>
              <a:rPr lang="en-US" altLang="zh-CN" sz="7200" b="1" i="1">
                <a:ln w="12700" cmpd="sng">
                  <a:solidFill>
                    <a:schemeClr val="accent4"/>
                  </a:solidFill>
                  <a:prstDash val="solid"/>
                </a:ln>
                <a:solidFill>
                  <a:srgbClr val="FF0000"/>
                </a:solidFill>
                <a:effectLst/>
                <a:latin typeface="Times New Roman" panose="02020603050405020304" charset="0"/>
                <a:cs typeface="Times New Roman" panose="02020603050405020304" charset="0"/>
              </a:rPr>
              <a:t>LUYỆN  TẬP</a:t>
            </a:r>
            <a:endParaRPr lang="en-US" altLang="zh-CN" sz="7200" b="1" i="1">
              <a:ln w="12700" cmpd="sng">
                <a:solidFill>
                  <a:schemeClr val="accent4"/>
                </a:solidFill>
                <a:prstDash val="solid"/>
              </a:ln>
              <a:solidFill>
                <a:srgbClr val="FF0000"/>
              </a:solidFill>
              <a:effectLst/>
              <a:latin typeface="Times New Roman" panose="02020603050405020304" charset="0"/>
              <a:cs typeface="Times New Roman" panose="02020603050405020304" charset="0"/>
            </a:endParaRPr>
          </a:p>
        </p:txBody>
      </p:sp>
      <p:pic>
        <p:nvPicPr>
          <p:cNvPr id="4"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36575" y="160655"/>
            <a:ext cx="738505" cy="1102360"/>
          </a:xfrm>
          <a:prstGeom prst="rect">
            <a:avLst/>
          </a:prstGeom>
        </p:spPr>
      </p:pic>
      <p:pic>
        <p:nvPicPr>
          <p:cNvPr id="5"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862820" y="4221480"/>
            <a:ext cx="822325" cy="1226820"/>
          </a:xfrm>
          <a:prstGeom prst="rect">
            <a:avLst/>
          </a:prstGeom>
        </p:spPr>
      </p:pic>
      <p:pic>
        <p:nvPicPr>
          <p:cNvPr id="7"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29585" y="1061085"/>
            <a:ext cx="738505" cy="1102360"/>
          </a:xfrm>
          <a:prstGeom prst="rect">
            <a:avLst/>
          </a:prstGeom>
        </p:spPr>
      </p:pic>
    </p:spTree>
    <p:custDataLst>
      <p:tags r:id="rId3"/>
    </p:custDataLst>
  </p:cSld>
  <p:clrMapOvr>
    <a:masterClrMapping/>
  </p:clrMapOvr>
  <p:transition spd="slow" advClick="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6" presetClass="emph" presetSubtype="0" fill="hold" nodeType="after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cTn>
                              </p:par>
                              <p:par>
                                <p:cTn id="15" presetID="37"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900" decel="100000" fill="hold"/>
                                        <p:tgtEl>
                                          <p:spTgt spid="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26" presetClass="emph" presetSubtype="0" fill="hold" nodeType="afterEffect">
                                  <p:stCondLst>
                                    <p:cond delay="0"/>
                                  </p:stCondLst>
                                  <p:childTnLst>
                                    <p:animEffect transition="out" filter="fade">
                                      <p:cBhvr>
                                        <p:cTn id="23" dur="500" tmFilter="0, 0; .2, .5; .8, .5; 1, 0"/>
                                        <p:tgtEl>
                                          <p:spTgt spid="4"/>
                                        </p:tgtEl>
                                      </p:cBhvr>
                                    </p:animEffect>
                                    <p:animScale>
                                      <p:cBhvr>
                                        <p:cTn id="24" dur="250" autoRev="1" fill="hold"/>
                                        <p:tgtEl>
                                          <p:spTgt spid="4"/>
                                        </p:tgtEl>
                                      </p:cBhvr>
                                      <p:by x="105000" y="105000"/>
                                    </p:animScale>
                                  </p:childTnLst>
                                </p:cTn>
                              </p:par>
                              <p:par>
                                <p:cTn id="25" presetID="37"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900" decel="100000" fill="hold"/>
                                        <p:tgtEl>
                                          <p:spTgt spid="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31" fill="hold">
                            <p:stCondLst>
                              <p:cond delay="2000"/>
                            </p:stCondLst>
                            <p:childTnLst>
                              <p:par>
                                <p:cTn id="32" presetID="26" presetClass="emph" presetSubtype="0" fill="hold" nodeType="afterEffect">
                                  <p:stCondLst>
                                    <p:cond delay="0"/>
                                  </p:stCondLst>
                                  <p:childTnLst>
                                    <p:animEffect transition="out" filter="fade">
                                      <p:cBhvr>
                                        <p:cTn id="33" dur="500" tmFilter="0, 0; .2, .5; .8, .5; 1, 0"/>
                                        <p:tgtEl>
                                          <p:spTgt spid="5"/>
                                        </p:tgtEl>
                                      </p:cBhvr>
                                    </p:animEffect>
                                    <p:animScale>
                                      <p:cBhvr>
                                        <p:cTn id="34" dur="250" autoRev="1" fill="hold"/>
                                        <p:tgtEl>
                                          <p:spTgt spid="5"/>
                                        </p:tgtEl>
                                      </p:cBhvr>
                                      <p:by x="105000" y="105000"/>
                                    </p:animScale>
                                  </p:childTnLst>
                                </p:cTn>
                              </p:par>
                              <p:par>
                                <p:cTn id="35" presetID="37"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900" decel="100000" fill="hold"/>
                                        <p:tgtEl>
                                          <p:spTgt spid="7"/>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1" fill="hold">
                            <p:stCondLst>
                              <p:cond delay="2500"/>
                            </p:stCondLst>
                            <p:childTnLst>
                              <p:par>
                                <p:cTn id="42" presetID="26" presetClass="emph" presetSubtype="0" fill="hold" nodeType="afterEffect">
                                  <p:stCondLst>
                                    <p:cond delay="0"/>
                                  </p:stCondLst>
                                  <p:childTnLst>
                                    <p:animEffect transition="out" filter="fade">
                                      <p:cBhvr>
                                        <p:cTn id="43" dur="500" tmFilter="0, 0; .2, .5; .8, .5; 1, 0"/>
                                        <p:tgtEl>
                                          <p:spTgt spid="7"/>
                                        </p:tgtEl>
                                      </p:cBhvr>
                                    </p:animEffect>
                                    <p:animScale>
                                      <p:cBhvr>
                                        <p:cTn id="44"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5" descr="4b323909ac51321961af65c8f53037c8"/>
          <p:cNvPicPr>
            <a:picLocks noChangeAspect="1"/>
          </p:cNvPicPr>
          <p:nvPr/>
        </p:nvPicPr>
        <p:blipFill>
          <a:blip r:embed="rId1">
            <a:extLst>
              <a:ext uri="{BEBA8EAE-BF5A-486C-A8C5-ECC9F3942E4B}">
                <a14:imgProps xmlns:a14="http://schemas.microsoft.com/office/drawing/2010/main">
                  <a14:imgLayer r:embed="rId2">
                    <a14:imgEffect>
                      <a14:saturation sat="300000"/>
                    </a14:imgEffect>
                  </a14:imgLayer>
                </a14:imgProps>
              </a:ext>
            </a:extLst>
          </a:blip>
          <a:stretch>
            <a:fillRect/>
          </a:stretch>
        </p:blipFill>
        <p:spPr>
          <a:xfrm>
            <a:off x="0" y="1174750"/>
            <a:ext cx="12081510" cy="5537200"/>
          </a:xfrm>
          <a:prstGeom prst="rect">
            <a:avLst/>
          </a:prstGeom>
        </p:spPr>
      </p:pic>
      <p:sp>
        <p:nvSpPr>
          <p:cNvPr id="3" name="Content Placeholder 2"/>
          <p:cNvSpPr txBox="1"/>
          <p:nvPr/>
        </p:nvSpPr>
        <p:spPr>
          <a:xfrm>
            <a:off x="1423332" y="2572768"/>
            <a:ext cx="6693209" cy="23933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charset="0"/>
                <a:ea typeface="Montserrat" panose="00000500000000000000" charset="0"/>
                <a:cs typeface="Montserrat" panose="00000500000000000000"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charset="0"/>
                <a:ea typeface="Montserrat" panose="00000500000000000000" charset="0"/>
                <a:cs typeface="Montserrat" panose="00000500000000000000"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charset="0"/>
                <a:ea typeface="Montserrat" panose="00000500000000000000" charset="0"/>
                <a:cs typeface="Montserrat" panose="00000500000000000000"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charset="0"/>
                <a:ea typeface="Montserrat" panose="00000500000000000000" charset="0"/>
                <a:cs typeface="Montserrat" panose="00000500000000000000"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charset="0"/>
                <a:ea typeface="Montserrat" panose="00000500000000000000" charset="0"/>
                <a:cs typeface="Montserrat" panose="0000050000000000000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200000"/>
              </a:lnSpc>
              <a:buFont typeface="Arial" panose="020B0604020202020204" pitchFamily="34" charset="0"/>
              <a:buNone/>
            </a:pP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Tổ</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chức</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đánh</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bạc</a:t>
            </a:r>
            <a:r>
              <a:rPr lang="en-US" sz="2400" dirty="0">
                <a:latin typeface="Times New Roman" panose="02020603050405020304" charset="0"/>
                <a:cs typeface="Times New Roman" panose="02020603050405020304" charset="0"/>
              </a:rPr>
              <a:t>;</a:t>
            </a:r>
            <a:endParaRPr lang="en-US" sz="2400" dirty="0">
              <a:latin typeface="Times New Roman" panose="02020603050405020304" charset="0"/>
              <a:cs typeface="Times New Roman" panose="02020603050405020304" charset="0"/>
            </a:endParaRPr>
          </a:p>
          <a:p>
            <a:pPr marL="0" indent="0" algn="just">
              <a:lnSpc>
                <a:spcPct val="200000"/>
              </a:lnSpc>
              <a:buFont typeface="Arial" panose="020B0604020202020204" pitchFamily="34" charset="0"/>
              <a:buNone/>
            </a:pP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Trốn</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học</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thường</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xuyên</a:t>
            </a:r>
            <a:r>
              <a:rPr lang="en-US" sz="2400" dirty="0">
                <a:latin typeface="Times New Roman" panose="02020603050405020304" charset="0"/>
                <a:cs typeface="Times New Roman" panose="02020603050405020304" charset="0"/>
              </a:rPr>
              <a:t>;</a:t>
            </a:r>
            <a:endParaRPr lang="en-US" sz="2400" dirty="0">
              <a:latin typeface="Times New Roman" panose="02020603050405020304" charset="0"/>
              <a:cs typeface="Times New Roman" panose="02020603050405020304" charset="0"/>
            </a:endParaRPr>
          </a:p>
          <a:p>
            <a:pPr marL="0" indent="0" algn="just">
              <a:lnSpc>
                <a:spcPct val="200000"/>
              </a:lnSpc>
              <a:buFont typeface="Arial" panose="020B0604020202020204" pitchFamily="34" charset="0"/>
              <a:buNone/>
            </a:pP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Sử</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dụng</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thuốc</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lá</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điện</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tử</a:t>
            </a:r>
            <a:r>
              <a:rPr lang="en-US" sz="2400" dirty="0">
                <a:latin typeface="Times New Roman" panose="02020603050405020304" charset="0"/>
                <a:cs typeface="Times New Roman" panose="02020603050405020304" charset="0"/>
              </a:rPr>
              <a:t>;</a:t>
            </a:r>
            <a:endParaRPr lang="en-US" sz="2400" dirty="0">
              <a:latin typeface="Times New Roman" panose="02020603050405020304" charset="0"/>
              <a:cs typeface="Times New Roman" panose="02020603050405020304" charset="0"/>
            </a:endParaRPr>
          </a:p>
        </p:txBody>
      </p:sp>
      <p:sp>
        <p:nvSpPr>
          <p:cNvPr id="4" name="TextBox 3"/>
          <p:cNvSpPr txBox="1"/>
          <p:nvPr/>
        </p:nvSpPr>
        <p:spPr>
          <a:xfrm>
            <a:off x="2329815" y="420370"/>
            <a:ext cx="7533005" cy="460375"/>
          </a:xfrm>
          <a:prstGeom prst="rect">
            <a:avLst/>
          </a:prstGeom>
          <a:solidFill>
            <a:schemeClr val="bg1"/>
          </a:solidFill>
          <a:ln>
            <a:noFill/>
          </a:ln>
        </p:spPr>
        <p:txBody>
          <a:bodyPr wrap="square">
            <a:spAutoFit/>
          </a:bodyPr>
          <a:lstStyle/>
          <a:p>
            <a:pPr marL="0" indent="0">
              <a:buFont typeface="Arial" panose="020B0604020202020204" pitchFamily="34" charset="0"/>
              <a:buNone/>
            </a:pPr>
            <a:r>
              <a:rPr lang="en-US" sz="2400" b="1" i="1" dirty="0">
                <a:solidFill>
                  <a:srgbClr val="FF0000"/>
                </a:solidFill>
                <a:latin typeface="Times New Roman" panose="02020603050405020304" charset="0"/>
                <a:cs typeface="Times New Roman" panose="02020603050405020304" charset="0"/>
              </a:rPr>
              <a:t>Theo </a:t>
            </a:r>
            <a:r>
              <a:rPr lang="en-US" sz="2400" b="1" i="1" dirty="0" err="1">
                <a:solidFill>
                  <a:srgbClr val="FF0000"/>
                </a:solidFill>
                <a:latin typeface="Times New Roman" panose="02020603050405020304" charset="0"/>
                <a:cs typeface="Times New Roman" panose="02020603050405020304" charset="0"/>
              </a:rPr>
              <a:t>em</a:t>
            </a:r>
            <a:r>
              <a:rPr lang="en-US" sz="2400" b="1" i="1" dirty="0">
                <a:solidFill>
                  <a:srgbClr val="FF0000"/>
                </a:solidFill>
                <a:latin typeface="Times New Roman" panose="02020603050405020304" charset="0"/>
                <a:cs typeface="Times New Roman" panose="02020603050405020304" charset="0"/>
              </a:rPr>
              <a:t>, </a:t>
            </a:r>
            <a:r>
              <a:rPr lang="en-US" sz="2400" b="1" i="1" dirty="0" err="1">
                <a:solidFill>
                  <a:srgbClr val="FF0000"/>
                </a:solidFill>
                <a:latin typeface="Times New Roman" panose="02020603050405020304" charset="0"/>
                <a:cs typeface="Times New Roman" panose="02020603050405020304" charset="0"/>
              </a:rPr>
              <a:t>hành</a:t>
            </a:r>
            <a:r>
              <a:rPr lang="en-US" sz="2400" b="1" i="1" dirty="0">
                <a:solidFill>
                  <a:srgbClr val="FF0000"/>
                </a:solidFill>
                <a:latin typeface="Times New Roman" panose="02020603050405020304" charset="0"/>
                <a:cs typeface="Times New Roman" panose="02020603050405020304" charset="0"/>
              </a:rPr>
              <a:t> vi </a:t>
            </a:r>
            <a:r>
              <a:rPr lang="en-US" sz="2400" b="1" i="1" dirty="0" err="1">
                <a:solidFill>
                  <a:srgbClr val="FF0000"/>
                </a:solidFill>
                <a:latin typeface="Times New Roman" panose="02020603050405020304" charset="0"/>
                <a:cs typeface="Times New Roman" panose="02020603050405020304" charset="0"/>
              </a:rPr>
              <a:t>nào</a:t>
            </a:r>
            <a:r>
              <a:rPr lang="en-US" sz="2400" b="1" i="1" dirty="0">
                <a:solidFill>
                  <a:srgbClr val="FF0000"/>
                </a:solidFill>
                <a:latin typeface="Times New Roman" panose="02020603050405020304" charset="0"/>
                <a:cs typeface="Times New Roman" panose="02020603050405020304" charset="0"/>
              </a:rPr>
              <a:t> </a:t>
            </a:r>
            <a:r>
              <a:rPr lang="en-US" sz="2400" b="1" i="1" dirty="0" err="1">
                <a:solidFill>
                  <a:srgbClr val="FF0000"/>
                </a:solidFill>
                <a:latin typeface="Times New Roman" panose="02020603050405020304" charset="0"/>
                <a:cs typeface="Times New Roman" panose="02020603050405020304" charset="0"/>
              </a:rPr>
              <a:t>dưới</a:t>
            </a:r>
            <a:r>
              <a:rPr lang="en-US" sz="2400" b="1" i="1" dirty="0">
                <a:solidFill>
                  <a:srgbClr val="FF0000"/>
                </a:solidFill>
                <a:latin typeface="Times New Roman" panose="02020603050405020304" charset="0"/>
                <a:cs typeface="Times New Roman" panose="02020603050405020304" charset="0"/>
              </a:rPr>
              <a:t> </a:t>
            </a:r>
            <a:r>
              <a:rPr lang="en-US" sz="2400" b="1" i="1" dirty="0" err="1">
                <a:solidFill>
                  <a:srgbClr val="FF0000"/>
                </a:solidFill>
                <a:latin typeface="Times New Roman" panose="02020603050405020304" charset="0"/>
                <a:cs typeface="Times New Roman" panose="02020603050405020304" charset="0"/>
              </a:rPr>
              <a:t>đây</a:t>
            </a:r>
            <a:r>
              <a:rPr lang="en-US" sz="2400" b="1" i="1" dirty="0">
                <a:solidFill>
                  <a:srgbClr val="FF0000"/>
                </a:solidFill>
                <a:latin typeface="Times New Roman" panose="02020603050405020304" charset="0"/>
                <a:cs typeface="Times New Roman" panose="02020603050405020304" charset="0"/>
              </a:rPr>
              <a:t> là </a:t>
            </a:r>
            <a:r>
              <a:rPr lang="en-US" sz="2400" b="1" i="1" dirty="0" err="1">
                <a:solidFill>
                  <a:srgbClr val="FF0000"/>
                </a:solidFill>
                <a:latin typeface="Times New Roman" panose="02020603050405020304" charset="0"/>
                <a:cs typeface="Times New Roman" panose="02020603050405020304" charset="0"/>
              </a:rPr>
              <a:t>tệ</a:t>
            </a:r>
            <a:r>
              <a:rPr lang="en-US" sz="2400" b="1" i="1" dirty="0">
                <a:solidFill>
                  <a:srgbClr val="FF0000"/>
                </a:solidFill>
                <a:latin typeface="Times New Roman" panose="02020603050405020304" charset="0"/>
                <a:cs typeface="Times New Roman" panose="02020603050405020304" charset="0"/>
              </a:rPr>
              <a:t> </a:t>
            </a:r>
            <a:r>
              <a:rPr lang="en-US" sz="2400" b="1" i="1" dirty="0" err="1">
                <a:solidFill>
                  <a:srgbClr val="FF0000"/>
                </a:solidFill>
                <a:latin typeface="Times New Roman" panose="02020603050405020304" charset="0"/>
                <a:cs typeface="Times New Roman" panose="02020603050405020304" charset="0"/>
              </a:rPr>
              <a:t>nạn</a:t>
            </a:r>
            <a:r>
              <a:rPr lang="en-US" sz="2400" b="1" i="1" dirty="0">
                <a:solidFill>
                  <a:srgbClr val="FF0000"/>
                </a:solidFill>
                <a:latin typeface="Times New Roman" panose="02020603050405020304" charset="0"/>
                <a:cs typeface="Times New Roman" panose="02020603050405020304" charset="0"/>
              </a:rPr>
              <a:t> </a:t>
            </a:r>
            <a:r>
              <a:rPr lang="en-US" sz="2400" b="1" i="1" dirty="0" err="1">
                <a:solidFill>
                  <a:srgbClr val="FF0000"/>
                </a:solidFill>
                <a:latin typeface="Times New Roman" panose="02020603050405020304" charset="0"/>
                <a:cs typeface="Times New Roman" panose="02020603050405020304" charset="0"/>
              </a:rPr>
              <a:t>xã</a:t>
            </a:r>
            <a:r>
              <a:rPr lang="en-US" sz="2400" b="1" i="1" dirty="0">
                <a:solidFill>
                  <a:srgbClr val="FF0000"/>
                </a:solidFill>
                <a:latin typeface="Times New Roman" panose="02020603050405020304" charset="0"/>
                <a:cs typeface="Times New Roman" panose="02020603050405020304" charset="0"/>
              </a:rPr>
              <a:t> </a:t>
            </a:r>
            <a:r>
              <a:rPr lang="en-US" sz="2400" b="1" i="1" dirty="0" err="1">
                <a:solidFill>
                  <a:srgbClr val="FF0000"/>
                </a:solidFill>
                <a:latin typeface="Times New Roman" panose="02020603050405020304" charset="0"/>
                <a:cs typeface="Times New Roman" panose="02020603050405020304" charset="0"/>
              </a:rPr>
              <a:t>hội</a:t>
            </a:r>
            <a:r>
              <a:rPr lang="en-US" sz="2400" b="1" i="1" dirty="0">
                <a:solidFill>
                  <a:srgbClr val="FF0000"/>
                </a:solidFill>
                <a:latin typeface="Times New Roman" panose="02020603050405020304" charset="0"/>
                <a:cs typeface="Times New Roman" panose="02020603050405020304" charset="0"/>
              </a:rPr>
              <a:t>? Vì </a:t>
            </a:r>
            <a:r>
              <a:rPr lang="en-US" sz="2400" b="1" i="1" dirty="0" err="1">
                <a:solidFill>
                  <a:srgbClr val="FF0000"/>
                </a:solidFill>
                <a:latin typeface="Times New Roman" panose="02020603050405020304" charset="0"/>
                <a:cs typeface="Times New Roman" panose="02020603050405020304" charset="0"/>
              </a:rPr>
              <a:t>sao</a:t>
            </a:r>
            <a:r>
              <a:rPr lang="en-US" sz="2400" b="1" i="1" dirty="0">
                <a:solidFill>
                  <a:srgbClr val="FF0000"/>
                </a:solidFill>
                <a:latin typeface="Times New Roman" panose="02020603050405020304" charset="0"/>
                <a:cs typeface="Times New Roman" panose="02020603050405020304" charset="0"/>
              </a:rPr>
              <a:t>?</a:t>
            </a:r>
            <a:endParaRPr lang="en-US" sz="2400" b="1" i="1" dirty="0">
              <a:solidFill>
                <a:srgbClr val="FF0000"/>
              </a:solidFill>
              <a:latin typeface="Times New Roman" panose="02020603050405020304" charset="0"/>
              <a:cs typeface="Times New Roman" panose="02020603050405020304" charset="0"/>
            </a:endParaRPr>
          </a:p>
        </p:txBody>
      </p:sp>
      <p:sp>
        <p:nvSpPr>
          <p:cNvPr id="6" name="Content Placeholder 2"/>
          <p:cNvSpPr txBox="1"/>
          <p:nvPr/>
        </p:nvSpPr>
        <p:spPr>
          <a:xfrm>
            <a:off x="6931033" y="3417913"/>
            <a:ext cx="4665839" cy="17476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charset="0"/>
                <a:ea typeface="Montserrat" panose="00000500000000000000" charset="0"/>
                <a:cs typeface="Montserrat" panose="00000500000000000000"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charset="0"/>
                <a:ea typeface="Montserrat" panose="00000500000000000000" charset="0"/>
                <a:cs typeface="Montserrat" panose="00000500000000000000"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charset="0"/>
                <a:ea typeface="Montserrat" panose="00000500000000000000" charset="0"/>
                <a:cs typeface="Montserrat" panose="00000500000000000000"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charset="0"/>
                <a:ea typeface="Montserrat" panose="00000500000000000000" charset="0"/>
                <a:cs typeface="Montserrat" panose="00000500000000000000"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charset="0"/>
                <a:ea typeface="Montserrat" panose="00000500000000000000" charset="0"/>
                <a:cs typeface="Montserrat" panose="0000050000000000000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en-US" sz="2400" dirty="0">
                <a:latin typeface="Times New Roman" panose="02020603050405020304" charset="0"/>
                <a:cs typeface="Times New Roman" panose="02020603050405020304" charset="0"/>
              </a:rPr>
              <a:t>- Gian </a:t>
            </a:r>
            <a:r>
              <a:rPr lang="en-US" sz="2400" dirty="0" err="1">
                <a:latin typeface="Times New Roman" panose="02020603050405020304" charset="0"/>
                <a:cs typeface="Times New Roman" panose="02020603050405020304" charset="0"/>
              </a:rPr>
              <a:t>lận</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trong</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thi</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cử</a:t>
            </a:r>
            <a:r>
              <a:rPr lang="en-US" sz="2400" dirty="0">
                <a:latin typeface="Times New Roman" panose="02020603050405020304" charset="0"/>
                <a:cs typeface="Times New Roman" panose="02020603050405020304" charset="0"/>
              </a:rPr>
              <a:t>;</a:t>
            </a:r>
            <a:endParaRPr lang="en-US" sz="2400" dirty="0">
              <a:latin typeface="Times New Roman" panose="02020603050405020304" charset="0"/>
              <a:cs typeface="Times New Roman" panose="02020603050405020304" charset="0"/>
            </a:endParaRPr>
          </a:p>
          <a:p>
            <a:pPr marL="0" indent="0">
              <a:lnSpc>
                <a:spcPct val="200000"/>
              </a:lnSpc>
              <a:buFont typeface="Arial" panose="020B0604020202020204" pitchFamily="34" charset="0"/>
              <a:buNone/>
            </a:pP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Cá</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độ</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bóng</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đá</a:t>
            </a:r>
            <a:r>
              <a:rPr lang="en-US" sz="2400" dirty="0">
                <a:latin typeface="Times New Roman" panose="02020603050405020304" charset="0"/>
                <a:cs typeface="Times New Roman" panose="02020603050405020304" charset="0"/>
              </a:rPr>
              <a:t>.</a:t>
            </a:r>
            <a:endParaRPr lang="en-US" sz="2400" dirty="0">
              <a:latin typeface="Times New Roman" panose="02020603050405020304" charset="0"/>
              <a:cs typeface="Times New Roman" panose="02020603050405020304" charset="0"/>
            </a:endParaRPr>
          </a:p>
        </p:txBody>
      </p:sp>
      <p:pic>
        <p:nvPicPr>
          <p:cNvPr id="7"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0105" y="67097"/>
            <a:ext cx="1630009" cy="1485472"/>
          </a:xfrm>
          <a:prstGeom prst="rect">
            <a:avLst/>
          </a:prstGeom>
        </p:spPr>
      </p:pic>
      <p:pic>
        <p:nvPicPr>
          <p:cNvPr id="8" name="图片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9744" y="2944331"/>
            <a:ext cx="354450" cy="528722"/>
          </a:xfrm>
          <a:prstGeom prst="rect">
            <a:avLst/>
          </a:prstGeom>
        </p:spPr>
      </p:pic>
      <p:pic>
        <p:nvPicPr>
          <p:cNvPr id="9" name="图片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9744" y="3902867"/>
            <a:ext cx="354450" cy="528722"/>
          </a:xfrm>
          <a:prstGeom prst="rect">
            <a:avLst/>
          </a:prstGeom>
        </p:spPr>
      </p:pic>
      <p:pic>
        <p:nvPicPr>
          <p:cNvPr id="10" name="图片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9744" y="4914253"/>
            <a:ext cx="354450" cy="528722"/>
          </a:xfrm>
          <a:prstGeom prst="rect">
            <a:avLst/>
          </a:prstGeom>
        </p:spPr>
      </p:pic>
      <p:pic>
        <p:nvPicPr>
          <p:cNvPr id="11" name="图片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7445" y="3818718"/>
            <a:ext cx="354450" cy="528722"/>
          </a:xfrm>
          <a:prstGeom prst="rect">
            <a:avLst/>
          </a:prstGeom>
        </p:spPr>
      </p:pic>
      <p:pic>
        <p:nvPicPr>
          <p:cNvPr id="12" name="图片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7445" y="4764033"/>
            <a:ext cx="354450" cy="528722"/>
          </a:xfrm>
          <a:prstGeom prst="rect">
            <a:avLst/>
          </a:prstGeom>
        </p:spPr>
      </p:pic>
      <p:pic>
        <p:nvPicPr>
          <p:cNvPr id="65" name="PA_图片 3"/>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23265" y="1031875"/>
            <a:ext cx="1229360" cy="12020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15000">
        <p14:ferris dir="l"/>
      </p:transition>
    </mc:Choice>
    <mc:Fallback>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par>
                                <p:cTn id="23" presetID="55" presetClass="entr" presetSubtype="0" fill="hold" nodeType="withEffect">
                                  <p:stCondLst>
                                    <p:cond delay="0"/>
                                  </p:stCondLst>
                                  <p:childTnLst>
                                    <p:set>
                                      <p:cBhvr>
                                        <p:cTn id="24" dur="1" fill="hold">
                                          <p:stCondLst>
                                            <p:cond delay="0"/>
                                          </p:stCondLst>
                                        </p:cTn>
                                        <p:tgtEl>
                                          <p:spTgt spid="65"/>
                                        </p:tgtEl>
                                        <p:attrNameLst>
                                          <p:attrName>style.visibility</p:attrName>
                                        </p:attrNameLst>
                                      </p:cBhvr>
                                      <p:to>
                                        <p:strVal val="visible"/>
                                      </p:to>
                                    </p:set>
                                    <p:anim calcmode="lin" valueType="num">
                                      <p:cBhvr>
                                        <p:cTn id="25" dur="1000" fill="hold"/>
                                        <p:tgtEl>
                                          <p:spTgt spid="65"/>
                                        </p:tgtEl>
                                        <p:attrNameLst>
                                          <p:attrName>ppt_w</p:attrName>
                                        </p:attrNameLst>
                                      </p:cBhvr>
                                      <p:tavLst>
                                        <p:tav tm="0">
                                          <p:val>
                                            <p:strVal val="#ppt_w*0.70"/>
                                          </p:val>
                                        </p:tav>
                                        <p:tav tm="100000">
                                          <p:val>
                                            <p:strVal val="#ppt_w"/>
                                          </p:val>
                                        </p:tav>
                                      </p:tavLst>
                                    </p:anim>
                                    <p:anim calcmode="lin" valueType="num">
                                      <p:cBhvr>
                                        <p:cTn id="26" dur="1000" fill="hold"/>
                                        <p:tgtEl>
                                          <p:spTgt spid="65"/>
                                        </p:tgtEl>
                                        <p:attrNameLst>
                                          <p:attrName>ppt_h</p:attrName>
                                        </p:attrNameLst>
                                      </p:cBhvr>
                                      <p:tavLst>
                                        <p:tav tm="0">
                                          <p:val>
                                            <p:strVal val="#ppt_h"/>
                                          </p:val>
                                        </p:tav>
                                        <p:tav tm="100000">
                                          <p:val>
                                            <p:strVal val="#ppt_h"/>
                                          </p:val>
                                        </p:tav>
                                      </p:tavLst>
                                    </p:anim>
                                    <p:animEffect transition="in" filter="fade">
                                      <p:cBhvr>
                                        <p:cTn id="27" dur="1000"/>
                                        <p:tgtEl>
                                          <p:spTgt spid="65"/>
                                        </p:tgtEl>
                                      </p:cBhvr>
                                    </p:animEffect>
                                  </p:childTnLst>
                                </p:cTn>
                              </p:par>
                            </p:childTnLst>
                          </p:cTn>
                        </p:par>
                        <p:par>
                          <p:cTn id="28" fill="hold">
                            <p:stCondLst>
                              <p:cond delay="0"/>
                            </p:stCondLst>
                            <p:childTnLst>
                              <p:par>
                                <p:cTn id="29" presetID="26" presetClass="emph" presetSubtype="0" fill="hold" nodeType="afterEffect">
                                  <p:stCondLst>
                                    <p:cond delay="0"/>
                                  </p:stCondLst>
                                  <p:childTnLst>
                                    <p:animEffect transition="out" filter="fade">
                                      <p:cBhvr>
                                        <p:cTn id="30" dur="500" tmFilter="0, 0; .2, .5; .8, .5; 1, 0"/>
                                        <p:tgtEl>
                                          <p:spTgt spid="65"/>
                                        </p:tgtEl>
                                      </p:cBhvr>
                                    </p:animEffect>
                                    <p:animScale>
                                      <p:cBhvr>
                                        <p:cTn id="31" dur="250" autoRev="1" fill="hold"/>
                                        <p:tgtEl>
                                          <p:spTgt spid="65"/>
                                        </p:tgtEl>
                                      </p:cBhvr>
                                      <p:by x="105000" y="105000"/>
                                    </p:animScale>
                                  </p:childTnLst>
                                </p:cTn>
                              </p:par>
                            </p:childTnLst>
                          </p:cTn>
                        </p:par>
                        <p:par>
                          <p:cTn id="32" fill="hold">
                            <p:stCondLst>
                              <p:cond delay="500"/>
                            </p:stCondLst>
                            <p:childTnLst>
                              <p:par>
                                <p:cTn id="33" presetID="26" presetClass="emph" presetSubtype="0" fill="hold" nodeType="afterEffect">
                                  <p:stCondLst>
                                    <p:cond delay="0"/>
                                  </p:stCondLst>
                                  <p:childTnLst>
                                    <p:animEffect transition="out" filter="fade">
                                      <p:cBhvr>
                                        <p:cTn id="34" dur="500" tmFilter="0, 0; .2, .5; .8, .5; 1, 0"/>
                                        <p:tgtEl>
                                          <p:spTgt spid="65"/>
                                        </p:tgtEl>
                                      </p:cBhvr>
                                    </p:animEffect>
                                    <p:animScale>
                                      <p:cBhvr>
                                        <p:cTn id="35" dur="250" autoRev="1" fill="hold"/>
                                        <p:tgtEl>
                                          <p:spTgt spid="65"/>
                                        </p:tgtEl>
                                      </p:cBhvr>
                                      <p:by x="105000" y="105000"/>
                                    </p:animScale>
                                  </p:childTnLst>
                                </p:cTn>
                              </p:par>
                            </p:childTnLst>
                          </p:cTn>
                        </p:par>
                        <p:par>
                          <p:cTn id="36" fill="hold">
                            <p:stCondLst>
                              <p:cond delay="1000"/>
                            </p:stCondLst>
                            <p:childTnLst>
                              <p:par>
                                <p:cTn id="37" presetID="26" presetClass="emph" presetSubtype="0" fill="hold" nodeType="afterEffect">
                                  <p:stCondLst>
                                    <p:cond delay="0"/>
                                  </p:stCondLst>
                                  <p:childTnLst>
                                    <p:animEffect transition="out" filter="fade">
                                      <p:cBhvr>
                                        <p:cTn id="38" dur="500" tmFilter="0, 0; .2, .5; .8, .5; 1, 0"/>
                                        <p:tgtEl>
                                          <p:spTgt spid="65"/>
                                        </p:tgtEl>
                                      </p:cBhvr>
                                    </p:animEffect>
                                    <p:animScale>
                                      <p:cBhvr>
                                        <p:cTn id="39" dur="250" autoRev="1" fill="hold"/>
                                        <p:tgtEl>
                                          <p:spTgt spid="6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sp>
        <p:nvSpPr>
          <p:cNvPr id="4" name="Content Placeholder 2"/>
          <p:cNvSpPr txBox="1"/>
          <p:nvPr/>
        </p:nvSpPr>
        <p:spPr>
          <a:xfrm>
            <a:off x="526415" y="2055495"/>
            <a:ext cx="7759700" cy="3112770"/>
          </a:xfrm>
          <a:prstGeom prst="rect">
            <a:avLst/>
          </a:prstGeom>
          <a:solidFill>
            <a:schemeClr val="accent6">
              <a:lumMod val="60000"/>
              <a:lumOff val="40000"/>
            </a:schemeClr>
          </a:solidFill>
          <a:ln w="57150">
            <a:solidFill>
              <a:schemeClr val="accent4"/>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charset="0"/>
                <a:ea typeface="Montserrat" panose="00000500000000000000" charset="0"/>
                <a:cs typeface="Montserrat" panose="00000500000000000000"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charset="0"/>
                <a:ea typeface="Montserrat" panose="00000500000000000000" charset="0"/>
                <a:cs typeface="Montserrat" panose="00000500000000000000"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charset="0"/>
                <a:ea typeface="Montserrat" panose="00000500000000000000" charset="0"/>
                <a:cs typeface="Montserrat" panose="00000500000000000000"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charset="0"/>
                <a:ea typeface="Montserrat" panose="00000500000000000000" charset="0"/>
                <a:cs typeface="Montserrat" panose="00000500000000000000"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charset="0"/>
                <a:ea typeface="Montserrat" panose="00000500000000000000" charset="0"/>
                <a:cs typeface="Montserrat" panose="0000050000000000000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en-US" sz="2000" dirty="0">
                <a:latin typeface="Times New Roman" panose="02020603050405020304" charset="0"/>
                <a:cs typeface="Times New Roman" panose="02020603050405020304" charset="0"/>
              </a:rPr>
              <a:t>     Q là con </a:t>
            </a:r>
            <a:r>
              <a:rPr lang="en-US" sz="2000" dirty="0" err="1">
                <a:latin typeface="Times New Roman" panose="02020603050405020304" charset="0"/>
                <a:cs typeface="Times New Roman" panose="02020603050405020304" charset="0"/>
              </a:rPr>
              <a:t>duy</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nhất</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trong</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gia</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đình</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nên</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bố</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mẹ</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rất</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nuông</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chiều</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Mỗi</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khi</a:t>
            </a:r>
            <a:r>
              <a:rPr lang="en-US" sz="2000" dirty="0">
                <a:latin typeface="Times New Roman" panose="02020603050405020304" charset="0"/>
                <a:cs typeface="Times New Roman" panose="02020603050405020304" charset="0"/>
              </a:rPr>
              <a:t> Q </a:t>
            </a:r>
            <a:r>
              <a:rPr lang="en-US" sz="2000" dirty="0" err="1">
                <a:latin typeface="Times New Roman" panose="02020603050405020304" charset="0"/>
                <a:cs typeface="Times New Roman" panose="02020603050405020304" charset="0"/>
              </a:rPr>
              <a:t>xin</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tiền</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bố</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mẹ</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đều</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đáp</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ứng</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ngay</a:t>
            </a:r>
            <a:r>
              <a:rPr lang="en-US" sz="2000" dirty="0">
                <a:latin typeface="Times New Roman" panose="02020603050405020304" charset="0"/>
                <a:cs typeface="Times New Roman" panose="02020603050405020304" charset="0"/>
              </a:rPr>
              <a:t>. Q </a:t>
            </a:r>
            <a:r>
              <a:rPr lang="en-US" sz="2000" dirty="0" err="1">
                <a:latin typeface="Times New Roman" panose="02020603050405020304" charset="0"/>
                <a:cs typeface="Times New Roman" panose="02020603050405020304" charset="0"/>
              </a:rPr>
              <a:t>thường</a:t>
            </a:r>
            <a:r>
              <a:rPr lang="en-US" sz="2000" dirty="0">
                <a:latin typeface="Times New Roman" panose="02020603050405020304" charset="0"/>
                <a:cs typeface="Times New Roman" panose="02020603050405020304" charset="0"/>
              </a:rPr>
              <a:t> hay </a:t>
            </a:r>
            <a:r>
              <a:rPr lang="en-US" sz="2000" dirty="0" err="1">
                <a:latin typeface="Times New Roman" panose="02020603050405020304" charset="0"/>
                <a:cs typeface="Times New Roman" panose="02020603050405020304" charset="0"/>
              </a:rPr>
              <a:t>khoe</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với</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bạn</a:t>
            </a:r>
            <a:r>
              <a:rPr lang="en-US" sz="2000" dirty="0">
                <a:latin typeface="Times New Roman" panose="02020603050405020304" charset="0"/>
                <a:cs typeface="Times New Roman" panose="02020603050405020304" charset="0"/>
              </a:rPr>
              <a:t>: </a:t>
            </a:r>
            <a:r>
              <a:rPr lang="en-US" sz="2000" i="1" dirty="0">
                <a:latin typeface="Times New Roman" panose="02020603050405020304" charset="0"/>
                <a:cs typeface="Times New Roman" panose="02020603050405020304" charset="0"/>
              </a:rPr>
              <a:t>“Ở </a:t>
            </a:r>
            <a:r>
              <a:rPr lang="en-US" sz="2000" i="1" dirty="0" err="1">
                <a:latin typeface="Times New Roman" panose="02020603050405020304" charset="0"/>
                <a:cs typeface="Times New Roman" panose="02020603050405020304" charset="0"/>
              </a:rPr>
              <a:t>nhà</a:t>
            </a:r>
            <a:r>
              <a:rPr lang="en-US" sz="2000" i="1" dirty="0">
                <a:latin typeface="Times New Roman" panose="02020603050405020304" charset="0"/>
                <a:cs typeface="Times New Roman" panose="02020603050405020304" charset="0"/>
              </a:rPr>
              <a:t>, </a:t>
            </a:r>
            <a:r>
              <a:rPr lang="en-US" sz="2000" i="1" dirty="0" err="1">
                <a:latin typeface="Times New Roman" panose="02020603050405020304" charset="0"/>
                <a:cs typeface="Times New Roman" panose="02020603050405020304" charset="0"/>
              </a:rPr>
              <a:t>mình</a:t>
            </a:r>
            <a:r>
              <a:rPr lang="en-US" sz="2000" i="1" dirty="0">
                <a:latin typeface="Times New Roman" panose="02020603050405020304" charset="0"/>
                <a:cs typeface="Times New Roman" panose="02020603050405020304" charset="0"/>
              </a:rPr>
              <a:t> </a:t>
            </a:r>
            <a:r>
              <a:rPr lang="en-US" sz="2000" i="1" dirty="0" err="1">
                <a:latin typeface="Times New Roman" panose="02020603050405020304" charset="0"/>
                <a:cs typeface="Times New Roman" panose="02020603050405020304" charset="0"/>
              </a:rPr>
              <a:t>muốn</a:t>
            </a:r>
            <a:r>
              <a:rPr lang="en-US" sz="2000" i="1" dirty="0">
                <a:latin typeface="Times New Roman" panose="02020603050405020304" charset="0"/>
                <a:cs typeface="Times New Roman" panose="02020603050405020304" charset="0"/>
              </a:rPr>
              <a:t> </a:t>
            </a:r>
            <a:r>
              <a:rPr lang="en-US" sz="2000" i="1" dirty="0" err="1">
                <a:latin typeface="Times New Roman" panose="02020603050405020304" charset="0"/>
                <a:cs typeface="Times New Roman" panose="02020603050405020304" charset="0"/>
              </a:rPr>
              <a:t>gì</a:t>
            </a:r>
            <a:r>
              <a:rPr lang="en-US" sz="2000" i="1" dirty="0">
                <a:latin typeface="Times New Roman" panose="02020603050405020304" charset="0"/>
                <a:cs typeface="Times New Roman" panose="02020603050405020304" charset="0"/>
              </a:rPr>
              <a:t> </a:t>
            </a:r>
            <a:r>
              <a:rPr lang="en-US" sz="2000" i="1" dirty="0" err="1">
                <a:latin typeface="Times New Roman" panose="02020603050405020304" charset="0"/>
                <a:cs typeface="Times New Roman" panose="02020603050405020304" charset="0"/>
              </a:rPr>
              <a:t>bố</a:t>
            </a:r>
            <a:r>
              <a:rPr lang="en-US" sz="2000" i="1" dirty="0">
                <a:latin typeface="Times New Roman" panose="02020603050405020304" charset="0"/>
                <a:cs typeface="Times New Roman" panose="02020603050405020304" charset="0"/>
              </a:rPr>
              <a:t> </a:t>
            </a:r>
            <a:r>
              <a:rPr lang="en-US" sz="2000" i="1" dirty="0" err="1">
                <a:latin typeface="Times New Roman" panose="02020603050405020304" charset="0"/>
                <a:cs typeface="Times New Roman" panose="02020603050405020304" charset="0"/>
              </a:rPr>
              <a:t>mẹ</a:t>
            </a:r>
            <a:r>
              <a:rPr lang="en-US" sz="2000" i="1" dirty="0">
                <a:latin typeface="Times New Roman" panose="02020603050405020304" charset="0"/>
                <a:cs typeface="Times New Roman" panose="02020603050405020304" charset="0"/>
              </a:rPr>
              <a:t> </a:t>
            </a:r>
            <a:r>
              <a:rPr lang="en-US" sz="2000" i="1" dirty="0" err="1">
                <a:latin typeface="Times New Roman" panose="02020603050405020304" charset="0"/>
                <a:cs typeface="Times New Roman" panose="02020603050405020304" charset="0"/>
              </a:rPr>
              <a:t>cũng</a:t>
            </a:r>
            <a:r>
              <a:rPr lang="en-US" sz="2000" i="1" dirty="0">
                <a:latin typeface="Times New Roman" panose="02020603050405020304" charset="0"/>
                <a:cs typeface="Times New Roman" panose="02020603050405020304" charset="0"/>
              </a:rPr>
              <a:t> </a:t>
            </a:r>
            <a:r>
              <a:rPr lang="en-US" sz="2000" i="1" dirty="0" err="1">
                <a:latin typeface="Times New Roman" panose="02020603050405020304" charset="0"/>
                <a:cs typeface="Times New Roman" panose="02020603050405020304" charset="0"/>
              </a:rPr>
              <a:t>chiều</a:t>
            </a:r>
            <a:r>
              <a:rPr lang="en-US" sz="2000" i="1" dirty="0">
                <a:latin typeface="Times New Roman" panose="02020603050405020304" charset="0"/>
                <a:cs typeface="Times New Roman" panose="02020603050405020304" charset="0"/>
              </a:rPr>
              <a:t> </a:t>
            </a:r>
            <a:r>
              <a:rPr lang="en-US" sz="2000" i="1" dirty="0" err="1">
                <a:latin typeface="Times New Roman" panose="02020603050405020304" charset="0"/>
                <a:cs typeface="Times New Roman" panose="02020603050405020304" charset="0"/>
              </a:rPr>
              <a:t>hết</a:t>
            </a:r>
            <a:r>
              <a:rPr lang="en-US" sz="2000" i="1"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Biết</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nhà</a:t>
            </a:r>
            <a:r>
              <a:rPr lang="en-US" sz="2000" dirty="0">
                <a:latin typeface="Times New Roman" panose="02020603050405020304" charset="0"/>
                <a:cs typeface="Times New Roman" panose="02020603050405020304" charset="0"/>
              </a:rPr>
              <a:t> Q </a:t>
            </a:r>
            <a:r>
              <a:rPr lang="en-US" sz="2000" dirty="0" err="1">
                <a:latin typeface="Times New Roman" panose="02020603050405020304" charset="0"/>
                <a:cs typeface="Times New Roman" panose="02020603050405020304" charset="0"/>
              </a:rPr>
              <a:t>có</a:t>
            </a:r>
            <a:r>
              <a:rPr lang="en-US" sz="2000" dirty="0">
                <a:latin typeface="Times New Roman" panose="02020603050405020304" charset="0"/>
                <a:cs typeface="Times New Roman" panose="02020603050405020304" charset="0"/>
              </a:rPr>
              <a:t> nhiều </a:t>
            </a:r>
            <a:r>
              <a:rPr lang="en-US" sz="2000" dirty="0" err="1">
                <a:latin typeface="Times New Roman" panose="02020603050405020304" charset="0"/>
                <a:cs typeface="Times New Roman" panose="02020603050405020304" charset="0"/>
              </a:rPr>
              <a:t>tiền</a:t>
            </a:r>
            <a:r>
              <a:rPr lang="en-US" sz="2000" dirty="0">
                <a:latin typeface="Times New Roman" panose="02020603050405020304" charset="0"/>
                <a:cs typeface="Times New Roman" panose="02020603050405020304" charset="0"/>
              </a:rPr>
              <a:t>, T </a:t>
            </a:r>
            <a:r>
              <a:rPr lang="en-US" sz="2000" dirty="0" err="1">
                <a:latin typeface="Times New Roman" panose="02020603050405020304" charset="0"/>
                <a:cs typeface="Times New Roman" panose="02020603050405020304" charset="0"/>
              </a:rPr>
              <a:t>và</a:t>
            </a:r>
            <a:r>
              <a:rPr lang="en-US" sz="2000" dirty="0">
                <a:latin typeface="Times New Roman" panose="02020603050405020304" charset="0"/>
                <a:cs typeface="Times New Roman" panose="02020603050405020304" charset="0"/>
              </a:rPr>
              <a:t> E đã </a:t>
            </a:r>
            <a:r>
              <a:rPr lang="en-US" sz="2000" dirty="0" err="1">
                <a:latin typeface="Times New Roman" panose="02020603050405020304" charset="0"/>
                <a:cs typeface="Times New Roman" panose="02020603050405020304" charset="0"/>
              </a:rPr>
              <a:t>rủ</a:t>
            </a:r>
            <a:r>
              <a:rPr lang="en-US" sz="2000" dirty="0">
                <a:latin typeface="Times New Roman" panose="02020603050405020304" charset="0"/>
                <a:cs typeface="Times New Roman" panose="02020603050405020304" charset="0"/>
              </a:rPr>
              <a:t> Q </a:t>
            </a:r>
            <a:r>
              <a:rPr lang="en-US" sz="2000" dirty="0" err="1">
                <a:latin typeface="Times New Roman" panose="02020603050405020304" charset="0"/>
                <a:cs typeface="Times New Roman" panose="02020603050405020304" charset="0"/>
              </a:rPr>
              <a:t>chơi</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điện</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tử</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ăn</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tiền</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cá</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độ</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bóng</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đá</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sử</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dụng</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thuốc</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lắc</a:t>
            </a:r>
            <a:r>
              <a:rPr lang="en-US" sz="2000" dirty="0">
                <a:latin typeface="Times New Roman" panose="02020603050405020304" charset="0"/>
                <a:cs typeface="Times New Roman" panose="02020603050405020304" charset="0"/>
              </a:rPr>
              <a:t>. Khi </a:t>
            </a:r>
            <a:r>
              <a:rPr lang="en-US" sz="2000" dirty="0" err="1">
                <a:latin typeface="Times New Roman" panose="02020603050405020304" charset="0"/>
                <a:cs typeface="Times New Roman" panose="02020603050405020304" charset="0"/>
              </a:rPr>
              <a:t>biết</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chuyện</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bố</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mẹ</a:t>
            </a:r>
            <a:r>
              <a:rPr lang="en-US" sz="2000" dirty="0">
                <a:latin typeface="Times New Roman" panose="02020603050405020304" charset="0"/>
                <a:cs typeface="Times New Roman" panose="02020603050405020304" charset="0"/>
              </a:rPr>
              <a:t> Q </a:t>
            </a:r>
            <a:r>
              <a:rPr lang="en-US" sz="2000" dirty="0" err="1">
                <a:latin typeface="Times New Roman" panose="02020603050405020304" charset="0"/>
                <a:cs typeface="Times New Roman" panose="02020603050405020304" charset="0"/>
              </a:rPr>
              <a:t>rất</a:t>
            </a:r>
            <a:r>
              <a:rPr lang="en-US" sz="2000" dirty="0">
                <a:latin typeface="Times New Roman" panose="02020603050405020304" charset="0"/>
                <a:cs typeface="Times New Roman" panose="02020603050405020304" charset="0"/>
              </a:rPr>
              <a:t> lo </a:t>
            </a:r>
            <a:r>
              <a:rPr lang="en-US" sz="2000" dirty="0" err="1">
                <a:latin typeface="Times New Roman" panose="02020603050405020304" charset="0"/>
                <a:cs typeface="Times New Roman" panose="02020603050405020304" charset="0"/>
              </a:rPr>
              <a:t>lắng</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và</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không</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biết</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làm</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sao</a:t>
            </a:r>
            <a:r>
              <a:rPr lang="en-US" sz="2000" dirty="0">
                <a:latin typeface="Times New Roman" panose="02020603050405020304" charset="0"/>
                <a:cs typeface="Times New Roman" panose="02020603050405020304" charset="0"/>
              </a:rPr>
              <a:t> để </a:t>
            </a:r>
            <a:r>
              <a:rPr lang="en-US" sz="2000" dirty="0" err="1">
                <a:latin typeface="Times New Roman" panose="02020603050405020304" charset="0"/>
                <a:cs typeface="Times New Roman" panose="02020603050405020304" charset="0"/>
              </a:rPr>
              <a:t>giúp</a:t>
            </a:r>
            <a:r>
              <a:rPr lang="en-US" sz="2000" dirty="0">
                <a:latin typeface="Times New Roman" panose="02020603050405020304" charset="0"/>
                <a:cs typeface="Times New Roman" panose="02020603050405020304" charset="0"/>
              </a:rPr>
              <a:t> con </a:t>
            </a:r>
            <a:r>
              <a:rPr lang="en-US" sz="2000" dirty="0" err="1">
                <a:latin typeface="Times New Roman" panose="02020603050405020304" charset="0"/>
                <a:cs typeface="Times New Roman" panose="02020603050405020304" charset="0"/>
              </a:rPr>
              <a:t>mình</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thoát</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khỏi</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tệ</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nạn</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xã</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hội</a:t>
            </a:r>
            <a:r>
              <a:rPr lang="en-US" sz="2000" dirty="0">
                <a:latin typeface="Times New Roman" panose="02020603050405020304" charset="0"/>
                <a:cs typeface="Times New Roman" panose="02020603050405020304" charset="0"/>
              </a:rPr>
              <a:t>.</a:t>
            </a:r>
            <a:endParaRPr lang="en-US" sz="2000" dirty="0">
              <a:latin typeface="Times New Roman" panose="02020603050405020304" charset="0"/>
              <a:cs typeface="Times New Roman" panose="02020603050405020304" charset="0"/>
            </a:endParaRPr>
          </a:p>
        </p:txBody>
      </p:sp>
      <p:sp>
        <p:nvSpPr>
          <p:cNvPr id="5" name="Title 1"/>
          <p:cNvSpPr txBox="1"/>
          <p:nvPr/>
        </p:nvSpPr>
        <p:spPr>
          <a:xfrm>
            <a:off x="4300220" y="-34290"/>
            <a:ext cx="4395470" cy="1053465"/>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1pPr>
            <a:lvl2pPr marR="0" lvl="1"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2pPr>
            <a:lvl3pPr marR="0" lvl="2"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3pPr>
            <a:lvl4pPr marR="0" lvl="3"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4pPr>
            <a:lvl5pPr marR="0" lvl="4"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5pPr>
            <a:lvl6pPr marR="0" lvl="5"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6pPr>
            <a:lvl7pPr marR="0" lvl="6"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7pPr>
            <a:lvl8pPr marR="0" lvl="7"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8pPr>
            <a:lvl9pPr marR="0" lvl="8" algn="ctr" rtl="0">
              <a:lnSpc>
                <a:spcPct val="100000"/>
              </a:lnSpc>
              <a:spcBef>
                <a:spcPts val="0"/>
              </a:spcBef>
              <a:spcAft>
                <a:spcPts val="0"/>
              </a:spcAft>
              <a:buClr>
                <a:schemeClr val="dk1"/>
              </a:buClr>
              <a:buSzPts val="4800"/>
              <a:buFont typeface="Erica One" panose="02000000000000000000"/>
              <a:buNone/>
              <a:defRPr sz="48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9pPr>
          </a:lstStyle>
          <a:p>
            <a:r>
              <a:rPr lang="en-US" b="1" i="1" dirty="0">
                <a:solidFill>
                  <a:srgbClr val="FF0000"/>
                </a:solidFill>
                <a:latin typeface="Times New Roman" panose="02020603050405020304" charset="0"/>
                <a:cs typeface="Times New Roman" panose="02020603050405020304" charset="0"/>
              </a:rPr>
              <a:t>SẮM VAI</a:t>
            </a:r>
            <a:endParaRPr lang="en-US" b="1" i="1" dirty="0">
              <a:solidFill>
                <a:srgbClr val="FF0000"/>
              </a:solidFill>
              <a:latin typeface="Times New Roman" panose="02020603050405020304" charset="0"/>
              <a:cs typeface="Times New Roman" panose="02020603050405020304" charset="0"/>
            </a:endParaRPr>
          </a:p>
        </p:txBody>
      </p:sp>
      <p:sp>
        <p:nvSpPr>
          <p:cNvPr id="7" name="TextBox 6"/>
          <p:cNvSpPr txBox="1"/>
          <p:nvPr/>
        </p:nvSpPr>
        <p:spPr>
          <a:xfrm>
            <a:off x="2852276" y="1108474"/>
            <a:ext cx="6884345" cy="521970"/>
          </a:xfrm>
          <a:prstGeom prst="rect">
            <a:avLst/>
          </a:prstGeom>
          <a:solidFill>
            <a:schemeClr val="bg1"/>
          </a:solidFill>
        </p:spPr>
        <p:txBody>
          <a:bodyPr wrap="square">
            <a:spAutoFit/>
          </a:bodyPr>
          <a:lstStyle/>
          <a:p>
            <a:pPr marL="0" indent="0" algn="ctr">
              <a:buFont typeface="Arial" panose="020B0604020202020204" pitchFamily="34" charset="0"/>
              <a:buNone/>
            </a:pPr>
            <a:r>
              <a:rPr lang="en-US" sz="2800" b="1" dirty="0">
                <a:solidFill>
                  <a:srgbClr val="FF0000"/>
                </a:solidFill>
                <a:latin typeface="Times New Roman" panose="02020603050405020304" charset="0"/>
                <a:cs typeface="Times New Roman" panose="02020603050405020304" charset="0"/>
              </a:rPr>
              <a:t>Vì </a:t>
            </a:r>
            <a:r>
              <a:rPr lang="en-US" sz="2800" b="1" dirty="0" err="1">
                <a:solidFill>
                  <a:srgbClr val="FF0000"/>
                </a:solidFill>
                <a:latin typeface="Times New Roman" panose="02020603050405020304" charset="0"/>
                <a:cs typeface="Times New Roman" panose="02020603050405020304" charset="0"/>
              </a:rPr>
              <a:t>sao</a:t>
            </a:r>
            <a:r>
              <a:rPr lang="en-US" sz="2800" b="1" dirty="0">
                <a:solidFill>
                  <a:srgbClr val="FF0000"/>
                </a:solidFill>
                <a:latin typeface="Times New Roman" panose="02020603050405020304" charset="0"/>
                <a:cs typeface="Times New Roman" panose="02020603050405020304" charset="0"/>
              </a:rPr>
              <a:t> Q </a:t>
            </a:r>
            <a:r>
              <a:rPr lang="en-US" sz="2800" b="1" dirty="0" err="1">
                <a:solidFill>
                  <a:srgbClr val="FF0000"/>
                </a:solidFill>
                <a:latin typeface="Times New Roman" panose="02020603050405020304" charset="0"/>
                <a:cs typeface="Times New Roman" panose="02020603050405020304" charset="0"/>
              </a:rPr>
              <a:t>vướng</a:t>
            </a:r>
            <a:r>
              <a:rPr lang="en-US" sz="2800" b="1" dirty="0">
                <a:solidFill>
                  <a:srgbClr val="FF0000"/>
                </a:solidFill>
                <a:latin typeface="Times New Roman" panose="02020603050405020304" charset="0"/>
                <a:cs typeface="Times New Roman" panose="02020603050405020304" charset="0"/>
              </a:rPr>
              <a:t> </a:t>
            </a:r>
            <a:r>
              <a:rPr lang="en-US" sz="2800" b="1" dirty="0" err="1">
                <a:solidFill>
                  <a:srgbClr val="FF0000"/>
                </a:solidFill>
                <a:latin typeface="Times New Roman" panose="02020603050405020304" charset="0"/>
                <a:cs typeface="Times New Roman" panose="02020603050405020304" charset="0"/>
              </a:rPr>
              <a:t>vào</a:t>
            </a:r>
            <a:r>
              <a:rPr lang="en-US" sz="2800" b="1" dirty="0">
                <a:solidFill>
                  <a:srgbClr val="FF0000"/>
                </a:solidFill>
                <a:latin typeface="Times New Roman" panose="02020603050405020304" charset="0"/>
                <a:cs typeface="Times New Roman" panose="02020603050405020304" charset="0"/>
              </a:rPr>
              <a:t> </a:t>
            </a:r>
            <a:r>
              <a:rPr lang="en-US" sz="2800" b="1" dirty="0" err="1">
                <a:solidFill>
                  <a:srgbClr val="FF0000"/>
                </a:solidFill>
                <a:latin typeface="Times New Roman" panose="02020603050405020304" charset="0"/>
                <a:cs typeface="Times New Roman" panose="02020603050405020304" charset="0"/>
              </a:rPr>
              <a:t>tệ</a:t>
            </a:r>
            <a:r>
              <a:rPr lang="en-US" sz="2800" b="1" dirty="0">
                <a:solidFill>
                  <a:srgbClr val="FF0000"/>
                </a:solidFill>
                <a:latin typeface="Times New Roman" panose="02020603050405020304" charset="0"/>
                <a:cs typeface="Times New Roman" panose="02020603050405020304" charset="0"/>
              </a:rPr>
              <a:t> </a:t>
            </a:r>
            <a:r>
              <a:rPr lang="en-US" sz="2800" b="1" dirty="0" err="1">
                <a:solidFill>
                  <a:srgbClr val="FF0000"/>
                </a:solidFill>
                <a:latin typeface="Times New Roman" panose="02020603050405020304" charset="0"/>
                <a:cs typeface="Times New Roman" panose="02020603050405020304" charset="0"/>
              </a:rPr>
              <a:t>nạn</a:t>
            </a:r>
            <a:r>
              <a:rPr lang="en-US" sz="2800" b="1" dirty="0">
                <a:solidFill>
                  <a:srgbClr val="FF0000"/>
                </a:solidFill>
                <a:latin typeface="Times New Roman" panose="02020603050405020304" charset="0"/>
                <a:cs typeface="Times New Roman" panose="02020603050405020304" charset="0"/>
              </a:rPr>
              <a:t> </a:t>
            </a:r>
            <a:r>
              <a:rPr lang="en-US" sz="2800" b="1" dirty="0" err="1">
                <a:solidFill>
                  <a:srgbClr val="FF0000"/>
                </a:solidFill>
                <a:latin typeface="Times New Roman" panose="02020603050405020304" charset="0"/>
                <a:cs typeface="Times New Roman" panose="02020603050405020304" charset="0"/>
              </a:rPr>
              <a:t>xã</a:t>
            </a:r>
            <a:r>
              <a:rPr lang="en-US" sz="2800" b="1" dirty="0">
                <a:solidFill>
                  <a:srgbClr val="FF0000"/>
                </a:solidFill>
                <a:latin typeface="Times New Roman" panose="02020603050405020304" charset="0"/>
                <a:cs typeface="Times New Roman" panose="02020603050405020304" charset="0"/>
              </a:rPr>
              <a:t> </a:t>
            </a:r>
            <a:r>
              <a:rPr lang="en-US" sz="2800" b="1" dirty="0" err="1">
                <a:solidFill>
                  <a:srgbClr val="FF0000"/>
                </a:solidFill>
                <a:latin typeface="Times New Roman" panose="02020603050405020304" charset="0"/>
                <a:cs typeface="Times New Roman" panose="02020603050405020304" charset="0"/>
              </a:rPr>
              <a:t>hội</a:t>
            </a:r>
            <a:r>
              <a:rPr lang="en-US" sz="2800" b="1" dirty="0">
                <a:solidFill>
                  <a:srgbClr val="FF0000"/>
                </a:solidFill>
                <a:latin typeface="Times New Roman" panose="02020603050405020304" charset="0"/>
                <a:cs typeface="Times New Roman" panose="02020603050405020304" charset="0"/>
              </a:rPr>
              <a:t>?</a:t>
            </a:r>
            <a:endParaRPr lang="en-US" sz="2800" b="1" dirty="0">
              <a:solidFill>
                <a:srgbClr val="FF0000"/>
              </a:solidFill>
              <a:latin typeface="Times New Roman" panose="02020603050405020304" charset="0"/>
              <a:cs typeface="Times New Roman" panose="02020603050405020304" charset="0"/>
            </a:endParaRPr>
          </a:p>
        </p:txBody>
      </p:sp>
      <p:sp>
        <p:nvSpPr>
          <p:cNvPr id="8" name="TextBox 7"/>
          <p:cNvSpPr txBox="1"/>
          <p:nvPr/>
        </p:nvSpPr>
        <p:spPr>
          <a:xfrm>
            <a:off x="370512" y="6168852"/>
            <a:ext cx="9200871" cy="461665"/>
          </a:xfrm>
          <a:custGeom>
            <a:avLst/>
            <a:gdLst>
              <a:gd name="connsiteX0" fmla="*/ 0 w 9200871"/>
              <a:gd name="connsiteY0" fmla="*/ 0 h 461665"/>
              <a:gd name="connsiteX1" fmla="*/ 565196 w 9200871"/>
              <a:gd name="connsiteY1" fmla="*/ 0 h 461665"/>
              <a:gd name="connsiteX2" fmla="*/ 946375 w 9200871"/>
              <a:gd name="connsiteY2" fmla="*/ 0 h 461665"/>
              <a:gd name="connsiteX3" fmla="*/ 1603580 w 9200871"/>
              <a:gd name="connsiteY3" fmla="*/ 0 h 461665"/>
              <a:gd name="connsiteX4" fmla="*/ 2260785 w 9200871"/>
              <a:gd name="connsiteY4" fmla="*/ 0 h 461665"/>
              <a:gd name="connsiteX5" fmla="*/ 3009999 w 9200871"/>
              <a:gd name="connsiteY5" fmla="*/ 0 h 461665"/>
              <a:gd name="connsiteX6" fmla="*/ 3575196 w 9200871"/>
              <a:gd name="connsiteY6" fmla="*/ 0 h 461665"/>
              <a:gd name="connsiteX7" fmla="*/ 4324409 w 9200871"/>
              <a:gd name="connsiteY7" fmla="*/ 0 h 461665"/>
              <a:gd name="connsiteX8" fmla="*/ 4797597 w 9200871"/>
              <a:gd name="connsiteY8" fmla="*/ 0 h 461665"/>
              <a:gd name="connsiteX9" fmla="*/ 5178776 w 9200871"/>
              <a:gd name="connsiteY9" fmla="*/ 0 h 461665"/>
              <a:gd name="connsiteX10" fmla="*/ 5559955 w 9200871"/>
              <a:gd name="connsiteY10" fmla="*/ 0 h 461665"/>
              <a:gd name="connsiteX11" fmla="*/ 6401177 w 9200871"/>
              <a:gd name="connsiteY11" fmla="*/ 0 h 461665"/>
              <a:gd name="connsiteX12" fmla="*/ 7058382 w 9200871"/>
              <a:gd name="connsiteY12" fmla="*/ 0 h 461665"/>
              <a:gd name="connsiteX13" fmla="*/ 7899605 w 9200871"/>
              <a:gd name="connsiteY13" fmla="*/ 0 h 461665"/>
              <a:gd name="connsiteX14" fmla="*/ 9200871 w 9200871"/>
              <a:gd name="connsiteY14" fmla="*/ 0 h 461665"/>
              <a:gd name="connsiteX15" fmla="*/ 9200871 w 9200871"/>
              <a:gd name="connsiteY15" fmla="*/ 461665 h 461665"/>
              <a:gd name="connsiteX16" fmla="*/ 8727683 w 9200871"/>
              <a:gd name="connsiteY16" fmla="*/ 461665 h 461665"/>
              <a:gd name="connsiteX17" fmla="*/ 8070478 w 9200871"/>
              <a:gd name="connsiteY17" fmla="*/ 461665 h 461665"/>
              <a:gd name="connsiteX18" fmla="*/ 7413273 w 9200871"/>
              <a:gd name="connsiteY18" fmla="*/ 461665 h 461665"/>
              <a:gd name="connsiteX19" fmla="*/ 6848077 w 9200871"/>
              <a:gd name="connsiteY19" fmla="*/ 461665 h 461665"/>
              <a:gd name="connsiteX20" fmla="*/ 6098863 w 9200871"/>
              <a:gd name="connsiteY20" fmla="*/ 461665 h 461665"/>
              <a:gd name="connsiteX21" fmla="*/ 5717684 w 9200871"/>
              <a:gd name="connsiteY21" fmla="*/ 461665 h 461665"/>
              <a:gd name="connsiteX22" fmla="*/ 5060479 w 9200871"/>
              <a:gd name="connsiteY22" fmla="*/ 461665 h 461665"/>
              <a:gd name="connsiteX23" fmla="*/ 4311265 w 9200871"/>
              <a:gd name="connsiteY23" fmla="*/ 461665 h 461665"/>
              <a:gd name="connsiteX24" fmla="*/ 3562051 w 9200871"/>
              <a:gd name="connsiteY24" fmla="*/ 461665 h 461665"/>
              <a:gd name="connsiteX25" fmla="*/ 3088864 w 9200871"/>
              <a:gd name="connsiteY25" fmla="*/ 461665 h 461665"/>
              <a:gd name="connsiteX26" fmla="*/ 2339650 w 9200871"/>
              <a:gd name="connsiteY26" fmla="*/ 461665 h 461665"/>
              <a:gd name="connsiteX27" fmla="*/ 1774454 w 9200871"/>
              <a:gd name="connsiteY27" fmla="*/ 461665 h 461665"/>
              <a:gd name="connsiteX28" fmla="*/ 1209257 w 9200871"/>
              <a:gd name="connsiteY28" fmla="*/ 461665 h 461665"/>
              <a:gd name="connsiteX29" fmla="*/ 0 w 9200871"/>
              <a:gd name="connsiteY29" fmla="*/ 461665 h 461665"/>
              <a:gd name="connsiteX30" fmla="*/ 0 w 9200871"/>
              <a:gd name="connsiteY30"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200871" h="461665" fill="none" extrusionOk="0">
                <a:moveTo>
                  <a:pt x="0" y="0"/>
                </a:moveTo>
                <a:cubicBezTo>
                  <a:pt x="216321" y="18066"/>
                  <a:pt x="299875" y="11245"/>
                  <a:pt x="565196" y="0"/>
                </a:cubicBezTo>
                <a:cubicBezTo>
                  <a:pt x="830517" y="-11245"/>
                  <a:pt x="769061" y="-8157"/>
                  <a:pt x="946375" y="0"/>
                </a:cubicBezTo>
                <a:cubicBezTo>
                  <a:pt x="1123689" y="8157"/>
                  <a:pt x="1286762" y="5622"/>
                  <a:pt x="1603580" y="0"/>
                </a:cubicBezTo>
                <a:cubicBezTo>
                  <a:pt x="1920398" y="-5622"/>
                  <a:pt x="2085285" y="-3442"/>
                  <a:pt x="2260785" y="0"/>
                </a:cubicBezTo>
                <a:cubicBezTo>
                  <a:pt x="2436285" y="3442"/>
                  <a:pt x="2679956" y="-12900"/>
                  <a:pt x="3009999" y="0"/>
                </a:cubicBezTo>
                <a:cubicBezTo>
                  <a:pt x="3340042" y="12900"/>
                  <a:pt x="3413186" y="26980"/>
                  <a:pt x="3575196" y="0"/>
                </a:cubicBezTo>
                <a:cubicBezTo>
                  <a:pt x="3737206" y="-26980"/>
                  <a:pt x="4121409" y="-33830"/>
                  <a:pt x="4324409" y="0"/>
                </a:cubicBezTo>
                <a:cubicBezTo>
                  <a:pt x="4527409" y="33830"/>
                  <a:pt x="4586280" y="7979"/>
                  <a:pt x="4797597" y="0"/>
                </a:cubicBezTo>
                <a:cubicBezTo>
                  <a:pt x="5008914" y="-7979"/>
                  <a:pt x="5022179" y="17886"/>
                  <a:pt x="5178776" y="0"/>
                </a:cubicBezTo>
                <a:cubicBezTo>
                  <a:pt x="5335373" y="-17886"/>
                  <a:pt x="5409131" y="10510"/>
                  <a:pt x="5559955" y="0"/>
                </a:cubicBezTo>
                <a:cubicBezTo>
                  <a:pt x="5710779" y="-10510"/>
                  <a:pt x="6207333" y="10115"/>
                  <a:pt x="6401177" y="0"/>
                </a:cubicBezTo>
                <a:cubicBezTo>
                  <a:pt x="6595021" y="-10115"/>
                  <a:pt x="6865466" y="11351"/>
                  <a:pt x="7058382" y="0"/>
                </a:cubicBezTo>
                <a:cubicBezTo>
                  <a:pt x="7251299" y="-11351"/>
                  <a:pt x="7605524" y="-31514"/>
                  <a:pt x="7899605" y="0"/>
                </a:cubicBezTo>
                <a:cubicBezTo>
                  <a:pt x="8193686" y="31514"/>
                  <a:pt x="8586805" y="-15470"/>
                  <a:pt x="9200871" y="0"/>
                </a:cubicBezTo>
                <a:cubicBezTo>
                  <a:pt x="9209063" y="131013"/>
                  <a:pt x="9188414" y="289497"/>
                  <a:pt x="9200871" y="461665"/>
                </a:cubicBezTo>
                <a:cubicBezTo>
                  <a:pt x="9032757" y="440863"/>
                  <a:pt x="8919967" y="439643"/>
                  <a:pt x="8727683" y="461665"/>
                </a:cubicBezTo>
                <a:cubicBezTo>
                  <a:pt x="8535399" y="483687"/>
                  <a:pt x="8228150" y="436252"/>
                  <a:pt x="8070478" y="461665"/>
                </a:cubicBezTo>
                <a:cubicBezTo>
                  <a:pt x="7912807" y="487078"/>
                  <a:pt x="7630869" y="446430"/>
                  <a:pt x="7413273" y="461665"/>
                </a:cubicBezTo>
                <a:cubicBezTo>
                  <a:pt x="7195677" y="476900"/>
                  <a:pt x="7104199" y="463848"/>
                  <a:pt x="6848077" y="461665"/>
                </a:cubicBezTo>
                <a:cubicBezTo>
                  <a:pt x="6591955" y="459482"/>
                  <a:pt x="6403382" y="477634"/>
                  <a:pt x="6098863" y="461665"/>
                </a:cubicBezTo>
                <a:cubicBezTo>
                  <a:pt x="5794344" y="445696"/>
                  <a:pt x="5899387" y="444545"/>
                  <a:pt x="5717684" y="461665"/>
                </a:cubicBezTo>
                <a:cubicBezTo>
                  <a:pt x="5535981" y="478785"/>
                  <a:pt x="5334210" y="432062"/>
                  <a:pt x="5060479" y="461665"/>
                </a:cubicBezTo>
                <a:cubicBezTo>
                  <a:pt x="4786748" y="491268"/>
                  <a:pt x="4634630" y="473316"/>
                  <a:pt x="4311265" y="461665"/>
                </a:cubicBezTo>
                <a:cubicBezTo>
                  <a:pt x="3987900" y="450014"/>
                  <a:pt x="3867885" y="463290"/>
                  <a:pt x="3562051" y="461665"/>
                </a:cubicBezTo>
                <a:cubicBezTo>
                  <a:pt x="3256217" y="460040"/>
                  <a:pt x="3232640" y="483677"/>
                  <a:pt x="3088864" y="461665"/>
                </a:cubicBezTo>
                <a:cubicBezTo>
                  <a:pt x="2945088" y="439653"/>
                  <a:pt x="2639488" y="436586"/>
                  <a:pt x="2339650" y="461665"/>
                </a:cubicBezTo>
                <a:cubicBezTo>
                  <a:pt x="2039812" y="486744"/>
                  <a:pt x="2004941" y="479892"/>
                  <a:pt x="1774454" y="461665"/>
                </a:cubicBezTo>
                <a:cubicBezTo>
                  <a:pt x="1543967" y="443438"/>
                  <a:pt x="1412528" y="459398"/>
                  <a:pt x="1209257" y="461665"/>
                </a:cubicBezTo>
                <a:cubicBezTo>
                  <a:pt x="1005986" y="463932"/>
                  <a:pt x="336718" y="492299"/>
                  <a:pt x="0" y="461665"/>
                </a:cubicBezTo>
                <a:cubicBezTo>
                  <a:pt x="-2391" y="235830"/>
                  <a:pt x="5054" y="185492"/>
                  <a:pt x="0" y="0"/>
                </a:cubicBezTo>
                <a:close/>
              </a:path>
              <a:path w="9200871" h="461665" stroke="0" extrusionOk="0">
                <a:moveTo>
                  <a:pt x="0" y="0"/>
                </a:moveTo>
                <a:cubicBezTo>
                  <a:pt x="362624" y="41247"/>
                  <a:pt x="503981" y="35296"/>
                  <a:pt x="841222" y="0"/>
                </a:cubicBezTo>
                <a:cubicBezTo>
                  <a:pt x="1178463" y="-35296"/>
                  <a:pt x="1134071" y="-5838"/>
                  <a:pt x="1222401" y="0"/>
                </a:cubicBezTo>
                <a:cubicBezTo>
                  <a:pt x="1310731" y="5838"/>
                  <a:pt x="1425168" y="18364"/>
                  <a:pt x="1603580" y="0"/>
                </a:cubicBezTo>
                <a:cubicBezTo>
                  <a:pt x="1781992" y="-18364"/>
                  <a:pt x="2029749" y="11993"/>
                  <a:pt x="2444803" y="0"/>
                </a:cubicBezTo>
                <a:cubicBezTo>
                  <a:pt x="2859857" y="-11993"/>
                  <a:pt x="2900432" y="-29786"/>
                  <a:pt x="3102008" y="0"/>
                </a:cubicBezTo>
                <a:cubicBezTo>
                  <a:pt x="3303584" y="29786"/>
                  <a:pt x="3462921" y="-10190"/>
                  <a:pt x="3575196" y="0"/>
                </a:cubicBezTo>
                <a:cubicBezTo>
                  <a:pt x="3687471" y="10190"/>
                  <a:pt x="4082426" y="36003"/>
                  <a:pt x="4416418" y="0"/>
                </a:cubicBezTo>
                <a:cubicBezTo>
                  <a:pt x="4750410" y="-36003"/>
                  <a:pt x="4825035" y="-11541"/>
                  <a:pt x="5165632" y="0"/>
                </a:cubicBezTo>
                <a:cubicBezTo>
                  <a:pt x="5506229" y="11541"/>
                  <a:pt x="5727574" y="14698"/>
                  <a:pt x="6006854" y="0"/>
                </a:cubicBezTo>
                <a:cubicBezTo>
                  <a:pt x="6286134" y="-14698"/>
                  <a:pt x="6304700" y="3671"/>
                  <a:pt x="6572051" y="0"/>
                </a:cubicBezTo>
                <a:cubicBezTo>
                  <a:pt x="6839402" y="-3671"/>
                  <a:pt x="7000311" y="-24461"/>
                  <a:pt x="7229256" y="0"/>
                </a:cubicBezTo>
                <a:cubicBezTo>
                  <a:pt x="7458201" y="24461"/>
                  <a:pt x="7568101" y="7023"/>
                  <a:pt x="7794452" y="0"/>
                </a:cubicBezTo>
                <a:cubicBezTo>
                  <a:pt x="8020803" y="-7023"/>
                  <a:pt x="8119248" y="-3434"/>
                  <a:pt x="8267640" y="0"/>
                </a:cubicBezTo>
                <a:cubicBezTo>
                  <a:pt x="8416032" y="3434"/>
                  <a:pt x="8854322" y="-43059"/>
                  <a:pt x="9200871" y="0"/>
                </a:cubicBezTo>
                <a:cubicBezTo>
                  <a:pt x="9218705" y="175396"/>
                  <a:pt x="9191509" y="254263"/>
                  <a:pt x="9200871" y="461665"/>
                </a:cubicBezTo>
                <a:cubicBezTo>
                  <a:pt x="9047822" y="461293"/>
                  <a:pt x="8923240" y="476069"/>
                  <a:pt x="8819692" y="461665"/>
                </a:cubicBezTo>
                <a:cubicBezTo>
                  <a:pt x="8716144" y="447261"/>
                  <a:pt x="8445970" y="458311"/>
                  <a:pt x="8254496" y="461665"/>
                </a:cubicBezTo>
                <a:cubicBezTo>
                  <a:pt x="8063022" y="465019"/>
                  <a:pt x="7988640" y="452703"/>
                  <a:pt x="7781308" y="461665"/>
                </a:cubicBezTo>
                <a:cubicBezTo>
                  <a:pt x="7573976" y="470627"/>
                  <a:pt x="7321555" y="437926"/>
                  <a:pt x="7032094" y="461665"/>
                </a:cubicBezTo>
                <a:cubicBezTo>
                  <a:pt x="6742633" y="485404"/>
                  <a:pt x="6698587" y="443015"/>
                  <a:pt x="6558907" y="461665"/>
                </a:cubicBezTo>
                <a:cubicBezTo>
                  <a:pt x="6419227" y="480315"/>
                  <a:pt x="6114332" y="490885"/>
                  <a:pt x="5901702" y="461665"/>
                </a:cubicBezTo>
                <a:cubicBezTo>
                  <a:pt x="5689073" y="432445"/>
                  <a:pt x="5662279" y="455698"/>
                  <a:pt x="5520523" y="461665"/>
                </a:cubicBezTo>
                <a:cubicBezTo>
                  <a:pt x="5378767" y="467632"/>
                  <a:pt x="4953241" y="501422"/>
                  <a:pt x="4679300" y="461665"/>
                </a:cubicBezTo>
                <a:cubicBezTo>
                  <a:pt x="4405359" y="421908"/>
                  <a:pt x="4138460" y="492039"/>
                  <a:pt x="3930086" y="461665"/>
                </a:cubicBezTo>
                <a:cubicBezTo>
                  <a:pt x="3721712" y="431291"/>
                  <a:pt x="3713699" y="474332"/>
                  <a:pt x="3548907" y="461665"/>
                </a:cubicBezTo>
                <a:cubicBezTo>
                  <a:pt x="3384115" y="448998"/>
                  <a:pt x="3256888" y="453190"/>
                  <a:pt x="3167728" y="461665"/>
                </a:cubicBezTo>
                <a:cubicBezTo>
                  <a:pt x="3078568" y="470140"/>
                  <a:pt x="2946411" y="451771"/>
                  <a:pt x="2786550" y="461665"/>
                </a:cubicBezTo>
                <a:cubicBezTo>
                  <a:pt x="2626689" y="471559"/>
                  <a:pt x="2465865" y="455409"/>
                  <a:pt x="2221353" y="461665"/>
                </a:cubicBezTo>
                <a:cubicBezTo>
                  <a:pt x="1976841" y="467921"/>
                  <a:pt x="1780292" y="468224"/>
                  <a:pt x="1656157" y="461665"/>
                </a:cubicBezTo>
                <a:cubicBezTo>
                  <a:pt x="1532022" y="455106"/>
                  <a:pt x="1340986" y="471287"/>
                  <a:pt x="1090960" y="461665"/>
                </a:cubicBezTo>
                <a:cubicBezTo>
                  <a:pt x="840934" y="452043"/>
                  <a:pt x="356430" y="417295"/>
                  <a:pt x="0" y="461665"/>
                </a:cubicBezTo>
                <a:cubicBezTo>
                  <a:pt x="3202" y="242124"/>
                  <a:pt x="-17573" y="220936"/>
                  <a:pt x="0" y="0"/>
                </a:cubicBezTo>
                <a:close/>
              </a:path>
            </a:pathLst>
          </a:custGeom>
          <a:ln w="38100"/>
        </p:spPr>
        <p:style>
          <a:lnRef idx="2">
            <a:schemeClr val="accent2"/>
          </a:lnRef>
          <a:fillRef idx="1">
            <a:schemeClr val="lt1"/>
          </a:fillRef>
          <a:effectRef idx="0">
            <a:schemeClr val="accent2"/>
          </a:effectRef>
          <a:fontRef idx="minor">
            <a:schemeClr val="dk1"/>
          </a:fontRef>
        </p:style>
        <p:txBody>
          <a:bodyPr wrap="square">
            <a:spAutoFit/>
          </a:bodyPr>
          <a:lstStyle/>
          <a:p>
            <a:pPr marL="0" indent="0">
              <a:buFont typeface="Arial" panose="020B0604020202020204" pitchFamily="34" charset="0"/>
              <a:buNone/>
            </a:pPr>
            <a:r>
              <a:rPr lang="en-US" sz="2400" b="1" dirty="0" err="1">
                <a:solidFill>
                  <a:srgbClr val="BF3B72"/>
                </a:solidFill>
                <a:latin typeface="Arial" panose="020B0604020202020204" pitchFamily="34" charset="0"/>
                <a:cs typeface="Arial" panose="020B0604020202020204" pitchFamily="34" charset="0"/>
              </a:rPr>
              <a:t>Học</a:t>
            </a:r>
            <a:r>
              <a:rPr lang="en-US" sz="2400" b="1" dirty="0">
                <a:solidFill>
                  <a:srgbClr val="BF3B72"/>
                </a:solidFill>
                <a:latin typeface="Arial" panose="020B0604020202020204" pitchFamily="34" charset="0"/>
                <a:cs typeface="Arial" panose="020B0604020202020204" pitchFamily="34" charset="0"/>
              </a:rPr>
              <a:t> </a:t>
            </a:r>
            <a:r>
              <a:rPr lang="en-US" sz="2400" b="1" dirty="0" err="1">
                <a:solidFill>
                  <a:srgbClr val="BF3B72"/>
                </a:solidFill>
                <a:latin typeface="Arial" panose="020B0604020202020204" pitchFamily="34" charset="0"/>
                <a:cs typeface="Arial" panose="020B0604020202020204" pitchFamily="34" charset="0"/>
              </a:rPr>
              <a:t>sinh</a:t>
            </a:r>
            <a:r>
              <a:rPr lang="en-US" sz="2400" b="1" dirty="0">
                <a:solidFill>
                  <a:srgbClr val="BF3B72"/>
                </a:solidFill>
                <a:latin typeface="Arial" panose="020B0604020202020204" pitchFamily="34" charset="0"/>
                <a:cs typeface="Arial" panose="020B0604020202020204" pitchFamily="34" charset="0"/>
              </a:rPr>
              <a:t> </a:t>
            </a:r>
            <a:r>
              <a:rPr lang="en-US" sz="2400" b="1" dirty="0" err="1">
                <a:solidFill>
                  <a:srgbClr val="BF3B72"/>
                </a:solidFill>
                <a:latin typeface="Arial" panose="020B0604020202020204" pitchFamily="34" charset="0"/>
                <a:cs typeface="Arial" panose="020B0604020202020204" pitchFamily="34" charset="0"/>
              </a:rPr>
              <a:t>vướng</a:t>
            </a:r>
            <a:r>
              <a:rPr lang="en-US" sz="2400" b="1" dirty="0">
                <a:solidFill>
                  <a:srgbClr val="BF3B72"/>
                </a:solidFill>
                <a:latin typeface="Arial" panose="020B0604020202020204" pitchFamily="34" charset="0"/>
                <a:cs typeface="Arial" panose="020B0604020202020204" pitchFamily="34" charset="0"/>
              </a:rPr>
              <a:t> </a:t>
            </a:r>
            <a:r>
              <a:rPr lang="en-US" sz="2400" b="1" dirty="0" err="1">
                <a:solidFill>
                  <a:srgbClr val="BF3B72"/>
                </a:solidFill>
                <a:latin typeface="Arial" panose="020B0604020202020204" pitchFamily="34" charset="0"/>
                <a:cs typeface="Arial" panose="020B0604020202020204" pitchFamily="34" charset="0"/>
              </a:rPr>
              <a:t>vào</a:t>
            </a:r>
            <a:r>
              <a:rPr lang="en-US" sz="2400" b="1" dirty="0">
                <a:solidFill>
                  <a:srgbClr val="BF3B72"/>
                </a:solidFill>
                <a:latin typeface="Arial" panose="020B0604020202020204" pitchFamily="34" charset="0"/>
                <a:cs typeface="Arial" panose="020B0604020202020204" pitchFamily="34" charset="0"/>
              </a:rPr>
              <a:t> </a:t>
            </a:r>
            <a:r>
              <a:rPr lang="en-US" sz="2400" b="1" dirty="0" err="1">
                <a:solidFill>
                  <a:srgbClr val="BF3B72"/>
                </a:solidFill>
                <a:latin typeface="Arial" panose="020B0604020202020204" pitchFamily="34" charset="0"/>
                <a:cs typeface="Arial" panose="020B0604020202020204" pitchFamily="34" charset="0"/>
              </a:rPr>
              <a:t>tệ</a:t>
            </a:r>
            <a:r>
              <a:rPr lang="en-US" sz="2400" b="1" dirty="0">
                <a:solidFill>
                  <a:srgbClr val="BF3B72"/>
                </a:solidFill>
                <a:latin typeface="Arial" panose="020B0604020202020204" pitchFamily="34" charset="0"/>
                <a:cs typeface="Arial" panose="020B0604020202020204" pitchFamily="34" charset="0"/>
              </a:rPr>
              <a:t> </a:t>
            </a:r>
            <a:r>
              <a:rPr lang="en-US" sz="2400" b="1" dirty="0" err="1">
                <a:solidFill>
                  <a:srgbClr val="BF3B72"/>
                </a:solidFill>
                <a:latin typeface="Arial" panose="020B0604020202020204" pitchFamily="34" charset="0"/>
                <a:cs typeface="Arial" panose="020B0604020202020204" pitchFamily="34" charset="0"/>
              </a:rPr>
              <a:t>nạn</a:t>
            </a:r>
            <a:r>
              <a:rPr lang="en-US" sz="2400" b="1" dirty="0">
                <a:solidFill>
                  <a:srgbClr val="BF3B72"/>
                </a:solidFill>
                <a:latin typeface="Arial" panose="020B0604020202020204" pitchFamily="34" charset="0"/>
                <a:cs typeface="Arial" panose="020B0604020202020204" pitchFamily="34" charset="0"/>
              </a:rPr>
              <a:t> </a:t>
            </a:r>
            <a:r>
              <a:rPr lang="en-US" sz="2400" b="1" dirty="0" err="1">
                <a:solidFill>
                  <a:srgbClr val="BF3B72"/>
                </a:solidFill>
                <a:latin typeface="Arial" panose="020B0604020202020204" pitchFamily="34" charset="0"/>
                <a:cs typeface="Arial" panose="020B0604020202020204" pitchFamily="34" charset="0"/>
              </a:rPr>
              <a:t>xã</a:t>
            </a:r>
            <a:r>
              <a:rPr lang="en-US" sz="2400" b="1" dirty="0">
                <a:solidFill>
                  <a:srgbClr val="BF3B72"/>
                </a:solidFill>
                <a:latin typeface="Arial" panose="020B0604020202020204" pitchFamily="34" charset="0"/>
                <a:cs typeface="Arial" panose="020B0604020202020204" pitchFamily="34" charset="0"/>
              </a:rPr>
              <a:t> </a:t>
            </a:r>
            <a:r>
              <a:rPr lang="en-US" sz="2400" b="1" dirty="0" err="1">
                <a:solidFill>
                  <a:srgbClr val="BF3B72"/>
                </a:solidFill>
                <a:latin typeface="Arial" panose="020B0604020202020204" pitchFamily="34" charset="0"/>
                <a:cs typeface="Arial" panose="020B0604020202020204" pitchFamily="34" charset="0"/>
              </a:rPr>
              <a:t>hội</a:t>
            </a:r>
            <a:r>
              <a:rPr lang="en-US" sz="2400" b="1" dirty="0">
                <a:solidFill>
                  <a:srgbClr val="BF3B72"/>
                </a:solidFill>
                <a:latin typeface="Arial" panose="020B0604020202020204" pitchFamily="34" charset="0"/>
                <a:cs typeface="Arial" panose="020B0604020202020204" pitchFamily="34" charset="0"/>
              </a:rPr>
              <a:t> </a:t>
            </a:r>
            <a:r>
              <a:rPr lang="en-US" sz="2400" b="1" dirty="0" err="1">
                <a:solidFill>
                  <a:srgbClr val="BF3B72"/>
                </a:solidFill>
                <a:latin typeface="Arial" panose="020B0604020202020204" pitchFamily="34" charset="0"/>
                <a:cs typeface="Arial" panose="020B0604020202020204" pitchFamily="34" charset="0"/>
              </a:rPr>
              <a:t>có</a:t>
            </a:r>
            <a:r>
              <a:rPr lang="en-US" sz="2400" b="1" dirty="0">
                <a:solidFill>
                  <a:srgbClr val="BF3B72"/>
                </a:solidFill>
                <a:latin typeface="Arial" panose="020B0604020202020204" pitchFamily="34" charset="0"/>
                <a:cs typeface="Arial" panose="020B0604020202020204" pitchFamily="34" charset="0"/>
              </a:rPr>
              <a:t> </a:t>
            </a:r>
            <a:r>
              <a:rPr lang="en-US" sz="2400" b="1" dirty="0" err="1">
                <a:solidFill>
                  <a:srgbClr val="BF3B72"/>
                </a:solidFill>
                <a:latin typeface="Arial" panose="020B0604020202020204" pitchFamily="34" charset="0"/>
                <a:cs typeface="Arial" panose="020B0604020202020204" pitchFamily="34" charset="0"/>
              </a:rPr>
              <a:t>thể</a:t>
            </a:r>
            <a:r>
              <a:rPr lang="en-US" sz="2400" b="1" dirty="0">
                <a:solidFill>
                  <a:srgbClr val="BF3B72"/>
                </a:solidFill>
                <a:latin typeface="Arial" panose="020B0604020202020204" pitchFamily="34" charset="0"/>
                <a:cs typeface="Arial" panose="020B0604020202020204" pitchFamily="34" charset="0"/>
              </a:rPr>
              <a:t> </a:t>
            </a:r>
            <a:r>
              <a:rPr lang="en-US" sz="2400" b="1" dirty="0" err="1">
                <a:solidFill>
                  <a:srgbClr val="BF3B72"/>
                </a:solidFill>
                <a:latin typeface="Arial" panose="020B0604020202020204" pitchFamily="34" charset="0"/>
                <a:cs typeface="Arial" panose="020B0604020202020204" pitchFamily="34" charset="0"/>
              </a:rPr>
              <a:t>dẫn</a:t>
            </a:r>
            <a:r>
              <a:rPr lang="en-US" sz="2400" b="1" dirty="0">
                <a:solidFill>
                  <a:srgbClr val="BF3B72"/>
                </a:solidFill>
                <a:latin typeface="Arial" panose="020B0604020202020204" pitchFamily="34" charset="0"/>
                <a:cs typeface="Arial" panose="020B0604020202020204" pitchFamily="34" charset="0"/>
              </a:rPr>
              <a:t> đến </a:t>
            </a:r>
            <a:r>
              <a:rPr lang="en-US" sz="2400" b="1" dirty="0" err="1">
                <a:solidFill>
                  <a:srgbClr val="BF3B72"/>
                </a:solidFill>
                <a:latin typeface="Arial" panose="020B0604020202020204" pitchFamily="34" charset="0"/>
                <a:cs typeface="Arial" panose="020B0604020202020204" pitchFamily="34" charset="0"/>
              </a:rPr>
              <a:t>hậu</a:t>
            </a:r>
            <a:r>
              <a:rPr lang="en-US" sz="2400" b="1" dirty="0">
                <a:solidFill>
                  <a:srgbClr val="BF3B72"/>
                </a:solidFill>
                <a:latin typeface="Arial" panose="020B0604020202020204" pitchFamily="34" charset="0"/>
                <a:cs typeface="Arial" panose="020B0604020202020204" pitchFamily="34" charset="0"/>
              </a:rPr>
              <a:t> </a:t>
            </a:r>
            <a:r>
              <a:rPr lang="en-US" sz="2400" b="1" dirty="0" err="1">
                <a:solidFill>
                  <a:srgbClr val="BF3B72"/>
                </a:solidFill>
                <a:latin typeface="Arial" panose="020B0604020202020204" pitchFamily="34" charset="0"/>
                <a:cs typeface="Arial" panose="020B0604020202020204" pitchFamily="34" charset="0"/>
              </a:rPr>
              <a:t>quả</a:t>
            </a:r>
            <a:r>
              <a:rPr lang="en-US" sz="2400" b="1" dirty="0">
                <a:solidFill>
                  <a:srgbClr val="BF3B72"/>
                </a:solidFill>
                <a:latin typeface="Arial" panose="020B0604020202020204" pitchFamily="34" charset="0"/>
                <a:cs typeface="Arial" panose="020B0604020202020204" pitchFamily="34" charset="0"/>
              </a:rPr>
              <a:t> </a:t>
            </a:r>
            <a:r>
              <a:rPr lang="en-US" sz="2400" b="1" dirty="0" err="1">
                <a:solidFill>
                  <a:srgbClr val="BF3B72"/>
                </a:solidFill>
                <a:latin typeface="Arial" panose="020B0604020202020204" pitchFamily="34" charset="0"/>
                <a:cs typeface="Arial" panose="020B0604020202020204" pitchFamily="34" charset="0"/>
              </a:rPr>
              <a:t>gì</a:t>
            </a:r>
            <a:r>
              <a:rPr lang="en-US" sz="2400" b="1" dirty="0">
                <a:solidFill>
                  <a:srgbClr val="BF3B72"/>
                </a:solidFill>
                <a:latin typeface="Arial" panose="020B0604020202020204" pitchFamily="34" charset="0"/>
                <a:cs typeface="Arial" panose="020B0604020202020204" pitchFamily="34" charset="0"/>
              </a:rPr>
              <a:t>?</a:t>
            </a:r>
            <a:endParaRPr lang="en-US" sz="2400" b="1" dirty="0">
              <a:solidFill>
                <a:srgbClr val="BF3B72"/>
              </a:solidFill>
              <a:latin typeface="Arial" panose="020B0604020202020204" pitchFamily="34" charset="0"/>
              <a:cs typeface="Arial" panose="020B0604020202020204" pitchFamily="34" charset="0"/>
            </a:endParaRPr>
          </a:p>
        </p:txBody>
      </p:sp>
      <p:pic>
        <p:nvPicPr>
          <p:cNvPr id="5122" name="Picture 2" descr="Premium Vector | Classmates saying goodbye flat vector illustrations.  schoolmates, schoolboys talking isolated cartoon characters. boys after  school lessons. preteen schoolchildren with backpacks communicatin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585" b="91374" l="9585" r="89617">
                        <a14:foregroundMark x1="72204" y1="15815" x2="67891" y2="69010"/>
                        <a14:foregroundMark x1="27157" y1="90735" x2="27157" y2="90735"/>
                        <a14:foregroundMark x1="30032" y1="13419" x2="32588" y2="79872"/>
                        <a14:foregroundMark x1="28594" y1="91054" x2="28594" y2="91054"/>
                        <a14:foregroundMark x1="25719" y1="90895" x2="30511" y2="91374"/>
                        <a14:foregroundMark x1="31789" y1="90415" x2="32907" y2="90735"/>
                        <a14:foregroundMark x1="33706" y1="90575" x2="40735" y2="90895"/>
                        <a14:foregroundMark x1="20927" y1="90895" x2="25399" y2="91214"/>
                        <a14:foregroundMark x1="35623" y1="32588" x2="42971" y2="38019"/>
                        <a14:foregroundMark x1="27316" y1="29393" x2="16933" y2="38498"/>
                        <a14:foregroundMark x1="28115" y1="28275" x2="21565" y2="44888"/>
                        <a14:foregroundMark x1="34505" y1="29712" x2="34505" y2="29712"/>
                        <a14:foregroundMark x1="38339" y1="39936" x2="38339" y2="39936"/>
                        <a14:foregroundMark x1="75719" y1="27316" x2="75719" y2="27316"/>
                        <a14:foregroundMark x1="78754" y1="44728" x2="78754" y2="44728"/>
                        <a14:foregroundMark x1="65655" y1="27955" x2="65655" y2="27955"/>
                        <a14:foregroundMark x1="51118" y1="26518" x2="48882" y2="28275"/>
                        <a14:foregroundMark x1="53834" y1="30351" x2="53514" y2="30990"/>
                        <a14:foregroundMark x1="25080" y1="89936" x2="23962" y2="89776"/>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8935720" y="2874010"/>
            <a:ext cx="2535555" cy="2535555"/>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32130" y="5168417"/>
            <a:ext cx="867497" cy="89721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Click="0" advTm="15000">
        <p14:prism/>
      </p:transition>
    </mc:Choice>
    <mc:Fallback>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par>
                                <p:cTn id="15" presetID="26"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290">
                                          <p:stCondLst>
                                            <p:cond delay="0"/>
                                          </p:stCondLst>
                                        </p:cTn>
                                        <p:tgtEl>
                                          <p:spTgt spid="10"/>
                                        </p:tgtEl>
                                      </p:cBhvr>
                                    </p:animEffect>
                                    <p:anim calcmode="lin" valueType="num">
                                      <p:cBhvr>
                                        <p:cTn id="18"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9"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0"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21"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22"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23" dur="13">
                                          <p:stCondLst>
                                            <p:cond delay="325"/>
                                          </p:stCondLst>
                                        </p:cTn>
                                        <p:tgtEl>
                                          <p:spTgt spid="10"/>
                                        </p:tgtEl>
                                      </p:cBhvr>
                                      <p:to x="100000" y="60000"/>
                                    </p:animScale>
                                    <p:animScale>
                                      <p:cBhvr>
                                        <p:cTn id="24" dur="83" decel="50000">
                                          <p:stCondLst>
                                            <p:cond delay="338"/>
                                          </p:stCondLst>
                                        </p:cTn>
                                        <p:tgtEl>
                                          <p:spTgt spid="10"/>
                                        </p:tgtEl>
                                      </p:cBhvr>
                                      <p:to x="100000" y="100000"/>
                                    </p:animScale>
                                    <p:animScale>
                                      <p:cBhvr>
                                        <p:cTn id="25" dur="13">
                                          <p:stCondLst>
                                            <p:cond delay="656"/>
                                          </p:stCondLst>
                                        </p:cTn>
                                        <p:tgtEl>
                                          <p:spTgt spid="10"/>
                                        </p:tgtEl>
                                      </p:cBhvr>
                                      <p:to x="100000" y="80000"/>
                                    </p:animScale>
                                    <p:animScale>
                                      <p:cBhvr>
                                        <p:cTn id="26" dur="83" decel="50000">
                                          <p:stCondLst>
                                            <p:cond delay="669"/>
                                          </p:stCondLst>
                                        </p:cTn>
                                        <p:tgtEl>
                                          <p:spTgt spid="10"/>
                                        </p:tgtEl>
                                      </p:cBhvr>
                                      <p:to x="100000" y="100000"/>
                                    </p:animScale>
                                    <p:animScale>
                                      <p:cBhvr>
                                        <p:cTn id="27" dur="13">
                                          <p:stCondLst>
                                            <p:cond delay="821"/>
                                          </p:stCondLst>
                                        </p:cTn>
                                        <p:tgtEl>
                                          <p:spTgt spid="10"/>
                                        </p:tgtEl>
                                      </p:cBhvr>
                                      <p:to x="100000" y="90000"/>
                                    </p:animScale>
                                    <p:animScale>
                                      <p:cBhvr>
                                        <p:cTn id="28" dur="83" decel="50000">
                                          <p:stCondLst>
                                            <p:cond delay="834"/>
                                          </p:stCondLst>
                                        </p:cTn>
                                        <p:tgtEl>
                                          <p:spTgt spid="10"/>
                                        </p:tgtEl>
                                      </p:cBhvr>
                                      <p:to x="100000" y="100000"/>
                                    </p:animScale>
                                    <p:animScale>
                                      <p:cBhvr>
                                        <p:cTn id="29" dur="13">
                                          <p:stCondLst>
                                            <p:cond delay="904"/>
                                          </p:stCondLst>
                                        </p:cTn>
                                        <p:tgtEl>
                                          <p:spTgt spid="10"/>
                                        </p:tgtEl>
                                      </p:cBhvr>
                                      <p:to x="100000" y="95000"/>
                                    </p:animScale>
                                    <p:animScale>
                                      <p:cBhvr>
                                        <p:cTn id="30" dur="83" decel="50000">
                                          <p:stCondLst>
                                            <p:cond delay="917"/>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custDataLst>
              <p:tags r:id="rId1"/>
            </p:custDataLst>
          </p:nvPr>
        </p:nvSpPr>
        <p:spPr>
          <a:xfrm>
            <a:off x="3817386" y="2343666"/>
            <a:ext cx="3829828" cy="799668"/>
          </a:xfrm>
          <a:prstGeom prst="rect">
            <a:avLst/>
          </a:prstGeom>
          <a:noFill/>
        </p:spPr>
        <p:txBody>
          <a:bodyPr vert="horz" wrap="none" rtlCol="0">
            <a:noAutofit/>
          </a:bodyPr>
          <a:lstStyle/>
          <a:p>
            <a:pPr algn="l"/>
            <a:r>
              <a:rPr lang="en-US" altLang="zh-CN" sz="7200" b="1" i="1" spc="400" dirty="0">
                <a:solidFill>
                  <a:srgbClr val="BF3B72"/>
                </a:solidFill>
                <a:latin typeface="Times New Roman" panose="02020603050405020304" charset="0"/>
                <a:ea typeface="Montserrat" panose="00000500000000000000" charset="0"/>
                <a:cs typeface="Times New Roman" panose="02020603050405020304" charset="0"/>
                <a:sym typeface="+mn-ea"/>
              </a:rPr>
              <a:t>VẬN DỤNG</a:t>
            </a:r>
            <a:endParaRPr lang="en-US" altLang="zh-CN" sz="7200" b="1" i="1" spc="400" dirty="0">
              <a:solidFill>
                <a:srgbClr val="BF3B72"/>
              </a:solidFill>
              <a:latin typeface="Times New Roman" panose="02020603050405020304" charset="0"/>
              <a:ea typeface="Montserrat" panose="00000500000000000000" charset="0"/>
              <a:cs typeface="Times New Roman" panose="02020603050405020304" charset="0"/>
              <a:sym typeface="+mn-ea"/>
            </a:endParaRPr>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6155" y="229870"/>
            <a:ext cx="927735" cy="1383665"/>
          </a:xfrm>
          <a:prstGeom prst="rect">
            <a:avLst/>
          </a:prstGeom>
        </p:spPr>
      </p:pic>
      <p:pic>
        <p:nvPicPr>
          <p:cNvPr id="6" name="Picture 5"/>
          <p:cNvPicPr>
            <a:picLocks noChangeAspect="1"/>
          </p:cNvPicPr>
          <p:nvPr/>
        </p:nvPicPr>
        <p:blipFill>
          <a:blip r:embed="rId3"/>
          <a:stretch>
            <a:fillRect/>
          </a:stretch>
        </p:blipFill>
        <p:spPr>
          <a:xfrm>
            <a:off x="6009734" y="4931163"/>
            <a:ext cx="747207" cy="747207"/>
          </a:xfrm>
          <a:prstGeom prst="rect">
            <a:avLst/>
          </a:prstGeom>
        </p:spPr>
      </p:pic>
      <p:pic>
        <p:nvPicPr>
          <p:cNvPr id="3"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065" y="581025"/>
            <a:ext cx="1036320" cy="1546225"/>
          </a:xfrm>
          <a:prstGeom prst="rect">
            <a:avLst/>
          </a:prstGeom>
        </p:spPr>
      </p:pic>
      <p:pic>
        <p:nvPicPr>
          <p:cNvPr id="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420" y="3547745"/>
            <a:ext cx="927735" cy="1383665"/>
          </a:xfrm>
          <a:prstGeom prst="rect">
            <a:avLst/>
          </a:prstGeom>
        </p:spPr>
      </p:pic>
      <p:pic>
        <p:nvPicPr>
          <p:cNvPr id="5"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7385" y="3936365"/>
            <a:ext cx="927735" cy="1383665"/>
          </a:xfrm>
          <a:prstGeom prst="rect">
            <a:avLst/>
          </a:prstGeom>
        </p:spPr>
      </p:pic>
    </p:spTree>
    <p:custDataLst>
      <p:tags r:id="rId4"/>
    </p:custDataLst>
  </p:cSld>
  <p:clrMapOvr>
    <a:masterClrMapping/>
  </p:clrMapOvr>
  <p:transition spd="slow" advClick="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6" presetClass="emph" presetSubtype="0" fill="hold" nodeType="after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cTn>
                              </p:par>
                            </p:childTnLst>
                          </p:cTn>
                        </p:par>
                        <p:par>
                          <p:cTn id="15" fill="hold">
                            <p:stCondLst>
                              <p:cond delay="1500"/>
                            </p:stCondLst>
                            <p:childTnLst>
                              <p:par>
                                <p:cTn id="16" presetID="22" presetClass="entr" presetSubtype="1" fill="hold" grpId="0" nodeType="afterEffect">
                                  <p:stCondLst>
                                    <p:cond delay="0"/>
                                  </p:stCondLst>
                                  <p:iterate type="lt">
                                    <p:tmPct val="0"/>
                                  </p:iterate>
                                  <p:childTnLst>
                                    <p:set>
                                      <p:cBhvr>
                                        <p:cTn id="17" dur="1" fill="hold">
                                          <p:stCondLst>
                                            <p:cond delay="0"/>
                                          </p:stCondLst>
                                        </p:cTn>
                                        <p:tgtEl>
                                          <p:spTgt spid="20"/>
                                        </p:tgtEl>
                                        <p:attrNameLst>
                                          <p:attrName>style.visibility</p:attrName>
                                        </p:attrNameLst>
                                      </p:cBhvr>
                                      <p:to>
                                        <p:strVal val="visible"/>
                                      </p:to>
                                    </p:set>
                                    <p:animEffect transition="in" filter="wipe(up)">
                                      <p:cBhvr>
                                        <p:cTn id="18" dur="750"/>
                                        <p:tgtEl>
                                          <p:spTgt spid="20"/>
                                        </p:tgtEl>
                                      </p:cBhvr>
                                    </p:animEffect>
                                  </p:childTnLst>
                                </p:cTn>
                              </p:par>
                            </p:childTnLst>
                          </p:cTn>
                        </p:par>
                        <p:par>
                          <p:cTn id="19" fill="hold">
                            <p:stCondLst>
                              <p:cond delay="1250"/>
                            </p:stCondLst>
                            <p:childTnLst>
                              <p:par>
                                <p:cTn id="20" presetID="34" presetClass="emph" presetSubtype="0" fill="hold" grpId="1" nodeType="afterEffect">
                                  <p:stCondLst>
                                    <p:cond delay="0"/>
                                  </p:stCondLst>
                                  <p:iterate type="lt">
                                    <p:tmPct val="10000"/>
                                  </p:iterate>
                                  <p:childTnLst>
                                    <p:animMotion origin="layout" path="M 1.66667E-6 -4.07407E-6 L 1.66667E-6 -0.07222 " pathEditMode="relative" rAng="0" ptsTypes="AA">
                                      <p:cBhvr>
                                        <p:cTn id="21" dur="250" accel="50000" decel="50000" autoRev="1" fill="hold">
                                          <p:stCondLst>
                                            <p:cond delay="0"/>
                                          </p:stCondLst>
                                        </p:cTn>
                                        <p:tgtEl>
                                          <p:spTgt spid="20"/>
                                        </p:tgtEl>
                                        <p:attrNameLst>
                                          <p:attrName>ppt_x</p:attrName>
                                          <p:attrName>ppt_y</p:attrName>
                                        </p:attrNameLst>
                                      </p:cBhvr>
                                      <p:rCtr x="0" y="-3611"/>
                                    </p:animMotion>
                                    <p:animRot by="1500000">
                                      <p:cBhvr>
                                        <p:cTn id="22" dur="125" fill="hold">
                                          <p:stCondLst>
                                            <p:cond delay="0"/>
                                          </p:stCondLst>
                                        </p:cTn>
                                        <p:tgtEl>
                                          <p:spTgt spid="20"/>
                                        </p:tgtEl>
                                        <p:attrNameLst>
                                          <p:attrName>r</p:attrName>
                                        </p:attrNameLst>
                                      </p:cBhvr>
                                    </p:animRot>
                                    <p:animRot by="-1500000">
                                      <p:cBhvr>
                                        <p:cTn id="23" dur="125" fill="hold">
                                          <p:stCondLst>
                                            <p:cond delay="125"/>
                                          </p:stCondLst>
                                        </p:cTn>
                                        <p:tgtEl>
                                          <p:spTgt spid="20"/>
                                        </p:tgtEl>
                                        <p:attrNameLst>
                                          <p:attrName>r</p:attrName>
                                        </p:attrNameLst>
                                      </p:cBhvr>
                                    </p:animRot>
                                    <p:animRot by="-1500000">
                                      <p:cBhvr>
                                        <p:cTn id="24" dur="125" fill="hold">
                                          <p:stCondLst>
                                            <p:cond delay="250"/>
                                          </p:stCondLst>
                                        </p:cTn>
                                        <p:tgtEl>
                                          <p:spTgt spid="20"/>
                                        </p:tgtEl>
                                        <p:attrNameLst>
                                          <p:attrName>r</p:attrName>
                                        </p:attrNameLst>
                                      </p:cBhvr>
                                    </p:animRot>
                                    <p:animRot by="1500000">
                                      <p:cBhvr>
                                        <p:cTn id="25" dur="125" fill="hold">
                                          <p:stCondLst>
                                            <p:cond delay="375"/>
                                          </p:stCondLst>
                                        </p:cTn>
                                        <p:tgtEl>
                                          <p:spTgt spid="20"/>
                                        </p:tgtEl>
                                        <p:attrNameLst>
                                          <p:attrName>r</p:attrName>
                                        </p:attrNameLst>
                                      </p:cBhvr>
                                    </p:animRot>
                                  </p:childTnLst>
                                </p:cTn>
                              </p:par>
                              <p:par>
                                <p:cTn id="26" presetID="37"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900" decel="100000" fill="hold"/>
                                        <p:tgtEl>
                                          <p:spTgt spid="3"/>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2" fill="hold">
                            <p:stCondLst>
                              <p:cond delay="2250"/>
                            </p:stCondLst>
                            <p:childTnLst>
                              <p:par>
                                <p:cTn id="33" presetID="26" presetClass="emph" presetSubtype="0" fill="hold" nodeType="afterEffect">
                                  <p:stCondLst>
                                    <p:cond delay="0"/>
                                  </p:stCondLst>
                                  <p:childTnLst>
                                    <p:animEffect transition="out" filter="fade">
                                      <p:cBhvr>
                                        <p:cTn id="34" dur="500" tmFilter="0, 0; .2, .5; .8, .5; 1, 0"/>
                                        <p:tgtEl>
                                          <p:spTgt spid="3"/>
                                        </p:tgtEl>
                                      </p:cBhvr>
                                    </p:animEffect>
                                    <p:animScale>
                                      <p:cBhvr>
                                        <p:cTn id="35" dur="250" autoRev="1" fill="hold"/>
                                        <p:tgtEl>
                                          <p:spTgt spid="3"/>
                                        </p:tgtEl>
                                      </p:cBhvr>
                                      <p:by x="105000" y="105000"/>
                                    </p:animScale>
                                  </p:childTnLst>
                                </p:cTn>
                              </p:par>
                              <p:par>
                                <p:cTn id="36" presetID="37" presetClass="entr" presetSubtype="0"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900" decel="100000" fill="hold"/>
                                        <p:tgtEl>
                                          <p:spTgt spid="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42" fill="hold">
                            <p:stCondLst>
                              <p:cond delay="2750"/>
                            </p:stCondLst>
                            <p:childTnLst>
                              <p:par>
                                <p:cTn id="43" presetID="26" presetClass="emph" presetSubtype="0" fill="hold" nodeType="afterEffect">
                                  <p:stCondLst>
                                    <p:cond delay="0"/>
                                  </p:stCondLst>
                                  <p:childTnLst>
                                    <p:animEffect transition="out" filter="fade">
                                      <p:cBhvr>
                                        <p:cTn id="44" dur="500" tmFilter="0, 0; .2, .5; .8, .5; 1, 0"/>
                                        <p:tgtEl>
                                          <p:spTgt spid="4"/>
                                        </p:tgtEl>
                                      </p:cBhvr>
                                    </p:animEffect>
                                    <p:animScale>
                                      <p:cBhvr>
                                        <p:cTn id="45" dur="250" autoRev="1" fill="hold"/>
                                        <p:tgtEl>
                                          <p:spTgt spid="4"/>
                                        </p:tgtEl>
                                      </p:cBhvr>
                                      <p:by x="105000" y="105000"/>
                                    </p:animScale>
                                  </p:childTnLst>
                                </p:cTn>
                              </p:par>
                              <p:par>
                                <p:cTn id="46" presetID="37" presetClass="entr" presetSubtype="0" fill="hold"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1000"/>
                                        <p:tgtEl>
                                          <p:spTgt spid="5"/>
                                        </p:tgtEl>
                                      </p:cBhvr>
                                    </p:animEffect>
                                    <p:anim calcmode="lin" valueType="num">
                                      <p:cBhvr>
                                        <p:cTn id="49" dur="1000" fill="hold"/>
                                        <p:tgtEl>
                                          <p:spTgt spid="5"/>
                                        </p:tgtEl>
                                        <p:attrNameLst>
                                          <p:attrName>ppt_x</p:attrName>
                                        </p:attrNameLst>
                                      </p:cBhvr>
                                      <p:tavLst>
                                        <p:tav tm="0">
                                          <p:val>
                                            <p:strVal val="#ppt_x"/>
                                          </p:val>
                                        </p:tav>
                                        <p:tav tm="100000">
                                          <p:val>
                                            <p:strVal val="#ppt_x"/>
                                          </p:val>
                                        </p:tav>
                                      </p:tavLst>
                                    </p:anim>
                                    <p:anim calcmode="lin" valueType="num">
                                      <p:cBhvr>
                                        <p:cTn id="50" dur="900" decel="100000" fill="hold"/>
                                        <p:tgtEl>
                                          <p:spTgt spid="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52" fill="hold">
                            <p:stCondLst>
                              <p:cond delay="3250"/>
                            </p:stCondLst>
                            <p:childTnLst>
                              <p:par>
                                <p:cTn id="53" presetID="26" presetClass="emph" presetSubtype="0" fill="hold" nodeType="afterEffect">
                                  <p:stCondLst>
                                    <p:cond delay="0"/>
                                  </p:stCondLst>
                                  <p:childTnLst>
                                    <p:animEffect transition="out" filter="fade">
                                      <p:cBhvr>
                                        <p:cTn id="54" dur="500" tmFilter="0, 0; .2, .5; .8, .5; 1, 0"/>
                                        <p:tgtEl>
                                          <p:spTgt spid="5"/>
                                        </p:tgtEl>
                                      </p:cBhvr>
                                    </p:animEffect>
                                    <p:animScale>
                                      <p:cBhvr>
                                        <p:cTn id="55"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Table 1"/>
          <p:cNvGraphicFramePr/>
          <p:nvPr/>
        </p:nvGraphicFramePr>
        <p:xfrm>
          <a:off x="1828800" y="2286000"/>
          <a:ext cx="8533765" cy="2286000"/>
        </p:xfrm>
        <a:graphic>
          <a:graphicData uri="http://schemas.openxmlformats.org/drawingml/2006/table">
            <a:tbl>
              <a:tblPr firstRow="1" bandRow="1">
                <a:tableStyleId>{5C22544A-7EE6-4342-B048-85BDC9FD1C3A}</a:tableStyleId>
              </a:tblPr>
              <a:tblGrid>
                <a:gridCol w="4266565"/>
                <a:gridCol w="4266565"/>
              </a:tblGrid>
              <a:tr h="381000">
                <a:tc>
                  <a:txBody>
                    <a:bodyPr/>
                    <a:p>
                      <a:pPr algn="ctr">
                        <a:buNone/>
                      </a:pPr>
                      <a:r>
                        <a:rPr lang="en-US" sz="2800">
                          <a:latin typeface="Times New Roman" panose="02020603050405020304" charset="0"/>
                          <a:cs typeface="Times New Roman" panose="02020603050405020304" charset="0"/>
                        </a:rPr>
                        <a:t>TỆ NẠN XÃ HỘI</a:t>
                      </a:r>
                      <a:endParaRPr lang="en-US" sz="2800">
                        <a:latin typeface="Times New Roman" panose="02020603050405020304" charset="0"/>
                        <a:cs typeface="Times New Roman" panose="02020603050405020304" charset="0"/>
                      </a:endParaRPr>
                    </a:p>
                  </a:txBody>
                  <a:tcPr/>
                </a:tc>
                <a:tc>
                  <a:txBody>
                    <a:bodyPr/>
                    <a:p>
                      <a:pPr algn="ctr">
                        <a:buNone/>
                      </a:pPr>
                      <a:r>
                        <a:rPr lang="en-US" sz="2800">
                          <a:latin typeface="Times New Roman" panose="02020603050405020304" charset="0"/>
                          <a:cs typeface="Times New Roman" panose="02020603050405020304" charset="0"/>
                        </a:rPr>
                        <a:t>TÁC HẠI</a:t>
                      </a:r>
                      <a:endParaRPr lang="en-US" sz="2800">
                        <a:latin typeface="Times New Roman" panose="02020603050405020304" charset="0"/>
                        <a:cs typeface="Times New Roman" panose="02020603050405020304" charset="0"/>
                      </a:endParaRPr>
                    </a:p>
                  </a:txBody>
                  <a:tcPr/>
                </a:tc>
              </a:tr>
              <a:tr h="381000">
                <a:tc>
                  <a:txBody>
                    <a:bodyPr/>
                    <a:p>
                      <a:pPr>
                        <a:buNone/>
                      </a:pPr>
                      <a:r>
                        <a:rPr lang="en-US" sz="2800">
                          <a:latin typeface="Times New Roman" panose="02020603050405020304" charset="0"/>
                          <a:cs typeface="Times New Roman" panose="02020603050405020304" charset="0"/>
                        </a:rPr>
                        <a:t>Cờ bạc</a:t>
                      </a:r>
                      <a:endParaRPr lang="en-US" sz="2800">
                        <a:latin typeface="Times New Roman" panose="02020603050405020304" charset="0"/>
                        <a:cs typeface="Times New Roman" panose="02020603050405020304" charset="0"/>
                      </a:endParaRPr>
                    </a:p>
                  </a:txBody>
                  <a:tcPr/>
                </a:tc>
                <a:tc>
                  <a:txBody>
                    <a:bodyPr/>
                    <a:p>
                      <a:pPr>
                        <a:buNone/>
                      </a:pPr>
                      <a:endParaRPr lang="en-US" sz="2800">
                        <a:latin typeface="Times New Roman" panose="02020603050405020304" charset="0"/>
                        <a:cs typeface="Times New Roman" panose="02020603050405020304" charset="0"/>
                      </a:endParaRPr>
                    </a:p>
                  </a:txBody>
                  <a:tcPr/>
                </a:tc>
              </a:tr>
              <a:tr h="381000">
                <a:tc>
                  <a:txBody>
                    <a:bodyPr/>
                    <a:p>
                      <a:pPr>
                        <a:buNone/>
                      </a:pPr>
                      <a:r>
                        <a:rPr lang="en-US" sz="2800">
                          <a:latin typeface="Times New Roman" panose="02020603050405020304" charset="0"/>
                          <a:cs typeface="Times New Roman" panose="02020603050405020304" charset="0"/>
                        </a:rPr>
                        <a:t>Ma Túy</a:t>
                      </a:r>
                      <a:endParaRPr lang="en-US" sz="2800">
                        <a:latin typeface="Times New Roman" panose="02020603050405020304" charset="0"/>
                        <a:cs typeface="Times New Roman" panose="02020603050405020304" charset="0"/>
                      </a:endParaRPr>
                    </a:p>
                  </a:txBody>
                  <a:tcPr/>
                </a:tc>
                <a:tc>
                  <a:txBody>
                    <a:bodyPr/>
                    <a:p>
                      <a:pPr>
                        <a:buNone/>
                      </a:pPr>
                      <a:endParaRPr lang="en-US" sz="2800">
                        <a:latin typeface="Times New Roman" panose="02020603050405020304" charset="0"/>
                        <a:cs typeface="Times New Roman" panose="02020603050405020304" charset="0"/>
                      </a:endParaRPr>
                    </a:p>
                  </a:txBody>
                  <a:tcPr/>
                </a:tc>
              </a:tr>
              <a:tr h="381000">
                <a:tc>
                  <a:txBody>
                    <a:bodyPr/>
                    <a:p>
                      <a:pPr>
                        <a:buNone/>
                      </a:pPr>
                      <a:r>
                        <a:rPr lang="en-US" sz="2800">
                          <a:latin typeface="Times New Roman" panose="02020603050405020304" charset="0"/>
                          <a:cs typeface="Times New Roman" panose="02020603050405020304" charset="0"/>
                        </a:rPr>
                        <a:t>Rượu bia</a:t>
                      </a:r>
                      <a:endParaRPr lang="en-US" sz="2800">
                        <a:latin typeface="Times New Roman" panose="02020603050405020304" charset="0"/>
                        <a:cs typeface="Times New Roman" panose="02020603050405020304" charset="0"/>
                      </a:endParaRPr>
                    </a:p>
                  </a:txBody>
                  <a:tcPr/>
                </a:tc>
                <a:tc>
                  <a:txBody>
                    <a:bodyPr/>
                    <a:p>
                      <a:pPr>
                        <a:buNone/>
                      </a:pPr>
                      <a:endParaRPr lang="en-US" sz="2800">
                        <a:latin typeface="Times New Roman" panose="02020603050405020304" charset="0"/>
                        <a:cs typeface="Times New Roman" panose="02020603050405020304" charset="0"/>
                      </a:endParaRPr>
                    </a:p>
                  </a:txBody>
                  <a:tcPr/>
                </a:tc>
              </a:tr>
              <a:tr h="381000">
                <a:tc>
                  <a:txBody>
                    <a:bodyPr/>
                    <a:p>
                      <a:pPr>
                        <a:buNone/>
                      </a:pPr>
                      <a:r>
                        <a:rPr lang="en-US" sz="2800">
                          <a:latin typeface="Times New Roman" panose="02020603050405020304" charset="0"/>
                          <a:cs typeface="Times New Roman" panose="02020603050405020304" charset="0"/>
                        </a:rPr>
                        <a:t>Đua xe</a:t>
                      </a:r>
                      <a:endParaRPr lang="en-US" sz="2800">
                        <a:latin typeface="Times New Roman" panose="02020603050405020304" charset="0"/>
                        <a:cs typeface="Times New Roman" panose="02020603050405020304" charset="0"/>
                      </a:endParaRPr>
                    </a:p>
                  </a:txBody>
                  <a:tcPr/>
                </a:tc>
                <a:tc>
                  <a:txBody>
                    <a:bodyPr/>
                    <a:p>
                      <a:pPr>
                        <a:buNone/>
                      </a:pPr>
                      <a:endParaRPr lang="en-US" sz="2800">
                        <a:latin typeface="Times New Roman" panose="02020603050405020304" charset="0"/>
                        <a:cs typeface="Times New Roman" panose="02020603050405020304" charset="0"/>
                      </a:endParaRPr>
                    </a:p>
                  </a:txBody>
                  <a:tcPr/>
                </a:tc>
              </a:tr>
              <a:tr h="381000">
                <a:tc>
                  <a:txBody>
                    <a:bodyPr/>
                    <a:p>
                      <a:pPr>
                        <a:buNone/>
                      </a:pPr>
                      <a:endParaRPr lang="en-US" sz="2800">
                        <a:latin typeface="Times New Roman" panose="02020603050405020304" charset="0"/>
                        <a:cs typeface="Times New Roman" panose="02020603050405020304" charset="0"/>
                      </a:endParaRPr>
                    </a:p>
                  </a:txBody>
                  <a:tcPr/>
                </a:tc>
                <a:tc>
                  <a:txBody>
                    <a:bodyPr/>
                    <a:p>
                      <a:pPr>
                        <a:buNone/>
                      </a:pPr>
                      <a:endParaRPr lang="en-US" sz="2800">
                        <a:latin typeface="Times New Roman" panose="02020603050405020304" charset="0"/>
                        <a:cs typeface="Times New Roman" panose="02020603050405020304" charset="0"/>
                      </a:endParaRPr>
                    </a:p>
                  </a:txBody>
                  <a:tcPr/>
                </a:tc>
              </a:tr>
            </a:tbl>
          </a:graphicData>
        </a:graphic>
      </p:graphicFrame>
      <p:sp>
        <p:nvSpPr>
          <p:cNvPr id="3" name="Rectangles 2"/>
          <p:cNvSpPr/>
          <p:nvPr/>
        </p:nvSpPr>
        <p:spPr>
          <a:xfrm>
            <a:off x="3563620" y="-20955"/>
            <a:ext cx="5360670" cy="1322070"/>
          </a:xfrm>
          <a:prstGeom prst="rect">
            <a:avLst/>
          </a:prstGeom>
          <a:solidFill>
            <a:schemeClr val="bg1"/>
          </a:solidFill>
          <a:ln>
            <a:noFill/>
          </a:ln>
        </p:spPr>
        <p:txBody>
          <a:bodyPr wrap="none" rtlCol="0" anchor="t">
            <a:spAutoFit/>
          </a:bodyPr>
          <a:p>
            <a:pPr algn="ctr"/>
            <a:r>
              <a:rPr lang="en-US" altLang="zh-CN" sz="40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Times New Roman" panose="02020603050405020304" charset="0"/>
                <a:cs typeface="Times New Roman" panose="02020603050405020304" charset="0"/>
              </a:rPr>
              <a:t>Em hãy tìm hiểu tác hại </a:t>
            </a:r>
            <a:endParaRPr lang="en-US" altLang="zh-CN" sz="40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Times New Roman" panose="02020603050405020304" charset="0"/>
              <a:cs typeface="Times New Roman" panose="02020603050405020304" charset="0"/>
            </a:endParaRPr>
          </a:p>
          <a:p>
            <a:pPr algn="ctr"/>
            <a:r>
              <a:rPr lang="en-US" altLang="zh-CN" sz="40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Times New Roman" panose="02020603050405020304" charset="0"/>
                <a:cs typeface="Times New Roman" panose="02020603050405020304" charset="0"/>
              </a:rPr>
              <a:t>của tệ nạn xã hội</a:t>
            </a:r>
            <a:endParaRPr lang="en-US" altLang="zh-CN" sz="40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15000">
        <p:random/>
      </p:transition>
    </mc:Choice>
    <mc:Fallback>
      <p:transition spd="slow" advClick="0" advTm="15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4039892" y="80154"/>
            <a:ext cx="886635" cy="1213682"/>
            <a:chOff x="1795522" y="3189767"/>
            <a:chExt cx="886635" cy="1213682"/>
          </a:xfrm>
        </p:grpSpPr>
        <p:pic>
          <p:nvPicPr>
            <p:cNvPr id="25" name="图片 2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95522" y="3189767"/>
              <a:ext cx="521395" cy="777748"/>
            </a:xfrm>
            <a:prstGeom prst="rect">
              <a:avLst/>
            </a:prstGeom>
          </p:spPr>
        </p:pic>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0024" y="3997517"/>
              <a:ext cx="272133" cy="405932"/>
            </a:xfrm>
            <a:prstGeom prst="rect">
              <a:avLst/>
            </a:prstGeom>
          </p:spPr>
        </p:pic>
      </p:grpSp>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0239" y="-111105"/>
            <a:ext cx="1133810" cy="1691266"/>
          </a:xfrm>
          <a:prstGeom prst="rect">
            <a:avLst/>
          </a:prstGeom>
        </p:spPr>
      </p:pic>
      <p:sp>
        <p:nvSpPr>
          <p:cNvPr id="31" name="KSO_Shape"/>
          <p:cNvSpPr/>
          <p:nvPr/>
        </p:nvSpPr>
        <p:spPr bwMode="auto">
          <a:xfrm>
            <a:off x="1931811" y="371189"/>
            <a:ext cx="1905000" cy="1047750"/>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9pPr>
          </a:lstStyle>
          <a:p>
            <a:pPr algn="ctr">
              <a:defRPr/>
            </a:pPr>
            <a:endParaRPr lang="zh-CN" altLang="en-US" dirty="0">
              <a:solidFill>
                <a:srgbClr val="FFFFFF"/>
              </a:solidFill>
              <a:latin typeface="Montserrat" panose="00000500000000000000" charset="0"/>
              <a:ea typeface="Montserrat" panose="00000500000000000000" charset="0"/>
              <a:cs typeface="Montserrat" panose="00000500000000000000" charset="0"/>
            </a:endParaRPr>
          </a:p>
        </p:txBody>
      </p:sp>
      <p:sp>
        <p:nvSpPr>
          <p:cNvPr id="33" name="KSO_Shape"/>
          <p:cNvSpPr/>
          <p:nvPr/>
        </p:nvSpPr>
        <p:spPr bwMode="auto">
          <a:xfrm>
            <a:off x="5792591" y="107886"/>
            <a:ext cx="996042" cy="54782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9pPr>
          </a:lstStyle>
          <a:p>
            <a:pPr algn="ctr">
              <a:defRPr/>
            </a:pPr>
            <a:endParaRPr lang="zh-CN" altLang="en-US" dirty="0">
              <a:solidFill>
                <a:srgbClr val="FFFFFF"/>
              </a:solidFill>
              <a:latin typeface="Montserrat" panose="00000500000000000000" charset="0"/>
              <a:ea typeface="Montserrat" panose="00000500000000000000" charset="0"/>
              <a:cs typeface="Montserrat" panose="00000500000000000000" charset="0"/>
            </a:endParaRPr>
          </a:p>
        </p:txBody>
      </p:sp>
      <p:sp>
        <p:nvSpPr>
          <p:cNvPr id="34" name="KSO_Shape"/>
          <p:cNvSpPr/>
          <p:nvPr/>
        </p:nvSpPr>
        <p:spPr bwMode="auto">
          <a:xfrm>
            <a:off x="9599059" y="583990"/>
            <a:ext cx="996042" cy="54782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9pPr>
          </a:lstStyle>
          <a:p>
            <a:pPr algn="ctr">
              <a:defRPr/>
            </a:pPr>
            <a:endParaRPr lang="zh-CN" altLang="en-US" dirty="0">
              <a:solidFill>
                <a:srgbClr val="FFFFFF"/>
              </a:solidFill>
              <a:latin typeface="Montserrat" panose="00000500000000000000" charset="0"/>
              <a:ea typeface="Montserrat" panose="00000500000000000000" charset="0"/>
              <a:cs typeface="Montserrat" panose="00000500000000000000" charset="0"/>
            </a:endParaRPr>
          </a:p>
        </p:txBody>
      </p:sp>
      <p:sp>
        <p:nvSpPr>
          <p:cNvPr id="35" name="KSO_Shape"/>
          <p:cNvSpPr/>
          <p:nvPr/>
        </p:nvSpPr>
        <p:spPr bwMode="auto">
          <a:xfrm>
            <a:off x="132613" y="1094020"/>
            <a:ext cx="996042" cy="54782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9pPr>
          </a:lstStyle>
          <a:p>
            <a:pPr algn="ctr">
              <a:defRPr/>
            </a:pPr>
            <a:endParaRPr lang="zh-CN" altLang="en-US" dirty="0">
              <a:solidFill>
                <a:srgbClr val="FFFFFF"/>
              </a:solidFill>
              <a:latin typeface="Montserrat" panose="00000500000000000000" charset="0"/>
              <a:ea typeface="Montserrat" panose="00000500000000000000" charset="0"/>
              <a:cs typeface="Montserrat" panose="00000500000000000000" charset="0"/>
            </a:endParaRPr>
          </a:p>
        </p:txBody>
      </p:sp>
      <p:sp>
        <p:nvSpPr>
          <p:cNvPr id="36" name="KSO_Shape"/>
          <p:cNvSpPr/>
          <p:nvPr/>
        </p:nvSpPr>
        <p:spPr bwMode="auto">
          <a:xfrm>
            <a:off x="4438650" y="4989830"/>
            <a:ext cx="3404235" cy="1114425"/>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p:spPr>
        <p:style>
          <a:lnRef idx="2">
            <a:schemeClr val="dk1"/>
          </a:lnRef>
          <a:fillRef idx="1">
            <a:schemeClr val="lt1"/>
          </a:fillRef>
          <a:effectRef idx="0">
            <a:schemeClr val="dk1"/>
          </a:effectRef>
          <a:fontRef idx="minor">
            <a:schemeClr val="dk1"/>
          </a:fontRef>
        </p:style>
        <p:txBody>
          <a:bodyPr anchor="ctr">
            <a:scene3d>
              <a:camera prst="orthographicFront"/>
              <a:lightRig rig="soft" dir="t">
                <a:rot lat="0" lon="0" rev="15600000"/>
              </a:lightRig>
            </a:scene3d>
            <a:sp3d extrusionH="57150" prstMaterial="softEdge">
              <a:bevelT w="25400" h="38100"/>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9pPr>
          </a:lstStyle>
          <a:p>
            <a:pPr algn="ctr">
              <a:defRPr/>
            </a:pPr>
            <a:r>
              <a:rPr lang="en-US" altLang="zh-CN" sz="6000" dirty="0">
                <a:solidFill>
                  <a:schemeClr val="accent4"/>
                </a:solidFill>
                <a:latin typeface="Times New Roman" panose="02020603050405020304" charset="0"/>
                <a:ea typeface="Montserrat" panose="00000500000000000000" charset="0"/>
                <a:cs typeface="Times New Roman" panose="02020603050405020304" charset="0"/>
              </a:rPr>
              <a:t>T</a:t>
            </a:r>
            <a:r>
              <a:rPr lang="en-US" altLang="zh-CN" sz="6000" dirty="0">
                <a:solidFill>
                  <a:schemeClr val="accent4"/>
                </a:solidFill>
                <a:effectLst/>
                <a:latin typeface="Times New Roman" panose="02020603050405020304" charset="0"/>
                <a:ea typeface="Montserrat" panose="00000500000000000000" charset="0"/>
                <a:cs typeface="Times New Roman" panose="02020603050405020304" charset="0"/>
              </a:rPr>
              <a:t>IẾT 2</a:t>
            </a:r>
            <a:endParaRPr lang="en-US" altLang="zh-CN" sz="6000" dirty="0">
              <a:solidFill>
                <a:schemeClr val="accent4"/>
              </a:solidFill>
              <a:effectLst/>
              <a:latin typeface="Times New Roman" panose="02020603050405020304" charset="0"/>
              <a:ea typeface="Montserrat" panose="00000500000000000000" charset="0"/>
              <a:cs typeface="Times New Roman" panose="02020603050405020304" charset="0"/>
            </a:endParaRPr>
          </a:p>
        </p:txBody>
      </p:sp>
      <p:sp>
        <p:nvSpPr>
          <p:cNvPr id="20" name="文本框 4"/>
          <p:cNvSpPr txBox="1"/>
          <p:nvPr/>
        </p:nvSpPr>
        <p:spPr>
          <a:xfrm>
            <a:off x="1931811" y="2891242"/>
            <a:ext cx="9634510" cy="1938992"/>
          </a:xfrm>
          <a:prstGeom prst="rect">
            <a:avLst/>
          </a:prstGeom>
          <a:noFill/>
        </p:spPr>
        <p:txBody>
          <a:bodyPr wrap="square" rtlCol="0">
            <a:prstTxWarp prst="textDoubleWave1">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i="1" dirty="0">
                <a:ln w="19050">
                  <a:solidFill>
                    <a:schemeClr val="tx1"/>
                  </a:solidFill>
                </a:ln>
                <a:gradFill flip="none" rotWithShape="1">
                  <a:gsLst>
                    <a:gs pos="11000">
                      <a:schemeClr val="accent4">
                        <a:lumMod val="60000"/>
                        <a:lumOff val="40000"/>
                      </a:schemeClr>
                    </a:gs>
                    <a:gs pos="59000">
                      <a:srgbClr val="FC8A5D">
                        <a:shade val="67500"/>
                        <a:satMod val="115000"/>
                      </a:srgbClr>
                    </a:gs>
                    <a:gs pos="93000">
                      <a:srgbClr val="C00000"/>
                    </a:gs>
                  </a:gsLst>
                  <a:lin ang="5400000" scaled="1"/>
                  <a:tileRect/>
                </a:gradFill>
                <a:latin typeface="Times New Roman" panose="02020603050405020304" charset="0"/>
                <a:ea typeface="Montserrat" panose="00000500000000000000" charset="0"/>
                <a:cs typeface="Times New Roman" panose="02020603050405020304" charset="0"/>
              </a:rPr>
              <a:t>NGUYÊN NHÂN, HẬU QUẢ CỦA TỆ NẠN XÃ HỘI</a:t>
            </a:r>
            <a:endParaRPr lang="en-US" sz="5400" b="1" i="1" dirty="0">
              <a:ln w="19050">
                <a:solidFill>
                  <a:schemeClr val="tx1"/>
                </a:solidFill>
              </a:ln>
              <a:gradFill flip="none" rotWithShape="1">
                <a:gsLst>
                  <a:gs pos="11000">
                    <a:schemeClr val="accent4">
                      <a:lumMod val="60000"/>
                      <a:lumOff val="40000"/>
                    </a:schemeClr>
                  </a:gs>
                  <a:gs pos="59000">
                    <a:srgbClr val="FC8A5D">
                      <a:shade val="67500"/>
                      <a:satMod val="115000"/>
                    </a:srgbClr>
                  </a:gs>
                  <a:gs pos="93000">
                    <a:srgbClr val="C00000"/>
                  </a:gs>
                </a:gsLst>
                <a:lin ang="5400000" scaled="1"/>
                <a:tileRect/>
              </a:gradFill>
              <a:latin typeface="Times New Roman" panose="02020603050405020304" charset="0"/>
              <a:ea typeface="Montserrat" panose="00000500000000000000" charset="0"/>
              <a:cs typeface="Times New Roman" panose="02020603050405020304" charset="0"/>
            </a:endParaRPr>
          </a:p>
        </p:txBody>
      </p:sp>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387" y="1418938"/>
            <a:ext cx="1520515" cy="2268101"/>
          </a:xfrm>
          <a:prstGeom prst="rect">
            <a:avLst/>
          </a:prstGeom>
        </p:spPr>
      </p:pic>
      <p:sp>
        <p:nvSpPr>
          <p:cNvPr id="16" name="文本框 15"/>
          <p:cNvSpPr txBox="1"/>
          <p:nvPr/>
        </p:nvSpPr>
        <p:spPr>
          <a:xfrm>
            <a:off x="5584452" y="1873774"/>
            <a:ext cx="2259330" cy="922020"/>
          </a:xfrm>
          <a:prstGeom prst="rect">
            <a:avLst/>
          </a:prstGeom>
          <a:noFill/>
        </p:spPr>
        <p:txBody>
          <a:bodyPr wrap="none" rtlCol="0">
            <a:spAutoFit/>
          </a:bodyPr>
          <a:lstStyle/>
          <a:p>
            <a:r>
              <a:rPr lang="en-US" altLang="zh-CN" sz="5400" b="1" i="1" dirty="0">
                <a:solidFill>
                  <a:srgbClr val="FF5655"/>
                </a:solidFill>
                <a:latin typeface="Times New Roman" panose="02020603050405020304" charset="0"/>
                <a:ea typeface="inpin heiti" panose="00000500000000000000" pitchFamily="2" charset="-122"/>
                <a:cs typeface="Times New Roman" panose="02020603050405020304" charset="0"/>
                <a:sym typeface="inpin heiti" panose="00000500000000000000" pitchFamily="2" charset="-122"/>
              </a:rPr>
              <a:t>BÀI 10</a:t>
            </a:r>
            <a:endParaRPr lang="en-US" altLang="zh-CN" sz="5400" b="1" i="1" dirty="0">
              <a:solidFill>
                <a:srgbClr val="FF5655"/>
              </a:solidFill>
              <a:latin typeface="Times New Roman" panose="02020603050405020304" charset="0"/>
              <a:ea typeface="inpin heiti" panose="00000500000000000000" pitchFamily="2" charset="-122"/>
              <a:cs typeface="Times New Roman" panose="02020603050405020304" charset="0"/>
              <a:sym typeface="inpin heiti"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500" fill="hold"/>
                                        <p:tgtEl>
                                          <p:spTgt spid="35"/>
                                        </p:tgtEl>
                                        <p:attrNameLst>
                                          <p:attrName>ppt_x</p:attrName>
                                        </p:attrNameLst>
                                      </p:cBhvr>
                                      <p:tavLst>
                                        <p:tav tm="0">
                                          <p:val>
                                            <p:strVal val="0-#ppt_w/2"/>
                                          </p:val>
                                        </p:tav>
                                        <p:tav tm="100000">
                                          <p:val>
                                            <p:strVal val="#ppt_x"/>
                                          </p:val>
                                        </p:tav>
                                      </p:tavLst>
                                    </p:anim>
                                    <p:anim calcmode="lin" valueType="num">
                                      <p:cBhvr additive="base">
                                        <p:cTn id="8" dur="15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500" fill="hold"/>
                                        <p:tgtEl>
                                          <p:spTgt spid="31"/>
                                        </p:tgtEl>
                                        <p:attrNameLst>
                                          <p:attrName>ppt_x</p:attrName>
                                        </p:attrNameLst>
                                      </p:cBhvr>
                                      <p:tavLst>
                                        <p:tav tm="0">
                                          <p:val>
                                            <p:strVal val="0-#ppt_w/2"/>
                                          </p:val>
                                        </p:tav>
                                        <p:tav tm="100000">
                                          <p:val>
                                            <p:strVal val="#ppt_x"/>
                                          </p:val>
                                        </p:tav>
                                      </p:tavLst>
                                    </p:anim>
                                    <p:anim calcmode="lin" valueType="num">
                                      <p:cBhvr additive="base">
                                        <p:cTn id="12" dur="1500" fill="hold"/>
                                        <p:tgtEl>
                                          <p:spTgt spid="31"/>
                                        </p:tgtEl>
                                        <p:attrNameLst>
                                          <p:attrName>ppt_y</p:attrName>
                                        </p:attrNameLst>
                                      </p:cBhvr>
                                      <p:tavLst>
                                        <p:tav tm="0">
                                          <p:val>
                                            <p:strVal val="#ppt_y"/>
                                          </p:val>
                                        </p:tav>
                                        <p:tav tm="100000">
                                          <p:val>
                                            <p:strVal val="#ppt_y"/>
                                          </p:val>
                                        </p:tav>
                                      </p:tavLst>
                                    </p:anim>
                                  </p:childTnLst>
                                </p:cTn>
                              </p:par>
                              <p:par>
                                <p:cTn id="13" presetID="10" presetClass="entr" presetSubtype="0" fill="hold" grpId="1"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500"/>
                                        <p:tgtEl>
                                          <p:spTgt spid="31"/>
                                        </p:tgtEl>
                                      </p:cBhvr>
                                    </p:animEffect>
                                  </p:childTnLst>
                                </p:cTn>
                              </p:par>
                              <p:par>
                                <p:cTn id="16" presetID="2" presetClass="entr" presetSubtype="8" fill="hold" grpId="0" nodeType="withEffect">
                                  <p:stCondLst>
                                    <p:cond delay="50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1500" fill="hold"/>
                                        <p:tgtEl>
                                          <p:spTgt spid="33"/>
                                        </p:tgtEl>
                                        <p:attrNameLst>
                                          <p:attrName>ppt_x</p:attrName>
                                        </p:attrNameLst>
                                      </p:cBhvr>
                                      <p:tavLst>
                                        <p:tav tm="0">
                                          <p:val>
                                            <p:strVal val="0-#ppt_w/2"/>
                                          </p:val>
                                        </p:tav>
                                        <p:tav tm="100000">
                                          <p:val>
                                            <p:strVal val="#ppt_x"/>
                                          </p:val>
                                        </p:tav>
                                      </p:tavLst>
                                    </p:anim>
                                    <p:anim calcmode="lin" valueType="num">
                                      <p:cBhvr additive="base">
                                        <p:cTn id="19" dur="1500" fill="hold"/>
                                        <p:tgtEl>
                                          <p:spTgt spid="33"/>
                                        </p:tgtEl>
                                        <p:attrNameLst>
                                          <p:attrName>ppt_y</p:attrName>
                                        </p:attrNameLst>
                                      </p:cBhvr>
                                      <p:tavLst>
                                        <p:tav tm="0">
                                          <p:val>
                                            <p:strVal val="#ppt_y"/>
                                          </p:val>
                                        </p:tav>
                                        <p:tav tm="100000">
                                          <p:val>
                                            <p:strVal val="#ppt_y"/>
                                          </p:val>
                                        </p:tav>
                                      </p:tavLst>
                                    </p:anim>
                                  </p:childTnLst>
                                </p:cTn>
                              </p:par>
                              <p:par>
                                <p:cTn id="20" presetID="10" presetClass="entr" presetSubtype="0" fill="hold" grpId="1" nodeType="withEffect">
                                  <p:stCondLst>
                                    <p:cond delay="50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500"/>
                                        <p:tgtEl>
                                          <p:spTgt spid="33"/>
                                        </p:tgtEl>
                                      </p:cBhvr>
                                    </p:animEffect>
                                  </p:childTnLst>
                                </p:cTn>
                              </p:par>
                              <p:par>
                                <p:cTn id="23" presetID="2" presetClass="entr" presetSubtype="8" fill="hold" grpId="0" nodeType="withEffect">
                                  <p:stCondLst>
                                    <p:cond delay="50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1500" fill="hold"/>
                                        <p:tgtEl>
                                          <p:spTgt spid="36"/>
                                        </p:tgtEl>
                                        <p:attrNameLst>
                                          <p:attrName>ppt_x</p:attrName>
                                        </p:attrNameLst>
                                      </p:cBhvr>
                                      <p:tavLst>
                                        <p:tav tm="0">
                                          <p:val>
                                            <p:strVal val="0-#ppt_w/2"/>
                                          </p:val>
                                        </p:tav>
                                        <p:tav tm="100000">
                                          <p:val>
                                            <p:strVal val="#ppt_x"/>
                                          </p:val>
                                        </p:tav>
                                      </p:tavLst>
                                    </p:anim>
                                    <p:anim calcmode="lin" valueType="num">
                                      <p:cBhvr additive="base">
                                        <p:cTn id="26" dur="1500" fill="hold"/>
                                        <p:tgtEl>
                                          <p:spTgt spid="36"/>
                                        </p:tgtEl>
                                        <p:attrNameLst>
                                          <p:attrName>ppt_y</p:attrName>
                                        </p:attrNameLst>
                                      </p:cBhvr>
                                      <p:tavLst>
                                        <p:tav tm="0">
                                          <p:val>
                                            <p:strVal val="#ppt_y"/>
                                          </p:val>
                                        </p:tav>
                                        <p:tav tm="100000">
                                          <p:val>
                                            <p:strVal val="#ppt_y"/>
                                          </p:val>
                                        </p:tav>
                                      </p:tavLst>
                                    </p:anim>
                                  </p:childTnLst>
                                </p:cTn>
                              </p:par>
                              <p:par>
                                <p:cTn id="27" presetID="10" presetClass="entr" presetSubtype="0" fill="hold" grpId="1" nodeType="withEffect">
                                  <p:stCondLst>
                                    <p:cond delay="50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500"/>
                                        <p:tgtEl>
                                          <p:spTgt spid="36"/>
                                        </p:tgtEl>
                                      </p:cBhvr>
                                    </p:animEffect>
                                  </p:childTnLst>
                                </p:cTn>
                              </p:par>
                              <p:par>
                                <p:cTn id="30" presetID="2" presetClass="entr" presetSubtype="8"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additive="base">
                                        <p:cTn id="32" dur="1500" fill="hold"/>
                                        <p:tgtEl>
                                          <p:spTgt spid="34"/>
                                        </p:tgtEl>
                                        <p:attrNameLst>
                                          <p:attrName>ppt_x</p:attrName>
                                        </p:attrNameLst>
                                      </p:cBhvr>
                                      <p:tavLst>
                                        <p:tav tm="0">
                                          <p:val>
                                            <p:strVal val="0-#ppt_w/2"/>
                                          </p:val>
                                        </p:tav>
                                        <p:tav tm="100000">
                                          <p:val>
                                            <p:strVal val="#ppt_x"/>
                                          </p:val>
                                        </p:tav>
                                      </p:tavLst>
                                    </p:anim>
                                    <p:anim calcmode="lin" valueType="num">
                                      <p:cBhvr additive="base">
                                        <p:cTn id="33" dur="1500" fill="hold"/>
                                        <p:tgtEl>
                                          <p:spTgt spid="34"/>
                                        </p:tgtEl>
                                        <p:attrNameLst>
                                          <p:attrName>ppt_y</p:attrName>
                                        </p:attrNameLst>
                                      </p:cBhvr>
                                      <p:tavLst>
                                        <p:tav tm="0">
                                          <p:val>
                                            <p:strVal val="#ppt_y"/>
                                          </p:val>
                                        </p:tav>
                                        <p:tav tm="100000">
                                          <p:val>
                                            <p:strVal val="#ppt_y"/>
                                          </p:val>
                                        </p:tav>
                                      </p:tavLst>
                                    </p:anim>
                                  </p:childTnLst>
                                </p:cTn>
                              </p:par>
                              <p:par>
                                <p:cTn id="34" presetID="10" presetClass="entr" presetSubtype="0" fill="hold" grpId="1"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1500"/>
                                        <p:tgtEl>
                                          <p:spTgt spid="34"/>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1250"/>
                                        <p:tgtEl>
                                          <p:spTgt spid="35"/>
                                        </p:tgtEl>
                                      </p:cBhvr>
                                    </p:animEffect>
                                  </p:childTnLst>
                                </p:cTn>
                              </p:par>
                              <p:par>
                                <p:cTn id="40" presetID="42" presetClass="entr" presetSubtype="0" fill="hold" nodeType="withEffect">
                                  <p:stCondLst>
                                    <p:cond delay="200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225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1000" fill="hold"/>
                                        <p:tgtEl>
                                          <p:spTgt spid="28"/>
                                        </p:tgtEl>
                                        <p:attrNameLst>
                                          <p:attrName>ppt_y</p:attrName>
                                        </p:attrNameLst>
                                      </p:cBhvr>
                                      <p:tavLst>
                                        <p:tav tm="0">
                                          <p:val>
                                            <p:strVal val="#ppt_y+.1"/>
                                          </p:val>
                                        </p:tav>
                                        <p:tav tm="100000">
                                          <p:val>
                                            <p:strVal val="#ppt_y"/>
                                          </p:val>
                                        </p:tav>
                                      </p:tavLst>
                                    </p:anim>
                                  </p:childTnLst>
                                </p:cTn>
                              </p:par>
                            </p:childTnLst>
                          </p:cTn>
                        </p:par>
                        <p:par>
                          <p:cTn id="50" fill="hold">
                            <p:stCondLst>
                              <p:cond delay="1500"/>
                            </p:stCondLst>
                            <p:childTnLst>
                              <p:par>
                                <p:cTn id="51" presetID="37" presetClass="entr" presetSubtype="0"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900" decel="100000" fill="hold"/>
                                        <p:tgtEl>
                                          <p:spTgt spid="3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57" presetID="53" presetClass="entr" presetSubtype="16"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1000" fill="hold"/>
                                        <p:tgtEl>
                                          <p:spTgt spid="30"/>
                                        </p:tgtEl>
                                        <p:attrNameLst>
                                          <p:attrName>ppt_w</p:attrName>
                                        </p:attrNameLst>
                                      </p:cBhvr>
                                      <p:tavLst>
                                        <p:tav tm="0">
                                          <p:val>
                                            <p:fltVal val="0"/>
                                          </p:val>
                                        </p:tav>
                                        <p:tav tm="100000">
                                          <p:val>
                                            <p:strVal val="#ppt_w"/>
                                          </p:val>
                                        </p:tav>
                                      </p:tavLst>
                                    </p:anim>
                                    <p:anim calcmode="lin" valueType="num">
                                      <p:cBhvr>
                                        <p:cTn id="60" dur="1000" fill="hold"/>
                                        <p:tgtEl>
                                          <p:spTgt spid="30"/>
                                        </p:tgtEl>
                                        <p:attrNameLst>
                                          <p:attrName>ppt_h</p:attrName>
                                        </p:attrNameLst>
                                      </p:cBhvr>
                                      <p:tavLst>
                                        <p:tav tm="0">
                                          <p:val>
                                            <p:fltVal val="0"/>
                                          </p:val>
                                        </p:tav>
                                        <p:tav tm="100000">
                                          <p:val>
                                            <p:strVal val="#ppt_h"/>
                                          </p:val>
                                        </p:tav>
                                      </p:tavLst>
                                    </p:anim>
                                    <p:animEffect transition="in" filter="fade">
                                      <p:cBhvr>
                                        <p:cTn id="61" dur="1000"/>
                                        <p:tgtEl>
                                          <p:spTgt spid="30"/>
                                        </p:tgtEl>
                                      </p:cBhvr>
                                    </p:animEffect>
                                  </p:childTnLst>
                                </p:cTn>
                              </p:par>
                            </p:childTnLst>
                          </p:cTn>
                        </p:par>
                        <p:par>
                          <p:cTn id="62" fill="hold">
                            <p:stCondLst>
                              <p:cond delay="2500"/>
                            </p:stCondLst>
                            <p:childTnLst>
                              <p:par>
                                <p:cTn id="63" presetID="26" presetClass="emph" presetSubtype="0" fill="hold" nodeType="afterEffect">
                                  <p:stCondLst>
                                    <p:cond delay="0"/>
                                  </p:stCondLst>
                                  <p:childTnLst>
                                    <p:animEffect transition="out" filter="fade">
                                      <p:cBhvr>
                                        <p:cTn id="64" dur="500" tmFilter="0, 0; .2, .5; .8, .5; 1, 0"/>
                                        <p:tgtEl>
                                          <p:spTgt spid="30"/>
                                        </p:tgtEl>
                                      </p:cBhvr>
                                    </p:animEffect>
                                    <p:animScale>
                                      <p:cBhvr>
                                        <p:cTn id="65" dur="250" autoRev="1" fill="hold"/>
                                        <p:tgtEl>
                                          <p:spTgt spid="30"/>
                                        </p:tgtEl>
                                      </p:cBhvr>
                                      <p:by x="105000" y="105000"/>
                                    </p:animScale>
                                  </p:childTnLst>
                                </p:cTn>
                              </p:par>
                            </p:childTnLst>
                          </p:cTn>
                        </p:par>
                        <p:par>
                          <p:cTn id="66" fill="hold">
                            <p:stCondLst>
                              <p:cond delay="3000"/>
                            </p:stCondLst>
                            <p:childTnLst>
                              <p:par>
                                <p:cTn id="67" presetID="26" presetClass="emph" presetSubtype="0" fill="hold" nodeType="afterEffect">
                                  <p:stCondLst>
                                    <p:cond delay="0"/>
                                  </p:stCondLst>
                                  <p:childTnLst>
                                    <p:animEffect transition="out" filter="fade">
                                      <p:cBhvr>
                                        <p:cTn id="68" dur="500" tmFilter="0, 0; .2, .5; .8, .5; 1, 0"/>
                                        <p:tgtEl>
                                          <p:spTgt spid="30"/>
                                        </p:tgtEl>
                                      </p:cBhvr>
                                    </p:animEffect>
                                    <p:animScale>
                                      <p:cBhvr>
                                        <p:cTn id="69" dur="250" autoRev="1" fill="hold"/>
                                        <p:tgtEl>
                                          <p:spTgt spid="30"/>
                                        </p:tgtEl>
                                      </p:cBhvr>
                                      <p:by x="105000" y="105000"/>
                                    </p:animScale>
                                  </p:childTnLst>
                                </p:cTn>
                              </p:par>
                            </p:childTnLst>
                          </p:cTn>
                        </p:par>
                        <p:par>
                          <p:cTn id="70" fill="hold">
                            <p:stCondLst>
                              <p:cond delay="3500"/>
                            </p:stCondLst>
                            <p:childTnLst>
                              <p:par>
                                <p:cTn id="71" presetID="26" presetClass="emph" presetSubtype="0" fill="hold" nodeType="afterEffect">
                                  <p:stCondLst>
                                    <p:cond delay="0"/>
                                  </p:stCondLst>
                                  <p:childTnLst>
                                    <p:animEffect transition="out" filter="fade">
                                      <p:cBhvr>
                                        <p:cTn id="72" dur="500" tmFilter="0, 0; .2, .5; .8, .5; 1, 0"/>
                                        <p:tgtEl>
                                          <p:spTgt spid="30"/>
                                        </p:tgtEl>
                                      </p:cBhvr>
                                    </p:animEffect>
                                    <p:animScale>
                                      <p:cBhvr>
                                        <p:cTn id="73" dur="250" autoRev="1" fill="hold"/>
                                        <p:tgtEl>
                                          <p:spTgt spid="30"/>
                                        </p:tgtEl>
                                      </p:cBhvr>
                                      <p:by x="105000" y="105000"/>
                                    </p:animScale>
                                  </p:childTnLst>
                                </p:cTn>
                              </p:par>
                            </p:childTnLst>
                          </p:cTn>
                        </p:par>
                        <p:par>
                          <p:cTn id="74" fill="hold">
                            <p:stCondLst>
                              <p:cond delay="4000"/>
                            </p:stCondLst>
                            <p:childTnLst>
                              <p:par>
                                <p:cTn id="75" presetID="26" presetClass="emph" presetSubtype="0" fill="hold" nodeType="afterEffect">
                                  <p:stCondLst>
                                    <p:cond delay="0"/>
                                  </p:stCondLst>
                                  <p:childTnLst>
                                    <p:animEffect transition="out" filter="fade">
                                      <p:cBhvr>
                                        <p:cTn id="76" dur="500" tmFilter="0, 0; .2, .5; .8, .5; 1, 0"/>
                                        <p:tgtEl>
                                          <p:spTgt spid="30"/>
                                        </p:tgtEl>
                                      </p:cBhvr>
                                    </p:animEffect>
                                    <p:animScale>
                                      <p:cBhvr>
                                        <p:cTn id="77" dur="250" autoRev="1" fill="hold"/>
                                        <p:tgtEl>
                                          <p:spTgt spid="30"/>
                                        </p:tgtEl>
                                      </p:cBhvr>
                                      <p:by x="105000" y="105000"/>
                                    </p:animScale>
                                  </p:childTnLst>
                                </p:cTn>
                              </p:par>
                            </p:childTnLst>
                          </p:cTn>
                        </p:par>
                        <p:par>
                          <p:cTn id="78" fill="hold">
                            <p:stCondLst>
                              <p:cond delay="4500"/>
                            </p:stCondLst>
                            <p:childTnLst>
                              <p:par>
                                <p:cTn id="79" presetID="26" presetClass="emph" presetSubtype="0" fill="hold" nodeType="afterEffect">
                                  <p:stCondLst>
                                    <p:cond delay="0"/>
                                  </p:stCondLst>
                                  <p:childTnLst>
                                    <p:animEffect transition="out" filter="fade">
                                      <p:cBhvr>
                                        <p:cTn id="80" dur="500" tmFilter="0, 0; .2, .5; .8, .5; 1, 0"/>
                                        <p:tgtEl>
                                          <p:spTgt spid="30"/>
                                        </p:tgtEl>
                                      </p:cBhvr>
                                    </p:animEffect>
                                    <p:animScale>
                                      <p:cBhvr>
                                        <p:cTn id="81" dur="250" autoRev="1" fill="hold"/>
                                        <p:tgtEl>
                                          <p:spTgt spid="30"/>
                                        </p:tgtEl>
                                      </p:cBhvr>
                                      <p:by x="105000" y="105000"/>
                                    </p:animScale>
                                  </p:childTnLst>
                                </p:cTn>
                              </p:par>
                              <p:par>
                                <p:cTn id="82" presetID="26" presetClass="entr" presetSubtype="0" fill="hold" grpId="0" nodeType="with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wipe(down)">
                                      <p:cBhvr>
                                        <p:cTn id="84" dur="580">
                                          <p:stCondLst>
                                            <p:cond delay="0"/>
                                          </p:stCondLst>
                                        </p:cTn>
                                        <p:tgtEl>
                                          <p:spTgt spid="20"/>
                                        </p:tgtEl>
                                      </p:cBhvr>
                                    </p:animEffect>
                                    <p:anim calcmode="lin" valueType="num">
                                      <p:cBhvr>
                                        <p:cTn id="85"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90" dur="26">
                                          <p:stCondLst>
                                            <p:cond delay="650"/>
                                          </p:stCondLst>
                                        </p:cTn>
                                        <p:tgtEl>
                                          <p:spTgt spid="20"/>
                                        </p:tgtEl>
                                      </p:cBhvr>
                                      <p:to x="100000" y="60000"/>
                                    </p:animScale>
                                    <p:animScale>
                                      <p:cBhvr>
                                        <p:cTn id="91" dur="166" decel="50000">
                                          <p:stCondLst>
                                            <p:cond delay="676"/>
                                          </p:stCondLst>
                                        </p:cTn>
                                        <p:tgtEl>
                                          <p:spTgt spid="20"/>
                                        </p:tgtEl>
                                      </p:cBhvr>
                                      <p:to x="100000" y="100000"/>
                                    </p:animScale>
                                    <p:animScale>
                                      <p:cBhvr>
                                        <p:cTn id="92" dur="26">
                                          <p:stCondLst>
                                            <p:cond delay="1312"/>
                                          </p:stCondLst>
                                        </p:cTn>
                                        <p:tgtEl>
                                          <p:spTgt spid="20"/>
                                        </p:tgtEl>
                                      </p:cBhvr>
                                      <p:to x="100000" y="80000"/>
                                    </p:animScale>
                                    <p:animScale>
                                      <p:cBhvr>
                                        <p:cTn id="93" dur="166" decel="50000">
                                          <p:stCondLst>
                                            <p:cond delay="1338"/>
                                          </p:stCondLst>
                                        </p:cTn>
                                        <p:tgtEl>
                                          <p:spTgt spid="20"/>
                                        </p:tgtEl>
                                      </p:cBhvr>
                                      <p:to x="100000" y="100000"/>
                                    </p:animScale>
                                    <p:animScale>
                                      <p:cBhvr>
                                        <p:cTn id="94" dur="26">
                                          <p:stCondLst>
                                            <p:cond delay="1642"/>
                                          </p:stCondLst>
                                        </p:cTn>
                                        <p:tgtEl>
                                          <p:spTgt spid="20"/>
                                        </p:tgtEl>
                                      </p:cBhvr>
                                      <p:to x="100000" y="90000"/>
                                    </p:animScale>
                                    <p:animScale>
                                      <p:cBhvr>
                                        <p:cTn id="95" dur="166" decel="50000">
                                          <p:stCondLst>
                                            <p:cond delay="1668"/>
                                          </p:stCondLst>
                                        </p:cTn>
                                        <p:tgtEl>
                                          <p:spTgt spid="20"/>
                                        </p:tgtEl>
                                      </p:cBhvr>
                                      <p:to x="100000" y="100000"/>
                                    </p:animScale>
                                    <p:animScale>
                                      <p:cBhvr>
                                        <p:cTn id="96" dur="26">
                                          <p:stCondLst>
                                            <p:cond delay="1808"/>
                                          </p:stCondLst>
                                        </p:cTn>
                                        <p:tgtEl>
                                          <p:spTgt spid="20"/>
                                        </p:tgtEl>
                                      </p:cBhvr>
                                      <p:to x="100000" y="95000"/>
                                    </p:animScale>
                                    <p:animScale>
                                      <p:cBhvr>
                                        <p:cTn id="97"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31" grpId="1" bldLvl="0" animBg="1"/>
      <p:bldP spid="33" grpId="0" bldLvl="0" animBg="1"/>
      <p:bldP spid="33" grpId="1" bldLvl="0" animBg="1"/>
      <p:bldP spid="34" grpId="0" bldLvl="0" animBg="1"/>
      <p:bldP spid="34" grpId="1" bldLvl="0" animBg="1"/>
      <p:bldP spid="35" grpId="0" bldLvl="0" animBg="1"/>
      <p:bldP spid="35" grpId="1" bldLvl="0" animBg="1"/>
      <p:bldP spid="36" grpId="0" bldLvl="0" animBg="1"/>
      <p:bldP spid="36" grpId="1" bldLvl="0" animBg="1"/>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666115" y="1651000"/>
            <a:ext cx="4734560" cy="3009900"/>
          </a:xfrm>
          <a:prstGeom prst="rect">
            <a:avLst/>
          </a:prstGeom>
        </p:spPr>
      </p:pic>
      <p:sp>
        <p:nvSpPr>
          <p:cNvPr id="4" name="Rectangles 3"/>
          <p:cNvSpPr/>
          <p:nvPr/>
        </p:nvSpPr>
        <p:spPr>
          <a:xfrm>
            <a:off x="3761423" y="-71120"/>
            <a:ext cx="5305425" cy="1322070"/>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p>
            <a:pPr algn="ctr"/>
            <a:r>
              <a:rPr lang="en-US" altLang="zh-CN" sz="4000" b="1">
                <a:solidFill>
                  <a:schemeClr val="accent4"/>
                </a:solidFill>
                <a:effectLst/>
                <a:latin typeface="Times New Roman" panose="02020603050405020304" charset="0"/>
                <a:cs typeface="Times New Roman" panose="02020603050405020304" charset="0"/>
              </a:rPr>
              <a:t>GIẢI PHÁP HẠN CHẾ </a:t>
            </a:r>
            <a:endParaRPr lang="en-US" altLang="zh-CN" sz="4000" b="1">
              <a:solidFill>
                <a:schemeClr val="accent4"/>
              </a:solidFill>
              <a:effectLst/>
              <a:latin typeface="Times New Roman" panose="02020603050405020304" charset="0"/>
              <a:cs typeface="Times New Roman" panose="02020603050405020304" charset="0"/>
            </a:endParaRPr>
          </a:p>
          <a:p>
            <a:pPr algn="ctr"/>
            <a:r>
              <a:rPr lang="en-US" altLang="zh-CN" sz="4000" b="1">
                <a:solidFill>
                  <a:schemeClr val="accent4"/>
                </a:solidFill>
                <a:effectLst/>
                <a:latin typeface="Times New Roman" panose="02020603050405020304" charset="0"/>
                <a:cs typeface="Times New Roman" panose="02020603050405020304" charset="0"/>
              </a:rPr>
              <a:t>TỆ NẠN XÃ HỘI</a:t>
            </a:r>
            <a:endParaRPr lang="en-US" altLang="zh-CN" sz="4000" b="1">
              <a:solidFill>
                <a:schemeClr val="accent4"/>
              </a:solidFill>
              <a:effectLst/>
              <a:latin typeface="Times New Roman" panose="02020603050405020304" charset="0"/>
              <a:cs typeface="Times New Roman" panose="02020603050405020304" charset="0"/>
            </a:endParaRPr>
          </a:p>
        </p:txBody>
      </p:sp>
      <p:pic>
        <p:nvPicPr>
          <p:cNvPr id="5" name="Picture 4"/>
          <p:cNvPicPr>
            <a:picLocks noChangeAspect="1"/>
          </p:cNvPicPr>
          <p:nvPr/>
        </p:nvPicPr>
        <p:blipFill>
          <a:blip r:embed="rId2"/>
          <a:stretch>
            <a:fillRect/>
          </a:stretch>
        </p:blipFill>
        <p:spPr>
          <a:xfrm>
            <a:off x="6431280" y="1741170"/>
            <a:ext cx="4514850" cy="29197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15000">
        <p:random/>
      </p:transition>
    </mc:Choice>
    <mc:Fallback>
      <p:transition spd="slow" advClick="0" advTm="15000">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s 3"/>
          <p:cNvSpPr/>
          <p:nvPr/>
        </p:nvSpPr>
        <p:spPr>
          <a:xfrm>
            <a:off x="3761423" y="-71120"/>
            <a:ext cx="5305425" cy="1322070"/>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p>
            <a:pPr algn="ctr"/>
            <a:r>
              <a:rPr lang="en-US" altLang="zh-CN" sz="4000" b="1">
                <a:solidFill>
                  <a:schemeClr val="accent4"/>
                </a:solidFill>
                <a:effectLst/>
                <a:latin typeface="Times New Roman" panose="02020603050405020304" charset="0"/>
                <a:cs typeface="Times New Roman" panose="02020603050405020304" charset="0"/>
              </a:rPr>
              <a:t>GIẢI PHÁP HẠN CHẾ </a:t>
            </a:r>
            <a:endParaRPr lang="en-US" altLang="zh-CN" sz="4000" b="1">
              <a:solidFill>
                <a:schemeClr val="accent4"/>
              </a:solidFill>
              <a:effectLst/>
              <a:latin typeface="Times New Roman" panose="02020603050405020304" charset="0"/>
              <a:cs typeface="Times New Roman" panose="02020603050405020304" charset="0"/>
            </a:endParaRPr>
          </a:p>
          <a:p>
            <a:pPr algn="ctr"/>
            <a:r>
              <a:rPr lang="en-US" altLang="zh-CN" sz="4000" b="1">
                <a:solidFill>
                  <a:schemeClr val="accent4"/>
                </a:solidFill>
                <a:effectLst/>
                <a:latin typeface="Times New Roman" panose="02020603050405020304" charset="0"/>
                <a:cs typeface="Times New Roman" panose="02020603050405020304" charset="0"/>
              </a:rPr>
              <a:t>TỆ NẠN XÃ HỘI</a:t>
            </a:r>
            <a:endParaRPr lang="en-US" altLang="zh-CN" sz="4000" b="1">
              <a:solidFill>
                <a:schemeClr val="accent4"/>
              </a:solidFill>
              <a:effectLst/>
              <a:latin typeface="Times New Roman" panose="02020603050405020304" charset="0"/>
              <a:cs typeface="Times New Roman" panose="02020603050405020304" charset="0"/>
            </a:endParaRPr>
          </a:p>
        </p:txBody>
      </p:sp>
      <p:pic>
        <p:nvPicPr>
          <p:cNvPr id="3" name="Picture 2"/>
          <p:cNvPicPr>
            <a:picLocks noChangeAspect="1"/>
          </p:cNvPicPr>
          <p:nvPr/>
        </p:nvPicPr>
        <p:blipFill>
          <a:blip r:embed="rId1"/>
          <a:stretch>
            <a:fillRect/>
          </a:stretch>
        </p:blipFill>
        <p:spPr>
          <a:xfrm>
            <a:off x="597535" y="1645285"/>
            <a:ext cx="4514850" cy="3295650"/>
          </a:xfrm>
          <a:prstGeom prst="rect">
            <a:avLst/>
          </a:prstGeom>
        </p:spPr>
      </p:pic>
      <p:pic>
        <p:nvPicPr>
          <p:cNvPr id="7" name="Picture 6"/>
          <p:cNvPicPr>
            <a:picLocks noChangeAspect="1"/>
          </p:cNvPicPr>
          <p:nvPr/>
        </p:nvPicPr>
        <p:blipFill>
          <a:blip r:embed="rId2"/>
          <a:stretch>
            <a:fillRect/>
          </a:stretch>
        </p:blipFill>
        <p:spPr>
          <a:xfrm>
            <a:off x="5874385" y="1730375"/>
            <a:ext cx="4514850" cy="3351530"/>
          </a:xfrm>
          <a:prstGeom prst="rect">
            <a:avLst/>
          </a:prstGeom>
        </p:spPr>
      </p:pic>
      <p:sp>
        <p:nvSpPr>
          <p:cNvPr id="2" name="Rectangles 1"/>
          <p:cNvSpPr/>
          <p:nvPr/>
        </p:nvSpPr>
        <p:spPr>
          <a:xfrm>
            <a:off x="266065" y="5081905"/>
            <a:ext cx="11440160" cy="1568450"/>
          </a:xfrm>
          <a:prstGeom prst="rect">
            <a:avLst/>
          </a:prstGeom>
          <a:solidFill>
            <a:schemeClr val="bg1"/>
          </a:solidFill>
          <a:ln>
            <a:noFill/>
          </a:ln>
        </p:spPr>
        <p:txBody>
          <a:bodyPr wrap="square" rtlCol="0" anchor="t">
            <a:spAutoFit/>
          </a:bodyPr>
          <a:p>
            <a:pPr algn="ctr"/>
            <a:r>
              <a:rPr lang="en-US" altLang="zh-CN" sz="4800" b="1">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charset="0"/>
                <a:cs typeface="Times New Roman" panose="02020603050405020304" charset="0"/>
              </a:rPr>
              <a:t>Nâng cao sự hiểu biết của người</a:t>
            </a:r>
            <a:endParaRPr lang="en-US" altLang="zh-CN" sz="4800" b="1">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charset="0"/>
              <a:cs typeface="Times New Roman" panose="02020603050405020304" charset="0"/>
            </a:endParaRPr>
          </a:p>
          <a:p>
            <a:pPr algn="ctr"/>
            <a:r>
              <a:rPr lang="en-US" altLang="zh-CN" sz="4800" b="1">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charset="0"/>
                <a:cs typeface="Times New Roman" panose="02020603050405020304" charset="0"/>
              </a:rPr>
              <a:t>dân về Ma Túy</a:t>
            </a:r>
            <a:endParaRPr lang="en-US" altLang="zh-CN" sz="4800" b="1">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15000">
        <p:random/>
      </p:transition>
    </mc:Choice>
    <mc:Fallback>
      <p:transition spd="slow" advClick="0" advTm="1500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p:cNvPicPr>
            <a:picLocks noChangeAspect="1"/>
          </p:cNvPicPr>
          <p:nvPr/>
        </p:nvPicPr>
        <p:blipFill rotWithShape="1">
          <a:blip r:embed="rId1">
            <a:extLst>
              <a:ext uri="{BEBA8EAE-BF5A-486C-A8C5-ECC9F3942E4B}">
                <a14:imgProps xmlns:a14="http://schemas.microsoft.com/office/drawing/2010/main">
                  <a14:imgLayer r:embed="rId2">
                    <a14:imgEffect>
                      <a14:saturation sat="200000"/>
                    </a14:imgEffect>
                  </a14:imgLayer>
                </a14:imgProps>
              </a:ext>
              <a:ext uri="{28A0092B-C50C-407E-A947-70E740481C1C}">
                <a14:useLocalDpi xmlns:a14="http://schemas.microsoft.com/office/drawing/2010/main" val="0"/>
              </a:ext>
            </a:extLst>
          </a:blip>
          <a:srcRect l="3554" r="10315"/>
          <a:stretch>
            <a:fillRect/>
          </a:stretch>
        </p:blipFill>
        <p:spPr>
          <a:xfrm>
            <a:off x="0" y="0"/>
            <a:ext cx="12191999" cy="6858000"/>
          </a:xfrm>
          <a:prstGeom prst="rect">
            <a:avLst/>
          </a:prstGeom>
        </p:spPr>
      </p:pic>
      <p:sp>
        <p:nvSpPr>
          <p:cNvPr id="2" name="Content Placeholder 2"/>
          <p:cNvSpPr txBox="1"/>
          <p:nvPr/>
        </p:nvSpPr>
        <p:spPr>
          <a:xfrm>
            <a:off x="2768600" y="1943735"/>
            <a:ext cx="7794625" cy="2045970"/>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charset="0"/>
                <a:ea typeface="Montserrat" panose="00000500000000000000" charset="0"/>
                <a:cs typeface="Montserrat" panose="00000500000000000000"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charset="0"/>
                <a:ea typeface="Montserrat" panose="00000500000000000000" charset="0"/>
                <a:cs typeface="Montserrat" panose="00000500000000000000"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charset="0"/>
                <a:ea typeface="Montserrat" panose="00000500000000000000" charset="0"/>
                <a:cs typeface="Montserrat" panose="00000500000000000000"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charset="0"/>
                <a:ea typeface="Montserrat" panose="00000500000000000000" charset="0"/>
                <a:cs typeface="Montserrat" panose="00000500000000000000"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charset="0"/>
                <a:ea typeface="Montserrat" panose="00000500000000000000" charset="0"/>
                <a:cs typeface="Montserrat" panose="0000050000000000000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en-US" b="1" dirty="0" err="1">
                <a:solidFill>
                  <a:srgbClr val="FF0000"/>
                </a:solidFill>
                <a:latin typeface="Times New Roman" panose="02020603050405020304" charset="0"/>
                <a:cs typeface="Times New Roman" panose="02020603050405020304" charset="0"/>
              </a:rPr>
              <a:t>Em</a:t>
            </a:r>
            <a:r>
              <a:rPr lang="en-US" b="1" dirty="0">
                <a:solidFill>
                  <a:srgbClr val="FF0000"/>
                </a:solidFill>
                <a:latin typeface="Times New Roman" panose="02020603050405020304" charset="0"/>
                <a:cs typeface="Times New Roman" panose="02020603050405020304" charset="0"/>
              </a:rPr>
              <a:t> </a:t>
            </a:r>
            <a:r>
              <a:rPr lang="en-US" b="1" dirty="0" err="1">
                <a:solidFill>
                  <a:srgbClr val="FF0000"/>
                </a:solidFill>
                <a:latin typeface="Times New Roman" panose="02020603050405020304" charset="0"/>
                <a:cs typeface="Times New Roman" panose="02020603050405020304" charset="0"/>
              </a:rPr>
              <a:t>hãy</a:t>
            </a:r>
            <a:r>
              <a:rPr lang="en-US" b="1" dirty="0">
                <a:solidFill>
                  <a:srgbClr val="FF0000"/>
                </a:solidFill>
                <a:latin typeface="Times New Roman" panose="02020603050405020304" charset="0"/>
                <a:cs typeface="Times New Roman" panose="02020603050405020304" charset="0"/>
              </a:rPr>
              <a:t> </a:t>
            </a:r>
            <a:r>
              <a:rPr lang="en-US" b="1" dirty="0" err="1">
                <a:solidFill>
                  <a:srgbClr val="FF0000"/>
                </a:solidFill>
                <a:latin typeface="Times New Roman" panose="02020603050405020304" charset="0"/>
                <a:cs typeface="Times New Roman" panose="02020603050405020304" charset="0"/>
              </a:rPr>
              <a:t>lập</a:t>
            </a:r>
            <a:r>
              <a:rPr lang="en-US" b="1" dirty="0">
                <a:solidFill>
                  <a:srgbClr val="FF0000"/>
                </a:solidFill>
                <a:latin typeface="Times New Roman" panose="02020603050405020304" charset="0"/>
                <a:cs typeface="Times New Roman" panose="02020603050405020304" charset="0"/>
              </a:rPr>
              <a:t> </a:t>
            </a:r>
            <a:r>
              <a:rPr lang="en-US" b="1" dirty="0" err="1">
                <a:solidFill>
                  <a:srgbClr val="FF0000"/>
                </a:solidFill>
                <a:latin typeface="Times New Roman" panose="02020603050405020304" charset="0"/>
                <a:cs typeface="Times New Roman" panose="02020603050405020304" charset="0"/>
              </a:rPr>
              <a:t>bảng</a:t>
            </a:r>
            <a:r>
              <a:rPr lang="en-US" b="1" dirty="0">
                <a:solidFill>
                  <a:srgbClr val="FF0000"/>
                </a:solidFill>
                <a:latin typeface="Times New Roman" panose="02020603050405020304" charset="0"/>
                <a:cs typeface="Times New Roman" panose="02020603050405020304" charset="0"/>
              </a:rPr>
              <a:t> </a:t>
            </a:r>
            <a:r>
              <a:rPr lang="en-US" b="1" dirty="0" err="1">
                <a:solidFill>
                  <a:srgbClr val="FF0000"/>
                </a:solidFill>
                <a:latin typeface="Times New Roman" panose="02020603050405020304" charset="0"/>
                <a:cs typeface="Times New Roman" panose="02020603050405020304" charset="0"/>
              </a:rPr>
              <a:t>liệt</a:t>
            </a:r>
            <a:r>
              <a:rPr lang="en-US" b="1" dirty="0">
                <a:solidFill>
                  <a:srgbClr val="FF0000"/>
                </a:solidFill>
                <a:latin typeface="Times New Roman" panose="02020603050405020304" charset="0"/>
                <a:cs typeface="Times New Roman" panose="02020603050405020304" charset="0"/>
              </a:rPr>
              <a:t> </a:t>
            </a:r>
            <a:r>
              <a:rPr lang="en-US" b="1" dirty="0" err="1">
                <a:solidFill>
                  <a:srgbClr val="FF0000"/>
                </a:solidFill>
                <a:latin typeface="Times New Roman" panose="02020603050405020304" charset="0"/>
                <a:cs typeface="Times New Roman" panose="02020603050405020304" charset="0"/>
              </a:rPr>
              <a:t>kê</a:t>
            </a:r>
            <a:r>
              <a:rPr lang="en-US" b="1" dirty="0">
                <a:solidFill>
                  <a:srgbClr val="FF0000"/>
                </a:solidFill>
                <a:latin typeface="Times New Roman" panose="02020603050405020304" charset="0"/>
                <a:cs typeface="Times New Roman" panose="02020603050405020304" charset="0"/>
              </a:rPr>
              <a:t> </a:t>
            </a:r>
            <a:r>
              <a:rPr lang="en-US" b="1" dirty="0" err="1">
                <a:solidFill>
                  <a:srgbClr val="FF0000"/>
                </a:solidFill>
                <a:latin typeface="Times New Roman" panose="02020603050405020304" charset="0"/>
                <a:cs typeface="Times New Roman" panose="02020603050405020304" charset="0"/>
              </a:rPr>
              <a:t>các</a:t>
            </a:r>
            <a:r>
              <a:rPr lang="en-US" b="1" dirty="0">
                <a:solidFill>
                  <a:srgbClr val="FF0000"/>
                </a:solidFill>
                <a:latin typeface="Times New Roman" panose="02020603050405020304" charset="0"/>
                <a:cs typeface="Times New Roman" panose="02020603050405020304" charset="0"/>
              </a:rPr>
              <a:t> tác </a:t>
            </a:r>
            <a:r>
              <a:rPr lang="en-US" b="1" dirty="0" err="1">
                <a:solidFill>
                  <a:srgbClr val="FF0000"/>
                </a:solidFill>
                <a:latin typeface="Times New Roman" panose="02020603050405020304" charset="0"/>
                <a:cs typeface="Times New Roman" panose="02020603050405020304" charset="0"/>
              </a:rPr>
              <a:t>hại</a:t>
            </a:r>
            <a:r>
              <a:rPr lang="en-US" b="1" dirty="0">
                <a:solidFill>
                  <a:srgbClr val="FF0000"/>
                </a:solidFill>
                <a:latin typeface="Times New Roman" panose="02020603050405020304" charset="0"/>
                <a:cs typeface="Times New Roman" panose="02020603050405020304" charset="0"/>
              </a:rPr>
              <a:t> </a:t>
            </a:r>
            <a:r>
              <a:rPr lang="en-US" b="1" dirty="0" err="1">
                <a:solidFill>
                  <a:srgbClr val="FF0000"/>
                </a:solidFill>
                <a:latin typeface="Times New Roman" panose="02020603050405020304" charset="0"/>
                <a:cs typeface="Times New Roman" panose="02020603050405020304" charset="0"/>
              </a:rPr>
              <a:t>của</a:t>
            </a:r>
            <a:r>
              <a:rPr lang="en-US" b="1" dirty="0">
                <a:solidFill>
                  <a:srgbClr val="FF0000"/>
                </a:solidFill>
                <a:latin typeface="Times New Roman" panose="02020603050405020304" charset="0"/>
                <a:cs typeface="Times New Roman" panose="02020603050405020304" charset="0"/>
              </a:rPr>
              <a:t> </a:t>
            </a:r>
            <a:r>
              <a:rPr lang="en-US" b="1" dirty="0" err="1">
                <a:solidFill>
                  <a:srgbClr val="FF0000"/>
                </a:solidFill>
                <a:latin typeface="Times New Roman" panose="02020603050405020304" charset="0"/>
                <a:cs typeface="Times New Roman" panose="02020603050405020304" charset="0"/>
              </a:rPr>
              <a:t>các</a:t>
            </a:r>
            <a:r>
              <a:rPr lang="en-US" b="1" dirty="0">
                <a:solidFill>
                  <a:srgbClr val="FF0000"/>
                </a:solidFill>
                <a:latin typeface="Times New Roman" panose="02020603050405020304" charset="0"/>
                <a:cs typeface="Times New Roman" panose="02020603050405020304" charset="0"/>
              </a:rPr>
              <a:t> </a:t>
            </a:r>
            <a:r>
              <a:rPr lang="en-US" b="1" dirty="0" err="1">
                <a:solidFill>
                  <a:srgbClr val="FF0000"/>
                </a:solidFill>
                <a:latin typeface="Times New Roman" panose="02020603050405020304" charset="0"/>
                <a:cs typeface="Times New Roman" panose="02020603050405020304" charset="0"/>
              </a:rPr>
              <a:t>tệ</a:t>
            </a:r>
            <a:r>
              <a:rPr lang="en-US" b="1" dirty="0">
                <a:solidFill>
                  <a:srgbClr val="FF0000"/>
                </a:solidFill>
                <a:latin typeface="Times New Roman" panose="02020603050405020304" charset="0"/>
                <a:cs typeface="Times New Roman" panose="02020603050405020304" charset="0"/>
              </a:rPr>
              <a:t> </a:t>
            </a:r>
            <a:r>
              <a:rPr lang="en-US" b="1" dirty="0" err="1">
                <a:solidFill>
                  <a:srgbClr val="FF0000"/>
                </a:solidFill>
                <a:latin typeface="Times New Roman" panose="02020603050405020304" charset="0"/>
                <a:cs typeface="Times New Roman" panose="02020603050405020304" charset="0"/>
              </a:rPr>
              <a:t>nạn</a:t>
            </a:r>
            <a:r>
              <a:rPr lang="en-US" b="1" dirty="0">
                <a:solidFill>
                  <a:srgbClr val="FF0000"/>
                </a:solidFill>
                <a:latin typeface="Times New Roman" panose="02020603050405020304" charset="0"/>
                <a:cs typeface="Times New Roman" panose="02020603050405020304" charset="0"/>
              </a:rPr>
              <a:t> </a:t>
            </a:r>
            <a:r>
              <a:rPr lang="en-US" b="1" dirty="0" err="1">
                <a:solidFill>
                  <a:srgbClr val="FF0000"/>
                </a:solidFill>
                <a:latin typeface="Times New Roman" panose="02020603050405020304" charset="0"/>
                <a:cs typeface="Times New Roman" panose="02020603050405020304" charset="0"/>
              </a:rPr>
              <a:t>xã</a:t>
            </a:r>
            <a:r>
              <a:rPr lang="en-US" b="1" dirty="0">
                <a:solidFill>
                  <a:srgbClr val="FF0000"/>
                </a:solidFill>
                <a:latin typeface="Times New Roman" panose="02020603050405020304" charset="0"/>
                <a:cs typeface="Times New Roman" panose="02020603050405020304" charset="0"/>
              </a:rPr>
              <a:t> </a:t>
            </a:r>
            <a:r>
              <a:rPr lang="en-US" b="1" dirty="0" err="1">
                <a:solidFill>
                  <a:srgbClr val="FF0000"/>
                </a:solidFill>
                <a:latin typeface="Times New Roman" panose="02020603050405020304" charset="0"/>
                <a:cs typeface="Times New Roman" panose="02020603050405020304" charset="0"/>
              </a:rPr>
              <a:t>hội</a:t>
            </a:r>
            <a:r>
              <a:rPr lang="en-US" b="1" dirty="0">
                <a:solidFill>
                  <a:srgbClr val="FF0000"/>
                </a:solidFill>
                <a:latin typeface="Times New Roman" panose="02020603050405020304" charset="0"/>
                <a:cs typeface="Times New Roman" panose="02020603050405020304" charset="0"/>
              </a:rPr>
              <a:t>, từ </a:t>
            </a:r>
            <a:r>
              <a:rPr lang="en-US" b="1" dirty="0" err="1">
                <a:solidFill>
                  <a:srgbClr val="FF0000"/>
                </a:solidFill>
                <a:latin typeface="Times New Roman" panose="02020603050405020304" charset="0"/>
                <a:cs typeface="Times New Roman" panose="02020603050405020304" charset="0"/>
              </a:rPr>
              <a:t>đó</a:t>
            </a:r>
            <a:r>
              <a:rPr lang="en-US" b="1" dirty="0">
                <a:solidFill>
                  <a:srgbClr val="FF0000"/>
                </a:solidFill>
                <a:latin typeface="Times New Roman" panose="02020603050405020304" charset="0"/>
                <a:cs typeface="Times New Roman" panose="02020603050405020304" charset="0"/>
              </a:rPr>
              <a:t> </a:t>
            </a:r>
            <a:r>
              <a:rPr lang="en-US" b="1" dirty="0" err="1">
                <a:solidFill>
                  <a:srgbClr val="FF0000"/>
                </a:solidFill>
                <a:latin typeface="Times New Roman" panose="02020603050405020304" charset="0"/>
                <a:cs typeface="Times New Roman" panose="02020603050405020304" charset="0"/>
              </a:rPr>
              <a:t>rút</a:t>
            </a:r>
            <a:r>
              <a:rPr lang="en-US" b="1" dirty="0">
                <a:solidFill>
                  <a:srgbClr val="FF0000"/>
                </a:solidFill>
                <a:latin typeface="Times New Roman" panose="02020603050405020304" charset="0"/>
                <a:cs typeface="Times New Roman" panose="02020603050405020304" charset="0"/>
              </a:rPr>
              <a:t> </a:t>
            </a:r>
            <a:r>
              <a:rPr lang="en-US" b="1" dirty="0" err="1">
                <a:solidFill>
                  <a:srgbClr val="FF0000"/>
                </a:solidFill>
                <a:latin typeface="Times New Roman" panose="02020603050405020304" charset="0"/>
                <a:cs typeface="Times New Roman" panose="02020603050405020304" charset="0"/>
              </a:rPr>
              <a:t>ra</a:t>
            </a:r>
            <a:r>
              <a:rPr lang="en-US" b="1" dirty="0">
                <a:solidFill>
                  <a:srgbClr val="FF0000"/>
                </a:solidFill>
                <a:latin typeface="Times New Roman" panose="02020603050405020304" charset="0"/>
                <a:cs typeface="Times New Roman" panose="02020603050405020304" charset="0"/>
              </a:rPr>
              <a:t> </a:t>
            </a:r>
            <a:r>
              <a:rPr lang="en-US" b="1" dirty="0" err="1">
                <a:solidFill>
                  <a:srgbClr val="FF0000"/>
                </a:solidFill>
                <a:latin typeface="Times New Roman" panose="02020603050405020304" charset="0"/>
                <a:cs typeface="Times New Roman" panose="02020603050405020304" charset="0"/>
              </a:rPr>
              <a:t>bài</a:t>
            </a:r>
            <a:r>
              <a:rPr lang="en-US" b="1" dirty="0">
                <a:solidFill>
                  <a:srgbClr val="FF0000"/>
                </a:solidFill>
                <a:latin typeface="Times New Roman" panose="02020603050405020304" charset="0"/>
                <a:cs typeface="Times New Roman" panose="02020603050405020304" charset="0"/>
              </a:rPr>
              <a:t> </a:t>
            </a:r>
            <a:r>
              <a:rPr lang="en-US" b="1" dirty="0" err="1">
                <a:solidFill>
                  <a:srgbClr val="FF0000"/>
                </a:solidFill>
                <a:latin typeface="Times New Roman" panose="02020603050405020304" charset="0"/>
                <a:cs typeface="Times New Roman" panose="02020603050405020304" charset="0"/>
              </a:rPr>
              <a:t>học</a:t>
            </a:r>
            <a:r>
              <a:rPr lang="en-US" b="1" dirty="0">
                <a:solidFill>
                  <a:srgbClr val="FF0000"/>
                </a:solidFill>
                <a:latin typeface="Times New Roman" panose="02020603050405020304" charset="0"/>
                <a:cs typeface="Times New Roman" panose="02020603050405020304" charset="0"/>
              </a:rPr>
              <a:t> để chia </a:t>
            </a:r>
            <a:r>
              <a:rPr lang="en-US" b="1" dirty="0" err="1">
                <a:solidFill>
                  <a:srgbClr val="FF0000"/>
                </a:solidFill>
                <a:latin typeface="Times New Roman" panose="02020603050405020304" charset="0"/>
                <a:cs typeface="Times New Roman" panose="02020603050405020304" charset="0"/>
              </a:rPr>
              <a:t>sẻ</a:t>
            </a:r>
            <a:r>
              <a:rPr lang="en-US" b="1" dirty="0">
                <a:solidFill>
                  <a:srgbClr val="FF0000"/>
                </a:solidFill>
                <a:latin typeface="Times New Roman" panose="02020603050405020304" charset="0"/>
                <a:cs typeface="Times New Roman" panose="02020603050405020304" charset="0"/>
              </a:rPr>
              <a:t> </a:t>
            </a:r>
            <a:r>
              <a:rPr lang="en-US" b="1" dirty="0" err="1">
                <a:solidFill>
                  <a:srgbClr val="FF0000"/>
                </a:solidFill>
                <a:latin typeface="Times New Roman" panose="02020603050405020304" charset="0"/>
                <a:cs typeface="Times New Roman" panose="02020603050405020304" charset="0"/>
              </a:rPr>
              <a:t>cùng</a:t>
            </a:r>
            <a:r>
              <a:rPr lang="en-US" b="1" dirty="0">
                <a:solidFill>
                  <a:srgbClr val="FF0000"/>
                </a:solidFill>
                <a:latin typeface="Times New Roman" panose="02020603050405020304" charset="0"/>
                <a:cs typeface="Times New Roman" panose="02020603050405020304" charset="0"/>
              </a:rPr>
              <a:t> </a:t>
            </a:r>
            <a:r>
              <a:rPr lang="en-US" b="1" dirty="0" err="1">
                <a:solidFill>
                  <a:srgbClr val="FF0000"/>
                </a:solidFill>
                <a:latin typeface="Times New Roman" panose="02020603050405020304" charset="0"/>
                <a:cs typeface="Times New Roman" panose="02020603050405020304" charset="0"/>
              </a:rPr>
              <a:t>bạn</a:t>
            </a:r>
            <a:r>
              <a:rPr lang="en-US" b="1" dirty="0">
                <a:solidFill>
                  <a:srgbClr val="FF0000"/>
                </a:solidFill>
                <a:latin typeface="Times New Roman" panose="02020603050405020304" charset="0"/>
                <a:cs typeface="Times New Roman" panose="02020603050405020304" charset="0"/>
              </a:rPr>
              <a:t> </a:t>
            </a:r>
            <a:r>
              <a:rPr lang="en-US" b="1" dirty="0" err="1">
                <a:solidFill>
                  <a:srgbClr val="FF0000"/>
                </a:solidFill>
                <a:latin typeface="Times New Roman" panose="02020603050405020304" charset="0"/>
                <a:cs typeface="Times New Roman" panose="02020603050405020304" charset="0"/>
              </a:rPr>
              <a:t>nhằm</a:t>
            </a:r>
            <a:r>
              <a:rPr lang="en-US" b="1" dirty="0">
                <a:solidFill>
                  <a:srgbClr val="FF0000"/>
                </a:solidFill>
                <a:latin typeface="Times New Roman" panose="02020603050405020304" charset="0"/>
                <a:cs typeface="Times New Roman" panose="02020603050405020304" charset="0"/>
              </a:rPr>
              <a:t> </a:t>
            </a:r>
            <a:r>
              <a:rPr lang="en-US" b="1" dirty="0" err="1">
                <a:solidFill>
                  <a:srgbClr val="FF0000"/>
                </a:solidFill>
                <a:latin typeface="Times New Roman" panose="02020603050405020304" charset="0"/>
                <a:cs typeface="Times New Roman" panose="02020603050405020304" charset="0"/>
              </a:rPr>
              <a:t>tránh</a:t>
            </a:r>
            <a:r>
              <a:rPr lang="en-US" b="1" dirty="0">
                <a:solidFill>
                  <a:srgbClr val="FF0000"/>
                </a:solidFill>
                <a:latin typeface="Times New Roman" panose="02020603050405020304" charset="0"/>
                <a:cs typeface="Times New Roman" panose="02020603050405020304" charset="0"/>
              </a:rPr>
              <a:t> </a:t>
            </a:r>
            <a:r>
              <a:rPr lang="en-US" b="1" dirty="0" err="1">
                <a:solidFill>
                  <a:srgbClr val="FF0000"/>
                </a:solidFill>
                <a:latin typeface="Times New Roman" panose="02020603050405020304" charset="0"/>
                <a:cs typeface="Times New Roman" panose="02020603050405020304" charset="0"/>
              </a:rPr>
              <a:t>xa</a:t>
            </a:r>
            <a:r>
              <a:rPr lang="en-US" b="1" dirty="0">
                <a:solidFill>
                  <a:srgbClr val="FF0000"/>
                </a:solidFill>
                <a:latin typeface="Times New Roman" panose="02020603050405020304" charset="0"/>
                <a:cs typeface="Times New Roman" panose="02020603050405020304" charset="0"/>
              </a:rPr>
              <a:t> </a:t>
            </a:r>
            <a:r>
              <a:rPr lang="en-US" b="1" dirty="0" err="1">
                <a:solidFill>
                  <a:srgbClr val="FF0000"/>
                </a:solidFill>
                <a:latin typeface="Times New Roman" panose="02020603050405020304" charset="0"/>
                <a:cs typeface="Times New Roman" panose="02020603050405020304" charset="0"/>
              </a:rPr>
              <a:t>tệ</a:t>
            </a:r>
            <a:r>
              <a:rPr lang="en-US" b="1" dirty="0">
                <a:solidFill>
                  <a:srgbClr val="FF0000"/>
                </a:solidFill>
                <a:latin typeface="Times New Roman" panose="02020603050405020304" charset="0"/>
                <a:cs typeface="Times New Roman" panose="02020603050405020304" charset="0"/>
              </a:rPr>
              <a:t> </a:t>
            </a:r>
            <a:r>
              <a:rPr lang="en-US" b="1" dirty="0" err="1">
                <a:solidFill>
                  <a:srgbClr val="FF0000"/>
                </a:solidFill>
                <a:latin typeface="Times New Roman" panose="02020603050405020304" charset="0"/>
                <a:cs typeface="Times New Roman" panose="02020603050405020304" charset="0"/>
              </a:rPr>
              <a:t>nạn</a:t>
            </a:r>
            <a:r>
              <a:rPr lang="en-US" b="1" dirty="0">
                <a:solidFill>
                  <a:srgbClr val="FF0000"/>
                </a:solidFill>
                <a:latin typeface="Times New Roman" panose="02020603050405020304" charset="0"/>
                <a:cs typeface="Times New Roman" panose="02020603050405020304" charset="0"/>
              </a:rPr>
              <a:t> </a:t>
            </a:r>
            <a:r>
              <a:rPr lang="en-US" b="1" dirty="0" err="1">
                <a:solidFill>
                  <a:srgbClr val="FF0000"/>
                </a:solidFill>
                <a:latin typeface="Times New Roman" panose="02020603050405020304" charset="0"/>
                <a:cs typeface="Times New Roman" panose="02020603050405020304" charset="0"/>
              </a:rPr>
              <a:t>xã</a:t>
            </a:r>
            <a:r>
              <a:rPr lang="en-US" b="1" dirty="0">
                <a:solidFill>
                  <a:srgbClr val="FF0000"/>
                </a:solidFill>
                <a:latin typeface="Times New Roman" panose="02020603050405020304" charset="0"/>
                <a:cs typeface="Times New Roman" panose="02020603050405020304" charset="0"/>
              </a:rPr>
              <a:t> </a:t>
            </a:r>
            <a:r>
              <a:rPr lang="en-US" b="1" dirty="0" err="1">
                <a:solidFill>
                  <a:srgbClr val="FF0000"/>
                </a:solidFill>
                <a:latin typeface="Times New Roman" panose="02020603050405020304" charset="0"/>
                <a:cs typeface="Times New Roman" panose="02020603050405020304" charset="0"/>
              </a:rPr>
              <a:t>hội</a:t>
            </a:r>
            <a:r>
              <a:rPr lang="en-US" b="1" dirty="0">
                <a:solidFill>
                  <a:srgbClr val="FF0000"/>
                </a:solidFill>
                <a:latin typeface="Times New Roman" panose="02020603050405020304" charset="0"/>
                <a:cs typeface="Times New Roman" panose="02020603050405020304" charset="0"/>
              </a:rPr>
              <a:t>.</a:t>
            </a:r>
            <a:endParaRPr lang="en-US" b="1" dirty="0">
              <a:solidFill>
                <a:srgbClr val="FF0000"/>
              </a:solidFill>
              <a:latin typeface="Times New Roman" panose="02020603050405020304" charset="0"/>
              <a:cs typeface="Times New Roman" panose="02020603050405020304" charset="0"/>
            </a:endParaRPr>
          </a:p>
          <a:p>
            <a:pPr marL="0" indent="0" algn="just">
              <a:lnSpc>
                <a:spcPct val="150000"/>
              </a:lnSpc>
              <a:buFont typeface="Arial" panose="020B0604020202020204" pitchFamily="34" charset="0"/>
              <a:buNone/>
            </a:pPr>
            <a:endParaRPr lang="en-US" b="1" dirty="0">
              <a:solidFill>
                <a:srgbClr val="FF0000"/>
              </a:solidFill>
              <a:latin typeface="Times New Roman" panose="02020603050405020304" charset="0"/>
              <a:cs typeface="Times New Roman" panose="02020603050405020304" charset="0"/>
            </a:endParaRPr>
          </a:p>
        </p:txBody>
      </p:sp>
      <p:pic>
        <p:nvPicPr>
          <p:cNvPr id="9"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90061">
            <a:off x="1461881" y="2077975"/>
            <a:ext cx="1177685" cy="114230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15000">
        <p15:prstTrans prst="wind"/>
      </p:transition>
    </mc:Choice>
    <mc:Fallback>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p:cNvPicPr>
            <a:picLocks noChangeAspect="1"/>
          </p:cNvPicPr>
          <p:nvPr/>
        </p:nvPicPr>
        <p:blipFill rotWithShape="1">
          <a:blip r:embed="rId1">
            <a:extLst>
              <a:ext uri="{BEBA8EAE-BF5A-486C-A8C5-ECC9F3942E4B}">
                <a14:imgProps xmlns:a14="http://schemas.microsoft.com/office/drawing/2010/main">
                  <a14:imgLayer r:embed="rId2">
                    <a14:imgEffect>
                      <a14:saturation sat="200000"/>
                    </a14:imgEffect>
                  </a14:imgLayer>
                </a14:imgProps>
              </a:ext>
              <a:ext uri="{28A0092B-C50C-407E-A947-70E740481C1C}">
                <a14:useLocalDpi xmlns:a14="http://schemas.microsoft.com/office/drawing/2010/main" val="0"/>
              </a:ext>
            </a:extLst>
          </a:blip>
          <a:srcRect l="3554" r="10315"/>
          <a:stretch>
            <a:fillRect/>
          </a:stretch>
        </p:blipFill>
        <p:spPr>
          <a:xfrm>
            <a:off x="0" y="0"/>
            <a:ext cx="12191999" cy="6858000"/>
          </a:xfrm>
          <a:prstGeom prst="rect">
            <a:avLst/>
          </a:prstGeom>
        </p:spPr>
      </p:pic>
      <p:sp>
        <p:nvSpPr>
          <p:cNvPr id="2" name="Content Placeholder 2"/>
          <p:cNvSpPr txBox="1"/>
          <p:nvPr/>
        </p:nvSpPr>
        <p:spPr>
          <a:xfrm>
            <a:off x="2929558" y="2295939"/>
            <a:ext cx="7794764" cy="16610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charset="0"/>
                <a:ea typeface="Montserrat" panose="00000500000000000000" charset="0"/>
                <a:cs typeface="Montserrat" panose="00000500000000000000"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charset="0"/>
                <a:ea typeface="Montserrat" panose="00000500000000000000" charset="0"/>
                <a:cs typeface="Montserrat" panose="00000500000000000000"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charset="0"/>
                <a:ea typeface="Montserrat" panose="00000500000000000000" charset="0"/>
                <a:cs typeface="Montserrat" panose="00000500000000000000"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charset="0"/>
                <a:ea typeface="Montserrat" panose="00000500000000000000" charset="0"/>
                <a:cs typeface="Montserrat" panose="00000500000000000000"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charset="0"/>
                <a:ea typeface="Montserrat" panose="00000500000000000000" charset="0"/>
                <a:cs typeface="Montserrat" panose="0000050000000000000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en-US" b="1" dirty="0" err="1">
                <a:solidFill>
                  <a:srgbClr val="7030A0"/>
                </a:solidFill>
                <a:latin typeface="Arial" panose="020B0604020202020204" pitchFamily="34" charset="0"/>
                <a:cs typeface="Arial" panose="020B0604020202020204" pitchFamily="34" charset="0"/>
              </a:rPr>
              <a:t>Em</a:t>
            </a:r>
            <a:r>
              <a:rPr lang="en-US" b="1" dirty="0">
                <a:solidFill>
                  <a:srgbClr val="7030A0"/>
                </a:solidFill>
                <a:latin typeface="Arial" panose="020B0604020202020204" pitchFamily="34" charset="0"/>
                <a:cs typeface="Arial" panose="020B0604020202020204" pitchFamily="34" charset="0"/>
              </a:rPr>
              <a:t> </a:t>
            </a:r>
            <a:r>
              <a:rPr lang="en-US" b="1" dirty="0" err="1">
                <a:solidFill>
                  <a:srgbClr val="7030A0"/>
                </a:solidFill>
                <a:latin typeface="Arial" panose="020B0604020202020204" pitchFamily="34" charset="0"/>
                <a:cs typeface="Arial" panose="020B0604020202020204" pitchFamily="34" charset="0"/>
              </a:rPr>
              <a:t>hãy</a:t>
            </a:r>
            <a:r>
              <a:rPr lang="en-US" b="1" dirty="0">
                <a:solidFill>
                  <a:srgbClr val="7030A0"/>
                </a:solidFill>
                <a:latin typeface="Arial" panose="020B0604020202020204" pitchFamily="34" charset="0"/>
                <a:cs typeface="Arial" panose="020B0604020202020204" pitchFamily="34" charset="0"/>
              </a:rPr>
              <a:t> </a:t>
            </a:r>
            <a:r>
              <a:rPr lang="en-US" b="1" dirty="0" err="1">
                <a:solidFill>
                  <a:srgbClr val="7030A0"/>
                </a:solidFill>
                <a:latin typeface="Arial" panose="020B0604020202020204" pitchFamily="34" charset="0"/>
                <a:cs typeface="Arial" panose="020B0604020202020204" pitchFamily="34" charset="0"/>
              </a:rPr>
              <a:t>làm</a:t>
            </a:r>
            <a:r>
              <a:rPr lang="en-US" b="1" dirty="0">
                <a:solidFill>
                  <a:srgbClr val="7030A0"/>
                </a:solidFill>
                <a:latin typeface="Arial" panose="020B0604020202020204" pitchFamily="34" charset="0"/>
                <a:cs typeface="Arial" panose="020B0604020202020204" pitchFamily="34" charset="0"/>
              </a:rPr>
              <a:t> một </a:t>
            </a:r>
            <a:r>
              <a:rPr lang="en-US" b="1" dirty="0" err="1">
                <a:solidFill>
                  <a:srgbClr val="7030A0"/>
                </a:solidFill>
                <a:latin typeface="Arial" panose="020B0604020202020204" pitchFamily="34" charset="0"/>
                <a:cs typeface="Arial" panose="020B0604020202020204" pitchFamily="34" charset="0"/>
              </a:rPr>
              <a:t>sản</a:t>
            </a:r>
            <a:r>
              <a:rPr lang="en-US" b="1" dirty="0">
                <a:solidFill>
                  <a:srgbClr val="7030A0"/>
                </a:solidFill>
                <a:latin typeface="Arial" panose="020B0604020202020204" pitchFamily="34" charset="0"/>
                <a:cs typeface="Arial" panose="020B0604020202020204" pitchFamily="34" charset="0"/>
              </a:rPr>
              <a:t> </a:t>
            </a:r>
            <a:r>
              <a:rPr lang="en-US" b="1" dirty="0" err="1">
                <a:solidFill>
                  <a:srgbClr val="7030A0"/>
                </a:solidFill>
                <a:latin typeface="Arial" panose="020B0604020202020204" pitchFamily="34" charset="0"/>
                <a:cs typeface="Arial" panose="020B0604020202020204" pitchFamily="34" charset="0"/>
              </a:rPr>
              <a:t>phẩm</a:t>
            </a:r>
            <a:r>
              <a:rPr lang="en-US" b="1" dirty="0">
                <a:solidFill>
                  <a:srgbClr val="7030A0"/>
                </a:solidFill>
                <a:latin typeface="Arial" panose="020B0604020202020204" pitchFamily="34" charset="0"/>
                <a:cs typeface="Arial" panose="020B0604020202020204" pitchFamily="34" charset="0"/>
              </a:rPr>
              <a:t> </a:t>
            </a:r>
            <a:r>
              <a:rPr lang="en-US" b="1" dirty="0" err="1">
                <a:solidFill>
                  <a:srgbClr val="7030A0"/>
                </a:solidFill>
                <a:latin typeface="Arial" panose="020B0604020202020204" pitchFamily="34" charset="0"/>
                <a:cs typeface="Arial" panose="020B0604020202020204" pitchFamily="34" charset="0"/>
              </a:rPr>
              <a:t>tuyên</a:t>
            </a:r>
            <a:r>
              <a:rPr lang="en-US" b="1" dirty="0">
                <a:solidFill>
                  <a:srgbClr val="7030A0"/>
                </a:solidFill>
                <a:latin typeface="Arial" panose="020B0604020202020204" pitchFamily="34" charset="0"/>
                <a:cs typeface="Arial" panose="020B0604020202020204" pitchFamily="34" charset="0"/>
              </a:rPr>
              <a:t> </a:t>
            </a:r>
            <a:r>
              <a:rPr lang="en-US" b="1" dirty="0" err="1">
                <a:solidFill>
                  <a:srgbClr val="7030A0"/>
                </a:solidFill>
                <a:latin typeface="Arial" panose="020B0604020202020204" pitchFamily="34" charset="0"/>
                <a:cs typeface="Arial" panose="020B0604020202020204" pitchFamily="34" charset="0"/>
              </a:rPr>
              <a:t>truyền</a:t>
            </a:r>
            <a:r>
              <a:rPr lang="en-US" b="1" dirty="0">
                <a:solidFill>
                  <a:srgbClr val="7030A0"/>
                </a:solidFill>
                <a:latin typeface="Arial" panose="020B0604020202020204" pitchFamily="34" charset="0"/>
                <a:cs typeface="Arial" panose="020B0604020202020204" pitchFamily="34" charset="0"/>
              </a:rPr>
              <a:t> </a:t>
            </a:r>
            <a:r>
              <a:rPr lang="en-US" b="1" dirty="0" err="1">
                <a:solidFill>
                  <a:srgbClr val="7030A0"/>
                </a:solidFill>
                <a:latin typeface="Arial" panose="020B0604020202020204" pitchFamily="34" charset="0"/>
                <a:cs typeface="Arial" panose="020B0604020202020204" pitchFamily="34" charset="0"/>
              </a:rPr>
              <a:t>về</a:t>
            </a:r>
            <a:r>
              <a:rPr lang="en-US" b="1" dirty="0">
                <a:solidFill>
                  <a:srgbClr val="7030A0"/>
                </a:solidFill>
                <a:latin typeface="Arial" panose="020B0604020202020204" pitchFamily="34" charset="0"/>
                <a:cs typeface="Arial" panose="020B0604020202020204" pitchFamily="34" charset="0"/>
              </a:rPr>
              <a:t> </a:t>
            </a:r>
            <a:r>
              <a:rPr lang="en-US" b="1" dirty="0" err="1">
                <a:solidFill>
                  <a:srgbClr val="7030A0"/>
                </a:solidFill>
                <a:latin typeface="Arial" panose="020B0604020202020204" pitchFamily="34" charset="0"/>
                <a:cs typeface="Arial" panose="020B0604020202020204" pitchFamily="34" charset="0"/>
              </a:rPr>
              <a:t>nguyên</a:t>
            </a:r>
            <a:r>
              <a:rPr lang="en-US" b="1" dirty="0">
                <a:solidFill>
                  <a:srgbClr val="7030A0"/>
                </a:solidFill>
                <a:latin typeface="Arial" panose="020B0604020202020204" pitchFamily="34" charset="0"/>
                <a:cs typeface="Arial" panose="020B0604020202020204" pitchFamily="34" charset="0"/>
              </a:rPr>
              <a:t> </a:t>
            </a:r>
            <a:r>
              <a:rPr lang="en-US" b="1" dirty="0" err="1">
                <a:solidFill>
                  <a:srgbClr val="7030A0"/>
                </a:solidFill>
                <a:latin typeface="Arial" panose="020B0604020202020204" pitchFamily="34" charset="0"/>
                <a:cs typeface="Arial" panose="020B0604020202020204" pitchFamily="34" charset="0"/>
              </a:rPr>
              <a:t>nhân</a:t>
            </a:r>
            <a:r>
              <a:rPr lang="en-US" b="1" dirty="0">
                <a:solidFill>
                  <a:srgbClr val="7030A0"/>
                </a:solidFill>
                <a:latin typeface="Arial" panose="020B0604020202020204" pitchFamily="34" charset="0"/>
                <a:cs typeface="Arial" panose="020B0604020202020204" pitchFamily="34" charset="0"/>
              </a:rPr>
              <a:t>, </a:t>
            </a:r>
            <a:r>
              <a:rPr lang="en-US" b="1" dirty="0" err="1">
                <a:solidFill>
                  <a:srgbClr val="7030A0"/>
                </a:solidFill>
                <a:latin typeface="Arial" panose="020B0604020202020204" pitchFamily="34" charset="0"/>
                <a:cs typeface="Arial" panose="020B0604020202020204" pitchFamily="34" charset="0"/>
              </a:rPr>
              <a:t>hậu</a:t>
            </a:r>
            <a:r>
              <a:rPr lang="en-US" b="1" dirty="0">
                <a:solidFill>
                  <a:srgbClr val="7030A0"/>
                </a:solidFill>
                <a:latin typeface="Arial" panose="020B0604020202020204" pitchFamily="34" charset="0"/>
                <a:cs typeface="Arial" panose="020B0604020202020204" pitchFamily="34" charset="0"/>
              </a:rPr>
              <a:t> </a:t>
            </a:r>
            <a:r>
              <a:rPr lang="en-US" b="1" dirty="0" err="1">
                <a:solidFill>
                  <a:srgbClr val="7030A0"/>
                </a:solidFill>
                <a:latin typeface="Arial" panose="020B0604020202020204" pitchFamily="34" charset="0"/>
                <a:cs typeface="Arial" panose="020B0604020202020204" pitchFamily="34" charset="0"/>
              </a:rPr>
              <a:t>quả</a:t>
            </a:r>
            <a:r>
              <a:rPr lang="en-US" b="1" dirty="0">
                <a:solidFill>
                  <a:srgbClr val="7030A0"/>
                </a:solidFill>
                <a:latin typeface="Arial" panose="020B0604020202020204" pitchFamily="34" charset="0"/>
                <a:cs typeface="Arial" panose="020B0604020202020204" pitchFamily="34" charset="0"/>
              </a:rPr>
              <a:t> </a:t>
            </a:r>
            <a:r>
              <a:rPr lang="en-US" b="1" dirty="0" err="1">
                <a:solidFill>
                  <a:srgbClr val="7030A0"/>
                </a:solidFill>
                <a:latin typeface="Arial" panose="020B0604020202020204" pitchFamily="34" charset="0"/>
                <a:cs typeface="Arial" panose="020B0604020202020204" pitchFamily="34" charset="0"/>
              </a:rPr>
              <a:t>của</a:t>
            </a:r>
            <a:r>
              <a:rPr lang="en-US" b="1" dirty="0">
                <a:solidFill>
                  <a:srgbClr val="7030A0"/>
                </a:solidFill>
                <a:latin typeface="Arial" panose="020B0604020202020204" pitchFamily="34" charset="0"/>
                <a:cs typeface="Arial" panose="020B0604020202020204" pitchFamily="34" charset="0"/>
              </a:rPr>
              <a:t> </a:t>
            </a:r>
            <a:r>
              <a:rPr lang="en-US" b="1" dirty="0" err="1">
                <a:solidFill>
                  <a:srgbClr val="7030A0"/>
                </a:solidFill>
                <a:latin typeface="Arial" panose="020B0604020202020204" pitchFamily="34" charset="0"/>
                <a:cs typeface="Arial" panose="020B0604020202020204" pitchFamily="34" charset="0"/>
              </a:rPr>
              <a:t>tệ</a:t>
            </a:r>
            <a:r>
              <a:rPr lang="en-US" b="1" dirty="0">
                <a:solidFill>
                  <a:srgbClr val="7030A0"/>
                </a:solidFill>
                <a:latin typeface="Arial" panose="020B0604020202020204" pitchFamily="34" charset="0"/>
                <a:cs typeface="Arial" panose="020B0604020202020204" pitchFamily="34" charset="0"/>
              </a:rPr>
              <a:t> </a:t>
            </a:r>
            <a:r>
              <a:rPr lang="en-US" b="1" dirty="0" err="1">
                <a:solidFill>
                  <a:srgbClr val="7030A0"/>
                </a:solidFill>
                <a:latin typeface="Arial" panose="020B0604020202020204" pitchFamily="34" charset="0"/>
                <a:cs typeface="Arial" panose="020B0604020202020204" pitchFamily="34" charset="0"/>
              </a:rPr>
              <a:t>nạn</a:t>
            </a:r>
            <a:r>
              <a:rPr lang="en-US" b="1" dirty="0">
                <a:solidFill>
                  <a:srgbClr val="7030A0"/>
                </a:solidFill>
                <a:latin typeface="Arial" panose="020B0604020202020204" pitchFamily="34" charset="0"/>
                <a:cs typeface="Arial" panose="020B0604020202020204" pitchFamily="34" charset="0"/>
              </a:rPr>
              <a:t> </a:t>
            </a:r>
            <a:r>
              <a:rPr lang="en-US" b="1" dirty="0" err="1">
                <a:solidFill>
                  <a:srgbClr val="7030A0"/>
                </a:solidFill>
                <a:latin typeface="Arial" panose="020B0604020202020204" pitchFamily="34" charset="0"/>
                <a:cs typeface="Arial" panose="020B0604020202020204" pitchFamily="34" charset="0"/>
              </a:rPr>
              <a:t>xã</a:t>
            </a:r>
            <a:r>
              <a:rPr lang="en-US" b="1" dirty="0">
                <a:solidFill>
                  <a:srgbClr val="7030A0"/>
                </a:solidFill>
                <a:latin typeface="Arial" panose="020B0604020202020204" pitchFamily="34" charset="0"/>
                <a:cs typeface="Arial" panose="020B0604020202020204" pitchFamily="34" charset="0"/>
              </a:rPr>
              <a:t> </a:t>
            </a:r>
            <a:r>
              <a:rPr lang="en-US" b="1" dirty="0" err="1">
                <a:solidFill>
                  <a:srgbClr val="7030A0"/>
                </a:solidFill>
                <a:latin typeface="Arial" panose="020B0604020202020204" pitchFamily="34" charset="0"/>
                <a:cs typeface="Arial" panose="020B0604020202020204" pitchFamily="34" charset="0"/>
              </a:rPr>
              <a:t>hội</a:t>
            </a:r>
            <a:r>
              <a:rPr lang="en-US" b="1" dirty="0">
                <a:solidFill>
                  <a:srgbClr val="7030A0"/>
                </a:solidFill>
                <a:latin typeface="Arial" panose="020B0604020202020204" pitchFamily="34" charset="0"/>
                <a:cs typeface="Arial" panose="020B0604020202020204" pitchFamily="34" charset="0"/>
              </a:rPr>
              <a:t>.</a:t>
            </a:r>
            <a:endParaRPr lang="en-US" b="1" dirty="0">
              <a:solidFill>
                <a:srgbClr val="7030A0"/>
              </a:solidFill>
              <a:latin typeface="Arial" panose="020B0604020202020204" pitchFamily="34" charset="0"/>
              <a:cs typeface="Arial" panose="020B0604020202020204" pitchFamily="34" charset="0"/>
            </a:endParaRPr>
          </a:p>
          <a:p>
            <a:pPr marL="0" indent="0" algn="just">
              <a:lnSpc>
                <a:spcPct val="150000"/>
              </a:lnSpc>
              <a:buFont typeface="Arial" panose="020B0604020202020204" pitchFamily="34" charset="0"/>
              <a:buNone/>
            </a:pPr>
            <a:endParaRPr lang="en-US" b="1" dirty="0">
              <a:solidFill>
                <a:srgbClr val="7030A0"/>
              </a:solidFill>
              <a:latin typeface="Arial" panose="020B0604020202020204" pitchFamily="34" charset="0"/>
              <a:cs typeface="Arial" panose="020B0604020202020204" pitchFamily="34" charset="0"/>
            </a:endParaRPr>
          </a:p>
        </p:txBody>
      </p:sp>
      <p:sp>
        <p:nvSpPr>
          <p:cNvPr id="5" name="TextBox 4"/>
          <p:cNvSpPr txBox="1"/>
          <p:nvPr/>
        </p:nvSpPr>
        <p:spPr>
          <a:xfrm>
            <a:off x="3615358" y="4391842"/>
            <a:ext cx="6830667" cy="707886"/>
          </a:xfrm>
          <a:prstGeom prst="rect">
            <a:avLst/>
          </a:prstGeom>
          <a:noFill/>
        </p:spPr>
        <p:txBody>
          <a:bodyPr wrap="square">
            <a:spAutoFit/>
          </a:bodyPr>
          <a:lstStyle/>
          <a:p>
            <a:r>
              <a:rPr lang="en-US" sz="2000" i="1" dirty="0" err="1">
                <a:latin typeface="Arial" panose="020B0604020202020204" pitchFamily="34" charset="0"/>
                <a:cs typeface="Arial" panose="020B0604020202020204" pitchFamily="34" charset="0"/>
              </a:rPr>
              <a:t>Gợi</a:t>
            </a:r>
            <a:r>
              <a:rPr lang="en-US" sz="2000" i="1" dirty="0">
                <a:latin typeface="Arial" panose="020B0604020202020204" pitchFamily="34" charset="0"/>
                <a:cs typeface="Arial" panose="020B0604020202020204" pitchFamily="34" charset="0"/>
              </a:rPr>
              <a:t> ý: </a:t>
            </a:r>
            <a:endParaRPr lang="en-US" sz="2000" i="1" dirty="0">
              <a:latin typeface="Arial" panose="020B0604020202020204" pitchFamily="34" charset="0"/>
              <a:cs typeface="Arial" panose="020B0604020202020204" pitchFamily="34" charset="0"/>
            </a:endParaRPr>
          </a:p>
          <a:p>
            <a:r>
              <a:rPr lang="en-US" sz="2000" i="1" dirty="0" err="1">
                <a:latin typeface="Arial" panose="020B0604020202020204" pitchFamily="34" charset="0"/>
                <a:cs typeface="Arial" panose="020B0604020202020204" pitchFamily="34" charset="0"/>
              </a:rPr>
              <a:t>Hình</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thức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thể</a:t>
            </a:r>
            <a:r>
              <a:rPr lang="en-US" sz="2000" i="1" dirty="0">
                <a:latin typeface="Arial" panose="020B0604020202020204" pitchFamily="34" charset="0"/>
                <a:cs typeface="Arial" panose="020B0604020202020204" pitchFamily="34" charset="0"/>
              </a:rPr>
              <a:t> hiện: </a:t>
            </a:r>
            <a:r>
              <a:rPr lang="en-US" sz="2000" i="1" dirty="0" err="1">
                <a:latin typeface="Arial" panose="020B0604020202020204" pitchFamily="34" charset="0"/>
                <a:cs typeface="Arial" panose="020B0604020202020204" pitchFamily="34" charset="0"/>
              </a:rPr>
              <a:t>vẽ</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tranh</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khẩu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hiệu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tuyên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truyền</a:t>
            </a:r>
            <a:r>
              <a:rPr lang="en-US" sz="2000" i="1" dirty="0">
                <a:latin typeface="Arial" panose="020B0604020202020204" pitchFamily="34" charset="0"/>
                <a:cs typeface="Arial" panose="020B0604020202020204" pitchFamily="34" charset="0"/>
              </a:rPr>
              <a:t>,…</a:t>
            </a:r>
            <a:endParaRPr lang="en-US" sz="2000" i="1" dirty="0">
              <a:latin typeface="Arial" panose="020B0604020202020204" pitchFamily="34" charset="0"/>
              <a:cs typeface="Arial" panose="020B0604020202020204" pitchFamily="34" charset="0"/>
            </a:endParaRPr>
          </a:p>
        </p:txBody>
      </p:sp>
      <p:pic>
        <p:nvPicPr>
          <p:cNvPr id="6"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2855" y="1900705"/>
            <a:ext cx="1281319" cy="152829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15000">
        <p15:prstTrans prst="fallOver"/>
      </p:transition>
    </mc:Choice>
    <mc:Fallback>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6" presetClass="emph" presetSubtype="0" fill="hold" nodeType="afterEffect">
                                  <p:stCondLst>
                                    <p:cond delay="0"/>
                                  </p:stCondLst>
                                  <p:childTnLst>
                                    <p:animEffect transition="out" filter="fade">
                                      <p:cBhvr>
                                        <p:cTn id="16" dur="500" tmFilter="0, 0; .2, .5; .8, .5; 1, 0"/>
                                        <p:tgtEl>
                                          <p:spTgt spid="6"/>
                                        </p:tgtEl>
                                      </p:cBhvr>
                                    </p:animEffect>
                                    <p:animScale>
                                      <p:cBhvr>
                                        <p:cTn id="1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cstate="print">
            <a:extLst>
              <a:ext uri="{28A0092B-C50C-407E-A947-70E740481C1C}">
                <a14:useLocalDpi xmlns:a14="http://schemas.microsoft.com/office/drawing/2010/main" val="0"/>
              </a:ext>
            </a:extLst>
          </a:blip>
          <a:srcRect l="15263" r="5319" b="11234"/>
          <a:stretch>
            <a:fillRect/>
          </a:stretch>
        </p:blipFill>
        <p:spPr>
          <a:xfrm>
            <a:off x="0" y="-219075"/>
            <a:ext cx="12192000" cy="7296150"/>
          </a:xfrm>
          <a:prstGeom prst="rect">
            <a:avLst/>
          </a:prstGeom>
        </p:spPr>
      </p:pic>
      <p:sp>
        <p:nvSpPr>
          <p:cNvPr id="10" name="文本框 9"/>
          <p:cNvSpPr txBox="1"/>
          <p:nvPr/>
        </p:nvSpPr>
        <p:spPr>
          <a:xfrm>
            <a:off x="1316451" y="2979422"/>
            <a:ext cx="9230995" cy="1753235"/>
          </a:xfrm>
          <a:prstGeom prst="rect">
            <a:avLst/>
          </a:prstGeom>
          <a:solidFill>
            <a:schemeClr val="bg1"/>
          </a:solidFill>
        </p:spPr>
        <p:txBody>
          <a:bodyPr wrap="none" rtlCol="0">
            <a:spAutoFit/>
            <a:scene3d>
              <a:camera prst="orthographicFront"/>
              <a:lightRig rig="soft" dir="t">
                <a:rot lat="0" lon="0" rev="15600000"/>
              </a:lightRig>
            </a:scene3d>
            <a:sp3d extrusionH="57150" prstMaterial="softEdge">
              <a:bevelT w="25400" h="38100"/>
            </a:sp3d>
          </a:bodyPr>
          <a:lstStyle/>
          <a:p>
            <a:pPr algn="ctr"/>
            <a:r>
              <a:rPr lang="en-US" altLang="zh-CN" sz="5400" b="1" i="1" dirty="0" err="1">
                <a:solidFill>
                  <a:schemeClr val="accent4"/>
                </a:solidFill>
                <a:effectLst/>
                <a:latin typeface="Times New Roman" panose="02020603050405020304" charset="0"/>
                <a:ea typeface="Montserrat" panose="00000500000000000000" charset="0"/>
                <a:cs typeface="Times New Roman" panose="02020603050405020304" charset="0"/>
              </a:rPr>
              <a:t>Tạm</a:t>
            </a:r>
            <a:r>
              <a:rPr lang="en-US" altLang="zh-CN" sz="5400" b="1" i="1" dirty="0">
                <a:solidFill>
                  <a:schemeClr val="accent4"/>
                </a:solidFill>
                <a:effectLst/>
                <a:latin typeface="Times New Roman" panose="02020603050405020304" charset="0"/>
                <a:ea typeface="Montserrat" panose="00000500000000000000" charset="0"/>
                <a:cs typeface="Times New Roman" panose="02020603050405020304" charset="0"/>
              </a:rPr>
              <a:t> </a:t>
            </a:r>
            <a:r>
              <a:rPr lang="en-US" altLang="zh-CN" sz="5400" b="1" i="1" dirty="0" err="1">
                <a:solidFill>
                  <a:schemeClr val="accent4"/>
                </a:solidFill>
                <a:effectLst/>
                <a:latin typeface="Times New Roman" panose="02020603050405020304" charset="0"/>
                <a:ea typeface="Montserrat" panose="00000500000000000000" charset="0"/>
                <a:cs typeface="Times New Roman" panose="02020603050405020304" charset="0"/>
              </a:rPr>
              <a:t>biệt</a:t>
            </a:r>
            <a:r>
              <a:rPr lang="en-US" altLang="zh-CN" sz="5400" b="1" i="1" dirty="0">
                <a:solidFill>
                  <a:schemeClr val="accent4"/>
                </a:solidFill>
                <a:effectLst/>
                <a:latin typeface="Times New Roman" panose="02020603050405020304" charset="0"/>
                <a:ea typeface="Montserrat" panose="00000500000000000000" charset="0"/>
                <a:cs typeface="Times New Roman" panose="02020603050405020304" charset="0"/>
              </a:rPr>
              <a:t> </a:t>
            </a:r>
            <a:r>
              <a:rPr lang="en-US" altLang="zh-CN" sz="5400" b="1" i="1" dirty="0" err="1">
                <a:solidFill>
                  <a:schemeClr val="accent4"/>
                </a:solidFill>
                <a:effectLst/>
                <a:latin typeface="Times New Roman" panose="02020603050405020304" charset="0"/>
                <a:ea typeface="Montserrat" panose="00000500000000000000" charset="0"/>
                <a:cs typeface="Times New Roman" panose="02020603050405020304" charset="0"/>
              </a:rPr>
              <a:t>và</a:t>
            </a:r>
            <a:r>
              <a:rPr lang="en-US" altLang="zh-CN" sz="5400" b="1" i="1" dirty="0">
                <a:solidFill>
                  <a:schemeClr val="accent4"/>
                </a:solidFill>
                <a:effectLst/>
                <a:latin typeface="Times New Roman" panose="02020603050405020304" charset="0"/>
                <a:ea typeface="Montserrat" panose="00000500000000000000" charset="0"/>
                <a:cs typeface="Times New Roman" panose="02020603050405020304" charset="0"/>
              </a:rPr>
              <a:t> </a:t>
            </a:r>
            <a:r>
              <a:rPr lang="en-US" altLang="zh-CN" sz="5400" b="1" i="1" dirty="0" err="1">
                <a:solidFill>
                  <a:schemeClr val="accent4"/>
                </a:solidFill>
                <a:effectLst/>
                <a:latin typeface="Times New Roman" panose="02020603050405020304" charset="0"/>
                <a:ea typeface="Montserrat" panose="00000500000000000000" charset="0"/>
                <a:cs typeface="Times New Roman" panose="02020603050405020304" charset="0"/>
              </a:rPr>
              <a:t>hẹn</a:t>
            </a:r>
            <a:r>
              <a:rPr lang="en-US" altLang="zh-CN" sz="5400" b="1" i="1" dirty="0">
                <a:solidFill>
                  <a:schemeClr val="accent4"/>
                </a:solidFill>
                <a:effectLst/>
                <a:latin typeface="Times New Roman" panose="02020603050405020304" charset="0"/>
                <a:ea typeface="Montserrat" panose="00000500000000000000" charset="0"/>
                <a:cs typeface="Times New Roman" panose="02020603050405020304" charset="0"/>
              </a:rPr>
              <a:t> </a:t>
            </a:r>
            <a:r>
              <a:rPr lang="en-US" altLang="zh-CN" sz="5400" b="1" i="1" dirty="0" err="1">
                <a:solidFill>
                  <a:schemeClr val="accent4"/>
                </a:solidFill>
                <a:effectLst/>
                <a:latin typeface="Times New Roman" panose="02020603050405020304" charset="0"/>
                <a:ea typeface="Montserrat" panose="00000500000000000000" charset="0"/>
                <a:cs typeface="Times New Roman" panose="02020603050405020304" charset="0"/>
              </a:rPr>
              <a:t>gặp</a:t>
            </a:r>
            <a:r>
              <a:rPr lang="en-US" altLang="zh-CN" sz="5400" b="1" i="1" dirty="0">
                <a:solidFill>
                  <a:schemeClr val="accent4"/>
                </a:solidFill>
                <a:effectLst/>
                <a:latin typeface="Times New Roman" panose="02020603050405020304" charset="0"/>
                <a:ea typeface="Montserrat" panose="00000500000000000000" charset="0"/>
                <a:cs typeface="Times New Roman" panose="02020603050405020304" charset="0"/>
              </a:rPr>
              <a:t> </a:t>
            </a:r>
            <a:r>
              <a:rPr lang="en-US" altLang="zh-CN" sz="5400" b="1" i="1" dirty="0" err="1">
                <a:solidFill>
                  <a:schemeClr val="accent4"/>
                </a:solidFill>
                <a:effectLst/>
                <a:latin typeface="Times New Roman" panose="02020603050405020304" charset="0"/>
                <a:ea typeface="Montserrat" panose="00000500000000000000" charset="0"/>
                <a:cs typeface="Times New Roman" panose="02020603050405020304" charset="0"/>
              </a:rPr>
              <a:t>lại</a:t>
            </a:r>
            <a:r>
              <a:rPr lang="en-US" altLang="zh-CN" sz="5400" b="1" i="1" dirty="0">
                <a:solidFill>
                  <a:schemeClr val="accent4"/>
                </a:solidFill>
                <a:effectLst/>
                <a:latin typeface="Times New Roman" panose="02020603050405020304" charset="0"/>
                <a:ea typeface="Montserrat" panose="00000500000000000000" charset="0"/>
                <a:cs typeface="Times New Roman" panose="02020603050405020304" charset="0"/>
              </a:rPr>
              <a:t> </a:t>
            </a:r>
            <a:r>
              <a:rPr lang="en-US" altLang="zh-CN" sz="5400" b="1" i="1" dirty="0" err="1">
                <a:solidFill>
                  <a:schemeClr val="accent4"/>
                </a:solidFill>
                <a:effectLst/>
                <a:latin typeface="Times New Roman" panose="02020603050405020304" charset="0"/>
                <a:ea typeface="Montserrat" panose="00000500000000000000" charset="0"/>
                <a:cs typeface="Times New Roman" panose="02020603050405020304" charset="0"/>
              </a:rPr>
              <a:t>các</a:t>
            </a:r>
            <a:r>
              <a:rPr lang="en-US" altLang="zh-CN" sz="5400" b="1" i="1" dirty="0">
                <a:solidFill>
                  <a:schemeClr val="accent4"/>
                </a:solidFill>
                <a:effectLst/>
                <a:latin typeface="Times New Roman" panose="02020603050405020304" charset="0"/>
                <a:ea typeface="Montserrat" panose="00000500000000000000" charset="0"/>
                <a:cs typeface="Times New Roman" panose="02020603050405020304" charset="0"/>
              </a:rPr>
              <a:t> </a:t>
            </a:r>
            <a:r>
              <a:rPr lang="en-US" altLang="zh-CN" sz="5400" b="1" i="1" dirty="0" err="1">
                <a:solidFill>
                  <a:schemeClr val="accent4"/>
                </a:solidFill>
                <a:effectLst/>
                <a:latin typeface="Times New Roman" panose="02020603050405020304" charset="0"/>
                <a:ea typeface="Montserrat" panose="00000500000000000000" charset="0"/>
                <a:cs typeface="Times New Roman" panose="02020603050405020304" charset="0"/>
              </a:rPr>
              <a:t>em</a:t>
            </a:r>
            <a:r>
              <a:rPr lang="en-US" altLang="zh-CN" sz="5400" b="1" i="1" dirty="0">
                <a:solidFill>
                  <a:schemeClr val="accent4"/>
                </a:solidFill>
                <a:effectLst/>
                <a:latin typeface="Times New Roman" panose="02020603050405020304" charset="0"/>
                <a:ea typeface="Montserrat" panose="00000500000000000000" charset="0"/>
                <a:cs typeface="Times New Roman" panose="02020603050405020304" charset="0"/>
              </a:rPr>
              <a:t> </a:t>
            </a:r>
            <a:endParaRPr lang="en-US" altLang="zh-CN" sz="5400" b="1" i="1" dirty="0">
              <a:solidFill>
                <a:schemeClr val="accent4"/>
              </a:solidFill>
              <a:effectLst/>
              <a:latin typeface="Times New Roman" panose="02020603050405020304" charset="0"/>
              <a:ea typeface="Montserrat" panose="00000500000000000000" charset="0"/>
              <a:cs typeface="Times New Roman" panose="02020603050405020304" charset="0"/>
            </a:endParaRPr>
          </a:p>
          <a:p>
            <a:pPr algn="ctr"/>
            <a:r>
              <a:rPr lang="en-US" altLang="zh-CN" sz="5400" b="1" i="1" dirty="0">
                <a:solidFill>
                  <a:schemeClr val="accent4"/>
                </a:solidFill>
                <a:effectLst/>
                <a:latin typeface="Times New Roman" panose="02020603050405020304" charset="0"/>
                <a:ea typeface="Montserrat" panose="00000500000000000000" charset="0"/>
                <a:cs typeface="Times New Roman" panose="02020603050405020304" charset="0"/>
              </a:rPr>
              <a:t>ở </a:t>
            </a:r>
            <a:r>
              <a:rPr lang="en-US" altLang="zh-CN" sz="5400" b="1" i="1" dirty="0" err="1">
                <a:solidFill>
                  <a:schemeClr val="accent4"/>
                </a:solidFill>
                <a:effectLst/>
                <a:latin typeface="Times New Roman" panose="02020603050405020304" charset="0"/>
                <a:ea typeface="Montserrat" panose="00000500000000000000" charset="0"/>
                <a:cs typeface="Times New Roman" panose="02020603050405020304" charset="0"/>
              </a:rPr>
              <a:t>bài</a:t>
            </a:r>
            <a:r>
              <a:rPr lang="en-US" altLang="zh-CN" sz="5400" b="1" i="1" dirty="0">
                <a:solidFill>
                  <a:schemeClr val="accent4"/>
                </a:solidFill>
                <a:effectLst/>
                <a:latin typeface="Times New Roman" panose="02020603050405020304" charset="0"/>
                <a:ea typeface="Montserrat" panose="00000500000000000000" charset="0"/>
                <a:cs typeface="Times New Roman" panose="02020603050405020304" charset="0"/>
              </a:rPr>
              <a:t> </a:t>
            </a:r>
            <a:r>
              <a:rPr lang="en-US" altLang="zh-CN" sz="5400" b="1" i="1" dirty="0" err="1">
                <a:solidFill>
                  <a:schemeClr val="accent4"/>
                </a:solidFill>
                <a:effectLst/>
                <a:latin typeface="Times New Roman" panose="02020603050405020304" charset="0"/>
                <a:ea typeface="Montserrat" panose="00000500000000000000" charset="0"/>
                <a:cs typeface="Times New Roman" panose="02020603050405020304" charset="0"/>
              </a:rPr>
              <a:t>học</a:t>
            </a:r>
            <a:r>
              <a:rPr lang="en-US" altLang="zh-CN" sz="5400" b="1" i="1" dirty="0">
                <a:solidFill>
                  <a:schemeClr val="accent4"/>
                </a:solidFill>
                <a:effectLst/>
                <a:latin typeface="Times New Roman" panose="02020603050405020304" charset="0"/>
                <a:ea typeface="Montserrat" panose="00000500000000000000" charset="0"/>
                <a:cs typeface="Times New Roman" panose="02020603050405020304" charset="0"/>
              </a:rPr>
              <a:t> </a:t>
            </a:r>
            <a:r>
              <a:rPr lang="en-US" altLang="zh-CN" sz="5400" b="1" i="1" dirty="0" err="1">
                <a:solidFill>
                  <a:schemeClr val="accent4"/>
                </a:solidFill>
                <a:effectLst/>
                <a:latin typeface="Times New Roman" panose="02020603050405020304" charset="0"/>
                <a:ea typeface="Montserrat" panose="00000500000000000000" charset="0"/>
                <a:cs typeface="Times New Roman" panose="02020603050405020304" charset="0"/>
              </a:rPr>
              <a:t>tiếp</a:t>
            </a:r>
            <a:r>
              <a:rPr lang="en-US" altLang="zh-CN" sz="5400" b="1" i="1" dirty="0">
                <a:solidFill>
                  <a:schemeClr val="accent4"/>
                </a:solidFill>
                <a:effectLst/>
                <a:latin typeface="Times New Roman" panose="02020603050405020304" charset="0"/>
                <a:ea typeface="Montserrat" panose="00000500000000000000" charset="0"/>
                <a:cs typeface="Times New Roman" panose="02020603050405020304" charset="0"/>
              </a:rPr>
              <a:t> </a:t>
            </a:r>
            <a:r>
              <a:rPr lang="en-US" altLang="zh-CN" sz="5400" b="1" i="1" dirty="0" err="1">
                <a:solidFill>
                  <a:schemeClr val="accent4"/>
                </a:solidFill>
                <a:effectLst/>
                <a:latin typeface="Times New Roman" panose="02020603050405020304" charset="0"/>
                <a:ea typeface="Montserrat" panose="00000500000000000000" charset="0"/>
                <a:cs typeface="Times New Roman" panose="02020603050405020304" charset="0"/>
              </a:rPr>
              <a:t>theo.</a:t>
            </a:r>
            <a:endParaRPr lang="en-US" altLang="zh-CN" sz="5400" b="1" i="1" dirty="0" err="1">
              <a:solidFill>
                <a:schemeClr val="accent4"/>
              </a:solidFill>
              <a:effectLst/>
              <a:latin typeface="Times New Roman" panose="02020603050405020304" charset="0"/>
              <a:ea typeface="Montserrat" panose="00000500000000000000" charset="0"/>
              <a:cs typeface="Times New Roman" panose="02020603050405020304" charset="0"/>
            </a:endParaRPr>
          </a:p>
        </p:txBody>
      </p:sp>
      <p:grpSp>
        <p:nvGrpSpPr>
          <p:cNvPr id="9" name="组合 8"/>
          <p:cNvGrpSpPr/>
          <p:nvPr/>
        </p:nvGrpSpPr>
        <p:grpSpPr>
          <a:xfrm>
            <a:off x="568960" y="218440"/>
            <a:ext cx="3077845" cy="1765935"/>
            <a:chOff x="3967604" y="1063332"/>
            <a:chExt cx="3945045" cy="2676553"/>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8590" y="1063332"/>
              <a:ext cx="1714877" cy="2558024"/>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7604" y="2506694"/>
              <a:ext cx="521395" cy="777748"/>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6340" y="3333953"/>
              <a:ext cx="272133" cy="405932"/>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254" y="1953470"/>
              <a:ext cx="521395" cy="777748"/>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9121" y="3047822"/>
              <a:ext cx="272133" cy="405932"/>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4857" y="2641890"/>
              <a:ext cx="153452" cy="228900"/>
            </a:xfrm>
            <a:prstGeom prst="rect">
              <a:avLst/>
            </a:prstGeom>
          </p:spPr>
        </p:pic>
      </p:grpSp>
      <p:grpSp>
        <p:nvGrpSpPr>
          <p:cNvPr id="2" name="组合 8"/>
          <p:cNvGrpSpPr/>
          <p:nvPr/>
        </p:nvGrpSpPr>
        <p:grpSpPr>
          <a:xfrm>
            <a:off x="8358505" y="107950"/>
            <a:ext cx="3077845" cy="1765935"/>
            <a:chOff x="3967604" y="1063332"/>
            <a:chExt cx="3945045" cy="2676553"/>
          </a:xfrm>
        </p:grpSpPr>
        <p:pic>
          <p:nvPicPr>
            <p:cNvPr id="11"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8590" y="1063332"/>
              <a:ext cx="1714877" cy="2558024"/>
            </a:xfrm>
            <a:prstGeom prst="rect">
              <a:avLst/>
            </a:prstGeom>
          </p:spPr>
        </p:pic>
        <p:pic>
          <p:nvPicPr>
            <p:cNvPr id="12"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7604" y="2506694"/>
              <a:ext cx="521395" cy="777748"/>
            </a:xfrm>
            <a:prstGeom prst="rect">
              <a:avLst/>
            </a:prstGeom>
          </p:spPr>
        </p:pic>
        <p:pic>
          <p:nvPicPr>
            <p:cNvPr id="14"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6340" y="3333953"/>
              <a:ext cx="272133" cy="405932"/>
            </a:xfrm>
            <a:prstGeom prst="rect">
              <a:avLst/>
            </a:prstGeom>
          </p:spPr>
        </p:pic>
        <p:pic>
          <p:nvPicPr>
            <p:cNvPr id="15"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254" y="1953470"/>
              <a:ext cx="521395" cy="777748"/>
            </a:xfrm>
            <a:prstGeom prst="rect">
              <a:avLst/>
            </a:prstGeom>
          </p:spPr>
        </p:pic>
        <p:pic>
          <p:nvPicPr>
            <p:cNvPr id="16"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9121" y="3047822"/>
              <a:ext cx="272133" cy="405932"/>
            </a:xfrm>
            <a:prstGeom prst="rect">
              <a:avLst/>
            </a:prstGeom>
          </p:spPr>
        </p:pic>
        <p:pic>
          <p:nvPicPr>
            <p:cNvPr id="17"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4857" y="2641890"/>
              <a:ext cx="153452" cy="228900"/>
            </a:xfrm>
            <a:prstGeom prst="rect">
              <a:avLst/>
            </a:prstGeom>
          </p:spPr>
        </p:pic>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Click="0" advTm="15000">
        <p15:prstTrans prst="origami"/>
      </p:transition>
    </mc:Choice>
    <mc:Fallback>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0"/>
                                        </p:tgtEl>
                                        <p:attrNameLst>
                                          <p:attrName>ppt_x</p:attrName>
                                          <p:attrName>ppt_y</p:attrName>
                                        </p:attrNameLst>
                                      </p:cBhvr>
                                    </p:animMotion>
                                    <p:animRot by="1500000">
                                      <p:cBhvr>
                                        <p:cTn id="7" dur="125" fill="hold">
                                          <p:stCondLst>
                                            <p:cond delay="0"/>
                                          </p:stCondLst>
                                        </p:cTn>
                                        <p:tgtEl>
                                          <p:spTgt spid="10"/>
                                        </p:tgtEl>
                                        <p:attrNameLst>
                                          <p:attrName>r</p:attrName>
                                        </p:attrNameLst>
                                      </p:cBhvr>
                                    </p:animRot>
                                    <p:animRot by="-1500000">
                                      <p:cBhvr>
                                        <p:cTn id="8" dur="125" fill="hold">
                                          <p:stCondLst>
                                            <p:cond delay="125"/>
                                          </p:stCondLst>
                                        </p:cTn>
                                        <p:tgtEl>
                                          <p:spTgt spid="10"/>
                                        </p:tgtEl>
                                        <p:attrNameLst>
                                          <p:attrName>r</p:attrName>
                                        </p:attrNameLst>
                                      </p:cBhvr>
                                    </p:animRot>
                                    <p:animRot by="-1500000">
                                      <p:cBhvr>
                                        <p:cTn id="9" dur="125" fill="hold">
                                          <p:stCondLst>
                                            <p:cond delay="250"/>
                                          </p:stCondLst>
                                        </p:cTn>
                                        <p:tgtEl>
                                          <p:spTgt spid="10"/>
                                        </p:tgtEl>
                                        <p:attrNameLst>
                                          <p:attrName>r</p:attrName>
                                        </p:attrNameLst>
                                      </p:cBhvr>
                                    </p:animRot>
                                    <p:animRot by="1500000">
                                      <p:cBhvr>
                                        <p:cTn id="10" dur="125" fill="hold">
                                          <p:stCondLst>
                                            <p:cond delay="375"/>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scene3d>
              <a:camera prst="orthographicFront"/>
              <a:lightRig rig="soft" dir="t">
                <a:rot lat="0" lon="0" rev="15600000"/>
              </a:lightRig>
            </a:scene3d>
            <a:sp3d extrusionH="57150" prstMaterial="softEdge">
              <a:bevelT w="25400" h="38100"/>
            </a:sp3d>
          </a:bodyPr>
          <a:p>
            <a:pPr algn="ctr"/>
            <a:r>
              <a:rPr lang="en-US" b="1" i="1">
                <a:solidFill>
                  <a:schemeClr val="accent4"/>
                </a:solidFill>
                <a:latin typeface="Times New Roman" panose="02020603050405020304" charset="0"/>
                <a:cs typeface="Times New Roman" panose="02020603050405020304" charset="0"/>
              </a:rPr>
              <a:t>CÁC LOẠI TỆ NẠN XÃ HỘI</a:t>
            </a:r>
            <a:endParaRPr lang="en-US" b="1" i="1">
              <a:solidFill>
                <a:schemeClr val="accent4"/>
              </a:solidFill>
              <a:latin typeface="Times New Roman" panose="02020603050405020304" charset="0"/>
              <a:cs typeface="Times New Roman" panose="02020603050405020304" charset="0"/>
            </a:endParaRPr>
          </a:p>
        </p:txBody>
      </p:sp>
      <p:pic>
        <p:nvPicPr>
          <p:cNvPr id="2" name="Content Placeholder 1"/>
          <p:cNvPicPr>
            <a:picLocks noChangeAspect="1"/>
          </p:cNvPicPr>
          <p:nvPr>
            <p:ph sz="half" idx="1"/>
          </p:nvPr>
        </p:nvPicPr>
        <p:blipFill>
          <a:blip r:embed="rId1"/>
          <a:stretch>
            <a:fillRect/>
          </a:stretch>
        </p:blipFill>
        <p:spPr>
          <a:xfrm>
            <a:off x="838200" y="1529715"/>
            <a:ext cx="4858385" cy="3876040"/>
          </a:xfrm>
          <a:prstGeom prst="rect">
            <a:avLst/>
          </a:prstGeom>
        </p:spPr>
      </p:pic>
      <p:pic>
        <p:nvPicPr>
          <p:cNvPr id="4" name="Content Placeholder 3"/>
          <p:cNvPicPr>
            <a:picLocks noChangeAspect="1"/>
          </p:cNvPicPr>
          <p:nvPr>
            <p:ph sz="half" idx="2"/>
          </p:nvPr>
        </p:nvPicPr>
        <p:blipFill>
          <a:blip r:embed="rId2"/>
          <a:stretch>
            <a:fillRect/>
          </a:stretch>
        </p:blipFill>
        <p:spPr>
          <a:xfrm>
            <a:off x="6504940" y="1529080"/>
            <a:ext cx="4514850" cy="3977005"/>
          </a:xfrm>
          <a:prstGeom prst="rect">
            <a:avLst/>
          </a:prstGeom>
        </p:spPr>
      </p:pic>
      <p:pic>
        <p:nvPicPr>
          <p:cNvPr id="13" name="图片 5"/>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46437" y="121002"/>
            <a:ext cx="774376" cy="723810"/>
          </a:xfrm>
          <a:prstGeom prst="rect">
            <a:avLst/>
          </a:prstGeom>
        </p:spPr>
      </p:pic>
      <p:pic>
        <p:nvPicPr>
          <p:cNvPr id="6" name="图片 5"/>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191952" y="5505802"/>
            <a:ext cx="774376" cy="723810"/>
          </a:xfrm>
          <a:prstGeom prst="rect">
            <a:avLst/>
          </a:prstGeom>
        </p:spPr>
      </p:pic>
      <p:pic>
        <p:nvPicPr>
          <p:cNvPr id="7" name="图片 5"/>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709342" y="5813777"/>
            <a:ext cx="774376" cy="723810"/>
          </a:xfrm>
          <a:prstGeom prst="rect">
            <a:avLst/>
          </a:prstGeom>
        </p:spPr>
      </p:pic>
      <p:pic>
        <p:nvPicPr>
          <p:cNvPr id="8" name="图片 5"/>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445682" y="5813777"/>
            <a:ext cx="774376" cy="7238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15000">
        <p:random/>
      </p:transition>
    </mc:Choice>
    <mc:Fallback>
      <p:transition spd="slow" advClick="0" advTm="1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US" b="1" i="1">
                <a:ln w="22225">
                  <a:solidFill>
                    <a:schemeClr val="accent2"/>
                  </a:solidFill>
                  <a:prstDash val="solid"/>
                </a:ln>
                <a:solidFill>
                  <a:schemeClr val="accent2">
                    <a:lumMod val="40000"/>
                    <a:lumOff val="60000"/>
                  </a:schemeClr>
                </a:solidFill>
                <a:effectLst/>
                <a:latin typeface="Times New Roman" panose="02020603050405020304" charset="0"/>
                <a:cs typeface="Times New Roman" panose="02020603050405020304" charset="0"/>
                <a:sym typeface="+mn-ea"/>
              </a:rPr>
              <a:t>CÁC LOẠI TỆ NẠN XÃ HỘI</a:t>
            </a:r>
            <a:endParaRPr lang="en-US" b="1" i="1">
              <a:ln w="22225">
                <a:solidFill>
                  <a:schemeClr val="accent2"/>
                </a:solidFill>
                <a:prstDash val="solid"/>
              </a:ln>
              <a:solidFill>
                <a:schemeClr val="accent2">
                  <a:lumMod val="40000"/>
                  <a:lumOff val="60000"/>
                </a:schemeClr>
              </a:solidFill>
              <a:effectLst/>
              <a:latin typeface="Times New Roman" panose="02020603050405020304" charset="0"/>
              <a:cs typeface="Times New Roman" panose="02020603050405020304" charset="0"/>
              <a:sym typeface="+mn-ea"/>
            </a:endParaRPr>
          </a:p>
        </p:txBody>
      </p:sp>
      <p:pic>
        <p:nvPicPr>
          <p:cNvPr id="5" name="Content Placeholder 4"/>
          <p:cNvPicPr>
            <a:picLocks noChangeAspect="1"/>
          </p:cNvPicPr>
          <p:nvPr>
            <p:ph sz="half" idx="1"/>
          </p:nvPr>
        </p:nvPicPr>
        <p:blipFill>
          <a:blip r:embed="rId1"/>
          <a:stretch>
            <a:fillRect/>
          </a:stretch>
        </p:blipFill>
        <p:spPr>
          <a:xfrm>
            <a:off x="351155" y="1605915"/>
            <a:ext cx="5758180" cy="4833620"/>
          </a:xfrm>
          <a:prstGeom prst="rect">
            <a:avLst/>
          </a:prstGeom>
        </p:spPr>
      </p:pic>
      <p:pic>
        <p:nvPicPr>
          <p:cNvPr id="6" name="Content Placeholder 5"/>
          <p:cNvPicPr>
            <a:picLocks noChangeAspect="1"/>
          </p:cNvPicPr>
          <p:nvPr>
            <p:ph sz="half" idx="2"/>
          </p:nvPr>
        </p:nvPicPr>
        <p:blipFill>
          <a:blip r:embed="rId2"/>
          <a:stretch>
            <a:fillRect/>
          </a:stretch>
        </p:blipFill>
        <p:spPr>
          <a:xfrm>
            <a:off x="6527165" y="1953260"/>
            <a:ext cx="4514850" cy="3822065"/>
          </a:xfrm>
          <a:prstGeom prst="rect">
            <a:avLst/>
          </a:prstGeom>
        </p:spPr>
      </p:pic>
      <p:pic>
        <p:nvPicPr>
          <p:cNvPr id="13" name="图片 5"/>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46437" y="121002"/>
            <a:ext cx="774376" cy="723810"/>
          </a:xfrm>
          <a:prstGeom prst="rect">
            <a:avLst/>
          </a:prstGeom>
        </p:spPr>
      </p:pic>
      <p:pic>
        <p:nvPicPr>
          <p:cNvPr id="3" name="图片 5"/>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579792" y="574392"/>
            <a:ext cx="774376" cy="723810"/>
          </a:xfrm>
          <a:prstGeom prst="rect">
            <a:avLst/>
          </a:prstGeom>
        </p:spPr>
      </p:pic>
      <p:pic>
        <p:nvPicPr>
          <p:cNvPr id="4" name="图片 5"/>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670935" y="5930900"/>
            <a:ext cx="774065" cy="723900"/>
          </a:xfrm>
          <a:prstGeom prst="rect">
            <a:avLst/>
          </a:prstGeom>
        </p:spPr>
      </p:pic>
      <p:pic>
        <p:nvPicPr>
          <p:cNvPr id="7" name="图片 5"/>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946187" y="5715352"/>
            <a:ext cx="774376" cy="7238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15000">
        <p:random/>
      </p:transition>
    </mc:Choice>
    <mc:Fallback>
      <p:transition spd="slow" advClick="0" advTm="1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plant&#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组合 2"/>
          <p:cNvGrpSpPr/>
          <p:nvPr/>
        </p:nvGrpSpPr>
        <p:grpSpPr>
          <a:xfrm flipH="1">
            <a:off x="2247089" y="594943"/>
            <a:ext cx="7859949" cy="3131157"/>
            <a:chOff x="-558688" y="0"/>
            <a:chExt cx="9107943" cy="6858000"/>
          </a:xfrm>
        </p:grpSpPr>
        <p:pic>
          <p:nvPicPr>
            <p:cNvPr id="6" name="图片 3"/>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688" y="0"/>
              <a:ext cx="9107943" cy="6858000"/>
            </a:xfrm>
            <a:prstGeom prst="rect">
              <a:avLst/>
            </a:prstGeom>
          </p:spPr>
        </p:pic>
        <p:pic>
          <p:nvPicPr>
            <p:cNvPr id="7" name="图片 4"/>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83716" y="279400"/>
              <a:ext cx="8362072" cy="6299199"/>
            </a:xfrm>
            <a:prstGeom prst="rect">
              <a:avLst/>
            </a:prstGeom>
            <a:effectLst>
              <a:innerShdw blurRad="114300">
                <a:prstClr val="black"/>
              </a:innerShdw>
            </a:effectLst>
          </p:spPr>
        </p:pic>
      </p:grpSp>
      <p:sp>
        <p:nvSpPr>
          <p:cNvPr id="3" name="TextBox 2"/>
          <p:cNvSpPr txBox="1"/>
          <p:nvPr/>
        </p:nvSpPr>
        <p:spPr>
          <a:xfrm>
            <a:off x="3048811" y="1641822"/>
            <a:ext cx="6094378" cy="1383665"/>
          </a:xfrm>
          <a:prstGeom prst="rect">
            <a:avLst/>
          </a:prstGeom>
          <a:noFill/>
        </p:spPr>
        <p:txBody>
          <a:bodyPr wrap="square">
            <a:spAutoFit/>
          </a:bodyPr>
          <a:lstStyle/>
          <a:p>
            <a:pPr marL="0" indent="0" algn="ctr">
              <a:buFont typeface="Arial" panose="020B0604020202020204" pitchFamily="34" charset="0"/>
              <a:buNone/>
            </a:pPr>
            <a:r>
              <a:rPr lang="en-US" sz="2800" b="1" dirty="0">
                <a:solidFill>
                  <a:srgbClr val="FF0000"/>
                </a:solidFill>
                <a:latin typeface="Times New Roman" panose="02020603050405020304" charset="0"/>
                <a:cs typeface="Times New Roman" panose="02020603050405020304" charset="0"/>
              </a:rPr>
              <a:t>Theo </a:t>
            </a:r>
            <a:r>
              <a:rPr lang="en-US" sz="2800" b="1" dirty="0" err="1">
                <a:solidFill>
                  <a:srgbClr val="FF0000"/>
                </a:solidFill>
                <a:latin typeface="Times New Roman" panose="02020603050405020304" charset="0"/>
                <a:cs typeface="Times New Roman" panose="02020603050405020304" charset="0"/>
              </a:rPr>
              <a:t>em</a:t>
            </a:r>
            <a:r>
              <a:rPr lang="en-US" sz="2800" b="1" dirty="0">
                <a:solidFill>
                  <a:srgbClr val="FF0000"/>
                </a:solidFill>
                <a:latin typeface="Times New Roman" panose="02020603050405020304" charset="0"/>
                <a:cs typeface="Times New Roman" panose="02020603050405020304" charset="0"/>
              </a:rPr>
              <a:t>, </a:t>
            </a:r>
            <a:r>
              <a:rPr lang="en-US" sz="2800" b="1" dirty="0" err="1">
                <a:solidFill>
                  <a:srgbClr val="FF0000"/>
                </a:solidFill>
                <a:latin typeface="Times New Roman" panose="02020603050405020304" charset="0"/>
                <a:cs typeface="Times New Roman" panose="02020603050405020304" charset="0"/>
              </a:rPr>
              <a:t>tệ</a:t>
            </a:r>
            <a:r>
              <a:rPr lang="en-US" sz="2800" b="1" dirty="0">
                <a:solidFill>
                  <a:srgbClr val="FF0000"/>
                </a:solidFill>
                <a:latin typeface="Times New Roman" panose="02020603050405020304" charset="0"/>
                <a:cs typeface="Times New Roman" panose="02020603050405020304" charset="0"/>
              </a:rPr>
              <a:t> </a:t>
            </a:r>
            <a:r>
              <a:rPr lang="en-US" sz="2800" b="1" dirty="0" err="1">
                <a:solidFill>
                  <a:srgbClr val="FF0000"/>
                </a:solidFill>
                <a:latin typeface="Times New Roman" panose="02020603050405020304" charset="0"/>
                <a:cs typeface="Times New Roman" panose="02020603050405020304" charset="0"/>
              </a:rPr>
              <a:t>nạn</a:t>
            </a:r>
            <a:r>
              <a:rPr lang="en-US" sz="2800" b="1" dirty="0">
                <a:solidFill>
                  <a:srgbClr val="FF0000"/>
                </a:solidFill>
                <a:latin typeface="Times New Roman" panose="02020603050405020304" charset="0"/>
                <a:cs typeface="Times New Roman" panose="02020603050405020304" charset="0"/>
              </a:rPr>
              <a:t> </a:t>
            </a:r>
            <a:r>
              <a:rPr lang="en-US" sz="2800" b="1" dirty="0" err="1">
                <a:solidFill>
                  <a:srgbClr val="FF0000"/>
                </a:solidFill>
                <a:latin typeface="Times New Roman" panose="02020603050405020304" charset="0"/>
                <a:cs typeface="Times New Roman" panose="02020603050405020304" charset="0"/>
              </a:rPr>
              <a:t>xã</a:t>
            </a:r>
            <a:r>
              <a:rPr lang="en-US" sz="2800" b="1" dirty="0">
                <a:solidFill>
                  <a:srgbClr val="FF0000"/>
                </a:solidFill>
                <a:latin typeface="Times New Roman" panose="02020603050405020304" charset="0"/>
                <a:cs typeface="Times New Roman" panose="02020603050405020304" charset="0"/>
              </a:rPr>
              <a:t> </a:t>
            </a:r>
            <a:r>
              <a:rPr lang="en-US" sz="2800" b="1" dirty="0" err="1">
                <a:solidFill>
                  <a:srgbClr val="FF0000"/>
                </a:solidFill>
                <a:latin typeface="Times New Roman" panose="02020603050405020304" charset="0"/>
                <a:cs typeface="Times New Roman" panose="02020603050405020304" charset="0"/>
              </a:rPr>
              <a:t>hội</a:t>
            </a:r>
            <a:r>
              <a:rPr lang="en-US" sz="2800" b="1" dirty="0">
                <a:solidFill>
                  <a:srgbClr val="FF0000"/>
                </a:solidFill>
                <a:latin typeface="Times New Roman" panose="02020603050405020304" charset="0"/>
                <a:cs typeface="Times New Roman" panose="02020603050405020304" charset="0"/>
              </a:rPr>
              <a:t> </a:t>
            </a:r>
            <a:r>
              <a:rPr lang="en-US" sz="2800" b="1" dirty="0" err="1">
                <a:solidFill>
                  <a:srgbClr val="FF0000"/>
                </a:solidFill>
                <a:latin typeface="Times New Roman" panose="02020603050405020304" charset="0"/>
                <a:cs typeface="Times New Roman" panose="02020603050405020304" charset="0"/>
              </a:rPr>
              <a:t>dẫn</a:t>
            </a:r>
            <a:r>
              <a:rPr lang="en-US" sz="2800" b="1" dirty="0">
                <a:solidFill>
                  <a:srgbClr val="FF0000"/>
                </a:solidFill>
                <a:latin typeface="Times New Roman" panose="02020603050405020304" charset="0"/>
                <a:cs typeface="Times New Roman" panose="02020603050405020304" charset="0"/>
              </a:rPr>
              <a:t> đến </a:t>
            </a:r>
            <a:r>
              <a:rPr lang="en-US" sz="2800" b="1" dirty="0" err="1">
                <a:solidFill>
                  <a:srgbClr val="FF0000"/>
                </a:solidFill>
                <a:latin typeface="Times New Roman" panose="02020603050405020304" charset="0"/>
                <a:cs typeface="Times New Roman" panose="02020603050405020304" charset="0"/>
              </a:rPr>
              <a:t>hậu</a:t>
            </a:r>
            <a:r>
              <a:rPr lang="en-US" sz="2800" b="1" dirty="0">
                <a:solidFill>
                  <a:srgbClr val="FF0000"/>
                </a:solidFill>
                <a:latin typeface="Times New Roman" panose="02020603050405020304" charset="0"/>
                <a:cs typeface="Times New Roman" panose="02020603050405020304" charset="0"/>
              </a:rPr>
              <a:t> </a:t>
            </a:r>
            <a:r>
              <a:rPr lang="en-US" sz="2800" b="1" dirty="0" err="1">
                <a:solidFill>
                  <a:srgbClr val="FF0000"/>
                </a:solidFill>
                <a:latin typeface="Times New Roman" panose="02020603050405020304" charset="0"/>
                <a:cs typeface="Times New Roman" panose="02020603050405020304" charset="0"/>
              </a:rPr>
              <a:t>quả</a:t>
            </a:r>
            <a:r>
              <a:rPr lang="en-US" sz="2800" b="1" dirty="0">
                <a:solidFill>
                  <a:srgbClr val="FF0000"/>
                </a:solidFill>
                <a:latin typeface="Times New Roman" panose="02020603050405020304" charset="0"/>
                <a:cs typeface="Times New Roman" panose="02020603050405020304" charset="0"/>
              </a:rPr>
              <a:t> </a:t>
            </a:r>
            <a:r>
              <a:rPr lang="en-US" sz="2800" b="1" dirty="0" err="1">
                <a:solidFill>
                  <a:srgbClr val="FF0000"/>
                </a:solidFill>
                <a:latin typeface="Times New Roman" panose="02020603050405020304" charset="0"/>
                <a:cs typeface="Times New Roman" panose="02020603050405020304" charset="0"/>
              </a:rPr>
              <a:t>như</a:t>
            </a:r>
            <a:r>
              <a:rPr lang="en-US" sz="2800" b="1" dirty="0">
                <a:solidFill>
                  <a:srgbClr val="FF0000"/>
                </a:solidFill>
                <a:latin typeface="Times New Roman" panose="02020603050405020304" charset="0"/>
                <a:cs typeface="Times New Roman" panose="02020603050405020304" charset="0"/>
              </a:rPr>
              <a:t> </a:t>
            </a:r>
            <a:r>
              <a:rPr lang="en-US" sz="2800" b="1" dirty="0" err="1">
                <a:solidFill>
                  <a:srgbClr val="FF0000"/>
                </a:solidFill>
                <a:latin typeface="Times New Roman" panose="02020603050405020304" charset="0"/>
                <a:cs typeface="Times New Roman" panose="02020603050405020304" charset="0"/>
              </a:rPr>
              <a:t>thế</a:t>
            </a:r>
            <a:r>
              <a:rPr lang="en-US" sz="2800" b="1" dirty="0">
                <a:solidFill>
                  <a:srgbClr val="FF0000"/>
                </a:solidFill>
                <a:latin typeface="Times New Roman" panose="02020603050405020304" charset="0"/>
                <a:cs typeface="Times New Roman" panose="02020603050405020304" charset="0"/>
              </a:rPr>
              <a:t> </a:t>
            </a:r>
            <a:r>
              <a:rPr lang="en-US" sz="2800" b="1" dirty="0" err="1">
                <a:solidFill>
                  <a:srgbClr val="FF0000"/>
                </a:solidFill>
                <a:latin typeface="Times New Roman" panose="02020603050405020304" charset="0"/>
                <a:cs typeface="Times New Roman" panose="02020603050405020304" charset="0"/>
              </a:rPr>
              <a:t>nào</a:t>
            </a:r>
            <a:r>
              <a:rPr lang="en-US" sz="2800" b="1" dirty="0">
                <a:solidFill>
                  <a:srgbClr val="FF0000"/>
                </a:solidFill>
                <a:latin typeface="Times New Roman" panose="02020603050405020304" charset="0"/>
                <a:cs typeface="Times New Roman" panose="02020603050405020304" charset="0"/>
              </a:rPr>
              <a:t> </a:t>
            </a:r>
            <a:r>
              <a:rPr lang="en-US" sz="2800" b="1" dirty="0" err="1">
                <a:solidFill>
                  <a:srgbClr val="FF0000"/>
                </a:solidFill>
                <a:latin typeface="Times New Roman" panose="02020603050405020304" charset="0"/>
                <a:cs typeface="Times New Roman" panose="02020603050405020304" charset="0"/>
              </a:rPr>
              <a:t>đối</a:t>
            </a:r>
            <a:r>
              <a:rPr lang="en-US" sz="2800" b="1" dirty="0">
                <a:solidFill>
                  <a:srgbClr val="FF0000"/>
                </a:solidFill>
                <a:latin typeface="Times New Roman" panose="02020603050405020304" charset="0"/>
                <a:cs typeface="Times New Roman" panose="02020603050405020304" charset="0"/>
              </a:rPr>
              <a:t> </a:t>
            </a:r>
            <a:r>
              <a:rPr lang="en-US" sz="2800" b="1" dirty="0" err="1">
                <a:solidFill>
                  <a:srgbClr val="FF0000"/>
                </a:solidFill>
                <a:latin typeface="Times New Roman" panose="02020603050405020304" charset="0"/>
                <a:cs typeface="Times New Roman" panose="02020603050405020304" charset="0"/>
              </a:rPr>
              <a:t>với</a:t>
            </a:r>
            <a:r>
              <a:rPr lang="en-US" sz="2800" b="1" dirty="0">
                <a:solidFill>
                  <a:srgbClr val="FF0000"/>
                </a:solidFill>
                <a:latin typeface="Times New Roman" panose="02020603050405020304" charset="0"/>
                <a:cs typeface="Times New Roman" panose="02020603050405020304" charset="0"/>
              </a:rPr>
              <a:t> </a:t>
            </a:r>
            <a:r>
              <a:rPr lang="en-US" sz="2800" b="1" dirty="0" err="1">
                <a:solidFill>
                  <a:srgbClr val="FF0000"/>
                </a:solidFill>
                <a:latin typeface="Times New Roman" panose="02020603050405020304" charset="0"/>
                <a:cs typeface="Times New Roman" panose="02020603050405020304" charset="0"/>
              </a:rPr>
              <a:t>bản</a:t>
            </a:r>
            <a:r>
              <a:rPr lang="en-US" sz="2800" b="1" dirty="0">
                <a:solidFill>
                  <a:srgbClr val="FF0000"/>
                </a:solidFill>
                <a:latin typeface="Times New Roman" panose="02020603050405020304" charset="0"/>
                <a:cs typeface="Times New Roman" panose="02020603050405020304" charset="0"/>
              </a:rPr>
              <a:t> </a:t>
            </a:r>
            <a:r>
              <a:rPr lang="en-US" sz="2800" b="1" dirty="0" err="1">
                <a:solidFill>
                  <a:srgbClr val="FF0000"/>
                </a:solidFill>
                <a:latin typeface="Times New Roman" panose="02020603050405020304" charset="0"/>
                <a:cs typeface="Times New Roman" panose="02020603050405020304" charset="0"/>
              </a:rPr>
              <a:t>thân</a:t>
            </a:r>
            <a:r>
              <a:rPr lang="en-US" sz="2800" b="1" dirty="0">
                <a:solidFill>
                  <a:srgbClr val="FF0000"/>
                </a:solidFill>
                <a:latin typeface="Times New Roman" panose="02020603050405020304" charset="0"/>
                <a:cs typeface="Times New Roman" panose="02020603050405020304" charset="0"/>
              </a:rPr>
              <a:t>, </a:t>
            </a:r>
            <a:endParaRPr lang="en-US" sz="2800" b="1" dirty="0">
              <a:solidFill>
                <a:srgbClr val="FF0000"/>
              </a:solidFill>
              <a:latin typeface="Times New Roman" panose="02020603050405020304" charset="0"/>
              <a:cs typeface="Times New Roman" panose="02020603050405020304" charset="0"/>
            </a:endParaRPr>
          </a:p>
          <a:p>
            <a:pPr marL="0" indent="0" algn="ctr">
              <a:buFont typeface="Arial" panose="020B0604020202020204" pitchFamily="34" charset="0"/>
              <a:buNone/>
            </a:pPr>
            <a:r>
              <a:rPr lang="en-US" sz="2800" b="1" dirty="0" err="1">
                <a:solidFill>
                  <a:srgbClr val="FF0000"/>
                </a:solidFill>
                <a:latin typeface="Times New Roman" panose="02020603050405020304" charset="0"/>
                <a:cs typeface="Times New Roman" panose="02020603050405020304" charset="0"/>
              </a:rPr>
              <a:t>gia</a:t>
            </a:r>
            <a:r>
              <a:rPr lang="en-US" sz="2800" b="1" dirty="0">
                <a:solidFill>
                  <a:srgbClr val="FF0000"/>
                </a:solidFill>
                <a:latin typeface="Times New Roman" panose="02020603050405020304" charset="0"/>
                <a:cs typeface="Times New Roman" panose="02020603050405020304" charset="0"/>
              </a:rPr>
              <a:t> </a:t>
            </a:r>
            <a:r>
              <a:rPr lang="en-US" sz="2800" b="1" dirty="0" err="1">
                <a:solidFill>
                  <a:srgbClr val="FF0000"/>
                </a:solidFill>
                <a:latin typeface="Times New Roman" panose="02020603050405020304" charset="0"/>
                <a:cs typeface="Times New Roman" panose="02020603050405020304" charset="0"/>
              </a:rPr>
              <a:t>đình</a:t>
            </a:r>
            <a:r>
              <a:rPr lang="en-US" sz="2800" b="1" dirty="0">
                <a:solidFill>
                  <a:srgbClr val="FF0000"/>
                </a:solidFill>
                <a:latin typeface="Times New Roman" panose="02020603050405020304" charset="0"/>
                <a:cs typeface="Times New Roman" panose="02020603050405020304" charset="0"/>
              </a:rPr>
              <a:t> </a:t>
            </a:r>
            <a:r>
              <a:rPr lang="en-US" sz="2800" b="1" dirty="0" err="1">
                <a:solidFill>
                  <a:srgbClr val="FF0000"/>
                </a:solidFill>
                <a:latin typeface="Times New Roman" panose="02020603050405020304" charset="0"/>
                <a:cs typeface="Times New Roman" panose="02020603050405020304" charset="0"/>
              </a:rPr>
              <a:t>và</a:t>
            </a:r>
            <a:r>
              <a:rPr lang="en-US" sz="2800" b="1" dirty="0">
                <a:solidFill>
                  <a:srgbClr val="FF0000"/>
                </a:solidFill>
                <a:latin typeface="Times New Roman" panose="02020603050405020304" charset="0"/>
                <a:cs typeface="Times New Roman" panose="02020603050405020304" charset="0"/>
              </a:rPr>
              <a:t> </a:t>
            </a:r>
            <a:r>
              <a:rPr lang="en-US" sz="2800" b="1" dirty="0" err="1">
                <a:solidFill>
                  <a:srgbClr val="FF0000"/>
                </a:solidFill>
                <a:latin typeface="Times New Roman" panose="02020603050405020304" charset="0"/>
                <a:cs typeface="Times New Roman" panose="02020603050405020304" charset="0"/>
              </a:rPr>
              <a:t>xã</a:t>
            </a:r>
            <a:r>
              <a:rPr lang="en-US" sz="2800" b="1" dirty="0">
                <a:solidFill>
                  <a:srgbClr val="FF0000"/>
                </a:solidFill>
                <a:latin typeface="Times New Roman" panose="02020603050405020304" charset="0"/>
                <a:cs typeface="Times New Roman" panose="02020603050405020304" charset="0"/>
              </a:rPr>
              <a:t> </a:t>
            </a:r>
            <a:r>
              <a:rPr lang="en-US" sz="2800" b="1" dirty="0" err="1">
                <a:solidFill>
                  <a:srgbClr val="FF0000"/>
                </a:solidFill>
                <a:latin typeface="Times New Roman" panose="02020603050405020304" charset="0"/>
                <a:cs typeface="Times New Roman" panose="02020603050405020304" charset="0"/>
              </a:rPr>
              <a:t>hội</a:t>
            </a:r>
            <a:r>
              <a:rPr lang="en-US" sz="2800" b="1" dirty="0">
                <a:solidFill>
                  <a:srgbClr val="FF0000"/>
                </a:solidFill>
                <a:latin typeface="Times New Roman" panose="02020603050405020304" charset="0"/>
                <a:cs typeface="Times New Roman" panose="02020603050405020304" charset="0"/>
              </a:rPr>
              <a:t>?</a:t>
            </a:r>
            <a:endParaRPr lang="en-US" sz="2800" b="1" dirty="0">
              <a:solidFill>
                <a:srgbClr val="FF0000"/>
              </a:solidFill>
              <a:latin typeface="Times New Roman" panose="02020603050405020304" charset="0"/>
              <a:cs typeface="Times New Roman" panose="02020603050405020304" charset="0"/>
            </a:endParaRPr>
          </a:p>
        </p:txBody>
      </p:sp>
      <p:pic>
        <p:nvPicPr>
          <p:cNvPr id="3074" name="Picture 2" descr="All Photo Png Clipart - Male Teacher Clipart Png, Transparent Png ,  Transparent Png Image - PNGitem"/>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7952" b="92892" l="10000" r="90000">
                        <a14:foregroundMark x1="53372" y1="27831" x2="51512" y2="42289"/>
                        <a14:foregroundMark x1="67791" y1="27952" x2="65930" y2="35904"/>
                        <a14:foregroundMark x1="63721" y1="8072" x2="63721" y2="8072"/>
                        <a14:foregroundMark x1="24186" y1="64940" x2="24186" y2="64940"/>
                        <a14:foregroundMark x1="23721" y1="61807" x2="25698" y2="68554"/>
                        <a14:foregroundMark x1="62907" y1="59398" x2="51977" y2="86265"/>
                        <a14:foregroundMark x1="53488" y1="61928" x2="66977" y2="79036"/>
                        <a14:foregroundMark x1="65698" y1="58193" x2="59535" y2="77590"/>
                        <a14:foregroundMark x1="56512" y1="59880" x2="53140" y2="64578"/>
                        <a14:foregroundMark x1="49070" y1="92169" x2="54419" y2="92892"/>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585627" y="3329773"/>
            <a:ext cx="3039208" cy="29332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15000">
        <p15:prstTrans prst="wind"/>
      </p:transition>
    </mc:Choice>
    <mc:Fallback>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ppt_w</p:attrName>
                                        </p:attrNameLst>
                                      </p:cBhvr>
                                      <p:tavLst>
                                        <p:tav tm="0" fmla="#ppt_w*sin(2.5*pi*$)">
                                          <p:val>
                                            <p:fltVal val="0"/>
                                          </p:val>
                                        </p:tav>
                                        <p:tav tm="100000">
                                          <p:val>
                                            <p:fltVal val="1"/>
                                          </p:val>
                                        </p:tav>
                                      </p:tavLst>
                                    </p:anim>
                                    <p:anim calcmode="lin" valueType="num">
                                      <p:cBhvr>
                                        <p:cTn id="9" dur="750" fill="hold"/>
                                        <p:tgtEl>
                                          <p:spTgt spid="5"/>
                                        </p:tgtEl>
                                        <p:attrNameLst>
                                          <p:attrName>ppt_h</p:attrName>
                                        </p:attrNameLst>
                                      </p:cBhvr>
                                      <p:tavLst>
                                        <p:tav tm="0">
                                          <p:val>
                                            <p:strVal val="#ppt_h"/>
                                          </p:val>
                                        </p:tav>
                                        <p:tav tm="100000">
                                          <p:val>
                                            <p:strVal val="#ppt_h"/>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p:nvPr/>
        </p:nvSpPr>
        <p:spPr>
          <a:xfrm>
            <a:off x="8049268" y="3119465"/>
            <a:ext cx="3616524" cy="2667223"/>
          </a:xfrm>
          <a:prstGeom prst="rect">
            <a:avLst/>
          </a:prstGeom>
          <a:solidFill>
            <a:schemeClr val="accent4">
              <a:lumMod val="40000"/>
              <a:lumOff val="60000"/>
            </a:schemeClr>
          </a:solidFill>
          <a:ln>
            <a:solidFill>
              <a:schemeClr val="tx1"/>
            </a:solidFill>
          </a:ln>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charset="0"/>
                <a:ea typeface="Montserrat" panose="00000500000000000000" charset="0"/>
                <a:cs typeface="Montserrat" panose="00000500000000000000"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charset="0"/>
                <a:ea typeface="Montserrat" panose="00000500000000000000" charset="0"/>
                <a:cs typeface="Montserrat" panose="00000500000000000000"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charset="0"/>
                <a:ea typeface="Montserrat" panose="00000500000000000000" charset="0"/>
                <a:cs typeface="Montserrat" panose="00000500000000000000"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charset="0"/>
                <a:ea typeface="Montserrat" panose="00000500000000000000" charset="0"/>
                <a:cs typeface="Montserrat" panose="00000500000000000000"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charset="0"/>
                <a:ea typeface="Montserrat" panose="00000500000000000000" charset="0"/>
                <a:cs typeface="Montserrat" panose="0000050000000000000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60000"/>
              </a:lnSpc>
              <a:buFont typeface="Arial" panose="020B0604020202020204" pitchFamily="34" charset="0"/>
              <a:buNone/>
            </a:pPr>
            <a:r>
              <a:rPr lang="en-US" sz="2400" b="1" dirty="0" err="1">
                <a:latin typeface="Times New Roman" panose="02020603050405020304" charset="0"/>
                <a:cs typeface="Times New Roman" panose="02020603050405020304" charset="0"/>
              </a:rPr>
              <a:t>Đối</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với</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xã</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hội</a:t>
            </a:r>
            <a:r>
              <a:rPr lang="en-US" sz="2400" b="1"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làm</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suy</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thoái</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giống</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nòi</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rối</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loạn</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trật</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tự</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ảnh</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hưởng</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xấu</a:t>
            </a:r>
            <a:r>
              <a:rPr lang="en-US" sz="2400" dirty="0">
                <a:latin typeface="Times New Roman" panose="02020603050405020304" charset="0"/>
                <a:cs typeface="Times New Roman" panose="02020603050405020304" charset="0"/>
              </a:rPr>
              <a:t> đến </a:t>
            </a:r>
            <a:r>
              <a:rPr lang="en-US" sz="2400" dirty="0" err="1">
                <a:latin typeface="Times New Roman" panose="02020603050405020304" charset="0"/>
                <a:cs typeface="Times New Roman" panose="02020603050405020304" charset="0"/>
              </a:rPr>
              <a:t>sự</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phát</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triển</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kinh</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tế</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suy</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giảm</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sức</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lao</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động</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xã</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hội</a:t>
            </a:r>
            <a:r>
              <a:rPr lang="en-US" sz="2400" dirty="0">
                <a:latin typeface="Times New Roman" panose="02020603050405020304" charset="0"/>
                <a:cs typeface="Times New Roman" panose="02020603050405020304" charset="0"/>
              </a:rPr>
              <a:t>,…</a:t>
            </a:r>
            <a:endParaRPr lang="en-US" sz="2400" dirty="0">
              <a:latin typeface="Times New Roman" panose="02020603050405020304" charset="0"/>
              <a:cs typeface="Times New Roman" panose="02020603050405020304" charset="0"/>
            </a:endParaRPr>
          </a:p>
        </p:txBody>
      </p:sp>
      <p:sp>
        <p:nvSpPr>
          <p:cNvPr id="7" name="TextBox 6"/>
          <p:cNvSpPr txBox="1"/>
          <p:nvPr/>
        </p:nvSpPr>
        <p:spPr>
          <a:xfrm>
            <a:off x="4423083" y="386565"/>
            <a:ext cx="2929937" cy="645160"/>
          </a:xfrm>
          <a:prstGeom prst="rect">
            <a:avLst/>
          </a:prstGeom>
          <a:noFill/>
        </p:spPr>
        <p:txBody>
          <a:bodyPr wrap="square">
            <a:spAutoFit/>
          </a:bodyPr>
          <a:lstStyle/>
          <a:p>
            <a:pPr algn="ctr"/>
            <a:r>
              <a:rPr lang="en-US" sz="3600" b="1" dirty="0">
                <a:ln w="22225">
                  <a:solidFill>
                    <a:srgbClr val="FFC000"/>
                  </a:solidFill>
                  <a:prstDash val="solid"/>
                </a:ln>
                <a:solidFill>
                  <a:schemeClr val="accent6">
                    <a:lumMod val="50000"/>
                  </a:schemeClr>
                </a:solidFill>
                <a:latin typeface="Times New Roman" panose="02020603050405020304" charset="0"/>
                <a:cs typeface="Times New Roman" panose="02020603050405020304" charset="0"/>
              </a:rPr>
              <a:t>TỔNG KẾT</a:t>
            </a:r>
            <a:endParaRPr lang="en-US" sz="3600" b="1" dirty="0">
              <a:ln w="22225">
                <a:solidFill>
                  <a:srgbClr val="FFC000"/>
                </a:solidFill>
                <a:prstDash val="solid"/>
              </a:ln>
              <a:solidFill>
                <a:schemeClr val="accent6">
                  <a:lumMod val="50000"/>
                </a:schemeClr>
              </a:solidFill>
              <a:latin typeface="Times New Roman" panose="02020603050405020304" charset="0"/>
              <a:cs typeface="Times New Roman" panose="02020603050405020304" charset="0"/>
            </a:endParaRPr>
          </a:p>
        </p:txBody>
      </p:sp>
      <p:grpSp>
        <p:nvGrpSpPr>
          <p:cNvPr id="8" name="Group 7"/>
          <p:cNvGrpSpPr>
            <a:grpSpLocks noChangeAspect="1"/>
          </p:cNvGrpSpPr>
          <p:nvPr/>
        </p:nvGrpSpPr>
        <p:grpSpPr bwMode="auto">
          <a:xfrm>
            <a:off x="3683000" y="129540"/>
            <a:ext cx="4535805" cy="958215"/>
            <a:chOff x="2403" y="187"/>
            <a:chExt cx="3090" cy="808"/>
          </a:xfrm>
          <a:solidFill>
            <a:srgbClr val="1F1201"/>
          </a:solidFill>
        </p:grpSpPr>
        <p:sp>
          <p:nvSpPr>
            <p:cNvPr id="9" name="Freeform 5"/>
            <p:cNvSpPr>
              <a:spLocks noEditPoints="1"/>
            </p:cNvSpPr>
            <p:nvPr/>
          </p:nvSpPr>
          <p:spPr bwMode="auto">
            <a:xfrm>
              <a:off x="2403" y="187"/>
              <a:ext cx="3090" cy="808"/>
            </a:xfrm>
            <a:custGeom>
              <a:avLst/>
              <a:gdLst>
                <a:gd name="T0" fmla="*/ 1235 w 1305"/>
                <a:gd name="T1" fmla="*/ 116 h 339"/>
                <a:gd name="T2" fmla="*/ 1299 w 1305"/>
                <a:gd name="T3" fmla="*/ 11 h 339"/>
                <a:gd name="T4" fmla="*/ 868 w 1305"/>
                <a:gd name="T5" fmla="*/ 14 h 339"/>
                <a:gd name="T6" fmla="*/ 862 w 1305"/>
                <a:gd name="T7" fmla="*/ 70 h 339"/>
                <a:gd name="T8" fmla="*/ 408 w 1305"/>
                <a:gd name="T9" fmla="*/ 31 h 339"/>
                <a:gd name="T10" fmla="*/ 1 w 1305"/>
                <a:gd name="T11" fmla="*/ 36 h 339"/>
                <a:gd name="T12" fmla="*/ 20 w 1305"/>
                <a:gd name="T13" fmla="*/ 231 h 339"/>
                <a:gd name="T14" fmla="*/ 174 w 1305"/>
                <a:gd name="T15" fmla="*/ 250 h 339"/>
                <a:gd name="T16" fmla="*/ 61 w 1305"/>
                <a:gd name="T17" fmla="*/ 177 h 339"/>
                <a:gd name="T18" fmla="*/ 45 w 1305"/>
                <a:gd name="T19" fmla="*/ 90 h 339"/>
                <a:gd name="T20" fmla="*/ 44 w 1305"/>
                <a:gd name="T21" fmla="*/ 40 h 339"/>
                <a:gd name="T22" fmla="*/ 14 w 1305"/>
                <a:gd name="T23" fmla="*/ 37 h 339"/>
                <a:gd name="T24" fmla="*/ 189 w 1305"/>
                <a:gd name="T25" fmla="*/ 89 h 339"/>
                <a:gd name="T26" fmla="*/ 199 w 1305"/>
                <a:gd name="T27" fmla="*/ 335 h 339"/>
                <a:gd name="T28" fmla="*/ 778 w 1305"/>
                <a:gd name="T29" fmla="*/ 327 h 339"/>
                <a:gd name="T30" fmla="*/ 1061 w 1305"/>
                <a:gd name="T31" fmla="*/ 273 h 339"/>
                <a:gd name="T32" fmla="*/ 1076 w 1305"/>
                <a:gd name="T33" fmla="*/ 231 h 339"/>
                <a:gd name="T34" fmla="*/ 1299 w 1305"/>
                <a:gd name="T35" fmla="*/ 209 h 339"/>
                <a:gd name="T36" fmla="*/ 909 w 1305"/>
                <a:gd name="T37" fmla="*/ 71 h 339"/>
                <a:gd name="T38" fmla="*/ 925 w 1305"/>
                <a:gd name="T39" fmla="*/ 71 h 339"/>
                <a:gd name="T40" fmla="*/ 886 w 1305"/>
                <a:gd name="T41" fmla="*/ 30 h 339"/>
                <a:gd name="T42" fmla="*/ 870 w 1305"/>
                <a:gd name="T43" fmla="*/ 25 h 339"/>
                <a:gd name="T44" fmla="*/ 869 w 1305"/>
                <a:gd name="T45" fmla="*/ 70 h 339"/>
                <a:gd name="T46" fmla="*/ 399 w 1305"/>
                <a:gd name="T47" fmla="*/ 56 h 339"/>
                <a:gd name="T48" fmla="*/ 382 w 1305"/>
                <a:gd name="T49" fmla="*/ 47 h 339"/>
                <a:gd name="T50" fmla="*/ 382 w 1305"/>
                <a:gd name="T51" fmla="*/ 47 h 339"/>
                <a:gd name="T52" fmla="*/ 349 w 1305"/>
                <a:gd name="T53" fmla="*/ 70 h 339"/>
                <a:gd name="T54" fmla="*/ 325 w 1305"/>
                <a:gd name="T55" fmla="*/ 63 h 339"/>
                <a:gd name="T56" fmla="*/ 325 w 1305"/>
                <a:gd name="T57" fmla="*/ 76 h 339"/>
                <a:gd name="T58" fmla="*/ 318 w 1305"/>
                <a:gd name="T59" fmla="*/ 76 h 339"/>
                <a:gd name="T60" fmla="*/ 298 w 1305"/>
                <a:gd name="T61" fmla="*/ 70 h 339"/>
                <a:gd name="T62" fmla="*/ 1049 w 1305"/>
                <a:gd name="T63" fmla="*/ 289 h 339"/>
                <a:gd name="T64" fmla="*/ 1042 w 1305"/>
                <a:gd name="T65" fmla="*/ 297 h 339"/>
                <a:gd name="T66" fmla="*/ 762 w 1305"/>
                <a:gd name="T67" fmla="*/ 315 h 339"/>
                <a:gd name="T68" fmla="*/ 192 w 1305"/>
                <a:gd name="T69" fmla="*/ 310 h 339"/>
                <a:gd name="T70" fmla="*/ 213 w 1305"/>
                <a:gd name="T71" fmla="*/ 302 h 339"/>
                <a:gd name="T72" fmla="*/ 192 w 1305"/>
                <a:gd name="T73" fmla="*/ 236 h 339"/>
                <a:gd name="T74" fmla="*/ 223 w 1305"/>
                <a:gd name="T75" fmla="*/ 111 h 339"/>
                <a:gd name="T76" fmla="*/ 196 w 1305"/>
                <a:gd name="T77" fmla="*/ 104 h 339"/>
                <a:gd name="T78" fmla="*/ 1036 w 1305"/>
                <a:gd name="T79" fmla="*/ 88 h 339"/>
                <a:gd name="T80" fmla="*/ 1043 w 1305"/>
                <a:gd name="T81" fmla="*/ 99 h 339"/>
                <a:gd name="T82" fmla="*/ 1049 w 1305"/>
                <a:gd name="T83" fmla="*/ 289 h 339"/>
                <a:gd name="T84" fmla="*/ 947 w 1305"/>
                <a:gd name="T85" fmla="*/ 72 h 339"/>
                <a:gd name="T86" fmla="*/ 952 w 1305"/>
                <a:gd name="T87" fmla="*/ 62 h 339"/>
                <a:gd name="T88" fmla="*/ 968 w 1305"/>
                <a:gd name="T89" fmla="*/ 72 h 339"/>
                <a:gd name="T90" fmla="*/ 1004 w 1305"/>
                <a:gd name="T91" fmla="*/ 73 h 339"/>
                <a:gd name="T92" fmla="*/ 1176 w 1305"/>
                <a:gd name="T93" fmla="*/ 209 h 339"/>
                <a:gd name="T94" fmla="*/ 1059 w 1305"/>
                <a:gd name="T95" fmla="*/ 210 h 339"/>
                <a:gd name="T96" fmla="*/ 1071 w 1305"/>
                <a:gd name="T97" fmla="*/ 206 h 339"/>
                <a:gd name="T98" fmla="*/ 1044 w 1305"/>
                <a:gd name="T99" fmla="*/ 78 h 339"/>
                <a:gd name="T100" fmla="*/ 972 w 1305"/>
                <a:gd name="T101" fmla="*/ 44 h 339"/>
                <a:gd name="T102" fmla="*/ 949 w 1305"/>
                <a:gd name="T103" fmla="*/ 41 h 339"/>
                <a:gd name="T104" fmla="*/ 1232 w 1305"/>
                <a:gd name="T105" fmla="*/ 99 h 339"/>
                <a:gd name="T106" fmla="*/ 1269 w 1305"/>
                <a:gd name="T107" fmla="*/ 185 h 339"/>
                <a:gd name="T108" fmla="*/ 1280 w 1305"/>
                <a:gd name="T109" fmla="*/ 18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05" h="339">
                  <a:moveTo>
                    <a:pt x="1303" y="200"/>
                  </a:moveTo>
                  <a:cubicBezTo>
                    <a:pt x="1293" y="186"/>
                    <a:pt x="1281" y="173"/>
                    <a:pt x="1269" y="160"/>
                  </a:cubicBezTo>
                  <a:cubicBezTo>
                    <a:pt x="1263" y="152"/>
                    <a:pt x="1256" y="145"/>
                    <a:pt x="1250" y="138"/>
                  </a:cubicBezTo>
                  <a:cubicBezTo>
                    <a:pt x="1244" y="132"/>
                    <a:pt x="1233" y="124"/>
                    <a:pt x="1235" y="116"/>
                  </a:cubicBezTo>
                  <a:cubicBezTo>
                    <a:pt x="1236" y="109"/>
                    <a:pt x="1245" y="99"/>
                    <a:pt x="1249" y="93"/>
                  </a:cubicBezTo>
                  <a:cubicBezTo>
                    <a:pt x="1254" y="85"/>
                    <a:pt x="1260" y="77"/>
                    <a:pt x="1265" y="68"/>
                  </a:cubicBezTo>
                  <a:cubicBezTo>
                    <a:pt x="1276" y="50"/>
                    <a:pt x="1287" y="32"/>
                    <a:pt x="1298" y="14"/>
                  </a:cubicBezTo>
                  <a:cubicBezTo>
                    <a:pt x="1299" y="13"/>
                    <a:pt x="1299" y="12"/>
                    <a:pt x="1299" y="11"/>
                  </a:cubicBezTo>
                  <a:cubicBezTo>
                    <a:pt x="1303" y="8"/>
                    <a:pt x="1300" y="0"/>
                    <a:pt x="1294" y="1"/>
                  </a:cubicBezTo>
                  <a:cubicBezTo>
                    <a:pt x="1154" y="22"/>
                    <a:pt x="1012" y="26"/>
                    <a:pt x="872" y="13"/>
                  </a:cubicBezTo>
                  <a:cubicBezTo>
                    <a:pt x="870" y="13"/>
                    <a:pt x="869" y="14"/>
                    <a:pt x="868" y="15"/>
                  </a:cubicBezTo>
                  <a:cubicBezTo>
                    <a:pt x="868" y="15"/>
                    <a:pt x="868" y="14"/>
                    <a:pt x="868" y="14"/>
                  </a:cubicBezTo>
                  <a:cubicBezTo>
                    <a:pt x="867" y="11"/>
                    <a:pt x="862" y="12"/>
                    <a:pt x="862" y="15"/>
                  </a:cubicBezTo>
                  <a:cubicBezTo>
                    <a:pt x="861" y="24"/>
                    <a:pt x="862" y="34"/>
                    <a:pt x="862" y="44"/>
                  </a:cubicBezTo>
                  <a:cubicBezTo>
                    <a:pt x="862" y="52"/>
                    <a:pt x="860" y="61"/>
                    <a:pt x="862" y="69"/>
                  </a:cubicBezTo>
                  <a:cubicBezTo>
                    <a:pt x="862" y="70"/>
                    <a:pt x="862" y="70"/>
                    <a:pt x="862" y="70"/>
                  </a:cubicBezTo>
                  <a:cubicBezTo>
                    <a:pt x="710" y="68"/>
                    <a:pt x="559" y="69"/>
                    <a:pt x="407" y="73"/>
                  </a:cubicBezTo>
                  <a:cubicBezTo>
                    <a:pt x="408" y="68"/>
                    <a:pt x="408" y="62"/>
                    <a:pt x="409" y="57"/>
                  </a:cubicBezTo>
                  <a:cubicBezTo>
                    <a:pt x="409" y="49"/>
                    <a:pt x="410" y="41"/>
                    <a:pt x="409" y="33"/>
                  </a:cubicBezTo>
                  <a:cubicBezTo>
                    <a:pt x="409" y="32"/>
                    <a:pt x="409" y="31"/>
                    <a:pt x="408" y="31"/>
                  </a:cubicBezTo>
                  <a:cubicBezTo>
                    <a:pt x="407" y="30"/>
                    <a:pt x="406" y="29"/>
                    <a:pt x="404" y="29"/>
                  </a:cubicBezTo>
                  <a:cubicBezTo>
                    <a:pt x="338" y="26"/>
                    <a:pt x="272" y="26"/>
                    <a:pt x="206" y="26"/>
                  </a:cubicBezTo>
                  <a:cubicBezTo>
                    <a:pt x="141" y="26"/>
                    <a:pt x="74" y="24"/>
                    <a:pt x="9" y="30"/>
                  </a:cubicBezTo>
                  <a:cubicBezTo>
                    <a:pt x="6" y="27"/>
                    <a:pt x="0" y="31"/>
                    <a:pt x="1" y="36"/>
                  </a:cubicBezTo>
                  <a:cubicBezTo>
                    <a:pt x="10" y="71"/>
                    <a:pt x="38" y="103"/>
                    <a:pt x="63" y="128"/>
                  </a:cubicBezTo>
                  <a:cubicBezTo>
                    <a:pt x="73" y="138"/>
                    <a:pt x="73" y="139"/>
                    <a:pt x="65" y="151"/>
                  </a:cubicBezTo>
                  <a:cubicBezTo>
                    <a:pt x="59" y="159"/>
                    <a:pt x="53" y="167"/>
                    <a:pt x="48" y="176"/>
                  </a:cubicBezTo>
                  <a:cubicBezTo>
                    <a:pt x="37" y="193"/>
                    <a:pt x="26" y="211"/>
                    <a:pt x="20" y="231"/>
                  </a:cubicBezTo>
                  <a:cubicBezTo>
                    <a:pt x="19" y="234"/>
                    <a:pt x="22" y="236"/>
                    <a:pt x="24" y="235"/>
                  </a:cubicBezTo>
                  <a:cubicBezTo>
                    <a:pt x="24" y="237"/>
                    <a:pt x="24" y="239"/>
                    <a:pt x="27" y="239"/>
                  </a:cubicBezTo>
                  <a:cubicBezTo>
                    <a:pt x="50" y="243"/>
                    <a:pt x="74" y="244"/>
                    <a:pt x="98" y="246"/>
                  </a:cubicBezTo>
                  <a:cubicBezTo>
                    <a:pt x="123" y="248"/>
                    <a:pt x="149" y="252"/>
                    <a:pt x="174" y="250"/>
                  </a:cubicBezTo>
                  <a:cubicBezTo>
                    <a:pt x="179" y="249"/>
                    <a:pt x="181" y="242"/>
                    <a:pt x="176" y="241"/>
                  </a:cubicBezTo>
                  <a:cubicBezTo>
                    <a:pt x="152" y="236"/>
                    <a:pt x="128" y="236"/>
                    <a:pt x="104" y="235"/>
                  </a:cubicBezTo>
                  <a:cubicBezTo>
                    <a:pt x="79" y="233"/>
                    <a:pt x="53" y="231"/>
                    <a:pt x="28" y="232"/>
                  </a:cubicBezTo>
                  <a:cubicBezTo>
                    <a:pt x="40" y="214"/>
                    <a:pt x="50" y="195"/>
                    <a:pt x="61" y="177"/>
                  </a:cubicBezTo>
                  <a:cubicBezTo>
                    <a:pt x="68" y="167"/>
                    <a:pt x="77" y="157"/>
                    <a:pt x="83" y="147"/>
                  </a:cubicBezTo>
                  <a:cubicBezTo>
                    <a:pt x="86" y="142"/>
                    <a:pt x="87" y="139"/>
                    <a:pt x="84" y="133"/>
                  </a:cubicBezTo>
                  <a:cubicBezTo>
                    <a:pt x="81" y="126"/>
                    <a:pt x="73" y="121"/>
                    <a:pt x="67" y="115"/>
                  </a:cubicBezTo>
                  <a:cubicBezTo>
                    <a:pt x="60" y="107"/>
                    <a:pt x="52" y="99"/>
                    <a:pt x="45" y="90"/>
                  </a:cubicBezTo>
                  <a:cubicBezTo>
                    <a:pt x="35" y="77"/>
                    <a:pt x="27" y="62"/>
                    <a:pt x="19" y="48"/>
                  </a:cubicBezTo>
                  <a:cubicBezTo>
                    <a:pt x="23" y="48"/>
                    <a:pt x="27" y="48"/>
                    <a:pt x="31" y="48"/>
                  </a:cubicBezTo>
                  <a:cubicBezTo>
                    <a:pt x="35" y="48"/>
                    <a:pt x="40" y="49"/>
                    <a:pt x="44" y="47"/>
                  </a:cubicBezTo>
                  <a:cubicBezTo>
                    <a:pt x="48" y="46"/>
                    <a:pt x="48" y="42"/>
                    <a:pt x="44" y="40"/>
                  </a:cubicBezTo>
                  <a:cubicBezTo>
                    <a:pt x="40" y="39"/>
                    <a:pt x="35" y="39"/>
                    <a:pt x="31" y="40"/>
                  </a:cubicBezTo>
                  <a:cubicBezTo>
                    <a:pt x="26" y="40"/>
                    <a:pt x="21" y="40"/>
                    <a:pt x="17" y="40"/>
                  </a:cubicBezTo>
                  <a:cubicBezTo>
                    <a:pt x="16" y="40"/>
                    <a:pt x="16" y="40"/>
                    <a:pt x="15" y="40"/>
                  </a:cubicBezTo>
                  <a:cubicBezTo>
                    <a:pt x="15" y="39"/>
                    <a:pt x="14" y="38"/>
                    <a:pt x="14" y="37"/>
                  </a:cubicBezTo>
                  <a:cubicBezTo>
                    <a:pt x="78" y="39"/>
                    <a:pt x="142" y="36"/>
                    <a:pt x="206" y="36"/>
                  </a:cubicBezTo>
                  <a:cubicBezTo>
                    <a:pt x="263" y="36"/>
                    <a:pt x="320" y="37"/>
                    <a:pt x="377" y="38"/>
                  </a:cubicBezTo>
                  <a:cubicBezTo>
                    <a:pt x="317" y="58"/>
                    <a:pt x="254" y="69"/>
                    <a:pt x="191" y="81"/>
                  </a:cubicBezTo>
                  <a:cubicBezTo>
                    <a:pt x="187" y="81"/>
                    <a:pt x="187" y="86"/>
                    <a:pt x="189" y="89"/>
                  </a:cubicBezTo>
                  <a:cubicBezTo>
                    <a:pt x="188" y="90"/>
                    <a:pt x="187" y="91"/>
                    <a:pt x="187" y="93"/>
                  </a:cubicBezTo>
                  <a:cubicBezTo>
                    <a:pt x="183" y="143"/>
                    <a:pt x="182" y="192"/>
                    <a:pt x="180" y="242"/>
                  </a:cubicBezTo>
                  <a:cubicBezTo>
                    <a:pt x="179" y="263"/>
                    <a:pt x="177" y="284"/>
                    <a:pt x="178" y="304"/>
                  </a:cubicBezTo>
                  <a:cubicBezTo>
                    <a:pt x="179" y="318"/>
                    <a:pt x="185" y="330"/>
                    <a:pt x="199" y="335"/>
                  </a:cubicBezTo>
                  <a:cubicBezTo>
                    <a:pt x="217" y="339"/>
                    <a:pt x="238" y="336"/>
                    <a:pt x="255" y="336"/>
                  </a:cubicBezTo>
                  <a:cubicBezTo>
                    <a:pt x="282" y="335"/>
                    <a:pt x="309" y="335"/>
                    <a:pt x="335" y="335"/>
                  </a:cubicBezTo>
                  <a:cubicBezTo>
                    <a:pt x="384" y="334"/>
                    <a:pt x="433" y="333"/>
                    <a:pt x="482" y="333"/>
                  </a:cubicBezTo>
                  <a:cubicBezTo>
                    <a:pt x="581" y="331"/>
                    <a:pt x="679" y="329"/>
                    <a:pt x="778" y="327"/>
                  </a:cubicBezTo>
                  <a:cubicBezTo>
                    <a:pt x="828" y="326"/>
                    <a:pt x="878" y="324"/>
                    <a:pt x="928" y="323"/>
                  </a:cubicBezTo>
                  <a:cubicBezTo>
                    <a:pt x="950" y="322"/>
                    <a:pt x="972" y="322"/>
                    <a:pt x="995" y="321"/>
                  </a:cubicBezTo>
                  <a:cubicBezTo>
                    <a:pt x="1011" y="321"/>
                    <a:pt x="1036" y="325"/>
                    <a:pt x="1051" y="315"/>
                  </a:cubicBezTo>
                  <a:cubicBezTo>
                    <a:pt x="1064" y="305"/>
                    <a:pt x="1061" y="287"/>
                    <a:pt x="1061" y="273"/>
                  </a:cubicBezTo>
                  <a:cubicBezTo>
                    <a:pt x="1060" y="259"/>
                    <a:pt x="1060" y="245"/>
                    <a:pt x="1059" y="232"/>
                  </a:cubicBezTo>
                  <a:cubicBezTo>
                    <a:pt x="1061" y="232"/>
                    <a:pt x="1063" y="232"/>
                    <a:pt x="1065" y="232"/>
                  </a:cubicBezTo>
                  <a:cubicBezTo>
                    <a:pt x="1068" y="233"/>
                    <a:pt x="1072" y="234"/>
                    <a:pt x="1074" y="233"/>
                  </a:cubicBezTo>
                  <a:cubicBezTo>
                    <a:pt x="1075" y="232"/>
                    <a:pt x="1076" y="232"/>
                    <a:pt x="1076" y="231"/>
                  </a:cubicBezTo>
                  <a:cubicBezTo>
                    <a:pt x="1090" y="231"/>
                    <a:pt x="1104" y="229"/>
                    <a:pt x="1118" y="227"/>
                  </a:cubicBezTo>
                  <a:cubicBezTo>
                    <a:pt x="1138" y="225"/>
                    <a:pt x="1159" y="223"/>
                    <a:pt x="1180" y="221"/>
                  </a:cubicBezTo>
                  <a:cubicBezTo>
                    <a:pt x="1199" y="219"/>
                    <a:pt x="1219" y="217"/>
                    <a:pt x="1239" y="215"/>
                  </a:cubicBezTo>
                  <a:cubicBezTo>
                    <a:pt x="1258" y="213"/>
                    <a:pt x="1280" y="214"/>
                    <a:pt x="1299" y="209"/>
                  </a:cubicBezTo>
                  <a:cubicBezTo>
                    <a:pt x="1301" y="208"/>
                    <a:pt x="1302" y="206"/>
                    <a:pt x="1302" y="204"/>
                  </a:cubicBezTo>
                  <a:cubicBezTo>
                    <a:pt x="1304" y="204"/>
                    <a:pt x="1305" y="202"/>
                    <a:pt x="1303" y="200"/>
                  </a:cubicBezTo>
                  <a:close/>
                  <a:moveTo>
                    <a:pt x="925" y="71"/>
                  </a:moveTo>
                  <a:cubicBezTo>
                    <a:pt x="919" y="71"/>
                    <a:pt x="914" y="71"/>
                    <a:pt x="909" y="71"/>
                  </a:cubicBezTo>
                  <a:cubicBezTo>
                    <a:pt x="908" y="66"/>
                    <a:pt x="907" y="60"/>
                    <a:pt x="906" y="55"/>
                  </a:cubicBezTo>
                  <a:cubicBezTo>
                    <a:pt x="905" y="49"/>
                    <a:pt x="905" y="43"/>
                    <a:pt x="904" y="37"/>
                  </a:cubicBezTo>
                  <a:cubicBezTo>
                    <a:pt x="910" y="39"/>
                    <a:pt x="916" y="41"/>
                    <a:pt x="922" y="43"/>
                  </a:cubicBezTo>
                  <a:cubicBezTo>
                    <a:pt x="920" y="52"/>
                    <a:pt x="920" y="63"/>
                    <a:pt x="925" y="71"/>
                  </a:cubicBezTo>
                  <a:close/>
                  <a:moveTo>
                    <a:pt x="900" y="35"/>
                  </a:moveTo>
                  <a:cubicBezTo>
                    <a:pt x="899" y="46"/>
                    <a:pt x="898" y="60"/>
                    <a:pt x="901" y="71"/>
                  </a:cubicBezTo>
                  <a:cubicBezTo>
                    <a:pt x="897" y="71"/>
                    <a:pt x="894" y="71"/>
                    <a:pt x="890" y="71"/>
                  </a:cubicBezTo>
                  <a:cubicBezTo>
                    <a:pt x="889" y="57"/>
                    <a:pt x="886" y="44"/>
                    <a:pt x="886" y="30"/>
                  </a:cubicBezTo>
                  <a:cubicBezTo>
                    <a:pt x="890" y="32"/>
                    <a:pt x="895" y="34"/>
                    <a:pt x="900" y="35"/>
                  </a:cubicBezTo>
                  <a:close/>
                  <a:moveTo>
                    <a:pt x="869" y="69"/>
                  </a:moveTo>
                  <a:cubicBezTo>
                    <a:pt x="873" y="61"/>
                    <a:pt x="872" y="51"/>
                    <a:pt x="872" y="42"/>
                  </a:cubicBezTo>
                  <a:cubicBezTo>
                    <a:pt x="872" y="36"/>
                    <a:pt x="871" y="30"/>
                    <a:pt x="870" y="25"/>
                  </a:cubicBezTo>
                  <a:cubicBezTo>
                    <a:pt x="870" y="25"/>
                    <a:pt x="870" y="25"/>
                    <a:pt x="870" y="25"/>
                  </a:cubicBezTo>
                  <a:cubicBezTo>
                    <a:pt x="874" y="26"/>
                    <a:pt x="877" y="27"/>
                    <a:pt x="880" y="28"/>
                  </a:cubicBezTo>
                  <a:cubicBezTo>
                    <a:pt x="879" y="42"/>
                    <a:pt x="878" y="57"/>
                    <a:pt x="882" y="71"/>
                  </a:cubicBezTo>
                  <a:cubicBezTo>
                    <a:pt x="878" y="71"/>
                    <a:pt x="873" y="70"/>
                    <a:pt x="869" y="70"/>
                  </a:cubicBezTo>
                  <a:cubicBezTo>
                    <a:pt x="869" y="70"/>
                    <a:pt x="869" y="70"/>
                    <a:pt x="869" y="69"/>
                  </a:cubicBezTo>
                  <a:close/>
                  <a:moveTo>
                    <a:pt x="388" y="45"/>
                  </a:moveTo>
                  <a:cubicBezTo>
                    <a:pt x="392" y="43"/>
                    <a:pt x="397" y="42"/>
                    <a:pt x="402" y="40"/>
                  </a:cubicBezTo>
                  <a:cubicBezTo>
                    <a:pt x="401" y="45"/>
                    <a:pt x="400" y="51"/>
                    <a:pt x="399" y="56"/>
                  </a:cubicBezTo>
                  <a:cubicBezTo>
                    <a:pt x="398" y="62"/>
                    <a:pt x="397" y="68"/>
                    <a:pt x="397" y="73"/>
                  </a:cubicBezTo>
                  <a:cubicBezTo>
                    <a:pt x="395" y="73"/>
                    <a:pt x="392" y="74"/>
                    <a:pt x="389" y="74"/>
                  </a:cubicBezTo>
                  <a:cubicBezTo>
                    <a:pt x="387" y="64"/>
                    <a:pt x="386" y="55"/>
                    <a:pt x="388" y="45"/>
                  </a:cubicBezTo>
                  <a:close/>
                  <a:moveTo>
                    <a:pt x="382" y="47"/>
                  </a:moveTo>
                  <a:cubicBezTo>
                    <a:pt x="380" y="56"/>
                    <a:pt x="379" y="65"/>
                    <a:pt x="381" y="74"/>
                  </a:cubicBezTo>
                  <a:cubicBezTo>
                    <a:pt x="377" y="74"/>
                    <a:pt x="373" y="74"/>
                    <a:pt x="368" y="74"/>
                  </a:cubicBezTo>
                  <a:cubicBezTo>
                    <a:pt x="369" y="66"/>
                    <a:pt x="369" y="59"/>
                    <a:pt x="368" y="51"/>
                  </a:cubicBezTo>
                  <a:cubicBezTo>
                    <a:pt x="373" y="49"/>
                    <a:pt x="377" y="48"/>
                    <a:pt x="382" y="47"/>
                  </a:cubicBezTo>
                  <a:close/>
                  <a:moveTo>
                    <a:pt x="363" y="52"/>
                  </a:moveTo>
                  <a:cubicBezTo>
                    <a:pt x="363" y="60"/>
                    <a:pt x="362" y="67"/>
                    <a:pt x="361" y="74"/>
                  </a:cubicBezTo>
                  <a:cubicBezTo>
                    <a:pt x="357" y="75"/>
                    <a:pt x="353" y="75"/>
                    <a:pt x="349" y="75"/>
                  </a:cubicBezTo>
                  <a:cubicBezTo>
                    <a:pt x="350" y="73"/>
                    <a:pt x="349" y="72"/>
                    <a:pt x="349" y="70"/>
                  </a:cubicBezTo>
                  <a:cubicBezTo>
                    <a:pt x="349" y="66"/>
                    <a:pt x="349" y="61"/>
                    <a:pt x="348" y="57"/>
                  </a:cubicBezTo>
                  <a:cubicBezTo>
                    <a:pt x="353" y="55"/>
                    <a:pt x="358" y="54"/>
                    <a:pt x="363" y="52"/>
                  </a:cubicBezTo>
                  <a:close/>
                  <a:moveTo>
                    <a:pt x="325" y="71"/>
                  </a:moveTo>
                  <a:cubicBezTo>
                    <a:pt x="325" y="68"/>
                    <a:pt x="325" y="66"/>
                    <a:pt x="325" y="63"/>
                  </a:cubicBezTo>
                  <a:cubicBezTo>
                    <a:pt x="331" y="61"/>
                    <a:pt x="337" y="60"/>
                    <a:pt x="343" y="58"/>
                  </a:cubicBezTo>
                  <a:cubicBezTo>
                    <a:pt x="343" y="62"/>
                    <a:pt x="343" y="66"/>
                    <a:pt x="342" y="70"/>
                  </a:cubicBezTo>
                  <a:cubicBezTo>
                    <a:pt x="342" y="72"/>
                    <a:pt x="342" y="73"/>
                    <a:pt x="342" y="75"/>
                  </a:cubicBezTo>
                  <a:cubicBezTo>
                    <a:pt x="336" y="75"/>
                    <a:pt x="330" y="75"/>
                    <a:pt x="325" y="76"/>
                  </a:cubicBezTo>
                  <a:cubicBezTo>
                    <a:pt x="325" y="74"/>
                    <a:pt x="325" y="72"/>
                    <a:pt x="325" y="71"/>
                  </a:cubicBezTo>
                  <a:close/>
                  <a:moveTo>
                    <a:pt x="320" y="64"/>
                  </a:moveTo>
                  <a:cubicBezTo>
                    <a:pt x="320" y="66"/>
                    <a:pt x="319" y="68"/>
                    <a:pt x="319" y="70"/>
                  </a:cubicBezTo>
                  <a:cubicBezTo>
                    <a:pt x="319" y="72"/>
                    <a:pt x="318" y="74"/>
                    <a:pt x="318" y="76"/>
                  </a:cubicBezTo>
                  <a:cubicBezTo>
                    <a:pt x="313" y="76"/>
                    <a:pt x="309" y="76"/>
                    <a:pt x="304" y="76"/>
                  </a:cubicBezTo>
                  <a:cubicBezTo>
                    <a:pt x="303" y="74"/>
                    <a:pt x="302" y="71"/>
                    <a:pt x="302" y="69"/>
                  </a:cubicBezTo>
                  <a:cubicBezTo>
                    <a:pt x="308" y="67"/>
                    <a:pt x="314" y="66"/>
                    <a:pt x="320" y="64"/>
                  </a:cubicBezTo>
                  <a:close/>
                  <a:moveTo>
                    <a:pt x="298" y="70"/>
                  </a:moveTo>
                  <a:cubicBezTo>
                    <a:pt x="298" y="72"/>
                    <a:pt x="298" y="74"/>
                    <a:pt x="299" y="76"/>
                  </a:cubicBezTo>
                  <a:cubicBezTo>
                    <a:pt x="286" y="77"/>
                    <a:pt x="274" y="77"/>
                    <a:pt x="261" y="78"/>
                  </a:cubicBezTo>
                  <a:cubicBezTo>
                    <a:pt x="273" y="75"/>
                    <a:pt x="286" y="72"/>
                    <a:pt x="298" y="70"/>
                  </a:cubicBezTo>
                  <a:close/>
                  <a:moveTo>
                    <a:pt x="1049" y="289"/>
                  </a:moveTo>
                  <a:cubicBezTo>
                    <a:pt x="1047" y="288"/>
                    <a:pt x="1045" y="289"/>
                    <a:pt x="1042" y="289"/>
                  </a:cubicBezTo>
                  <a:cubicBezTo>
                    <a:pt x="1039" y="289"/>
                    <a:pt x="1037" y="289"/>
                    <a:pt x="1034" y="289"/>
                  </a:cubicBezTo>
                  <a:cubicBezTo>
                    <a:pt x="1031" y="290"/>
                    <a:pt x="1031" y="296"/>
                    <a:pt x="1034" y="297"/>
                  </a:cubicBezTo>
                  <a:cubicBezTo>
                    <a:pt x="1037" y="297"/>
                    <a:pt x="1039" y="297"/>
                    <a:pt x="1042" y="297"/>
                  </a:cubicBezTo>
                  <a:cubicBezTo>
                    <a:pt x="1044" y="297"/>
                    <a:pt x="1046" y="297"/>
                    <a:pt x="1048" y="297"/>
                  </a:cubicBezTo>
                  <a:cubicBezTo>
                    <a:pt x="1048" y="297"/>
                    <a:pt x="1048" y="297"/>
                    <a:pt x="1048" y="297"/>
                  </a:cubicBezTo>
                  <a:cubicBezTo>
                    <a:pt x="1044" y="311"/>
                    <a:pt x="1025" y="308"/>
                    <a:pt x="1015" y="308"/>
                  </a:cubicBezTo>
                  <a:cubicBezTo>
                    <a:pt x="930" y="311"/>
                    <a:pt x="846" y="313"/>
                    <a:pt x="762" y="315"/>
                  </a:cubicBezTo>
                  <a:cubicBezTo>
                    <a:pt x="593" y="319"/>
                    <a:pt x="424" y="321"/>
                    <a:pt x="255" y="323"/>
                  </a:cubicBezTo>
                  <a:cubicBezTo>
                    <a:pt x="244" y="323"/>
                    <a:pt x="233" y="323"/>
                    <a:pt x="222" y="323"/>
                  </a:cubicBezTo>
                  <a:cubicBezTo>
                    <a:pt x="217" y="323"/>
                    <a:pt x="212" y="324"/>
                    <a:pt x="207" y="323"/>
                  </a:cubicBezTo>
                  <a:cubicBezTo>
                    <a:pt x="198" y="321"/>
                    <a:pt x="194" y="316"/>
                    <a:pt x="192" y="310"/>
                  </a:cubicBezTo>
                  <a:cubicBezTo>
                    <a:pt x="192" y="310"/>
                    <a:pt x="193" y="310"/>
                    <a:pt x="193" y="310"/>
                  </a:cubicBezTo>
                  <a:cubicBezTo>
                    <a:pt x="195" y="310"/>
                    <a:pt x="198" y="310"/>
                    <a:pt x="200" y="310"/>
                  </a:cubicBezTo>
                  <a:cubicBezTo>
                    <a:pt x="204" y="311"/>
                    <a:pt x="209" y="311"/>
                    <a:pt x="213" y="310"/>
                  </a:cubicBezTo>
                  <a:cubicBezTo>
                    <a:pt x="217" y="309"/>
                    <a:pt x="217" y="303"/>
                    <a:pt x="213" y="302"/>
                  </a:cubicBezTo>
                  <a:cubicBezTo>
                    <a:pt x="209" y="301"/>
                    <a:pt x="204" y="302"/>
                    <a:pt x="200" y="302"/>
                  </a:cubicBezTo>
                  <a:cubicBezTo>
                    <a:pt x="197" y="302"/>
                    <a:pt x="193" y="302"/>
                    <a:pt x="191" y="304"/>
                  </a:cubicBezTo>
                  <a:cubicBezTo>
                    <a:pt x="190" y="303"/>
                    <a:pt x="190" y="301"/>
                    <a:pt x="190" y="299"/>
                  </a:cubicBezTo>
                  <a:cubicBezTo>
                    <a:pt x="189" y="278"/>
                    <a:pt x="192" y="257"/>
                    <a:pt x="192" y="236"/>
                  </a:cubicBezTo>
                  <a:cubicBezTo>
                    <a:pt x="194" y="195"/>
                    <a:pt x="195" y="154"/>
                    <a:pt x="196" y="112"/>
                  </a:cubicBezTo>
                  <a:cubicBezTo>
                    <a:pt x="196" y="113"/>
                    <a:pt x="197" y="113"/>
                    <a:pt x="198" y="113"/>
                  </a:cubicBezTo>
                  <a:cubicBezTo>
                    <a:pt x="202" y="113"/>
                    <a:pt x="207" y="113"/>
                    <a:pt x="211" y="113"/>
                  </a:cubicBezTo>
                  <a:cubicBezTo>
                    <a:pt x="215" y="113"/>
                    <a:pt x="219" y="113"/>
                    <a:pt x="223" y="111"/>
                  </a:cubicBezTo>
                  <a:cubicBezTo>
                    <a:pt x="225" y="110"/>
                    <a:pt x="225" y="107"/>
                    <a:pt x="223" y="106"/>
                  </a:cubicBezTo>
                  <a:cubicBezTo>
                    <a:pt x="219" y="103"/>
                    <a:pt x="215" y="104"/>
                    <a:pt x="211" y="104"/>
                  </a:cubicBezTo>
                  <a:cubicBezTo>
                    <a:pt x="207" y="104"/>
                    <a:pt x="202" y="104"/>
                    <a:pt x="197" y="104"/>
                  </a:cubicBezTo>
                  <a:cubicBezTo>
                    <a:pt x="197" y="104"/>
                    <a:pt x="196" y="104"/>
                    <a:pt x="196" y="104"/>
                  </a:cubicBezTo>
                  <a:cubicBezTo>
                    <a:pt x="196" y="100"/>
                    <a:pt x="196" y="97"/>
                    <a:pt x="196" y="93"/>
                  </a:cubicBezTo>
                  <a:cubicBezTo>
                    <a:pt x="196" y="92"/>
                    <a:pt x="196" y="91"/>
                    <a:pt x="196" y="91"/>
                  </a:cubicBezTo>
                  <a:cubicBezTo>
                    <a:pt x="475" y="80"/>
                    <a:pt x="754" y="78"/>
                    <a:pt x="1033" y="85"/>
                  </a:cubicBezTo>
                  <a:cubicBezTo>
                    <a:pt x="1034" y="86"/>
                    <a:pt x="1035" y="87"/>
                    <a:pt x="1036" y="88"/>
                  </a:cubicBezTo>
                  <a:cubicBezTo>
                    <a:pt x="1038" y="88"/>
                    <a:pt x="1039" y="90"/>
                    <a:pt x="1040" y="92"/>
                  </a:cubicBezTo>
                  <a:cubicBezTo>
                    <a:pt x="1039" y="92"/>
                    <a:pt x="1037" y="91"/>
                    <a:pt x="1035" y="90"/>
                  </a:cubicBezTo>
                  <a:cubicBezTo>
                    <a:pt x="1031" y="89"/>
                    <a:pt x="1028" y="93"/>
                    <a:pt x="1032" y="96"/>
                  </a:cubicBezTo>
                  <a:cubicBezTo>
                    <a:pt x="1035" y="98"/>
                    <a:pt x="1039" y="99"/>
                    <a:pt x="1043" y="99"/>
                  </a:cubicBezTo>
                  <a:cubicBezTo>
                    <a:pt x="1046" y="113"/>
                    <a:pt x="1044" y="135"/>
                    <a:pt x="1044" y="142"/>
                  </a:cubicBezTo>
                  <a:cubicBezTo>
                    <a:pt x="1045" y="164"/>
                    <a:pt x="1045" y="185"/>
                    <a:pt x="1046" y="207"/>
                  </a:cubicBezTo>
                  <a:cubicBezTo>
                    <a:pt x="1047" y="227"/>
                    <a:pt x="1047" y="247"/>
                    <a:pt x="1048" y="266"/>
                  </a:cubicBezTo>
                  <a:cubicBezTo>
                    <a:pt x="1048" y="272"/>
                    <a:pt x="1050" y="281"/>
                    <a:pt x="1049" y="289"/>
                  </a:cubicBezTo>
                  <a:close/>
                  <a:moveTo>
                    <a:pt x="928" y="45"/>
                  </a:moveTo>
                  <a:cubicBezTo>
                    <a:pt x="934" y="48"/>
                    <a:pt x="940" y="50"/>
                    <a:pt x="946" y="52"/>
                  </a:cubicBezTo>
                  <a:cubicBezTo>
                    <a:pt x="946" y="56"/>
                    <a:pt x="946" y="59"/>
                    <a:pt x="946" y="62"/>
                  </a:cubicBezTo>
                  <a:cubicBezTo>
                    <a:pt x="947" y="66"/>
                    <a:pt x="946" y="69"/>
                    <a:pt x="947" y="72"/>
                  </a:cubicBezTo>
                  <a:cubicBezTo>
                    <a:pt x="942" y="72"/>
                    <a:pt x="937" y="72"/>
                    <a:pt x="932" y="71"/>
                  </a:cubicBezTo>
                  <a:cubicBezTo>
                    <a:pt x="931" y="66"/>
                    <a:pt x="929" y="62"/>
                    <a:pt x="928" y="57"/>
                  </a:cubicBezTo>
                  <a:cubicBezTo>
                    <a:pt x="927" y="53"/>
                    <a:pt x="927" y="49"/>
                    <a:pt x="928" y="45"/>
                  </a:cubicBezTo>
                  <a:close/>
                  <a:moveTo>
                    <a:pt x="952" y="62"/>
                  </a:moveTo>
                  <a:cubicBezTo>
                    <a:pt x="952" y="59"/>
                    <a:pt x="952" y="57"/>
                    <a:pt x="951" y="54"/>
                  </a:cubicBezTo>
                  <a:cubicBezTo>
                    <a:pt x="957" y="56"/>
                    <a:pt x="962" y="58"/>
                    <a:pt x="967" y="60"/>
                  </a:cubicBezTo>
                  <a:cubicBezTo>
                    <a:pt x="968" y="62"/>
                    <a:pt x="968" y="64"/>
                    <a:pt x="968" y="67"/>
                  </a:cubicBezTo>
                  <a:cubicBezTo>
                    <a:pt x="968" y="68"/>
                    <a:pt x="968" y="70"/>
                    <a:pt x="968" y="72"/>
                  </a:cubicBezTo>
                  <a:cubicBezTo>
                    <a:pt x="963" y="72"/>
                    <a:pt x="958" y="72"/>
                    <a:pt x="953" y="72"/>
                  </a:cubicBezTo>
                  <a:cubicBezTo>
                    <a:pt x="954" y="68"/>
                    <a:pt x="953" y="65"/>
                    <a:pt x="952" y="62"/>
                  </a:cubicBezTo>
                  <a:close/>
                  <a:moveTo>
                    <a:pt x="974" y="62"/>
                  </a:moveTo>
                  <a:cubicBezTo>
                    <a:pt x="984" y="66"/>
                    <a:pt x="994" y="69"/>
                    <a:pt x="1004" y="73"/>
                  </a:cubicBezTo>
                  <a:cubicBezTo>
                    <a:pt x="994" y="73"/>
                    <a:pt x="984" y="72"/>
                    <a:pt x="975" y="72"/>
                  </a:cubicBezTo>
                  <a:cubicBezTo>
                    <a:pt x="975" y="69"/>
                    <a:pt x="975" y="66"/>
                    <a:pt x="974" y="62"/>
                  </a:cubicBezTo>
                  <a:close/>
                  <a:moveTo>
                    <a:pt x="1239" y="203"/>
                  </a:moveTo>
                  <a:cubicBezTo>
                    <a:pt x="1218" y="205"/>
                    <a:pt x="1197" y="207"/>
                    <a:pt x="1176" y="209"/>
                  </a:cubicBezTo>
                  <a:cubicBezTo>
                    <a:pt x="1156" y="211"/>
                    <a:pt x="1135" y="213"/>
                    <a:pt x="1114" y="216"/>
                  </a:cubicBezTo>
                  <a:cubicBezTo>
                    <a:pt x="1098" y="218"/>
                    <a:pt x="1080" y="219"/>
                    <a:pt x="1064" y="225"/>
                  </a:cubicBezTo>
                  <a:cubicBezTo>
                    <a:pt x="1062" y="225"/>
                    <a:pt x="1061" y="225"/>
                    <a:pt x="1059" y="225"/>
                  </a:cubicBezTo>
                  <a:cubicBezTo>
                    <a:pt x="1059" y="220"/>
                    <a:pt x="1059" y="215"/>
                    <a:pt x="1059" y="210"/>
                  </a:cubicBezTo>
                  <a:cubicBezTo>
                    <a:pt x="1062" y="212"/>
                    <a:pt x="1065" y="213"/>
                    <a:pt x="1069" y="214"/>
                  </a:cubicBezTo>
                  <a:cubicBezTo>
                    <a:pt x="1073" y="214"/>
                    <a:pt x="1078" y="215"/>
                    <a:pt x="1081" y="212"/>
                  </a:cubicBezTo>
                  <a:cubicBezTo>
                    <a:pt x="1082" y="211"/>
                    <a:pt x="1082" y="210"/>
                    <a:pt x="1081" y="209"/>
                  </a:cubicBezTo>
                  <a:cubicBezTo>
                    <a:pt x="1078" y="206"/>
                    <a:pt x="1075" y="207"/>
                    <a:pt x="1071" y="206"/>
                  </a:cubicBezTo>
                  <a:cubicBezTo>
                    <a:pt x="1067" y="206"/>
                    <a:pt x="1062" y="205"/>
                    <a:pt x="1058" y="204"/>
                  </a:cubicBezTo>
                  <a:cubicBezTo>
                    <a:pt x="1058" y="199"/>
                    <a:pt x="1058" y="193"/>
                    <a:pt x="1058" y="188"/>
                  </a:cubicBezTo>
                  <a:cubicBezTo>
                    <a:pt x="1057" y="161"/>
                    <a:pt x="1056" y="135"/>
                    <a:pt x="1055" y="109"/>
                  </a:cubicBezTo>
                  <a:cubicBezTo>
                    <a:pt x="1055" y="97"/>
                    <a:pt x="1054" y="84"/>
                    <a:pt x="1044" y="78"/>
                  </a:cubicBezTo>
                  <a:cubicBezTo>
                    <a:pt x="1043" y="76"/>
                    <a:pt x="1042" y="75"/>
                    <a:pt x="1040" y="74"/>
                  </a:cubicBezTo>
                  <a:cubicBezTo>
                    <a:pt x="1012" y="64"/>
                    <a:pt x="983" y="53"/>
                    <a:pt x="955" y="43"/>
                  </a:cubicBezTo>
                  <a:cubicBezTo>
                    <a:pt x="957" y="43"/>
                    <a:pt x="959" y="43"/>
                    <a:pt x="962" y="44"/>
                  </a:cubicBezTo>
                  <a:cubicBezTo>
                    <a:pt x="965" y="44"/>
                    <a:pt x="969" y="46"/>
                    <a:pt x="972" y="44"/>
                  </a:cubicBezTo>
                  <a:cubicBezTo>
                    <a:pt x="974" y="44"/>
                    <a:pt x="974" y="42"/>
                    <a:pt x="973" y="40"/>
                  </a:cubicBezTo>
                  <a:cubicBezTo>
                    <a:pt x="972" y="36"/>
                    <a:pt x="966" y="36"/>
                    <a:pt x="962" y="35"/>
                  </a:cubicBezTo>
                  <a:cubicBezTo>
                    <a:pt x="957" y="35"/>
                    <a:pt x="953" y="36"/>
                    <a:pt x="949" y="39"/>
                  </a:cubicBezTo>
                  <a:cubicBezTo>
                    <a:pt x="949" y="40"/>
                    <a:pt x="949" y="40"/>
                    <a:pt x="949" y="41"/>
                  </a:cubicBezTo>
                  <a:cubicBezTo>
                    <a:pt x="937" y="37"/>
                    <a:pt x="926" y="32"/>
                    <a:pt x="914" y="28"/>
                  </a:cubicBezTo>
                  <a:cubicBezTo>
                    <a:pt x="1038" y="37"/>
                    <a:pt x="1162" y="32"/>
                    <a:pt x="1285" y="14"/>
                  </a:cubicBezTo>
                  <a:cubicBezTo>
                    <a:pt x="1273" y="33"/>
                    <a:pt x="1261" y="52"/>
                    <a:pt x="1249" y="71"/>
                  </a:cubicBezTo>
                  <a:cubicBezTo>
                    <a:pt x="1244" y="80"/>
                    <a:pt x="1238" y="89"/>
                    <a:pt x="1232" y="99"/>
                  </a:cubicBezTo>
                  <a:cubicBezTo>
                    <a:pt x="1228" y="105"/>
                    <a:pt x="1222" y="111"/>
                    <a:pt x="1222" y="119"/>
                  </a:cubicBezTo>
                  <a:cubicBezTo>
                    <a:pt x="1221" y="132"/>
                    <a:pt x="1240" y="145"/>
                    <a:pt x="1248" y="153"/>
                  </a:cubicBezTo>
                  <a:cubicBezTo>
                    <a:pt x="1257" y="164"/>
                    <a:pt x="1267" y="174"/>
                    <a:pt x="1276" y="184"/>
                  </a:cubicBezTo>
                  <a:cubicBezTo>
                    <a:pt x="1274" y="184"/>
                    <a:pt x="1272" y="185"/>
                    <a:pt x="1269" y="185"/>
                  </a:cubicBezTo>
                  <a:cubicBezTo>
                    <a:pt x="1266" y="186"/>
                    <a:pt x="1262" y="186"/>
                    <a:pt x="1258" y="186"/>
                  </a:cubicBezTo>
                  <a:cubicBezTo>
                    <a:pt x="1255" y="186"/>
                    <a:pt x="1255" y="190"/>
                    <a:pt x="1257" y="191"/>
                  </a:cubicBezTo>
                  <a:cubicBezTo>
                    <a:pt x="1261" y="192"/>
                    <a:pt x="1265" y="192"/>
                    <a:pt x="1270" y="192"/>
                  </a:cubicBezTo>
                  <a:cubicBezTo>
                    <a:pt x="1273" y="192"/>
                    <a:pt x="1278" y="192"/>
                    <a:pt x="1280" y="189"/>
                  </a:cubicBezTo>
                  <a:cubicBezTo>
                    <a:pt x="1281" y="189"/>
                    <a:pt x="1281" y="189"/>
                    <a:pt x="1281" y="189"/>
                  </a:cubicBezTo>
                  <a:cubicBezTo>
                    <a:pt x="1284" y="192"/>
                    <a:pt x="1288" y="196"/>
                    <a:pt x="1292" y="199"/>
                  </a:cubicBezTo>
                  <a:cubicBezTo>
                    <a:pt x="1274" y="198"/>
                    <a:pt x="1256" y="201"/>
                    <a:pt x="1239" y="2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 name="Freeform 6"/>
            <p:cNvSpPr/>
            <p:nvPr/>
          </p:nvSpPr>
          <p:spPr bwMode="auto">
            <a:xfrm>
              <a:off x="2519" y="705"/>
              <a:ext cx="64" cy="26"/>
            </a:xfrm>
            <a:custGeom>
              <a:avLst/>
              <a:gdLst>
                <a:gd name="T0" fmla="*/ 21 w 27"/>
                <a:gd name="T1" fmla="*/ 1 h 11"/>
                <a:gd name="T2" fmla="*/ 3 w 27"/>
                <a:gd name="T3" fmla="*/ 0 h 11"/>
                <a:gd name="T4" fmla="*/ 2 w 27"/>
                <a:gd name="T5" fmla="*/ 5 h 11"/>
                <a:gd name="T6" fmla="*/ 20 w 27"/>
                <a:gd name="T7" fmla="*/ 9 h 11"/>
                <a:gd name="T8" fmla="*/ 21 w 27"/>
                <a:gd name="T9" fmla="*/ 1 h 11"/>
              </a:gdLst>
              <a:ahLst/>
              <a:cxnLst>
                <a:cxn ang="0">
                  <a:pos x="T0" y="T1"/>
                </a:cxn>
                <a:cxn ang="0">
                  <a:pos x="T2" y="T3"/>
                </a:cxn>
                <a:cxn ang="0">
                  <a:pos x="T4" y="T5"/>
                </a:cxn>
                <a:cxn ang="0">
                  <a:pos x="T6" y="T7"/>
                </a:cxn>
                <a:cxn ang="0">
                  <a:pos x="T8" y="T9"/>
                </a:cxn>
              </a:cxnLst>
              <a:rect l="0" t="0" r="r" b="b"/>
              <a:pathLst>
                <a:path w="27" h="11">
                  <a:moveTo>
                    <a:pt x="21" y="1"/>
                  </a:moveTo>
                  <a:cubicBezTo>
                    <a:pt x="15" y="0"/>
                    <a:pt x="9" y="0"/>
                    <a:pt x="3" y="0"/>
                  </a:cubicBezTo>
                  <a:cubicBezTo>
                    <a:pt x="0" y="0"/>
                    <a:pt x="0" y="4"/>
                    <a:pt x="2" y="5"/>
                  </a:cubicBezTo>
                  <a:cubicBezTo>
                    <a:pt x="8" y="6"/>
                    <a:pt x="14" y="8"/>
                    <a:pt x="20" y="9"/>
                  </a:cubicBezTo>
                  <a:cubicBezTo>
                    <a:pt x="26" y="11"/>
                    <a:pt x="27" y="1"/>
                    <a:pt x="2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 name="Freeform 7"/>
            <p:cNvSpPr/>
            <p:nvPr/>
          </p:nvSpPr>
          <p:spPr bwMode="auto">
            <a:xfrm>
              <a:off x="2616" y="702"/>
              <a:ext cx="88" cy="24"/>
            </a:xfrm>
            <a:custGeom>
              <a:avLst/>
              <a:gdLst>
                <a:gd name="T0" fmla="*/ 32 w 37"/>
                <a:gd name="T1" fmla="*/ 2 h 10"/>
                <a:gd name="T2" fmla="*/ 4 w 37"/>
                <a:gd name="T3" fmla="*/ 0 h 10"/>
                <a:gd name="T4" fmla="*/ 4 w 37"/>
                <a:gd name="T5" fmla="*/ 6 h 10"/>
                <a:gd name="T6" fmla="*/ 31 w 37"/>
                <a:gd name="T7" fmla="*/ 10 h 10"/>
                <a:gd name="T8" fmla="*/ 32 w 37"/>
                <a:gd name="T9" fmla="*/ 2 h 10"/>
              </a:gdLst>
              <a:ahLst/>
              <a:cxnLst>
                <a:cxn ang="0">
                  <a:pos x="T0" y="T1"/>
                </a:cxn>
                <a:cxn ang="0">
                  <a:pos x="T2" y="T3"/>
                </a:cxn>
                <a:cxn ang="0">
                  <a:pos x="T4" y="T5"/>
                </a:cxn>
                <a:cxn ang="0">
                  <a:pos x="T6" y="T7"/>
                </a:cxn>
                <a:cxn ang="0">
                  <a:pos x="T8" y="T9"/>
                </a:cxn>
              </a:cxnLst>
              <a:rect l="0" t="0" r="r" b="b"/>
              <a:pathLst>
                <a:path w="37" h="10">
                  <a:moveTo>
                    <a:pt x="32" y="2"/>
                  </a:moveTo>
                  <a:cubicBezTo>
                    <a:pt x="23" y="0"/>
                    <a:pt x="14" y="0"/>
                    <a:pt x="4" y="0"/>
                  </a:cubicBezTo>
                  <a:cubicBezTo>
                    <a:pt x="1" y="0"/>
                    <a:pt x="0" y="5"/>
                    <a:pt x="4" y="6"/>
                  </a:cubicBezTo>
                  <a:cubicBezTo>
                    <a:pt x="13" y="8"/>
                    <a:pt x="22" y="10"/>
                    <a:pt x="31" y="10"/>
                  </a:cubicBezTo>
                  <a:cubicBezTo>
                    <a:pt x="36" y="10"/>
                    <a:pt x="37" y="2"/>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 name="Freeform 8"/>
            <p:cNvSpPr/>
            <p:nvPr/>
          </p:nvSpPr>
          <p:spPr bwMode="auto">
            <a:xfrm>
              <a:off x="2749" y="702"/>
              <a:ext cx="71" cy="26"/>
            </a:xfrm>
            <a:custGeom>
              <a:avLst/>
              <a:gdLst>
                <a:gd name="T0" fmla="*/ 28 w 30"/>
                <a:gd name="T1" fmla="*/ 3 h 11"/>
                <a:gd name="T2" fmla="*/ 17 w 30"/>
                <a:gd name="T3" fmla="*/ 1 h 11"/>
                <a:gd name="T4" fmla="*/ 4 w 30"/>
                <a:gd name="T5" fmla="*/ 3 h 11"/>
                <a:gd name="T6" fmla="*/ 4 w 30"/>
                <a:gd name="T7" fmla="*/ 9 h 11"/>
                <a:gd name="T8" fmla="*/ 17 w 30"/>
                <a:gd name="T9" fmla="*/ 10 h 11"/>
                <a:gd name="T10" fmla="*/ 28 w 30"/>
                <a:gd name="T11" fmla="*/ 9 h 11"/>
                <a:gd name="T12" fmla="*/ 28 w 30"/>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8" y="3"/>
                  </a:moveTo>
                  <a:cubicBezTo>
                    <a:pt x="25" y="0"/>
                    <a:pt x="21" y="1"/>
                    <a:pt x="17" y="1"/>
                  </a:cubicBezTo>
                  <a:cubicBezTo>
                    <a:pt x="13" y="2"/>
                    <a:pt x="8" y="2"/>
                    <a:pt x="4" y="3"/>
                  </a:cubicBezTo>
                  <a:cubicBezTo>
                    <a:pt x="0" y="3"/>
                    <a:pt x="0" y="8"/>
                    <a:pt x="4" y="9"/>
                  </a:cubicBezTo>
                  <a:cubicBezTo>
                    <a:pt x="8" y="9"/>
                    <a:pt x="13" y="10"/>
                    <a:pt x="17" y="10"/>
                  </a:cubicBezTo>
                  <a:cubicBezTo>
                    <a:pt x="21" y="11"/>
                    <a:pt x="25" y="11"/>
                    <a:pt x="28" y="9"/>
                  </a:cubicBezTo>
                  <a:cubicBezTo>
                    <a:pt x="30" y="7"/>
                    <a:pt x="30" y="4"/>
                    <a:pt x="2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Freeform 9"/>
            <p:cNvSpPr/>
            <p:nvPr/>
          </p:nvSpPr>
          <p:spPr bwMode="auto">
            <a:xfrm>
              <a:off x="2959" y="905"/>
              <a:ext cx="93" cy="33"/>
            </a:xfrm>
            <a:custGeom>
              <a:avLst/>
              <a:gdLst>
                <a:gd name="T0" fmla="*/ 36 w 39"/>
                <a:gd name="T1" fmla="*/ 2 h 14"/>
                <a:gd name="T2" fmla="*/ 22 w 39"/>
                <a:gd name="T3" fmla="*/ 1 h 14"/>
                <a:gd name="T4" fmla="*/ 6 w 39"/>
                <a:gd name="T5" fmla="*/ 2 h 14"/>
                <a:gd name="T6" fmla="*/ 5 w 39"/>
                <a:gd name="T7" fmla="*/ 11 h 14"/>
                <a:gd name="T8" fmla="*/ 37 w 39"/>
                <a:gd name="T9" fmla="*/ 7 h 14"/>
                <a:gd name="T10" fmla="*/ 36 w 39"/>
                <a:gd name="T11" fmla="*/ 2 h 14"/>
              </a:gdLst>
              <a:ahLst/>
              <a:cxnLst>
                <a:cxn ang="0">
                  <a:pos x="T0" y="T1"/>
                </a:cxn>
                <a:cxn ang="0">
                  <a:pos x="T2" y="T3"/>
                </a:cxn>
                <a:cxn ang="0">
                  <a:pos x="T4" y="T5"/>
                </a:cxn>
                <a:cxn ang="0">
                  <a:pos x="T6" y="T7"/>
                </a:cxn>
                <a:cxn ang="0">
                  <a:pos x="T8" y="T9"/>
                </a:cxn>
                <a:cxn ang="0">
                  <a:pos x="T10" y="T11"/>
                </a:cxn>
              </a:cxnLst>
              <a:rect l="0" t="0" r="r" b="b"/>
              <a:pathLst>
                <a:path w="39" h="14">
                  <a:moveTo>
                    <a:pt x="36" y="2"/>
                  </a:moveTo>
                  <a:cubicBezTo>
                    <a:pt x="31" y="0"/>
                    <a:pt x="27" y="1"/>
                    <a:pt x="22" y="1"/>
                  </a:cubicBezTo>
                  <a:cubicBezTo>
                    <a:pt x="17" y="2"/>
                    <a:pt x="11" y="2"/>
                    <a:pt x="6" y="2"/>
                  </a:cubicBezTo>
                  <a:cubicBezTo>
                    <a:pt x="2" y="2"/>
                    <a:pt x="0" y="10"/>
                    <a:pt x="5" y="11"/>
                  </a:cubicBezTo>
                  <a:cubicBezTo>
                    <a:pt x="15" y="12"/>
                    <a:pt x="28" y="14"/>
                    <a:pt x="37" y="7"/>
                  </a:cubicBezTo>
                  <a:cubicBezTo>
                    <a:pt x="39" y="5"/>
                    <a:pt x="38" y="3"/>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 name="Freeform 10"/>
            <p:cNvSpPr/>
            <p:nvPr/>
          </p:nvSpPr>
          <p:spPr bwMode="auto">
            <a:xfrm>
              <a:off x="3111" y="895"/>
              <a:ext cx="90" cy="34"/>
            </a:xfrm>
            <a:custGeom>
              <a:avLst/>
              <a:gdLst>
                <a:gd name="T0" fmla="*/ 34 w 38"/>
                <a:gd name="T1" fmla="*/ 3 h 14"/>
                <a:gd name="T2" fmla="*/ 4 w 38"/>
                <a:gd name="T3" fmla="*/ 4 h 14"/>
                <a:gd name="T4" fmla="*/ 4 w 38"/>
                <a:gd name="T5" fmla="*/ 11 h 14"/>
                <a:gd name="T6" fmla="*/ 34 w 38"/>
                <a:gd name="T7" fmla="*/ 11 h 14"/>
                <a:gd name="T8" fmla="*/ 34 w 38"/>
                <a:gd name="T9" fmla="*/ 3 h 14"/>
              </a:gdLst>
              <a:ahLst/>
              <a:cxnLst>
                <a:cxn ang="0">
                  <a:pos x="T0" y="T1"/>
                </a:cxn>
                <a:cxn ang="0">
                  <a:pos x="T2" y="T3"/>
                </a:cxn>
                <a:cxn ang="0">
                  <a:pos x="T4" y="T5"/>
                </a:cxn>
                <a:cxn ang="0">
                  <a:pos x="T6" y="T7"/>
                </a:cxn>
                <a:cxn ang="0">
                  <a:pos x="T8" y="T9"/>
                </a:cxn>
              </a:cxnLst>
              <a:rect l="0" t="0" r="r" b="b"/>
              <a:pathLst>
                <a:path w="38" h="14">
                  <a:moveTo>
                    <a:pt x="34" y="3"/>
                  </a:moveTo>
                  <a:cubicBezTo>
                    <a:pt x="26" y="0"/>
                    <a:pt x="14" y="3"/>
                    <a:pt x="4" y="4"/>
                  </a:cubicBezTo>
                  <a:cubicBezTo>
                    <a:pt x="0" y="4"/>
                    <a:pt x="0" y="10"/>
                    <a:pt x="4" y="11"/>
                  </a:cubicBezTo>
                  <a:cubicBezTo>
                    <a:pt x="14" y="11"/>
                    <a:pt x="26" y="14"/>
                    <a:pt x="34" y="11"/>
                  </a:cubicBezTo>
                  <a:cubicBezTo>
                    <a:pt x="38" y="10"/>
                    <a:pt x="38" y="5"/>
                    <a:pt x="3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Freeform 11"/>
            <p:cNvSpPr/>
            <p:nvPr/>
          </p:nvSpPr>
          <p:spPr bwMode="auto">
            <a:xfrm>
              <a:off x="3258" y="898"/>
              <a:ext cx="80" cy="26"/>
            </a:xfrm>
            <a:custGeom>
              <a:avLst/>
              <a:gdLst>
                <a:gd name="T0" fmla="*/ 30 w 34"/>
                <a:gd name="T1" fmla="*/ 1 h 11"/>
                <a:gd name="T2" fmla="*/ 16 w 34"/>
                <a:gd name="T3" fmla="*/ 2 h 11"/>
                <a:gd name="T4" fmla="*/ 2 w 34"/>
                <a:gd name="T5" fmla="*/ 4 h 11"/>
                <a:gd name="T6" fmla="*/ 1 w 34"/>
                <a:gd name="T7" fmla="*/ 8 h 11"/>
                <a:gd name="T8" fmla="*/ 17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1" y="2"/>
                    <a:pt x="16" y="2"/>
                  </a:cubicBezTo>
                  <a:cubicBezTo>
                    <a:pt x="11" y="2"/>
                    <a:pt x="6" y="2"/>
                    <a:pt x="2" y="4"/>
                  </a:cubicBezTo>
                  <a:cubicBezTo>
                    <a:pt x="0" y="5"/>
                    <a:pt x="0" y="7"/>
                    <a:pt x="1" y="8"/>
                  </a:cubicBezTo>
                  <a:cubicBezTo>
                    <a:pt x="6" y="11"/>
                    <a:pt x="12" y="11"/>
                    <a:pt x="17" y="11"/>
                  </a:cubicBezTo>
                  <a:cubicBezTo>
                    <a:pt x="22" y="11"/>
                    <a:pt x="28" y="11"/>
                    <a:pt x="32" y="7"/>
                  </a:cubicBezTo>
                  <a:cubicBezTo>
                    <a:pt x="34" y="5"/>
                    <a:pt x="33" y="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 name="Freeform 12"/>
            <p:cNvSpPr/>
            <p:nvPr/>
          </p:nvSpPr>
          <p:spPr bwMode="auto">
            <a:xfrm>
              <a:off x="3371" y="900"/>
              <a:ext cx="81" cy="24"/>
            </a:xfrm>
            <a:custGeom>
              <a:avLst/>
              <a:gdLst>
                <a:gd name="T0" fmla="*/ 28 w 34"/>
                <a:gd name="T1" fmla="*/ 0 h 10"/>
                <a:gd name="T2" fmla="*/ 3 w 34"/>
                <a:gd name="T3" fmla="*/ 3 h 10"/>
                <a:gd name="T4" fmla="*/ 3 w 34"/>
                <a:gd name="T5" fmla="*/ 8 h 10"/>
                <a:gd name="T6" fmla="*/ 28 w 34"/>
                <a:gd name="T7" fmla="*/ 10 h 10"/>
                <a:gd name="T8" fmla="*/ 28 w 34"/>
                <a:gd name="T9" fmla="*/ 0 h 10"/>
              </a:gdLst>
              <a:ahLst/>
              <a:cxnLst>
                <a:cxn ang="0">
                  <a:pos x="T0" y="T1"/>
                </a:cxn>
                <a:cxn ang="0">
                  <a:pos x="T2" y="T3"/>
                </a:cxn>
                <a:cxn ang="0">
                  <a:pos x="T4" y="T5"/>
                </a:cxn>
                <a:cxn ang="0">
                  <a:pos x="T6" y="T7"/>
                </a:cxn>
                <a:cxn ang="0">
                  <a:pos x="T8" y="T9"/>
                </a:cxn>
              </a:cxnLst>
              <a:rect l="0" t="0" r="r" b="b"/>
              <a:pathLst>
                <a:path w="34" h="10">
                  <a:moveTo>
                    <a:pt x="28" y="0"/>
                  </a:moveTo>
                  <a:cubicBezTo>
                    <a:pt x="20" y="0"/>
                    <a:pt x="12" y="2"/>
                    <a:pt x="3" y="3"/>
                  </a:cubicBezTo>
                  <a:cubicBezTo>
                    <a:pt x="0" y="3"/>
                    <a:pt x="0" y="7"/>
                    <a:pt x="3" y="8"/>
                  </a:cubicBezTo>
                  <a:cubicBezTo>
                    <a:pt x="12" y="9"/>
                    <a:pt x="20" y="10"/>
                    <a:pt x="28" y="10"/>
                  </a:cubicBezTo>
                  <a:cubicBezTo>
                    <a:pt x="34" y="10"/>
                    <a:pt x="34" y="1"/>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Freeform 13"/>
            <p:cNvSpPr/>
            <p:nvPr/>
          </p:nvSpPr>
          <p:spPr bwMode="auto">
            <a:xfrm>
              <a:off x="3502" y="893"/>
              <a:ext cx="83" cy="31"/>
            </a:xfrm>
            <a:custGeom>
              <a:avLst/>
              <a:gdLst>
                <a:gd name="T0" fmla="*/ 32 w 35"/>
                <a:gd name="T1" fmla="*/ 1 h 13"/>
                <a:gd name="T2" fmla="*/ 19 w 35"/>
                <a:gd name="T3" fmla="*/ 2 h 13"/>
                <a:gd name="T4" fmla="*/ 4 w 35"/>
                <a:gd name="T5" fmla="*/ 3 h 13"/>
                <a:gd name="T6" fmla="*/ 3 w 35"/>
                <a:gd name="T7" fmla="*/ 8 h 13"/>
                <a:gd name="T8" fmla="*/ 33 w 35"/>
                <a:gd name="T9" fmla="*/ 7 h 13"/>
                <a:gd name="T10" fmla="*/ 32 w 35"/>
                <a:gd name="T11" fmla="*/ 1 h 13"/>
              </a:gdLst>
              <a:ahLst/>
              <a:cxnLst>
                <a:cxn ang="0">
                  <a:pos x="T0" y="T1"/>
                </a:cxn>
                <a:cxn ang="0">
                  <a:pos x="T2" y="T3"/>
                </a:cxn>
                <a:cxn ang="0">
                  <a:pos x="T4" y="T5"/>
                </a:cxn>
                <a:cxn ang="0">
                  <a:pos x="T6" y="T7"/>
                </a:cxn>
                <a:cxn ang="0">
                  <a:pos x="T8" y="T9"/>
                </a:cxn>
                <a:cxn ang="0">
                  <a:pos x="T10" y="T11"/>
                </a:cxn>
              </a:cxnLst>
              <a:rect l="0" t="0" r="r" b="b"/>
              <a:pathLst>
                <a:path w="35" h="13">
                  <a:moveTo>
                    <a:pt x="32" y="1"/>
                  </a:moveTo>
                  <a:cubicBezTo>
                    <a:pt x="28" y="0"/>
                    <a:pt x="23" y="2"/>
                    <a:pt x="19" y="2"/>
                  </a:cubicBezTo>
                  <a:cubicBezTo>
                    <a:pt x="14" y="3"/>
                    <a:pt x="9" y="3"/>
                    <a:pt x="4" y="3"/>
                  </a:cubicBezTo>
                  <a:cubicBezTo>
                    <a:pt x="1" y="3"/>
                    <a:pt x="0" y="8"/>
                    <a:pt x="3" y="8"/>
                  </a:cubicBezTo>
                  <a:cubicBezTo>
                    <a:pt x="12" y="10"/>
                    <a:pt x="26" y="13"/>
                    <a:pt x="33" y="7"/>
                  </a:cubicBezTo>
                  <a:cubicBezTo>
                    <a:pt x="35" y="5"/>
                    <a:pt x="34" y="2"/>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 name="Freeform 14"/>
            <p:cNvSpPr/>
            <p:nvPr/>
          </p:nvSpPr>
          <p:spPr bwMode="auto">
            <a:xfrm>
              <a:off x="3637" y="895"/>
              <a:ext cx="92" cy="36"/>
            </a:xfrm>
            <a:custGeom>
              <a:avLst/>
              <a:gdLst>
                <a:gd name="T0" fmla="*/ 32 w 39"/>
                <a:gd name="T1" fmla="*/ 0 h 15"/>
                <a:gd name="T2" fmla="*/ 5 w 39"/>
                <a:gd name="T3" fmla="*/ 2 h 15"/>
                <a:gd name="T4" fmla="*/ 3 w 39"/>
                <a:gd name="T5" fmla="*/ 7 h 15"/>
                <a:gd name="T6" fmla="*/ 35 w 39"/>
                <a:gd name="T7" fmla="*/ 7 h 15"/>
                <a:gd name="T8" fmla="*/ 32 w 39"/>
                <a:gd name="T9" fmla="*/ 0 h 15"/>
              </a:gdLst>
              <a:ahLst/>
              <a:cxnLst>
                <a:cxn ang="0">
                  <a:pos x="T0" y="T1"/>
                </a:cxn>
                <a:cxn ang="0">
                  <a:pos x="T2" y="T3"/>
                </a:cxn>
                <a:cxn ang="0">
                  <a:pos x="T4" y="T5"/>
                </a:cxn>
                <a:cxn ang="0">
                  <a:pos x="T6" y="T7"/>
                </a:cxn>
                <a:cxn ang="0">
                  <a:pos x="T8" y="T9"/>
                </a:cxn>
              </a:cxnLst>
              <a:rect l="0" t="0" r="r" b="b"/>
              <a:pathLst>
                <a:path w="39" h="15">
                  <a:moveTo>
                    <a:pt x="32" y="0"/>
                  </a:moveTo>
                  <a:cubicBezTo>
                    <a:pt x="23" y="2"/>
                    <a:pt x="14" y="4"/>
                    <a:pt x="5" y="2"/>
                  </a:cubicBezTo>
                  <a:cubicBezTo>
                    <a:pt x="2" y="1"/>
                    <a:pt x="0" y="5"/>
                    <a:pt x="3" y="7"/>
                  </a:cubicBezTo>
                  <a:cubicBezTo>
                    <a:pt x="13" y="12"/>
                    <a:pt x="26" y="15"/>
                    <a:pt x="35" y="7"/>
                  </a:cubicBezTo>
                  <a:cubicBezTo>
                    <a:pt x="39" y="5"/>
                    <a:pt x="37" y="0"/>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Freeform 15"/>
            <p:cNvSpPr/>
            <p:nvPr/>
          </p:nvSpPr>
          <p:spPr bwMode="auto">
            <a:xfrm>
              <a:off x="3779" y="888"/>
              <a:ext cx="94" cy="31"/>
            </a:xfrm>
            <a:custGeom>
              <a:avLst/>
              <a:gdLst>
                <a:gd name="T0" fmla="*/ 34 w 40"/>
                <a:gd name="T1" fmla="*/ 1 h 13"/>
                <a:gd name="T2" fmla="*/ 19 w 40"/>
                <a:gd name="T3" fmla="*/ 1 h 13"/>
                <a:gd name="T4" fmla="*/ 5 w 40"/>
                <a:gd name="T5" fmla="*/ 1 h 13"/>
                <a:gd name="T6" fmla="*/ 4 w 40"/>
                <a:gd name="T7" fmla="*/ 7 h 13"/>
                <a:gd name="T8" fmla="*/ 35 w 40"/>
                <a:gd name="T9" fmla="*/ 10 h 13"/>
                <a:gd name="T10" fmla="*/ 34 w 40"/>
                <a:gd name="T11" fmla="*/ 1 h 13"/>
              </a:gdLst>
              <a:ahLst/>
              <a:cxnLst>
                <a:cxn ang="0">
                  <a:pos x="T0" y="T1"/>
                </a:cxn>
                <a:cxn ang="0">
                  <a:pos x="T2" y="T3"/>
                </a:cxn>
                <a:cxn ang="0">
                  <a:pos x="T4" y="T5"/>
                </a:cxn>
                <a:cxn ang="0">
                  <a:pos x="T6" y="T7"/>
                </a:cxn>
                <a:cxn ang="0">
                  <a:pos x="T8" y="T9"/>
                </a:cxn>
                <a:cxn ang="0">
                  <a:pos x="T10" y="T11"/>
                </a:cxn>
              </a:cxnLst>
              <a:rect l="0" t="0" r="r" b="b"/>
              <a:pathLst>
                <a:path w="40" h="13">
                  <a:moveTo>
                    <a:pt x="34" y="1"/>
                  </a:moveTo>
                  <a:cubicBezTo>
                    <a:pt x="29" y="1"/>
                    <a:pt x="24" y="1"/>
                    <a:pt x="19" y="1"/>
                  </a:cubicBezTo>
                  <a:cubicBezTo>
                    <a:pt x="14" y="1"/>
                    <a:pt x="10" y="1"/>
                    <a:pt x="5" y="1"/>
                  </a:cubicBezTo>
                  <a:cubicBezTo>
                    <a:pt x="1" y="0"/>
                    <a:pt x="0" y="6"/>
                    <a:pt x="4" y="7"/>
                  </a:cubicBezTo>
                  <a:cubicBezTo>
                    <a:pt x="13" y="10"/>
                    <a:pt x="26" y="13"/>
                    <a:pt x="35" y="10"/>
                  </a:cubicBezTo>
                  <a:cubicBezTo>
                    <a:pt x="40" y="8"/>
                    <a:pt x="39" y="2"/>
                    <a:pt x="3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 name="Freeform 16"/>
            <p:cNvSpPr/>
            <p:nvPr/>
          </p:nvSpPr>
          <p:spPr bwMode="auto">
            <a:xfrm>
              <a:off x="3918" y="886"/>
              <a:ext cx="95" cy="31"/>
            </a:xfrm>
            <a:custGeom>
              <a:avLst/>
              <a:gdLst>
                <a:gd name="T0" fmla="*/ 36 w 40"/>
                <a:gd name="T1" fmla="*/ 3 h 13"/>
                <a:gd name="T2" fmla="*/ 4 w 40"/>
                <a:gd name="T3" fmla="*/ 4 h 13"/>
                <a:gd name="T4" fmla="*/ 4 w 40"/>
                <a:gd name="T5" fmla="*/ 10 h 13"/>
                <a:gd name="T6" fmla="*/ 36 w 40"/>
                <a:gd name="T7" fmla="*/ 11 h 13"/>
                <a:gd name="T8" fmla="*/ 36 w 40"/>
                <a:gd name="T9" fmla="*/ 3 h 13"/>
              </a:gdLst>
              <a:ahLst/>
              <a:cxnLst>
                <a:cxn ang="0">
                  <a:pos x="T0" y="T1"/>
                </a:cxn>
                <a:cxn ang="0">
                  <a:pos x="T2" y="T3"/>
                </a:cxn>
                <a:cxn ang="0">
                  <a:pos x="T4" y="T5"/>
                </a:cxn>
                <a:cxn ang="0">
                  <a:pos x="T6" y="T7"/>
                </a:cxn>
                <a:cxn ang="0">
                  <a:pos x="T8" y="T9"/>
                </a:cxn>
              </a:cxnLst>
              <a:rect l="0" t="0" r="r" b="b"/>
              <a:pathLst>
                <a:path w="40" h="13">
                  <a:moveTo>
                    <a:pt x="36" y="3"/>
                  </a:moveTo>
                  <a:cubicBezTo>
                    <a:pt x="26" y="0"/>
                    <a:pt x="14" y="2"/>
                    <a:pt x="4" y="4"/>
                  </a:cubicBezTo>
                  <a:cubicBezTo>
                    <a:pt x="0" y="4"/>
                    <a:pt x="0" y="9"/>
                    <a:pt x="4" y="10"/>
                  </a:cubicBezTo>
                  <a:cubicBezTo>
                    <a:pt x="14" y="11"/>
                    <a:pt x="26" y="13"/>
                    <a:pt x="36" y="11"/>
                  </a:cubicBezTo>
                  <a:cubicBezTo>
                    <a:pt x="40" y="10"/>
                    <a:pt x="40" y="4"/>
                    <a:pt x="3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 name="Freeform 17"/>
            <p:cNvSpPr/>
            <p:nvPr/>
          </p:nvSpPr>
          <p:spPr bwMode="auto">
            <a:xfrm>
              <a:off x="4065" y="888"/>
              <a:ext cx="90" cy="26"/>
            </a:xfrm>
            <a:custGeom>
              <a:avLst/>
              <a:gdLst>
                <a:gd name="T0" fmla="*/ 34 w 38"/>
                <a:gd name="T1" fmla="*/ 2 h 11"/>
                <a:gd name="T2" fmla="*/ 20 w 38"/>
                <a:gd name="T3" fmla="*/ 1 h 11"/>
                <a:gd name="T4" fmla="*/ 4 w 38"/>
                <a:gd name="T5" fmla="*/ 2 h 11"/>
                <a:gd name="T6" fmla="*/ 4 w 38"/>
                <a:gd name="T7" fmla="*/ 9 h 11"/>
                <a:gd name="T8" fmla="*/ 20 w 38"/>
                <a:gd name="T9" fmla="*/ 10 h 11"/>
                <a:gd name="T10" fmla="*/ 34 w 38"/>
                <a:gd name="T11" fmla="*/ 10 h 11"/>
                <a:gd name="T12" fmla="*/ 34 w 38"/>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8" h="11">
                  <a:moveTo>
                    <a:pt x="34" y="2"/>
                  </a:moveTo>
                  <a:cubicBezTo>
                    <a:pt x="30" y="0"/>
                    <a:pt x="24" y="1"/>
                    <a:pt x="20" y="1"/>
                  </a:cubicBezTo>
                  <a:cubicBezTo>
                    <a:pt x="15" y="2"/>
                    <a:pt x="9" y="2"/>
                    <a:pt x="4" y="2"/>
                  </a:cubicBezTo>
                  <a:cubicBezTo>
                    <a:pt x="0" y="3"/>
                    <a:pt x="0" y="9"/>
                    <a:pt x="4" y="9"/>
                  </a:cubicBezTo>
                  <a:cubicBezTo>
                    <a:pt x="9" y="9"/>
                    <a:pt x="15" y="10"/>
                    <a:pt x="20" y="10"/>
                  </a:cubicBezTo>
                  <a:cubicBezTo>
                    <a:pt x="24" y="10"/>
                    <a:pt x="30" y="11"/>
                    <a:pt x="34" y="10"/>
                  </a:cubicBezTo>
                  <a:cubicBezTo>
                    <a:pt x="38" y="8"/>
                    <a:pt x="38" y="3"/>
                    <a:pt x="3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 name="Freeform 18"/>
            <p:cNvSpPr/>
            <p:nvPr/>
          </p:nvSpPr>
          <p:spPr bwMode="auto">
            <a:xfrm>
              <a:off x="4203" y="888"/>
              <a:ext cx="71" cy="31"/>
            </a:xfrm>
            <a:custGeom>
              <a:avLst/>
              <a:gdLst>
                <a:gd name="T0" fmla="*/ 27 w 30"/>
                <a:gd name="T1" fmla="*/ 3 h 13"/>
                <a:gd name="T2" fmla="*/ 17 w 30"/>
                <a:gd name="T3" fmla="*/ 2 h 13"/>
                <a:gd name="T4" fmla="*/ 5 w 30"/>
                <a:gd name="T5" fmla="*/ 1 h 13"/>
                <a:gd name="T6" fmla="*/ 3 w 30"/>
                <a:gd name="T7" fmla="*/ 7 h 13"/>
                <a:gd name="T8" fmla="*/ 28 w 30"/>
                <a:gd name="T9" fmla="*/ 8 h 13"/>
                <a:gd name="T10" fmla="*/ 27 w 30"/>
                <a:gd name="T11" fmla="*/ 3 h 13"/>
              </a:gdLst>
              <a:ahLst/>
              <a:cxnLst>
                <a:cxn ang="0">
                  <a:pos x="T0" y="T1"/>
                </a:cxn>
                <a:cxn ang="0">
                  <a:pos x="T2" y="T3"/>
                </a:cxn>
                <a:cxn ang="0">
                  <a:pos x="T4" y="T5"/>
                </a:cxn>
                <a:cxn ang="0">
                  <a:pos x="T6" y="T7"/>
                </a:cxn>
                <a:cxn ang="0">
                  <a:pos x="T8" y="T9"/>
                </a:cxn>
                <a:cxn ang="0">
                  <a:pos x="T10" y="T11"/>
                </a:cxn>
              </a:cxnLst>
              <a:rect l="0" t="0" r="r" b="b"/>
              <a:pathLst>
                <a:path w="30" h="13">
                  <a:moveTo>
                    <a:pt x="27" y="3"/>
                  </a:moveTo>
                  <a:cubicBezTo>
                    <a:pt x="24" y="2"/>
                    <a:pt x="20" y="2"/>
                    <a:pt x="17" y="2"/>
                  </a:cubicBezTo>
                  <a:cubicBezTo>
                    <a:pt x="13" y="2"/>
                    <a:pt x="9" y="2"/>
                    <a:pt x="5" y="1"/>
                  </a:cubicBezTo>
                  <a:cubicBezTo>
                    <a:pt x="1" y="0"/>
                    <a:pt x="0" y="5"/>
                    <a:pt x="3" y="7"/>
                  </a:cubicBezTo>
                  <a:cubicBezTo>
                    <a:pt x="10" y="9"/>
                    <a:pt x="21" y="13"/>
                    <a:pt x="28" y="8"/>
                  </a:cubicBezTo>
                  <a:cubicBezTo>
                    <a:pt x="30" y="7"/>
                    <a:pt x="30" y="3"/>
                    <a:pt x="2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Freeform 19"/>
            <p:cNvSpPr/>
            <p:nvPr/>
          </p:nvSpPr>
          <p:spPr bwMode="auto">
            <a:xfrm>
              <a:off x="4316" y="879"/>
              <a:ext cx="85" cy="26"/>
            </a:xfrm>
            <a:custGeom>
              <a:avLst/>
              <a:gdLst>
                <a:gd name="T0" fmla="*/ 32 w 36"/>
                <a:gd name="T1" fmla="*/ 2 h 11"/>
                <a:gd name="T2" fmla="*/ 19 w 36"/>
                <a:gd name="T3" fmla="*/ 2 h 11"/>
                <a:gd name="T4" fmla="*/ 4 w 36"/>
                <a:gd name="T5" fmla="*/ 5 h 11"/>
                <a:gd name="T6" fmla="*/ 5 w 36"/>
                <a:gd name="T7" fmla="*/ 11 h 11"/>
                <a:gd name="T8" fmla="*/ 20 w 36"/>
                <a:gd name="T9" fmla="*/ 11 h 11"/>
                <a:gd name="T10" fmla="*/ 33 w 36"/>
                <a:gd name="T11" fmla="*/ 8 h 11"/>
                <a:gd name="T12" fmla="*/ 32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2" y="2"/>
                  </a:moveTo>
                  <a:cubicBezTo>
                    <a:pt x="28" y="0"/>
                    <a:pt x="24" y="1"/>
                    <a:pt x="19" y="2"/>
                  </a:cubicBezTo>
                  <a:cubicBezTo>
                    <a:pt x="14" y="3"/>
                    <a:pt x="9" y="4"/>
                    <a:pt x="4" y="5"/>
                  </a:cubicBezTo>
                  <a:cubicBezTo>
                    <a:pt x="0" y="5"/>
                    <a:pt x="1" y="11"/>
                    <a:pt x="5" y="11"/>
                  </a:cubicBezTo>
                  <a:cubicBezTo>
                    <a:pt x="10" y="11"/>
                    <a:pt x="15" y="11"/>
                    <a:pt x="20" y="11"/>
                  </a:cubicBezTo>
                  <a:cubicBezTo>
                    <a:pt x="25" y="10"/>
                    <a:pt x="30" y="11"/>
                    <a:pt x="33" y="8"/>
                  </a:cubicBezTo>
                  <a:cubicBezTo>
                    <a:pt x="36" y="6"/>
                    <a:pt x="35" y="3"/>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Freeform 20"/>
            <p:cNvSpPr/>
            <p:nvPr/>
          </p:nvSpPr>
          <p:spPr bwMode="auto">
            <a:xfrm>
              <a:off x="4458" y="879"/>
              <a:ext cx="78" cy="31"/>
            </a:xfrm>
            <a:custGeom>
              <a:avLst/>
              <a:gdLst>
                <a:gd name="T0" fmla="*/ 32 w 33"/>
                <a:gd name="T1" fmla="*/ 6 h 13"/>
                <a:gd name="T2" fmla="*/ 4 w 33"/>
                <a:gd name="T3" fmla="*/ 6 h 13"/>
                <a:gd name="T4" fmla="*/ 6 w 33"/>
                <a:gd name="T5" fmla="*/ 12 h 13"/>
                <a:gd name="T6" fmla="*/ 20 w 33"/>
                <a:gd name="T7" fmla="*/ 11 h 13"/>
                <a:gd name="T8" fmla="*/ 31 w 33"/>
                <a:gd name="T9" fmla="*/ 10 h 13"/>
                <a:gd name="T10" fmla="*/ 32 w 33"/>
                <a:gd name="T11" fmla="*/ 6 h 13"/>
              </a:gdLst>
              <a:ahLst/>
              <a:cxnLst>
                <a:cxn ang="0">
                  <a:pos x="T0" y="T1"/>
                </a:cxn>
                <a:cxn ang="0">
                  <a:pos x="T2" y="T3"/>
                </a:cxn>
                <a:cxn ang="0">
                  <a:pos x="T4" y="T5"/>
                </a:cxn>
                <a:cxn ang="0">
                  <a:pos x="T6" y="T7"/>
                </a:cxn>
                <a:cxn ang="0">
                  <a:pos x="T8" y="T9"/>
                </a:cxn>
                <a:cxn ang="0">
                  <a:pos x="T10" y="T11"/>
                </a:cxn>
              </a:cxnLst>
              <a:rect l="0" t="0" r="r" b="b"/>
              <a:pathLst>
                <a:path w="33" h="13">
                  <a:moveTo>
                    <a:pt x="32" y="6"/>
                  </a:moveTo>
                  <a:cubicBezTo>
                    <a:pt x="25" y="0"/>
                    <a:pt x="11" y="3"/>
                    <a:pt x="4" y="6"/>
                  </a:cubicBezTo>
                  <a:cubicBezTo>
                    <a:pt x="0" y="7"/>
                    <a:pt x="2" y="13"/>
                    <a:pt x="6" y="12"/>
                  </a:cubicBezTo>
                  <a:cubicBezTo>
                    <a:pt x="10" y="11"/>
                    <a:pt x="15" y="11"/>
                    <a:pt x="20" y="11"/>
                  </a:cubicBezTo>
                  <a:cubicBezTo>
                    <a:pt x="24" y="11"/>
                    <a:pt x="27" y="12"/>
                    <a:pt x="31" y="10"/>
                  </a:cubicBezTo>
                  <a:cubicBezTo>
                    <a:pt x="33" y="9"/>
                    <a:pt x="33" y="7"/>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 name="Freeform 21"/>
            <p:cNvSpPr/>
            <p:nvPr/>
          </p:nvSpPr>
          <p:spPr bwMode="auto">
            <a:xfrm>
              <a:off x="4588" y="879"/>
              <a:ext cx="81" cy="26"/>
            </a:xfrm>
            <a:custGeom>
              <a:avLst/>
              <a:gdLst>
                <a:gd name="T0" fmla="*/ 32 w 34"/>
                <a:gd name="T1" fmla="*/ 3 h 11"/>
                <a:gd name="T2" fmla="*/ 19 w 34"/>
                <a:gd name="T3" fmla="*/ 1 h 11"/>
                <a:gd name="T4" fmla="*/ 3 w 34"/>
                <a:gd name="T5" fmla="*/ 2 h 11"/>
                <a:gd name="T6" fmla="*/ 3 w 34"/>
                <a:gd name="T7" fmla="*/ 8 h 11"/>
                <a:gd name="T8" fmla="*/ 19 w 34"/>
                <a:gd name="T9" fmla="*/ 10 h 11"/>
                <a:gd name="T10" fmla="*/ 32 w 34"/>
                <a:gd name="T11" fmla="*/ 7 h 11"/>
                <a:gd name="T12" fmla="*/ 32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2" y="3"/>
                  </a:moveTo>
                  <a:cubicBezTo>
                    <a:pt x="28" y="0"/>
                    <a:pt x="24" y="1"/>
                    <a:pt x="19" y="1"/>
                  </a:cubicBezTo>
                  <a:cubicBezTo>
                    <a:pt x="13" y="1"/>
                    <a:pt x="8" y="2"/>
                    <a:pt x="3" y="2"/>
                  </a:cubicBezTo>
                  <a:cubicBezTo>
                    <a:pt x="0" y="3"/>
                    <a:pt x="0" y="8"/>
                    <a:pt x="3" y="8"/>
                  </a:cubicBezTo>
                  <a:cubicBezTo>
                    <a:pt x="8" y="9"/>
                    <a:pt x="13" y="9"/>
                    <a:pt x="19" y="10"/>
                  </a:cubicBezTo>
                  <a:cubicBezTo>
                    <a:pt x="24" y="10"/>
                    <a:pt x="28" y="11"/>
                    <a:pt x="32" y="7"/>
                  </a:cubicBezTo>
                  <a:cubicBezTo>
                    <a:pt x="34" y="6"/>
                    <a:pt x="34" y="4"/>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 name="Freeform 22"/>
            <p:cNvSpPr/>
            <p:nvPr/>
          </p:nvSpPr>
          <p:spPr bwMode="auto">
            <a:xfrm>
              <a:off x="4721" y="869"/>
              <a:ext cx="90" cy="36"/>
            </a:xfrm>
            <a:custGeom>
              <a:avLst/>
              <a:gdLst>
                <a:gd name="T0" fmla="*/ 32 w 38"/>
                <a:gd name="T1" fmla="*/ 1 h 15"/>
                <a:gd name="T2" fmla="*/ 19 w 38"/>
                <a:gd name="T3" fmla="*/ 3 h 15"/>
                <a:gd name="T4" fmla="*/ 6 w 38"/>
                <a:gd name="T5" fmla="*/ 2 h 15"/>
                <a:gd name="T6" fmla="*/ 4 w 38"/>
                <a:gd name="T7" fmla="*/ 8 h 15"/>
                <a:gd name="T8" fmla="*/ 35 w 38"/>
                <a:gd name="T9" fmla="*/ 8 h 15"/>
                <a:gd name="T10" fmla="*/ 32 w 38"/>
                <a:gd name="T11" fmla="*/ 1 h 15"/>
              </a:gdLst>
              <a:ahLst/>
              <a:cxnLst>
                <a:cxn ang="0">
                  <a:pos x="T0" y="T1"/>
                </a:cxn>
                <a:cxn ang="0">
                  <a:pos x="T2" y="T3"/>
                </a:cxn>
                <a:cxn ang="0">
                  <a:pos x="T4" y="T5"/>
                </a:cxn>
                <a:cxn ang="0">
                  <a:pos x="T6" y="T7"/>
                </a:cxn>
                <a:cxn ang="0">
                  <a:pos x="T8" y="T9"/>
                </a:cxn>
                <a:cxn ang="0">
                  <a:pos x="T10" y="T11"/>
                </a:cxn>
              </a:cxnLst>
              <a:rect l="0" t="0" r="r" b="b"/>
              <a:pathLst>
                <a:path w="38" h="15">
                  <a:moveTo>
                    <a:pt x="32" y="1"/>
                  </a:moveTo>
                  <a:cubicBezTo>
                    <a:pt x="28" y="0"/>
                    <a:pt x="24" y="2"/>
                    <a:pt x="19" y="3"/>
                  </a:cubicBezTo>
                  <a:cubicBezTo>
                    <a:pt x="15" y="3"/>
                    <a:pt x="10" y="3"/>
                    <a:pt x="6" y="2"/>
                  </a:cubicBezTo>
                  <a:cubicBezTo>
                    <a:pt x="3" y="2"/>
                    <a:pt x="0" y="6"/>
                    <a:pt x="4" y="8"/>
                  </a:cubicBezTo>
                  <a:cubicBezTo>
                    <a:pt x="12" y="12"/>
                    <a:pt x="27" y="15"/>
                    <a:pt x="35" y="8"/>
                  </a:cubicBezTo>
                  <a:cubicBezTo>
                    <a:pt x="38" y="5"/>
                    <a:pt x="35" y="1"/>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Freeform 23"/>
            <p:cNvSpPr/>
            <p:nvPr/>
          </p:nvSpPr>
          <p:spPr bwMode="auto">
            <a:xfrm>
              <a:off x="5000" y="664"/>
              <a:ext cx="79" cy="22"/>
            </a:xfrm>
            <a:custGeom>
              <a:avLst/>
              <a:gdLst>
                <a:gd name="T0" fmla="*/ 30 w 33"/>
                <a:gd name="T1" fmla="*/ 1 h 9"/>
                <a:gd name="T2" fmla="*/ 17 w 33"/>
                <a:gd name="T3" fmla="*/ 1 h 9"/>
                <a:gd name="T4" fmla="*/ 2 w 33"/>
                <a:gd name="T5" fmla="*/ 4 h 9"/>
                <a:gd name="T6" fmla="*/ 3 w 33"/>
                <a:gd name="T7" fmla="*/ 9 h 9"/>
                <a:gd name="T8" fmla="*/ 18 w 33"/>
                <a:gd name="T9" fmla="*/ 9 h 9"/>
                <a:gd name="T10" fmla="*/ 31 w 33"/>
                <a:gd name="T11" fmla="*/ 6 h 9"/>
                <a:gd name="T12" fmla="*/ 30 w 33"/>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3" h="9">
                  <a:moveTo>
                    <a:pt x="30" y="1"/>
                  </a:moveTo>
                  <a:cubicBezTo>
                    <a:pt x="26" y="0"/>
                    <a:pt x="22" y="1"/>
                    <a:pt x="17" y="1"/>
                  </a:cubicBezTo>
                  <a:cubicBezTo>
                    <a:pt x="12" y="2"/>
                    <a:pt x="7" y="3"/>
                    <a:pt x="2" y="4"/>
                  </a:cubicBezTo>
                  <a:cubicBezTo>
                    <a:pt x="0" y="5"/>
                    <a:pt x="0" y="9"/>
                    <a:pt x="3" y="9"/>
                  </a:cubicBezTo>
                  <a:cubicBezTo>
                    <a:pt x="8" y="9"/>
                    <a:pt x="13" y="9"/>
                    <a:pt x="18" y="9"/>
                  </a:cubicBezTo>
                  <a:cubicBezTo>
                    <a:pt x="23" y="9"/>
                    <a:pt x="27" y="9"/>
                    <a:pt x="31" y="6"/>
                  </a:cubicBezTo>
                  <a:cubicBezTo>
                    <a:pt x="33" y="5"/>
                    <a:pt x="33" y="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 name="Freeform 24"/>
            <p:cNvSpPr/>
            <p:nvPr/>
          </p:nvSpPr>
          <p:spPr bwMode="auto">
            <a:xfrm>
              <a:off x="5124" y="645"/>
              <a:ext cx="75" cy="26"/>
            </a:xfrm>
            <a:custGeom>
              <a:avLst/>
              <a:gdLst>
                <a:gd name="T0" fmla="*/ 30 w 32"/>
                <a:gd name="T1" fmla="*/ 2 h 11"/>
                <a:gd name="T2" fmla="*/ 18 w 32"/>
                <a:gd name="T3" fmla="*/ 2 h 11"/>
                <a:gd name="T4" fmla="*/ 4 w 32"/>
                <a:gd name="T5" fmla="*/ 5 h 11"/>
                <a:gd name="T6" fmla="*/ 4 w 32"/>
                <a:gd name="T7" fmla="*/ 11 h 11"/>
                <a:gd name="T8" fmla="*/ 19 w 32"/>
                <a:gd name="T9" fmla="*/ 10 h 11"/>
                <a:gd name="T10" fmla="*/ 31 w 32"/>
                <a:gd name="T11" fmla="*/ 7 h 11"/>
                <a:gd name="T12" fmla="*/ 30 w 32"/>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2" h="11">
                  <a:moveTo>
                    <a:pt x="30" y="2"/>
                  </a:moveTo>
                  <a:cubicBezTo>
                    <a:pt x="26" y="0"/>
                    <a:pt x="22" y="2"/>
                    <a:pt x="18" y="2"/>
                  </a:cubicBezTo>
                  <a:cubicBezTo>
                    <a:pt x="13" y="3"/>
                    <a:pt x="8" y="4"/>
                    <a:pt x="4" y="5"/>
                  </a:cubicBezTo>
                  <a:cubicBezTo>
                    <a:pt x="0" y="6"/>
                    <a:pt x="1" y="10"/>
                    <a:pt x="4" y="11"/>
                  </a:cubicBezTo>
                  <a:cubicBezTo>
                    <a:pt x="9" y="11"/>
                    <a:pt x="14" y="10"/>
                    <a:pt x="19" y="10"/>
                  </a:cubicBezTo>
                  <a:cubicBezTo>
                    <a:pt x="23" y="10"/>
                    <a:pt x="28" y="10"/>
                    <a:pt x="31" y="7"/>
                  </a:cubicBezTo>
                  <a:cubicBezTo>
                    <a:pt x="32" y="6"/>
                    <a:pt x="32" y="3"/>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Freeform 25"/>
            <p:cNvSpPr/>
            <p:nvPr/>
          </p:nvSpPr>
          <p:spPr bwMode="auto">
            <a:xfrm>
              <a:off x="5240" y="628"/>
              <a:ext cx="99" cy="27"/>
            </a:xfrm>
            <a:custGeom>
              <a:avLst/>
              <a:gdLst>
                <a:gd name="T0" fmla="*/ 39 w 42"/>
                <a:gd name="T1" fmla="*/ 1 h 11"/>
                <a:gd name="T2" fmla="*/ 22 w 42"/>
                <a:gd name="T3" fmla="*/ 2 h 11"/>
                <a:gd name="T4" fmla="*/ 3 w 42"/>
                <a:gd name="T5" fmla="*/ 5 h 11"/>
                <a:gd name="T6" fmla="*/ 4 w 42"/>
                <a:gd name="T7" fmla="*/ 11 h 11"/>
                <a:gd name="T8" fmla="*/ 24 w 42"/>
                <a:gd name="T9" fmla="*/ 10 h 11"/>
                <a:gd name="T10" fmla="*/ 40 w 42"/>
                <a:gd name="T11" fmla="*/ 7 h 11"/>
                <a:gd name="T12" fmla="*/ 39 w 42"/>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42" h="11">
                  <a:moveTo>
                    <a:pt x="39" y="1"/>
                  </a:moveTo>
                  <a:cubicBezTo>
                    <a:pt x="33" y="0"/>
                    <a:pt x="28" y="1"/>
                    <a:pt x="22" y="2"/>
                  </a:cubicBezTo>
                  <a:cubicBezTo>
                    <a:pt x="16" y="3"/>
                    <a:pt x="10" y="4"/>
                    <a:pt x="3" y="5"/>
                  </a:cubicBezTo>
                  <a:cubicBezTo>
                    <a:pt x="0" y="6"/>
                    <a:pt x="1" y="11"/>
                    <a:pt x="4" y="11"/>
                  </a:cubicBezTo>
                  <a:cubicBezTo>
                    <a:pt x="11" y="11"/>
                    <a:pt x="17" y="10"/>
                    <a:pt x="24" y="10"/>
                  </a:cubicBezTo>
                  <a:cubicBezTo>
                    <a:pt x="29" y="10"/>
                    <a:pt x="34" y="10"/>
                    <a:pt x="40" y="7"/>
                  </a:cubicBezTo>
                  <a:cubicBezTo>
                    <a:pt x="42" y="6"/>
                    <a:pt x="42" y="2"/>
                    <a:pt x="3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Freeform 26"/>
            <p:cNvSpPr/>
            <p:nvPr/>
          </p:nvSpPr>
          <p:spPr bwMode="auto">
            <a:xfrm>
              <a:off x="2547" y="285"/>
              <a:ext cx="67" cy="24"/>
            </a:xfrm>
            <a:custGeom>
              <a:avLst/>
              <a:gdLst>
                <a:gd name="T0" fmla="*/ 27 w 28"/>
                <a:gd name="T1" fmla="*/ 3 h 10"/>
                <a:gd name="T2" fmla="*/ 17 w 28"/>
                <a:gd name="T3" fmla="*/ 1 h 10"/>
                <a:gd name="T4" fmla="*/ 4 w 28"/>
                <a:gd name="T5" fmla="*/ 2 h 10"/>
                <a:gd name="T6" fmla="*/ 4 w 28"/>
                <a:gd name="T7" fmla="*/ 8 h 10"/>
                <a:gd name="T8" fmla="*/ 17 w 28"/>
                <a:gd name="T9" fmla="*/ 9 h 10"/>
                <a:gd name="T10" fmla="*/ 27 w 28"/>
                <a:gd name="T11" fmla="*/ 7 h 10"/>
                <a:gd name="T12" fmla="*/ 27 w 28"/>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7" y="3"/>
                  </a:moveTo>
                  <a:cubicBezTo>
                    <a:pt x="24" y="0"/>
                    <a:pt x="20" y="1"/>
                    <a:pt x="17" y="1"/>
                  </a:cubicBezTo>
                  <a:cubicBezTo>
                    <a:pt x="13" y="1"/>
                    <a:pt x="9" y="1"/>
                    <a:pt x="4" y="2"/>
                  </a:cubicBezTo>
                  <a:cubicBezTo>
                    <a:pt x="0" y="2"/>
                    <a:pt x="0" y="8"/>
                    <a:pt x="4" y="8"/>
                  </a:cubicBezTo>
                  <a:cubicBezTo>
                    <a:pt x="9" y="9"/>
                    <a:pt x="13" y="9"/>
                    <a:pt x="17" y="9"/>
                  </a:cubicBezTo>
                  <a:cubicBezTo>
                    <a:pt x="20" y="9"/>
                    <a:pt x="24" y="10"/>
                    <a:pt x="27" y="7"/>
                  </a:cubicBezTo>
                  <a:cubicBezTo>
                    <a:pt x="28" y="6"/>
                    <a:pt x="28" y="4"/>
                    <a:pt x="2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 name="Freeform 27"/>
            <p:cNvSpPr/>
            <p:nvPr/>
          </p:nvSpPr>
          <p:spPr bwMode="auto">
            <a:xfrm>
              <a:off x="2663" y="290"/>
              <a:ext cx="79" cy="24"/>
            </a:xfrm>
            <a:custGeom>
              <a:avLst/>
              <a:gdLst>
                <a:gd name="T0" fmla="*/ 31 w 33"/>
                <a:gd name="T1" fmla="*/ 2 h 10"/>
                <a:gd name="T2" fmla="*/ 19 w 33"/>
                <a:gd name="T3" fmla="*/ 1 h 10"/>
                <a:gd name="T4" fmla="*/ 4 w 33"/>
                <a:gd name="T5" fmla="*/ 2 h 10"/>
                <a:gd name="T6" fmla="*/ 4 w 33"/>
                <a:gd name="T7" fmla="*/ 9 h 10"/>
                <a:gd name="T8" fmla="*/ 19 w 33"/>
                <a:gd name="T9" fmla="*/ 10 h 10"/>
                <a:gd name="T10" fmla="*/ 31 w 33"/>
                <a:gd name="T11" fmla="*/ 8 h 10"/>
                <a:gd name="T12" fmla="*/ 31 w 33"/>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31" y="2"/>
                  </a:moveTo>
                  <a:cubicBezTo>
                    <a:pt x="27" y="0"/>
                    <a:pt x="23" y="1"/>
                    <a:pt x="19" y="1"/>
                  </a:cubicBezTo>
                  <a:cubicBezTo>
                    <a:pt x="14" y="1"/>
                    <a:pt x="9" y="1"/>
                    <a:pt x="4" y="2"/>
                  </a:cubicBezTo>
                  <a:cubicBezTo>
                    <a:pt x="0" y="2"/>
                    <a:pt x="0" y="8"/>
                    <a:pt x="4" y="9"/>
                  </a:cubicBezTo>
                  <a:cubicBezTo>
                    <a:pt x="9" y="9"/>
                    <a:pt x="14" y="9"/>
                    <a:pt x="19" y="10"/>
                  </a:cubicBezTo>
                  <a:cubicBezTo>
                    <a:pt x="23" y="10"/>
                    <a:pt x="27" y="10"/>
                    <a:pt x="31" y="8"/>
                  </a:cubicBezTo>
                  <a:cubicBezTo>
                    <a:pt x="33" y="7"/>
                    <a:pt x="33" y="3"/>
                    <a:pt x="3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 name="Freeform 28"/>
            <p:cNvSpPr/>
            <p:nvPr/>
          </p:nvSpPr>
          <p:spPr bwMode="auto">
            <a:xfrm>
              <a:off x="2784" y="290"/>
              <a:ext cx="83" cy="28"/>
            </a:xfrm>
            <a:custGeom>
              <a:avLst/>
              <a:gdLst>
                <a:gd name="T0" fmla="*/ 32 w 35"/>
                <a:gd name="T1" fmla="*/ 1 h 12"/>
                <a:gd name="T2" fmla="*/ 19 w 35"/>
                <a:gd name="T3" fmla="*/ 2 h 12"/>
                <a:gd name="T4" fmla="*/ 5 w 35"/>
                <a:gd name="T5" fmla="*/ 2 h 12"/>
                <a:gd name="T6" fmla="*/ 4 w 35"/>
                <a:gd name="T7" fmla="*/ 8 h 12"/>
                <a:gd name="T8" fmla="*/ 33 w 35"/>
                <a:gd name="T9" fmla="*/ 7 h 12"/>
                <a:gd name="T10" fmla="*/ 32 w 35"/>
                <a:gd name="T11" fmla="*/ 1 h 12"/>
              </a:gdLst>
              <a:ahLst/>
              <a:cxnLst>
                <a:cxn ang="0">
                  <a:pos x="T0" y="T1"/>
                </a:cxn>
                <a:cxn ang="0">
                  <a:pos x="T2" y="T3"/>
                </a:cxn>
                <a:cxn ang="0">
                  <a:pos x="T4" y="T5"/>
                </a:cxn>
                <a:cxn ang="0">
                  <a:pos x="T6" y="T7"/>
                </a:cxn>
                <a:cxn ang="0">
                  <a:pos x="T8" y="T9"/>
                </a:cxn>
                <a:cxn ang="0">
                  <a:pos x="T10" y="T11"/>
                </a:cxn>
              </a:cxnLst>
              <a:rect l="0" t="0" r="r" b="b"/>
              <a:pathLst>
                <a:path w="35" h="12">
                  <a:moveTo>
                    <a:pt x="32" y="1"/>
                  </a:moveTo>
                  <a:cubicBezTo>
                    <a:pt x="28" y="0"/>
                    <a:pt x="23" y="1"/>
                    <a:pt x="19" y="2"/>
                  </a:cubicBezTo>
                  <a:cubicBezTo>
                    <a:pt x="14" y="2"/>
                    <a:pt x="9" y="2"/>
                    <a:pt x="5" y="2"/>
                  </a:cubicBezTo>
                  <a:cubicBezTo>
                    <a:pt x="1" y="2"/>
                    <a:pt x="0" y="7"/>
                    <a:pt x="4" y="8"/>
                  </a:cubicBezTo>
                  <a:cubicBezTo>
                    <a:pt x="12" y="10"/>
                    <a:pt x="25" y="12"/>
                    <a:pt x="33" y="7"/>
                  </a:cubicBezTo>
                  <a:cubicBezTo>
                    <a:pt x="35" y="5"/>
                    <a:pt x="35" y="2"/>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 name="Freeform 29"/>
            <p:cNvSpPr/>
            <p:nvPr/>
          </p:nvSpPr>
          <p:spPr bwMode="auto">
            <a:xfrm>
              <a:off x="2907" y="283"/>
              <a:ext cx="76" cy="28"/>
            </a:xfrm>
            <a:custGeom>
              <a:avLst/>
              <a:gdLst>
                <a:gd name="T0" fmla="*/ 29 w 32"/>
                <a:gd name="T1" fmla="*/ 1 h 12"/>
                <a:gd name="T2" fmla="*/ 18 w 32"/>
                <a:gd name="T3" fmla="*/ 2 h 12"/>
                <a:gd name="T4" fmla="*/ 4 w 32"/>
                <a:gd name="T5" fmla="*/ 3 h 12"/>
                <a:gd name="T6" fmla="*/ 3 w 32"/>
                <a:gd name="T7" fmla="*/ 9 h 12"/>
                <a:gd name="T8" fmla="*/ 31 w 32"/>
                <a:gd name="T9" fmla="*/ 6 h 12"/>
                <a:gd name="T10" fmla="*/ 29 w 32"/>
                <a:gd name="T11" fmla="*/ 1 h 12"/>
              </a:gdLst>
              <a:ahLst/>
              <a:cxnLst>
                <a:cxn ang="0">
                  <a:pos x="T0" y="T1"/>
                </a:cxn>
                <a:cxn ang="0">
                  <a:pos x="T2" y="T3"/>
                </a:cxn>
                <a:cxn ang="0">
                  <a:pos x="T4" y="T5"/>
                </a:cxn>
                <a:cxn ang="0">
                  <a:pos x="T6" y="T7"/>
                </a:cxn>
                <a:cxn ang="0">
                  <a:pos x="T8" y="T9"/>
                </a:cxn>
                <a:cxn ang="0">
                  <a:pos x="T10" y="T11"/>
                </a:cxn>
              </a:cxnLst>
              <a:rect l="0" t="0" r="r" b="b"/>
              <a:pathLst>
                <a:path w="32" h="12">
                  <a:moveTo>
                    <a:pt x="29" y="1"/>
                  </a:moveTo>
                  <a:cubicBezTo>
                    <a:pt x="25" y="0"/>
                    <a:pt x="22" y="1"/>
                    <a:pt x="18" y="2"/>
                  </a:cubicBezTo>
                  <a:cubicBezTo>
                    <a:pt x="13" y="3"/>
                    <a:pt x="8" y="3"/>
                    <a:pt x="4" y="3"/>
                  </a:cubicBezTo>
                  <a:cubicBezTo>
                    <a:pt x="0" y="3"/>
                    <a:pt x="0" y="8"/>
                    <a:pt x="3" y="9"/>
                  </a:cubicBezTo>
                  <a:cubicBezTo>
                    <a:pt x="10" y="11"/>
                    <a:pt x="24" y="12"/>
                    <a:pt x="31" y="6"/>
                  </a:cubicBezTo>
                  <a:cubicBezTo>
                    <a:pt x="32" y="5"/>
                    <a:pt x="32" y="1"/>
                    <a:pt x="2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 name="Freeform 30"/>
            <p:cNvSpPr/>
            <p:nvPr/>
          </p:nvSpPr>
          <p:spPr bwMode="auto">
            <a:xfrm>
              <a:off x="3009" y="278"/>
              <a:ext cx="81" cy="26"/>
            </a:xfrm>
            <a:custGeom>
              <a:avLst/>
              <a:gdLst>
                <a:gd name="T0" fmla="*/ 31 w 34"/>
                <a:gd name="T1" fmla="*/ 1 h 11"/>
                <a:gd name="T2" fmla="*/ 19 w 34"/>
                <a:gd name="T3" fmla="*/ 2 h 11"/>
                <a:gd name="T4" fmla="*/ 5 w 34"/>
                <a:gd name="T5" fmla="*/ 2 h 11"/>
                <a:gd name="T6" fmla="*/ 4 w 34"/>
                <a:gd name="T7" fmla="*/ 9 h 11"/>
                <a:gd name="T8" fmla="*/ 19 w 34"/>
                <a:gd name="T9" fmla="*/ 10 h 11"/>
                <a:gd name="T10" fmla="*/ 32 w 34"/>
                <a:gd name="T11" fmla="*/ 7 h 11"/>
                <a:gd name="T12" fmla="*/ 31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1"/>
                  </a:moveTo>
                  <a:cubicBezTo>
                    <a:pt x="27" y="0"/>
                    <a:pt x="23" y="1"/>
                    <a:pt x="19" y="2"/>
                  </a:cubicBezTo>
                  <a:cubicBezTo>
                    <a:pt x="14" y="2"/>
                    <a:pt x="10" y="2"/>
                    <a:pt x="5" y="2"/>
                  </a:cubicBezTo>
                  <a:cubicBezTo>
                    <a:pt x="1" y="2"/>
                    <a:pt x="0" y="8"/>
                    <a:pt x="4" y="9"/>
                  </a:cubicBezTo>
                  <a:cubicBezTo>
                    <a:pt x="9" y="10"/>
                    <a:pt x="14" y="11"/>
                    <a:pt x="19" y="10"/>
                  </a:cubicBezTo>
                  <a:cubicBezTo>
                    <a:pt x="24" y="10"/>
                    <a:pt x="29" y="10"/>
                    <a:pt x="32" y="7"/>
                  </a:cubicBezTo>
                  <a:cubicBezTo>
                    <a:pt x="34" y="5"/>
                    <a:pt x="33" y="2"/>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 name="Freeform 31"/>
            <p:cNvSpPr/>
            <p:nvPr/>
          </p:nvSpPr>
          <p:spPr bwMode="auto">
            <a:xfrm>
              <a:off x="3135" y="280"/>
              <a:ext cx="66" cy="24"/>
            </a:xfrm>
            <a:custGeom>
              <a:avLst/>
              <a:gdLst>
                <a:gd name="T0" fmla="*/ 25 w 28"/>
                <a:gd name="T1" fmla="*/ 2 h 10"/>
                <a:gd name="T2" fmla="*/ 14 w 28"/>
                <a:gd name="T3" fmla="*/ 1 h 10"/>
                <a:gd name="T4" fmla="*/ 3 w 28"/>
                <a:gd name="T5" fmla="*/ 2 h 10"/>
                <a:gd name="T6" fmla="*/ 3 w 28"/>
                <a:gd name="T7" fmla="*/ 8 h 10"/>
                <a:gd name="T8" fmla="*/ 14 w 28"/>
                <a:gd name="T9" fmla="*/ 9 h 10"/>
                <a:gd name="T10" fmla="*/ 25 w 28"/>
                <a:gd name="T11" fmla="*/ 8 h 10"/>
                <a:gd name="T12" fmla="*/ 25 w 28"/>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5" y="2"/>
                  </a:moveTo>
                  <a:cubicBezTo>
                    <a:pt x="22" y="0"/>
                    <a:pt x="18" y="0"/>
                    <a:pt x="14" y="1"/>
                  </a:cubicBezTo>
                  <a:cubicBezTo>
                    <a:pt x="10" y="1"/>
                    <a:pt x="6" y="1"/>
                    <a:pt x="3" y="2"/>
                  </a:cubicBezTo>
                  <a:cubicBezTo>
                    <a:pt x="0" y="2"/>
                    <a:pt x="0" y="7"/>
                    <a:pt x="3" y="8"/>
                  </a:cubicBezTo>
                  <a:cubicBezTo>
                    <a:pt x="6" y="8"/>
                    <a:pt x="10" y="9"/>
                    <a:pt x="14" y="9"/>
                  </a:cubicBezTo>
                  <a:cubicBezTo>
                    <a:pt x="18" y="9"/>
                    <a:pt x="22" y="10"/>
                    <a:pt x="25" y="8"/>
                  </a:cubicBezTo>
                  <a:cubicBezTo>
                    <a:pt x="28" y="7"/>
                    <a:pt x="28" y="3"/>
                    <a:pt x="2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 name="Freeform 32"/>
            <p:cNvSpPr/>
            <p:nvPr/>
          </p:nvSpPr>
          <p:spPr bwMode="auto">
            <a:xfrm>
              <a:off x="4752" y="283"/>
              <a:ext cx="68" cy="19"/>
            </a:xfrm>
            <a:custGeom>
              <a:avLst/>
              <a:gdLst>
                <a:gd name="T0" fmla="*/ 27 w 29"/>
                <a:gd name="T1" fmla="*/ 1 h 8"/>
                <a:gd name="T2" fmla="*/ 16 w 29"/>
                <a:gd name="T3" fmla="*/ 0 h 8"/>
                <a:gd name="T4" fmla="*/ 3 w 29"/>
                <a:gd name="T5" fmla="*/ 1 h 8"/>
                <a:gd name="T6" fmla="*/ 3 w 29"/>
                <a:gd name="T7" fmla="*/ 7 h 8"/>
                <a:gd name="T8" fmla="*/ 16 w 29"/>
                <a:gd name="T9" fmla="*/ 7 h 8"/>
                <a:gd name="T10" fmla="*/ 27 w 29"/>
                <a:gd name="T11" fmla="*/ 6 h 8"/>
                <a:gd name="T12" fmla="*/ 27 w 29"/>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29" h="8">
                  <a:moveTo>
                    <a:pt x="27" y="1"/>
                  </a:moveTo>
                  <a:cubicBezTo>
                    <a:pt x="24" y="0"/>
                    <a:pt x="20" y="0"/>
                    <a:pt x="16" y="0"/>
                  </a:cubicBezTo>
                  <a:cubicBezTo>
                    <a:pt x="12" y="1"/>
                    <a:pt x="8" y="1"/>
                    <a:pt x="3" y="1"/>
                  </a:cubicBezTo>
                  <a:cubicBezTo>
                    <a:pt x="0" y="1"/>
                    <a:pt x="0" y="6"/>
                    <a:pt x="3" y="7"/>
                  </a:cubicBezTo>
                  <a:cubicBezTo>
                    <a:pt x="8" y="7"/>
                    <a:pt x="12" y="7"/>
                    <a:pt x="16" y="7"/>
                  </a:cubicBezTo>
                  <a:cubicBezTo>
                    <a:pt x="20" y="7"/>
                    <a:pt x="24" y="8"/>
                    <a:pt x="27" y="6"/>
                  </a:cubicBezTo>
                  <a:cubicBezTo>
                    <a:pt x="29" y="5"/>
                    <a:pt x="29" y="2"/>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 name="Freeform 33"/>
            <p:cNvSpPr/>
            <p:nvPr/>
          </p:nvSpPr>
          <p:spPr bwMode="auto">
            <a:xfrm>
              <a:off x="4865" y="280"/>
              <a:ext cx="83" cy="24"/>
            </a:xfrm>
            <a:custGeom>
              <a:avLst/>
              <a:gdLst>
                <a:gd name="T0" fmla="*/ 32 w 35"/>
                <a:gd name="T1" fmla="*/ 1 h 10"/>
                <a:gd name="T2" fmla="*/ 19 w 35"/>
                <a:gd name="T3" fmla="*/ 1 h 10"/>
                <a:gd name="T4" fmla="*/ 4 w 35"/>
                <a:gd name="T5" fmla="*/ 2 h 10"/>
                <a:gd name="T6" fmla="*/ 4 w 35"/>
                <a:gd name="T7" fmla="*/ 8 h 10"/>
                <a:gd name="T8" fmla="*/ 19 w 35"/>
                <a:gd name="T9" fmla="*/ 9 h 10"/>
                <a:gd name="T10" fmla="*/ 32 w 35"/>
                <a:gd name="T11" fmla="*/ 8 h 10"/>
                <a:gd name="T12" fmla="*/ 32 w 35"/>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5" h="10">
                  <a:moveTo>
                    <a:pt x="32" y="1"/>
                  </a:moveTo>
                  <a:cubicBezTo>
                    <a:pt x="28" y="0"/>
                    <a:pt x="23" y="1"/>
                    <a:pt x="19" y="1"/>
                  </a:cubicBezTo>
                  <a:cubicBezTo>
                    <a:pt x="14" y="1"/>
                    <a:pt x="9" y="2"/>
                    <a:pt x="4" y="2"/>
                  </a:cubicBezTo>
                  <a:cubicBezTo>
                    <a:pt x="0" y="2"/>
                    <a:pt x="0" y="8"/>
                    <a:pt x="4" y="8"/>
                  </a:cubicBezTo>
                  <a:cubicBezTo>
                    <a:pt x="9" y="8"/>
                    <a:pt x="14" y="8"/>
                    <a:pt x="19" y="9"/>
                  </a:cubicBezTo>
                  <a:cubicBezTo>
                    <a:pt x="23" y="9"/>
                    <a:pt x="28" y="10"/>
                    <a:pt x="32" y="8"/>
                  </a:cubicBezTo>
                  <a:cubicBezTo>
                    <a:pt x="35" y="7"/>
                    <a:pt x="35" y="3"/>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 name="Freeform 34"/>
            <p:cNvSpPr/>
            <p:nvPr/>
          </p:nvSpPr>
          <p:spPr bwMode="auto">
            <a:xfrm>
              <a:off x="4989" y="276"/>
              <a:ext cx="75" cy="21"/>
            </a:xfrm>
            <a:custGeom>
              <a:avLst/>
              <a:gdLst>
                <a:gd name="T0" fmla="*/ 29 w 32"/>
                <a:gd name="T1" fmla="*/ 1 h 9"/>
                <a:gd name="T2" fmla="*/ 17 w 32"/>
                <a:gd name="T3" fmla="*/ 1 h 9"/>
                <a:gd name="T4" fmla="*/ 3 w 32"/>
                <a:gd name="T5" fmla="*/ 2 h 9"/>
                <a:gd name="T6" fmla="*/ 3 w 32"/>
                <a:gd name="T7" fmla="*/ 8 h 9"/>
                <a:gd name="T8" fmla="*/ 17 w 32"/>
                <a:gd name="T9" fmla="*/ 8 h 9"/>
                <a:gd name="T10" fmla="*/ 29 w 32"/>
                <a:gd name="T11" fmla="*/ 8 h 9"/>
                <a:gd name="T12" fmla="*/ 29 w 3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2" h="9">
                  <a:moveTo>
                    <a:pt x="29" y="1"/>
                  </a:moveTo>
                  <a:cubicBezTo>
                    <a:pt x="25" y="0"/>
                    <a:pt x="21" y="1"/>
                    <a:pt x="17" y="1"/>
                  </a:cubicBezTo>
                  <a:cubicBezTo>
                    <a:pt x="12" y="1"/>
                    <a:pt x="8" y="1"/>
                    <a:pt x="3" y="2"/>
                  </a:cubicBezTo>
                  <a:cubicBezTo>
                    <a:pt x="0" y="2"/>
                    <a:pt x="0" y="7"/>
                    <a:pt x="3" y="8"/>
                  </a:cubicBezTo>
                  <a:cubicBezTo>
                    <a:pt x="8" y="8"/>
                    <a:pt x="12" y="8"/>
                    <a:pt x="17" y="8"/>
                  </a:cubicBezTo>
                  <a:cubicBezTo>
                    <a:pt x="21" y="9"/>
                    <a:pt x="25" y="9"/>
                    <a:pt x="29" y="8"/>
                  </a:cubicBezTo>
                  <a:cubicBezTo>
                    <a:pt x="32" y="7"/>
                    <a:pt x="32" y="2"/>
                    <a:pt x="2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 name="Freeform 35"/>
            <p:cNvSpPr/>
            <p:nvPr/>
          </p:nvSpPr>
          <p:spPr bwMode="auto">
            <a:xfrm>
              <a:off x="5116" y="264"/>
              <a:ext cx="81" cy="26"/>
            </a:xfrm>
            <a:custGeom>
              <a:avLst/>
              <a:gdLst>
                <a:gd name="T0" fmla="*/ 30 w 34"/>
                <a:gd name="T1" fmla="*/ 1 h 11"/>
                <a:gd name="T2" fmla="*/ 19 w 34"/>
                <a:gd name="T3" fmla="*/ 3 h 11"/>
                <a:gd name="T4" fmla="*/ 6 w 34"/>
                <a:gd name="T5" fmla="*/ 2 h 11"/>
                <a:gd name="T6" fmla="*/ 4 w 34"/>
                <a:gd name="T7" fmla="*/ 9 h 11"/>
                <a:gd name="T8" fmla="*/ 19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3" y="2"/>
                    <a:pt x="19" y="3"/>
                  </a:cubicBezTo>
                  <a:cubicBezTo>
                    <a:pt x="15" y="3"/>
                    <a:pt x="10" y="3"/>
                    <a:pt x="6" y="2"/>
                  </a:cubicBezTo>
                  <a:cubicBezTo>
                    <a:pt x="2" y="2"/>
                    <a:pt x="0" y="7"/>
                    <a:pt x="4" y="9"/>
                  </a:cubicBezTo>
                  <a:cubicBezTo>
                    <a:pt x="9" y="10"/>
                    <a:pt x="14" y="11"/>
                    <a:pt x="19" y="11"/>
                  </a:cubicBezTo>
                  <a:cubicBezTo>
                    <a:pt x="23" y="11"/>
                    <a:pt x="29" y="11"/>
                    <a:pt x="32" y="7"/>
                  </a:cubicBezTo>
                  <a:cubicBezTo>
                    <a:pt x="34" y="5"/>
                    <a:pt x="33" y="1"/>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 name="Freeform 36"/>
            <p:cNvSpPr/>
            <p:nvPr/>
          </p:nvSpPr>
          <p:spPr bwMode="auto">
            <a:xfrm>
              <a:off x="5240" y="252"/>
              <a:ext cx="82" cy="26"/>
            </a:xfrm>
            <a:custGeom>
              <a:avLst/>
              <a:gdLst>
                <a:gd name="T0" fmla="*/ 32 w 35"/>
                <a:gd name="T1" fmla="*/ 2 h 11"/>
                <a:gd name="T2" fmla="*/ 19 w 35"/>
                <a:gd name="T3" fmla="*/ 3 h 11"/>
                <a:gd name="T4" fmla="*/ 3 w 35"/>
                <a:gd name="T5" fmla="*/ 5 h 11"/>
                <a:gd name="T6" fmla="*/ 4 w 35"/>
                <a:gd name="T7" fmla="*/ 11 h 11"/>
                <a:gd name="T8" fmla="*/ 20 w 35"/>
                <a:gd name="T9" fmla="*/ 11 h 11"/>
                <a:gd name="T10" fmla="*/ 33 w 35"/>
                <a:gd name="T11" fmla="*/ 8 h 11"/>
                <a:gd name="T12" fmla="*/ 32 w 35"/>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5" h="11">
                  <a:moveTo>
                    <a:pt x="32" y="2"/>
                  </a:moveTo>
                  <a:cubicBezTo>
                    <a:pt x="28" y="0"/>
                    <a:pt x="23" y="2"/>
                    <a:pt x="19" y="3"/>
                  </a:cubicBezTo>
                  <a:cubicBezTo>
                    <a:pt x="13" y="3"/>
                    <a:pt x="8" y="4"/>
                    <a:pt x="3" y="5"/>
                  </a:cubicBezTo>
                  <a:cubicBezTo>
                    <a:pt x="0" y="6"/>
                    <a:pt x="1" y="11"/>
                    <a:pt x="4" y="11"/>
                  </a:cubicBezTo>
                  <a:cubicBezTo>
                    <a:pt x="9" y="11"/>
                    <a:pt x="14" y="11"/>
                    <a:pt x="20" y="11"/>
                  </a:cubicBezTo>
                  <a:cubicBezTo>
                    <a:pt x="24" y="10"/>
                    <a:pt x="29" y="11"/>
                    <a:pt x="33" y="8"/>
                  </a:cubicBezTo>
                  <a:cubicBezTo>
                    <a:pt x="35" y="7"/>
                    <a:pt x="35" y="3"/>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 name="Freeform 37"/>
            <p:cNvSpPr/>
            <p:nvPr/>
          </p:nvSpPr>
          <p:spPr bwMode="auto">
            <a:xfrm>
              <a:off x="5356" y="245"/>
              <a:ext cx="66" cy="21"/>
            </a:xfrm>
            <a:custGeom>
              <a:avLst/>
              <a:gdLst>
                <a:gd name="T0" fmla="*/ 26 w 28"/>
                <a:gd name="T1" fmla="*/ 1 h 9"/>
                <a:gd name="T2" fmla="*/ 16 w 28"/>
                <a:gd name="T3" fmla="*/ 1 h 9"/>
                <a:gd name="T4" fmla="*/ 4 w 28"/>
                <a:gd name="T5" fmla="*/ 1 h 9"/>
                <a:gd name="T6" fmla="*/ 4 w 28"/>
                <a:gd name="T7" fmla="*/ 7 h 9"/>
                <a:gd name="T8" fmla="*/ 16 w 28"/>
                <a:gd name="T9" fmla="*/ 8 h 9"/>
                <a:gd name="T10" fmla="*/ 26 w 28"/>
                <a:gd name="T11" fmla="*/ 7 h 9"/>
                <a:gd name="T12" fmla="*/ 26 w 2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28" h="9">
                  <a:moveTo>
                    <a:pt x="26" y="1"/>
                  </a:moveTo>
                  <a:cubicBezTo>
                    <a:pt x="23" y="0"/>
                    <a:pt x="19" y="0"/>
                    <a:pt x="16" y="1"/>
                  </a:cubicBezTo>
                  <a:cubicBezTo>
                    <a:pt x="12" y="1"/>
                    <a:pt x="8" y="1"/>
                    <a:pt x="4" y="1"/>
                  </a:cubicBezTo>
                  <a:cubicBezTo>
                    <a:pt x="0" y="1"/>
                    <a:pt x="0" y="7"/>
                    <a:pt x="4" y="7"/>
                  </a:cubicBezTo>
                  <a:cubicBezTo>
                    <a:pt x="8" y="8"/>
                    <a:pt x="12" y="8"/>
                    <a:pt x="16" y="8"/>
                  </a:cubicBezTo>
                  <a:cubicBezTo>
                    <a:pt x="19" y="8"/>
                    <a:pt x="23" y="9"/>
                    <a:pt x="26" y="7"/>
                  </a:cubicBezTo>
                  <a:cubicBezTo>
                    <a:pt x="28" y="6"/>
                    <a:pt x="28"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 name="Freeform 38"/>
            <p:cNvSpPr/>
            <p:nvPr/>
          </p:nvSpPr>
          <p:spPr bwMode="auto">
            <a:xfrm>
              <a:off x="2988" y="440"/>
              <a:ext cx="71" cy="24"/>
            </a:xfrm>
            <a:custGeom>
              <a:avLst/>
              <a:gdLst>
                <a:gd name="T0" fmla="*/ 26 w 30"/>
                <a:gd name="T1" fmla="*/ 1 h 10"/>
                <a:gd name="T2" fmla="*/ 13 w 30"/>
                <a:gd name="T3" fmla="*/ 1 h 10"/>
                <a:gd name="T4" fmla="*/ 2 w 30"/>
                <a:gd name="T5" fmla="*/ 2 h 10"/>
                <a:gd name="T6" fmla="*/ 1 w 30"/>
                <a:gd name="T7" fmla="*/ 5 h 10"/>
                <a:gd name="T8" fmla="*/ 13 w 30"/>
                <a:gd name="T9" fmla="*/ 9 h 10"/>
                <a:gd name="T10" fmla="*/ 27 w 30"/>
                <a:gd name="T11" fmla="*/ 7 h 10"/>
                <a:gd name="T12" fmla="*/ 26 w 30"/>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26" y="1"/>
                  </a:moveTo>
                  <a:cubicBezTo>
                    <a:pt x="22" y="0"/>
                    <a:pt x="17" y="1"/>
                    <a:pt x="13" y="1"/>
                  </a:cubicBezTo>
                  <a:cubicBezTo>
                    <a:pt x="9" y="1"/>
                    <a:pt x="5" y="0"/>
                    <a:pt x="2" y="2"/>
                  </a:cubicBezTo>
                  <a:cubicBezTo>
                    <a:pt x="1" y="2"/>
                    <a:pt x="0" y="4"/>
                    <a:pt x="1" y="5"/>
                  </a:cubicBezTo>
                  <a:cubicBezTo>
                    <a:pt x="4" y="8"/>
                    <a:pt x="9" y="8"/>
                    <a:pt x="13" y="9"/>
                  </a:cubicBezTo>
                  <a:cubicBezTo>
                    <a:pt x="18" y="9"/>
                    <a:pt x="23" y="10"/>
                    <a:pt x="27" y="7"/>
                  </a:cubicBezTo>
                  <a:cubicBezTo>
                    <a:pt x="30" y="6"/>
                    <a:pt x="29"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 name="Freeform 39"/>
            <p:cNvSpPr/>
            <p:nvPr/>
          </p:nvSpPr>
          <p:spPr bwMode="auto">
            <a:xfrm>
              <a:off x="3113" y="431"/>
              <a:ext cx="88" cy="28"/>
            </a:xfrm>
            <a:custGeom>
              <a:avLst/>
              <a:gdLst>
                <a:gd name="T0" fmla="*/ 33 w 37"/>
                <a:gd name="T1" fmla="*/ 3 h 12"/>
                <a:gd name="T2" fmla="*/ 3 w 37"/>
                <a:gd name="T3" fmla="*/ 6 h 12"/>
                <a:gd name="T4" fmla="*/ 4 w 37"/>
                <a:gd name="T5" fmla="*/ 11 h 12"/>
                <a:gd name="T6" fmla="*/ 19 w 37"/>
                <a:gd name="T7" fmla="*/ 10 h 12"/>
                <a:gd name="T8" fmla="*/ 33 w 37"/>
                <a:gd name="T9" fmla="*/ 9 h 12"/>
                <a:gd name="T10" fmla="*/ 33 w 37"/>
                <a:gd name="T11" fmla="*/ 3 h 12"/>
              </a:gdLst>
              <a:ahLst/>
              <a:cxnLst>
                <a:cxn ang="0">
                  <a:pos x="T0" y="T1"/>
                </a:cxn>
                <a:cxn ang="0">
                  <a:pos x="T2" y="T3"/>
                </a:cxn>
                <a:cxn ang="0">
                  <a:pos x="T4" y="T5"/>
                </a:cxn>
                <a:cxn ang="0">
                  <a:pos x="T6" y="T7"/>
                </a:cxn>
                <a:cxn ang="0">
                  <a:pos x="T8" y="T9"/>
                </a:cxn>
                <a:cxn ang="0">
                  <a:pos x="T10" y="T11"/>
                </a:cxn>
              </a:cxnLst>
              <a:rect l="0" t="0" r="r" b="b"/>
              <a:pathLst>
                <a:path w="37" h="12">
                  <a:moveTo>
                    <a:pt x="33" y="3"/>
                  </a:moveTo>
                  <a:cubicBezTo>
                    <a:pt x="25" y="0"/>
                    <a:pt x="11" y="4"/>
                    <a:pt x="3" y="6"/>
                  </a:cubicBezTo>
                  <a:cubicBezTo>
                    <a:pt x="0" y="7"/>
                    <a:pt x="1" y="12"/>
                    <a:pt x="4" y="11"/>
                  </a:cubicBezTo>
                  <a:cubicBezTo>
                    <a:pt x="9" y="11"/>
                    <a:pt x="14" y="10"/>
                    <a:pt x="19" y="10"/>
                  </a:cubicBezTo>
                  <a:cubicBezTo>
                    <a:pt x="24" y="10"/>
                    <a:pt x="29" y="11"/>
                    <a:pt x="33" y="9"/>
                  </a:cubicBezTo>
                  <a:cubicBezTo>
                    <a:pt x="37" y="9"/>
                    <a:pt x="36" y="4"/>
                    <a:pt x="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 name="Freeform 40"/>
            <p:cNvSpPr/>
            <p:nvPr/>
          </p:nvSpPr>
          <p:spPr bwMode="auto">
            <a:xfrm>
              <a:off x="3267" y="421"/>
              <a:ext cx="88" cy="29"/>
            </a:xfrm>
            <a:custGeom>
              <a:avLst/>
              <a:gdLst>
                <a:gd name="T0" fmla="*/ 34 w 37"/>
                <a:gd name="T1" fmla="*/ 3 h 12"/>
                <a:gd name="T2" fmla="*/ 15 w 37"/>
                <a:gd name="T3" fmla="*/ 1 h 12"/>
                <a:gd name="T4" fmla="*/ 1 w 37"/>
                <a:gd name="T5" fmla="*/ 4 h 12"/>
                <a:gd name="T6" fmla="*/ 0 w 37"/>
                <a:gd name="T7" fmla="*/ 8 h 12"/>
                <a:gd name="T8" fmla="*/ 4 w 37"/>
                <a:gd name="T9" fmla="*/ 10 h 12"/>
                <a:gd name="T10" fmla="*/ 4 w 37"/>
                <a:gd name="T11" fmla="*/ 10 h 12"/>
                <a:gd name="T12" fmla="*/ 15 w 37"/>
                <a:gd name="T13" fmla="*/ 10 h 12"/>
                <a:gd name="T14" fmla="*/ 33 w 37"/>
                <a:gd name="T15" fmla="*/ 10 h 12"/>
                <a:gd name="T16" fmla="*/ 34 w 37"/>
                <a:gd name="T1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2">
                  <a:moveTo>
                    <a:pt x="34" y="3"/>
                  </a:moveTo>
                  <a:cubicBezTo>
                    <a:pt x="28" y="0"/>
                    <a:pt x="21" y="1"/>
                    <a:pt x="15" y="1"/>
                  </a:cubicBezTo>
                  <a:cubicBezTo>
                    <a:pt x="11" y="1"/>
                    <a:pt x="4" y="1"/>
                    <a:pt x="1" y="4"/>
                  </a:cubicBezTo>
                  <a:cubicBezTo>
                    <a:pt x="0" y="5"/>
                    <a:pt x="0" y="7"/>
                    <a:pt x="0" y="8"/>
                  </a:cubicBezTo>
                  <a:cubicBezTo>
                    <a:pt x="1" y="10"/>
                    <a:pt x="2" y="10"/>
                    <a:pt x="4" y="10"/>
                  </a:cubicBezTo>
                  <a:cubicBezTo>
                    <a:pt x="4" y="10"/>
                    <a:pt x="4" y="10"/>
                    <a:pt x="4" y="10"/>
                  </a:cubicBezTo>
                  <a:cubicBezTo>
                    <a:pt x="8" y="10"/>
                    <a:pt x="12" y="10"/>
                    <a:pt x="15" y="10"/>
                  </a:cubicBezTo>
                  <a:cubicBezTo>
                    <a:pt x="21" y="11"/>
                    <a:pt x="28" y="12"/>
                    <a:pt x="33" y="10"/>
                  </a:cubicBezTo>
                  <a:cubicBezTo>
                    <a:pt x="36" y="9"/>
                    <a:pt x="37" y="5"/>
                    <a:pt x="3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 name="Freeform 41"/>
            <p:cNvSpPr/>
            <p:nvPr/>
          </p:nvSpPr>
          <p:spPr bwMode="auto">
            <a:xfrm>
              <a:off x="3400" y="421"/>
              <a:ext cx="80" cy="26"/>
            </a:xfrm>
            <a:custGeom>
              <a:avLst/>
              <a:gdLst>
                <a:gd name="T0" fmla="*/ 31 w 34"/>
                <a:gd name="T1" fmla="*/ 3 h 11"/>
                <a:gd name="T2" fmla="*/ 19 w 34"/>
                <a:gd name="T3" fmla="*/ 1 h 11"/>
                <a:gd name="T4" fmla="*/ 5 w 34"/>
                <a:gd name="T5" fmla="*/ 0 h 11"/>
                <a:gd name="T6" fmla="*/ 4 w 34"/>
                <a:gd name="T7" fmla="*/ 6 h 11"/>
                <a:gd name="T8" fmla="*/ 18 w 34"/>
                <a:gd name="T9" fmla="*/ 9 h 11"/>
                <a:gd name="T10" fmla="*/ 30 w 34"/>
                <a:gd name="T11" fmla="*/ 9 h 11"/>
                <a:gd name="T12" fmla="*/ 31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3"/>
                  </a:moveTo>
                  <a:cubicBezTo>
                    <a:pt x="27" y="1"/>
                    <a:pt x="23" y="1"/>
                    <a:pt x="19" y="1"/>
                  </a:cubicBezTo>
                  <a:cubicBezTo>
                    <a:pt x="14" y="1"/>
                    <a:pt x="10" y="0"/>
                    <a:pt x="5" y="0"/>
                  </a:cubicBezTo>
                  <a:cubicBezTo>
                    <a:pt x="1" y="0"/>
                    <a:pt x="0" y="6"/>
                    <a:pt x="4" y="6"/>
                  </a:cubicBezTo>
                  <a:cubicBezTo>
                    <a:pt x="9" y="7"/>
                    <a:pt x="13" y="8"/>
                    <a:pt x="18" y="9"/>
                  </a:cubicBezTo>
                  <a:cubicBezTo>
                    <a:pt x="22" y="9"/>
                    <a:pt x="26" y="11"/>
                    <a:pt x="30" y="9"/>
                  </a:cubicBezTo>
                  <a:cubicBezTo>
                    <a:pt x="33" y="9"/>
                    <a:pt x="34" y="4"/>
                    <a:pt x="3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 name="Freeform 42"/>
            <p:cNvSpPr/>
            <p:nvPr/>
          </p:nvSpPr>
          <p:spPr bwMode="auto">
            <a:xfrm>
              <a:off x="3535" y="411"/>
              <a:ext cx="71" cy="27"/>
            </a:xfrm>
            <a:custGeom>
              <a:avLst/>
              <a:gdLst>
                <a:gd name="T0" fmla="*/ 27 w 30"/>
                <a:gd name="T1" fmla="*/ 2 h 11"/>
                <a:gd name="T2" fmla="*/ 13 w 30"/>
                <a:gd name="T3" fmla="*/ 2 h 11"/>
                <a:gd name="T4" fmla="*/ 0 w 30"/>
                <a:gd name="T5" fmla="*/ 4 h 11"/>
                <a:gd name="T6" fmla="*/ 0 w 30"/>
                <a:gd name="T7" fmla="*/ 7 h 11"/>
                <a:gd name="T8" fmla="*/ 13 w 30"/>
                <a:gd name="T9" fmla="*/ 9 h 11"/>
                <a:gd name="T10" fmla="*/ 27 w 30"/>
                <a:gd name="T11" fmla="*/ 8 h 11"/>
                <a:gd name="T12" fmla="*/ 27 w 30"/>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7" y="2"/>
                  </a:moveTo>
                  <a:cubicBezTo>
                    <a:pt x="23" y="0"/>
                    <a:pt x="18" y="1"/>
                    <a:pt x="13" y="2"/>
                  </a:cubicBezTo>
                  <a:cubicBezTo>
                    <a:pt x="9" y="2"/>
                    <a:pt x="4" y="2"/>
                    <a:pt x="0" y="4"/>
                  </a:cubicBezTo>
                  <a:cubicBezTo>
                    <a:pt x="0" y="5"/>
                    <a:pt x="0" y="6"/>
                    <a:pt x="0" y="7"/>
                  </a:cubicBezTo>
                  <a:cubicBezTo>
                    <a:pt x="4" y="9"/>
                    <a:pt x="9" y="9"/>
                    <a:pt x="13" y="9"/>
                  </a:cubicBezTo>
                  <a:cubicBezTo>
                    <a:pt x="18" y="10"/>
                    <a:pt x="23" y="11"/>
                    <a:pt x="27" y="8"/>
                  </a:cubicBezTo>
                  <a:cubicBezTo>
                    <a:pt x="30" y="7"/>
                    <a:pt x="30" y="4"/>
                    <a:pt x="2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 name="Freeform 43"/>
            <p:cNvSpPr/>
            <p:nvPr/>
          </p:nvSpPr>
          <p:spPr bwMode="auto">
            <a:xfrm>
              <a:off x="3672" y="407"/>
              <a:ext cx="71" cy="26"/>
            </a:xfrm>
            <a:custGeom>
              <a:avLst/>
              <a:gdLst>
                <a:gd name="T0" fmla="*/ 27 w 30"/>
                <a:gd name="T1" fmla="*/ 1 h 11"/>
                <a:gd name="T2" fmla="*/ 12 w 30"/>
                <a:gd name="T3" fmla="*/ 1 h 11"/>
                <a:gd name="T4" fmla="*/ 6 w 30"/>
                <a:gd name="T5" fmla="*/ 2 h 11"/>
                <a:gd name="T6" fmla="*/ 1 w 30"/>
                <a:gd name="T7" fmla="*/ 4 h 11"/>
                <a:gd name="T8" fmla="*/ 1 w 30"/>
                <a:gd name="T9" fmla="*/ 6 h 11"/>
                <a:gd name="T10" fmla="*/ 6 w 30"/>
                <a:gd name="T11" fmla="*/ 8 h 11"/>
                <a:gd name="T12" fmla="*/ 12 w 30"/>
                <a:gd name="T13" fmla="*/ 9 h 11"/>
                <a:gd name="T14" fmla="*/ 27 w 30"/>
                <a:gd name="T15" fmla="*/ 9 h 11"/>
                <a:gd name="T16" fmla="*/ 27 w 30"/>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1">
                  <a:moveTo>
                    <a:pt x="27" y="1"/>
                  </a:moveTo>
                  <a:cubicBezTo>
                    <a:pt x="22" y="0"/>
                    <a:pt x="17" y="1"/>
                    <a:pt x="12" y="1"/>
                  </a:cubicBezTo>
                  <a:cubicBezTo>
                    <a:pt x="10" y="2"/>
                    <a:pt x="8" y="2"/>
                    <a:pt x="6" y="2"/>
                  </a:cubicBezTo>
                  <a:cubicBezTo>
                    <a:pt x="3" y="2"/>
                    <a:pt x="3" y="3"/>
                    <a:pt x="1" y="4"/>
                  </a:cubicBezTo>
                  <a:cubicBezTo>
                    <a:pt x="0" y="5"/>
                    <a:pt x="0" y="6"/>
                    <a:pt x="1" y="6"/>
                  </a:cubicBezTo>
                  <a:cubicBezTo>
                    <a:pt x="3" y="7"/>
                    <a:pt x="3" y="8"/>
                    <a:pt x="6" y="8"/>
                  </a:cubicBezTo>
                  <a:cubicBezTo>
                    <a:pt x="8" y="9"/>
                    <a:pt x="10" y="9"/>
                    <a:pt x="12" y="9"/>
                  </a:cubicBezTo>
                  <a:cubicBezTo>
                    <a:pt x="17" y="9"/>
                    <a:pt x="22" y="11"/>
                    <a:pt x="27" y="9"/>
                  </a:cubicBezTo>
                  <a:cubicBezTo>
                    <a:pt x="30" y="8"/>
                    <a:pt x="30" y="3"/>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 name="Freeform 44"/>
            <p:cNvSpPr/>
            <p:nvPr/>
          </p:nvSpPr>
          <p:spPr bwMode="auto">
            <a:xfrm>
              <a:off x="3791" y="397"/>
              <a:ext cx="94" cy="26"/>
            </a:xfrm>
            <a:custGeom>
              <a:avLst/>
              <a:gdLst>
                <a:gd name="T0" fmla="*/ 37 w 40"/>
                <a:gd name="T1" fmla="*/ 4 h 11"/>
                <a:gd name="T2" fmla="*/ 21 w 40"/>
                <a:gd name="T3" fmla="*/ 0 h 11"/>
                <a:gd name="T4" fmla="*/ 4 w 40"/>
                <a:gd name="T5" fmla="*/ 2 h 11"/>
                <a:gd name="T6" fmla="*/ 4 w 40"/>
                <a:gd name="T7" fmla="*/ 8 h 11"/>
                <a:gd name="T8" fmla="*/ 21 w 40"/>
                <a:gd name="T9" fmla="*/ 9 h 11"/>
                <a:gd name="T10" fmla="*/ 37 w 40"/>
                <a:gd name="T11" fmla="*/ 10 h 11"/>
                <a:gd name="T12" fmla="*/ 37 w 40"/>
                <a:gd name="T13" fmla="*/ 4 h 11"/>
              </a:gdLst>
              <a:ahLst/>
              <a:cxnLst>
                <a:cxn ang="0">
                  <a:pos x="T0" y="T1"/>
                </a:cxn>
                <a:cxn ang="0">
                  <a:pos x="T2" y="T3"/>
                </a:cxn>
                <a:cxn ang="0">
                  <a:pos x="T4" y="T5"/>
                </a:cxn>
                <a:cxn ang="0">
                  <a:pos x="T6" y="T7"/>
                </a:cxn>
                <a:cxn ang="0">
                  <a:pos x="T8" y="T9"/>
                </a:cxn>
                <a:cxn ang="0">
                  <a:pos x="T10" y="T11"/>
                </a:cxn>
                <a:cxn ang="0">
                  <a:pos x="T12" y="T13"/>
                </a:cxn>
              </a:cxnLst>
              <a:rect l="0" t="0" r="r" b="b"/>
              <a:pathLst>
                <a:path w="40" h="11">
                  <a:moveTo>
                    <a:pt x="37" y="4"/>
                  </a:moveTo>
                  <a:cubicBezTo>
                    <a:pt x="33" y="1"/>
                    <a:pt x="26" y="1"/>
                    <a:pt x="21" y="0"/>
                  </a:cubicBezTo>
                  <a:cubicBezTo>
                    <a:pt x="15" y="0"/>
                    <a:pt x="9" y="1"/>
                    <a:pt x="4" y="2"/>
                  </a:cubicBezTo>
                  <a:cubicBezTo>
                    <a:pt x="0" y="2"/>
                    <a:pt x="1" y="8"/>
                    <a:pt x="4" y="8"/>
                  </a:cubicBezTo>
                  <a:cubicBezTo>
                    <a:pt x="10" y="8"/>
                    <a:pt x="16" y="8"/>
                    <a:pt x="21" y="9"/>
                  </a:cubicBezTo>
                  <a:cubicBezTo>
                    <a:pt x="26" y="9"/>
                    <a:pt x="31" y="11"/>
                    <a:pt x="37" y="10"/>
                  </a:cubicBezTo>
                  <a:cubicBezTo>
                    <a:pt x="40" y="9"/>
                    <a:pt x="40" y="5"/>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 name="Freeform 45"/>
            <p:cNvSpPr/>
            <p:nvPr/>
          </p:nvSpPr>
          <p:spPr bwMode="auto">
            <a:xfrm>
              <a:off x="3937" y="402"/>
              <a:ext cx="86" cy="26"/>
            </a:xfrm>
            <a:custGeom>
              <a:avLst/>
              <a:gdLst>
                <a:gd name="T0" fmla="*/ 33 w 36"/>
                <a:gd name="T1" fmla="*/ 2 h 11"/>
                <a:gd name="T2" fmla="*/ 19 w 36"/>
                <a:gd name="T3" fmla="*/ 1 h 11"/>
                <a:gd name="T4" fmla="*/ 4 w 36"/>
                <a:gd name="T5" fmla="*/ 4 h 11"/>
                <a:gd name="T6" fmla="*/ 5 w 36"/>
                <a:gd name="T7" fmla="*/ 10 h 11"/>
                <a:gd name="T8" fmla="*/ 20 w 36"/>
                <a:gd name="T9" fmla="*/ 9 h 11"/>
                <a:gd name="T10" fmla="*/ 32 w 36"/>
                <a:gd name="T11" fmla="*/ 9 h 11"/>
                <a:gd name="T12" fmla="*/ 33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3" y="2"/>
                  </a:moveTo>
                  <a:cubicBezTo>
                    <a:pt x="29" y="0"/>
                    <a:pt x="24" y="0"/>
                    <a:pt x="19" y="1"/>
                  </a:cubicBezTo>
                  <a:cubicBezTo>
                    <a:pt x="14" y="1"/>
                    <a:pt x="9" y="2"/>
                    <a:pt x="4" y="4"/>
                  </a:cubicBezTo>
                  <a:cubicBezTo>
                    <a:pt x="0" y="5"/>
                    <a:pt x="2" y="11"/>
                    <a:pt x="5" y="10"/>
                  </a:cubicBezTo>
                  <a:cubicBezTo>
                    <a:pt x="10" y="9"/>
                    <a:pt x="15" y="9"/>
                    <a:pt x="20" y="9"/>
                  </a:cubicBezTo>
                  <a:cubicBezTo>
                    <a:pt x="24" y="9"/>
                    <a:pt x="28" y="10"/>
                    <a:pt x="32" y="9"/>
                  </a:cubicBezTo>
                  <a:cubicBezTo>
                    <a:pt x="35" y="8"/>
                    <a:pt x="36" y="4"/>
                    <a:pt x="3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0" name="Freeform 46"/>
            <p:cNvSpPr/>
            <p:nvPr/>
          </p:nvSpPr>
          <p:spPr bwMode="auto">
            <a:xfrm>
              <a:off x="4086" y="409"/>
              <a:ext cx="83" cy="29"/>
            </a:xfrm>
            <a:custGeom>
              <a:avLst/>
              <a:gdLst>
                <a:gd name="T0" fmla="*/ 32 w 35"/>
                <a:gd name="T1" fmla="*/ 4 h 12"/>
                <a:gd name="T2" fmla="*/ 16 w 35"/>
                <a:gd name="T3" fmla="*/ 1 h 12"/>
                <a:gd name="T4" fmla="*/ 1 w 35"/>
                <a:gd name="T5" fmla="*/ 3 h 12"/>
                <a:gd name="T6" fmla="*/ 1 w 35"/>
                <a:gd name="T7" fmla="*/ 5 h 12"/>
                <a:gd name="T8" fmla="*/ 14 w 35"/>
                <a:gd name="T9" fmla="*/ 9 h 12"/>
                <a:gd name="T10" fmla="*/ 32 w 35"/>
                <a:gd name="T11" fmla="*/ 10 h 12"/>
                <a:gd name="T12" fmla="*/ 32 w 35"/>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35" h="12">
                  <a:moveTo>
                    <a:pt x="32" y="4"/>
                  </a:moveTo>
                  <a:cubicBezTo>
                    <a:pt x="28" y="1"/>
                    <a:pt x="22" y="2"/>
                    <a:pt x="16" y="1"/>
                  </a:cubicBezTo>
                  <a:cubicBezTo>
                    <a:pt x="11" y="1"/>
                    <a:pt x="5" y="0"/>
                    <a:pt x="1" y="3"/>
                  </a:cubicBezTo>
                  <a:cubicBezTo>
                    <a:pt x="0" y="3"/>
                    <a:pt x="0" y="4"/>
                    <a:pt x="1" y="5"/>
                  </a:cubicBezTo>
                  <a:cubicBezTo>
                    <a:pt x="4" y="9"/>
                    <a:pt x="9" y="8"/>
                    <a:pt x="14" y="9"/>
                  </a:cubicBezTo>
                  <a:cubicBezTo>
                    <a:pt x="20" y="10"/>
                    <a:pt x="26" y="12"/>
                    <a:pt x="32" y="10"/>
                  </a:cubicBezTo>
                  <a:cubicBezTo>
                    <a:pt x="34" y="9"/>
                    <a:pt x="35" y="5"/>
                    <a:pt x="3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 name="Freeform 47"/>
            <p:cNvSpPr/>
            <p:nvPr/>
          </p:nvSpPr>
          <p:spPr bwMode="auto">
            <a:xfrm>
              <a:off x="4217" y="404"/>
              <a:ext cx="80" cy="22"/>
            </a:xfrm>
            <a:custGeom>
              <a:avLst/>
              <a:gdLst>
                <a:gd name="T0" fmla="*/ 33 w 34"/>
                <a:gd name="T1" fmla="*/ 3 h 9"/>
                <a:gd name="T2" fmla="*/ 19 w 34"/>
                <a:gd name="T3" fmla="*/ 2 h 9"/>
                <a:gd name="T4" fmla="*/ 2 w 34"/>
                <a:gd name="T5" fmla="*/ 3 h 9"/>
                <a:gd name="T6" fmla="*/ 2 w 34"/>
                <a:gd name="T7" fmla="*/ 7 h 9"/>
                <a:gd name="T8" fmla="*/ 19 w 34"/>
                <a:gd name="T9" fmla="*/ 8 h 9"/>
                <a:gd name="T10" fmla="*/ 33 w 34"/>
                <a:gd name="T11" fmla="*/ 7 h 9"/>
                <a:gd name="T12" fmla="*/ 33 w 34"/>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34" h="9">
                  <a:moveTo>
                    <a:pt x="33" y="3"/>
                  </a:moveTo>
                  <a:cubicBezTo>
                    <a:pt x="28" y="0"/>
                    <a:pt x="24" y="1"/>
                    <a:pt x="19" y="2"/>
                  </a:cubicBezTo>
                  <a:cubicBezTo>
                    <a:pt x="14" y="2"/>
                    <a:pt x="8" y="2"/>
                    <a:pt x="2" y="3"/>
                  </a:cubicBezTo>
                  <a:cubicBezTo>
                    <a:pt x="0" y="3"/>
                    <a:pt x="0" y="7"/>
                    <a:pt x="2" y="7"/>
                  </a:cubicBezTo>
                  <a:cubicBezTo>
                    <a:pt x="8" y="8"/>
                    <a:pt x="14" y="8"/>
                    <a:pt x="19" y="8"/>
                  </a:cubicBezTo>
                  <a:cubicBezTo>
                    <a:pt x="24" y="9"/>
                    <a:pt x="28" y="9"/>
                    <a:pt x="33" y="7"/>
                  </a:cubicBezTo>
                  <a:cubicBezTo>
                    <a:pt x="34" y="6"/>
                    <a:pt x="34" y="4"/>
                    <a:pt x="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 name="Freeform 48"/>
            <p:cNvSpPr/>
            <p:nvPr/>
          </p:nvSpPr>
          <p:spPr bwMode="auto">
            <a:xfrm>
              <a:off x="4340" y="402"/>
              <a:ext cx="92" cy="26"/>
            </a:xfrm>
            <a:custGeom>
              <a:avLst/>
              <a:gdLst>
                <a:gd name="T0" fmla="*/ 36 w 39"/>
                <a:gd name="T1" fmla="*/ 2 h 11"/>
                <a:gd name="T2" fmla="*/ 22 w 39"/>
                <a:gd name="T3" fmla="*/ 2 h 11"/>
                <a:gd name="T4" fmla="*/ 4 w 39"/>
                <a:gd name="T5" fmla="*/ 0 h 11"/>
                <a:gd name="T6" fmla="*/ 3 w 39"/>
                <a:gd name="T7" fmla="*/ 6 h 11"/>
                <a:gd name="T8" fmla="*/ 36 w 39"/>
                <a:gd name="T9" fmla="*/ 8 h 11"/>
                <a:gd name="T10" fmla="*/ 36 w 39"/>
                <a:gd name="T11" fmla="*/ 2 h 11"/>
              </a:gdLst>
              <a:ahLst/>
              <a:cxnLst>
                <a:cxn ang="0">
                  <a:pos x="T0" y="T1"/>
                </a:cxn>
                <a:cxn ang="0">
                  <a:pos x="T2" y="T3"/>
                </a:cxn>
                <a:cxn ang="0">
                  <a:pos x="T4" y="T5"/>
                </a:cxn>
                <a:cxn ang="0">
                  <a:pos x="T6" y="T7"/>
                </a:cxn>
                <a:cxn ang="0">
                  <a:pos x="T8" y="T9"/>
                </a:cxn>
                <a:cxn ang="0">
                  <a:pos x="T10" y="T11"/>
                </a:cxn>
              </a:cxnLst>
              <a:rect l="0" t="0" r="r" b="b"/>
              <a:pathLst>
                <a:path w="39" h="11">
                  <a:moveTo>
                    <a:pt x="36" y="2"/>
                  </a:moveTo>
                  <a:cubicBezTo>
                    <a:pt x="31" y="1"/>
                    <a:pt x="26" y="2"/>
                    <a:pt x="22" y="2"/>
                  </a:cubicBezTo>
                  <a:cubicBezTo>
                    <a:pt x="16" y="2"/>
                    <a:pt x="10" y="1"/>
                    <a:pt x="4" y="0"/>
                  </a:cubicBezTo>
                  <a:cubicBezTo>
                    <a:pt x="1" y="0"/>
                    <a:pt x="0" y="5"/>
                    <a:pt x="3" y="6"/>
                  </a:cubicBezTo>
                  <a:cubicBezTo>
                    <a:pt x="13" y="9"/>
                    <a:pt x="26" y="11"/>
                    <a:pt x="36" y="8"/>
                  </a:cubicBezTo>
                  <a:cubicBezTo>
                    <a:pt x="39" y="7"/>
                    <a:pt x="39" y="2"/>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 name="Freeform 49"/>
            <p:cNvSpPr/>
            <p:nvPr/>
          </p:nvSpPr>
          <p:spPr bwMode="auto">
            <a:xfrm>
              <a:off x="4468" y="404"/>
              <a:ext cx="75" cy="24"/>
            </a:xfrm>
            <a:custGeom>
              <a:avLst/>
              <a:gdLst>
                <a:gd name="T0" fmla="*/ 28 w 32"/>
                <a:gd name="T1" fmla="*/ 1 h 10"/>
                <a:gd name="T2" fmla="*/ 15 w 32"/>
                <a:gd name="T3" fmla="*/ 2 h 10"/>
                <a:gd name="T4" fmla="*/ 3 w 32"/>
                <a:gd name="T5" fmla="*/ 4 h 10"/>
                <a:gd name="T6" fmla="*/ 3 w 32"/>
                <a:gd name="T7" fmla="*/ 9 h 10"/>
                <a:gd name="T8" fmla="*/ 29 w 32"/>
                <a:gd name="T9" fmla="*/ 7 h 10"/>
                <a:gd name="T10" fmla="*/ 28 w 32"/>
                <a:gd name="T11" fmla="*/ 1 h 10"/>
              </a:gdLst>
              <a:ahLst/>
              <a:cxnLst>
                <a:cxn ang="0">
                  <a:pos x="T0" y="T1"/>
                </a:cxn>
                <a:cxn ang="0">
                  <a:pos x="T2" y="T3"/>
                </a:cxn>
                <a:cxn ang="0">
                  <a:pos x="T4" y="T5"/>
                </a:cxn>
                <a:cxn ang="0">
                  <a:pos x="T6" y="T7"/>
                </a:cxn>
                <a:cxn ang="0">
                  <a:pos x="T8" y="T9"/>
                </a:cxn>
                <a:cxn ang="0">
                  <a:pos x="T10" y="T11"/>
                </a:cxn>
              </a:cxnLst>
              <a:rect l="0" t="0" r="r" b="b"/>
              <a:pathLst>
                <a:path w="32" h="10">
                  <a:moveTo>
                    <a:pt x="28" y="1"/>
                  </a:moveTo>
                  <a:cubicBezTo>
                    <a:pt x="24" y="0"/>
                    <a:pt x="20" y="1"/>
                    <a:pt x="15" y="2"/>
                  </a:cubicBezTo>
                  <a:cubicBezTo>
                    <a:pt x="11" y="3"/>
                    <a:pt x="7" y="3"/>
                    <a:pt x="3" y="4"/>
                  </a:cubicBezTo>
                  <a:cubicBezTo>
                    <a:pt x="0" y="5"/>
                    <a:pt x="0" y="9"/>
                    <a:pt x="3" y="9"/>
                  </a:cubicBezTo>
                  <a:cubicBezTo>
                    <a:pt x="11" y="10"/>
                    <a:pt x="21" y="10"/>
                    <a:pt x="29" y="7"/>
                  </a:cubicBezTo>
                  <a:cubicBezTo>
                    <a:pt x="32" y="6"/>
                    <a:pt x="31" y="1"/>
                    <a:pt x="2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 name="Freeform 50"/>
            <p:cNvSpPr/>
            <p:nvPr/>
          </p:nvSpPr>
          <p:spPr bwMode="auto">
            <a:xfrm>
              <a:off x="4598" y="407"/>
              <a:ext cx="76" cy="24"/>
            </a:xfrm>
            <a:custGeom>
              <a:avLst/>
              <a:gdLst>
                <a:gd name="T0" fmla="*/ 30 w 32"/>
                <a:gd name="T1" fmla="*/ 2 h 10"/>
                <a:gd name="T2" fmla="*/ 18 w 32"/>
                <a:gd name="T3" fmla="*/ 1 h 10"/>
                <a:gd name="T4" fmla="*/ 4 w 32"/>
                <a:gd name="T5" fmla="*/ 2 h 10"/>
                <a:gd name="T6" fmla="*/ 4 w 32"/>
                <a:gd name="T7" fmla="*/ 8 h 10"/>
                <a:gd name="T8" fmla="*/ 18 w 32"/>
                <a:gd name="T9" fmla="*/ 9 h 10"/>
                <a:gd name="T10" fmla="*/ 30 w 32"/>
                <a:gd name="T11" fmla="*/ 8 h 10"/>
                <a:gd name="T12" fmla="*/ 30 w 32"/>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30" y="2"/>
                  </a:moveTo>
                  <a:cubicBezTo>
                    <a:pt x="26" y="0"/>
                    <a:pt x="22" y="1"/>
                    <a:pt x="18" y="1"/>
                  </a:cubicBezTo>
                  <a:cubicBezTo>
                    <a:pt x="13" y="2"/>
                    <a:pt x="9" y="2"/>
                    <a:pt x="4" y="2"/>
                  </a:cubicBezTo>
                  <a:cubicBezTo>
                    <a:pt x="0" y="2"/>
                    <a:pt x="0" y="8"/>
                    <a:pt x="4" y="8"/>
                  </a:cubicBezTo>
                  <a:cubicBezTo>
                    <a:pt x="9" y="8"/>
                    <a:pt x="13" y="9"/>
                    <a:pt x="18" y="9"/>
                  </a:cubicBezTo>
                  <a:cubicBezTo>
                    <a:pt x="22" y="9"/>
                    <a:pt x="26" y="10"/>
                    <a:pt x="30" y="8"/>
                  </a:cubicBezTo>
                  <a:cubicBezTo>
                    <a:pt x="32" y="7"/>
                    <a:pt x="32" y="4"/>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5" name="Freeform 51"/>
            <p:cNvSpPr/>
            <p:nvPr/>
          </p:nvSpPr>
          <p:spPr bwMode="auto">
            <a:xfrm>
              <a:off x="4723" y="400"/>
              <a:ext cx="86" cy="31"/>
            </a:xfrm>
            <a:custGeom>
              <a:avLst/>
              <a:gdLst>
                <a:gd name="T0" fmla="*/ 31 w 36"/>
                <a:gd name="T1" fmla="*/ 0 h 13"/>
                <a:gd name="T2" fmla="*/ 18 w 36"/>
                <a:gd name="T3" fmla="*/ 3 h 13"/>
                <a:gd name="T4" fmla="*/ 5 w 36"/>
                <a:gd name="T5" fmla="*/ 2 h 13"/>
                <a:gd name="T6" fmla="*/ 3 w 36"/>
                <a:gd name="T7" fmla="*/ 6 h 13"/>
                <a:gd name="T8" fmla="*/ 33 w 36"/>
                <a:gd name="T9" fmla="*/ 7 h 13"/>
                <a:gd name="T10" fmla="*/ 31 w 36"/>
                <a:gd name="T11" fmla="*/ 0 h 13"/>
              </a:gdLst>
              <a:ahLst/>
              <a:cxnLst>
                <a:cxn ang="0">
                  <a:pos x="T0" y="T1"/>
                </a:cxn>
                <a:cxn ang="0">
                  <a:pos x="T2" y="T3"/>
                </a:cxn>
                <a:cxn ang="0">
                  <a:pos x="T4" y="T5"/>
                </a:cxn>
                <a:cxn ang="0">
                  <a:pos x="T6" y="T7"/>
                </a:cxn>
                <a:cxn ang="0">
                  <a:pos x="T8" y="T9"/>
                </a:cxn>
                <a:cxn ang="0">
                  <a:pos x="T10" y="T11"/>
                </a:cxn>
              </a:cxnLst>
              <a:rect l="0" t="0" r="r" b="b"/>
              <a:pathLst>
                <a:path w="36" h="13">
                  <a:moveTo>
                    <a:pt x="31" y="0"/>
                  </a:moveTo>
                  <a:cubicBezTo>
                    <a:pt x="27" y="1"/>
                    <a:pt x="23" y="3"/>
                    <a:pt x="18" y="3"/>
                  </a:cubicBezTo>
                  <a:cubicBezTo>
                    <a:pt x="14" y="3"/>
                    <a:pt x="9" y="3"/>
                    <a:pt x="5" y="2"/>
                  </a:cubicBezTo>
                  <a:cubicBezTo>
                    <a:pt x="2" y="2"/>
                    <a:pt x="0" y="5"/>
                    <a:pt x="3" y="6"/>
                  </a:cubicBezTo>
                  <a:cubicBezTo>
                    <a:pt x="11" y="10"/>
                    <a:pt x="25" y="13"/>
                    <a:pt x="33" y="7"/>
                  </a:cubicBezTo>
                  <a:cubicBezTo>
                    <a:pt x="36" y="5"/>
                    <a:pt x="35"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57" name="TextBox 56"/>
          <p:cNvSpPr txBox="1"/>
          <p:nvPr/>
        </p:nvSpPr>
        <p:spPr>
          <a:xfrm>
            <a:off x="2973705" y="1498600"/>
            <a:ext cx="6283960" cy="645160"/>
          </a:xfrm>
          <a:prstGeom prst="rect">
            <a:avLst/>
          </a:prstGeom>
          <a:noFill/>
        </p:spPr>
        <p:txBody>
          <a:bodyPr wrap="square">
            <a:spAutoFit/>
          </a:bodyPr>
          <a:lstStyle/>
          <a:p>
            <a:pPr marL="0" indent="0" algn="ctr">
              <a:buFont typeface="Arial" panose="020B0604020202020204" pitchFamily="34" charset="0"/>
              <a:buNone/>
            </a:pPr>
            <a:r>
              <a:rPr lang="en-US" sz="3600" b="1" dirty="0" err="1">
                <a:solidFill>
                  <a:srgbClr val="00B050"/>
                </a:solidFill>
                <a:latin typeface="Times New Roman" panose="02020603050405020304" charset="0"/>
                <a:cs typeface="Times New Roman" panose="02020603050405020304" charset="0"/>
              </a:rPr>
              <a:t>3/ Hậu</a:t>
            </a:r>
            <a:r>
              <a:rPr lang="en-US" sz="3600" b="1" dirty="0">
                <a:solidFill>
                  <a:srgbClr val="00B050"/>
                </a:solidFill>
                <a:latin typeface="Times New Roman" panose="02020603050405020304" charset="0"/>
                <a:cs typeface="Times New Roman" panose="02020603050405020304" charset="0"/>
              </a:rPr>
              <a:t> </a:t>
            </a:r>
            <a:r>
              <a:rPr lang="en-US" sz="3600" b="1" dirty="0" err="1">
                <a:solidFill>
                  <a:srgbClr val="00B050"/>
                </a:solidFill>
                <a:latin typeface="Times New Roman" panose="02020603050405020304" charset="0"/>
                <a:cs typeface="Times New Roman" panose="02020603050405020304" charset="0"/>
              </a:rPr>
              <a:t>quả</a:t>
            </a:r>
            <a:r>
              <a:rPr lang="en-US" sz="3600" b="1" dirty="0">
                <a:solidFill>
                  <a:srgbClr val="00B050"/>
                </a:solidFill>
                <a:latin typeface="Times New Roman" panose="02020603050405020304" charset="0"/>
                <a:cs typeface="Times New Roman" panose="02020603050405020304" charset="0"/>
              </a:rPr>
              <a:t> </a:t>
            </a:r>
            <a:r>
              <a:rPr lang="en-US" sz="3600" b="1" dirty="0" err="1">
                <a:solidFill>
                  <a:srgbClr val="00B050"/>
                </a:solidFill>
                <a:latin typeface="Times New Roman" panose="02020603050405020304" charset="0"/>
                <a:cs typeface="Times New Roman" panose="02020603050405020304" charset="0"/>
              </a:rPr>
              <a:t>của</a:t>
            </a:r>
            <a:r>
              <a:rPr lang="en-US" sz="3600" b="1" dirty="0">
                <a:solidFill>
                  <a:srgbClr val="00B050"/>
                </a:solidFill>
                <a:latin typeface="Times New Roman" panose="02020603050405020304" charset="0"/>
                <a:cs typeface="Times New Roman" panose="02020603050405020304" charset="0"/>
              </a:rPr>
              <a:t> </a:t>
            </a:r>
            <a:r>
              <a:rPr lang="en-US" sz="3600" b="1" dirty="0" err="1">
                <a:solidFill>
                  <a:srgbClr val="00B050"/>
                </a:solidFill>
                <a:latin typeface="Times New Roman" panose="02020603050405020304" charset="0"/>
                <a:cs typeface="Times New Roman" panose="02020603050405020304" charset="0"/>
              </a:rPr>
              <a:t>tệ</a:t>
            </a:r>
            <a:r>
              <a:rPr lang="en-US" sz="3600" b="1" dirty="0">
                <a:solidFill>
                  <a:srgbClr val="00B050"/>
                </a:solidFill>
                <a:latin typeface="Times New Roman" panose="02020603050405020304" charset="0"/>
                <a:cs typeface="Times New Roman" panose="02020603050405020304" charset="0"/>
              </a:rPr>
              <a:t> </a:t>
            </a:r>
            <a:r>
              <a:rPr lang="en-US" sz="3600" b="1" dirty="0" err="1">
                <a:solidFill>
                  <a:srgbClr val="00B050"/>
                </a:solidFill>
                <a:latin typeface="Times New Roman" panose="02020603050405020304" charset="0"/>
                <a:cs typeface="Times New Roman" panose="02020603050405020304" charset="0"/>
              </a:rPr>
              <a:t>nạn</a:t>
            </a:r>
            <a:r>
              <a:rPr lang="en-US" sz="3600" b="1" dirty="0">
                <a:solidFill>
                  <a:srgbClr val="00B050"/>
                </a:solidFill>
                <a:latin typeface="Times New Roman" panose="02020603050405020304" charset="0"/>
                <a:cs typeface="Times New Roman" panose="02020603050405020304" charset="0"/>
              </a:rPr>
              <a:t> </a:t>
            </a:r>
            <a:r>
              <a:rPr lang="en-US" sz="3600" b="1" dirty="0" err="1">
                <a:solidFill>
                  <a:srgbClr val="00B050"/>
                </a:solidFill>
                <a:latin typeface="Times New Roman" panose="02020603050405020304" charset="0"/>
                <a:cs typeface="Times New Roman" panose="02020603050405020304" charset="0"/>
              </a:rPr>
              <a:t>xã</a:t>
            </a:r>
            <a:r>
              <a:rPr lang="en-US" sz="3600" b="1" dirty="0">
                <a:solidFill>
                  <a:srgbClr val="00B050"/>
                </a:solidFill>
                <a:latin typeface="Times New Roman" panose="02020603050405020304" charset="0"/>
                <a:cs typeface="Times New Roman" panose="02020603050405020304" charset="0"/>
              </a:rPr>
              <a:t> </a:t>
            </a:r>
            <a:r>
              <a:rPr lang="en-US" sz="3600" b="1" dirty="0" err="1">
                <a:solidFill>
                  <a:srgbClr val="00B050"/>
                </a:solidFill>
                <a:latin typeface="Times New Roman" panose="02020603050405020304" charset="0"/>
                <a:cs typeface="Times New Roman" panose="02020603050405020304" charset="0"/>
              </a:rPr>
              <a:t>hội?</a:t>
            </a:r>
            <a:endParaRPr lang="en-US" sz="3600" b="1" dirty="0">
              <a:solidFill>
                <a:srgbClr val="00B050"/>
              </a:solidFill>
              <a:latin typeface="Times New Roman" panose="02020603050405020304" charset="0"/>
              <a:cs typeface="Times New Roman" panose="02020603050405020304" charset="0"/>
            </a:endParaRPr>
          </a:p>
        </p:txBody>
      </p:sp>
      <p:sp>
        <p:nvSpPr>
          <p:cNvPr id="59" name="TextBox 58"/>
          <p:cNvSpPr txBox="1"/>
          <p:nvPr/>
        </p:nvSpPr>
        <p:spPr>
          <a:xfrm>
            <a:off x="507740" y="2762060"/>
            <a:ext cx="3357465" cy="3415030"/>
          </a:xfrm>
          <a:prstGeom prst="rect">
            <a:avLst/>
          </a:prstGeom>
          <a:solidFill>
            <a:schemeClr val="accent4">
              <a:lumMod val="40000"/>
              <a:lumOff val="60000"/>
            </a:schemeClr>
          </a:solidFill>
          <a:ln>
            <a:solidFill>
              <a:schemeClr val="tx1"/>
            </a:solidFill>
          </a:ln>
        </p:spPr>
        <p:txBody>
          <a:bodyPr wrap="square">
            <a:spAutoFit/>
          </a:bodyPr>
          <a:lstStyle/>
          <a:p>
            <a:pPr marL="0" indent="0" algn="just">
              <a:lnSpc>
                <a:spcPct val="150000"/>
              </a:lnSpc>
              <a:buFont typeface="Arial" panose="020B0604020202020204" pitchFamily="34" charset="0"/>
              <a:buNone/>
            </a:pPr>
            <a:r>
              <a:rPr lang="en-US" sz="2400" b="1" dirty="0" err="1">
                <a:latin typeface="Times New Roman" panose="02020603050405020304" charset="0"/>
                <a:cs typeface="Times New Roman" panose="02020603050405020304" charset="0"/>
              </a:rPr>
              <a:t>Đối</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với</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bản</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thân</a:t>
            </a:r>
            <a:r>
              <a:rPr lang="en-US" sz="2400" b="1"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ảnh</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hưởng</a:t>
            </a:r>
            <a:r>
              <a:rPr lang="en-US" sz="2400" dirty="0">
                <a:latin typeface="Times New Roman" panose="02020603050405020304" charset="0"/>
                <a:cs typeface="Times New Roman" panose="02020603050405020304" charset="0"/>
              </a:rPr>
              <a:t> đến </a:t>
            </a:r>
            <a:r>
              <a:rPr lang="en-US" sz="2400" dirty="0" err="1">
                <a:latin typeface="Times New Roman" panose="02020603050405020304" charset="0"/>
                <a:cs typeface="Times New Roman" panose="02020603050405020304" charset="0"/>
              </a:rPr>
              <a:t>sứ</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khoẻ</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làm</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tha</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hoá</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về</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nhân</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cách</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rối</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loạn</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về</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hành</a:t>
            </a:r>
            <a:r>
              <a:rPr lang="en-US" sz="2400" dirty="0">
                <a:latin typeface="Times New Roman" panose="02020603050405020304" charset="0"/>
                <a:cs typeface="Times New Roman" panose="02020603050405020304" charset="0"/>
              </a:rPr>
              <a:t> vi, </a:t>
            </a:r>
            <a:r>
              <a:rPr lang="en-US" sz="2400" dirty="0" err="1">
                <a:latin typeface="Times New Roman" panose="02020603050405020304" charset="0"/>
                <a:cs typeface="Times New Roman" panose="02020603050405020304" charset="0"/>
              </a:rPr>
              <a:t>rơi</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vào</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lối</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sống</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buông</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thả</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dễ</a:t>
            </a:r>
            <a:r>
              <a:rPr lang="en-US" sz="2400" dirty="0">
                <a:latin typeface="Times New Roman" panose="02020603050405020304" charset="0"/>
                <a:cs typeface="Times New Roman" panose="02020603050405020304" charset="0"/>
              </a:rPr>
              <a:t> vi </a:t>
            </a:r>
            <a:r>
              <a:rPr lang="en-US" sz="2400" dirty="0" err="1">
                <a:latin typeface="Times New Roman" panose="02020603050405020304" charset="0"/>
                <a:cs typeface="Times New Roman" panose="02020603050405020304" charset="0"/>
              </a:rPr>
              <a:t>phạm</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pháp</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luật</a:t>
            </a:r>
            <a:r>
              <a:rPr lang="en-US" sz="2400" dirty="0">
                <a:latin typeface="Times New Roman" panose="02020603050405020304" charset="0"/>
                <a:cs typeface="Times New Roman" panose="02020603050405020304" charset="0"/>
              </a:rPr>
              <a:t>,…</a:t>
            </a:r>
            <a:endParaRPr lang="en-US" sz="2400" dirty="0">
              <a:latin typeface="Times New Roman" panose="02020603050405020304" charset="0"/>
              <a:cs typeface="Times New Roman" panose="02020603050405020304" charset="0"/>
            </a:endParaRPr>
          </a:p>
        </p:txBody>
      </p:sp>
      <p:sp>
        <p:nvSpPr>
          <p:cNvPr id="61" name="TextBox 60"/>
          <p:cNvSpPr txBox="1"/>
          <p:nvPr/>
        </p:nvSpPr>
        <p:spPr>
          <a:xfrm>
            <a:off x="4554066" y="3119465"/>
            <a:ext cx="2831559" cy="2306955"/>
          </a:xfrm>
          <a:prstGeom prst="rect">
            <a:avLst/>
          </a:prstGeom>
          <a:solidFill>
            <a:schemeClr val="accent4">
              <a:lumMod val="40000"/>
              <a:lumOff val="60000"/>
            </a:schemeClr>
          </a:solidFill>
          <a:ln>
            <a:solidFill>
              <a:schemeClr val="tx1"/>
            </a:solidFill>
          </a:ln>
        </p:spPr>
        <p:txBody>
          <a:bodyPr wrap="square">
            <a:spAutoFit/>
          </a:bodyPr>
          <a:lstStyle/>
          <a:p>
            <a:pPr marL="0" indent="0" algn="just">
              <a:lnSpc>
                <a:spcPct val="150000"/>
              </a:lnSpc>
              <a:buFont typeface="Arial" panose="020B0604020202020204" pitchFamily="34" charset="0"/>
              <a:buNone/>
            </a:pPr>
            <a:r>
              <a:rPr lang="en-US" sz="2400" b="1" dirty="0" err="1">
                <a:latin typeface="Times New Roman" panose="02020603050405020304" charset="0"/>
                <a:cs typeface="Times New Roman" panose="02020603050405020304" charset="0"/>
              </a:rPr>
              <a:t>Đối</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với</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gia</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đình</a:t>
            </a:r>
            <a:r>
              <a:rPr lang="en-US" sz="2400" b="1"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cạn</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kiệt</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tài</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chính</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làm</a:t>
            </a:r>
            <a:r>
              <a:rPr lang="en-US" sz="2400" dirty="0">
                <a:latin typeface="Times New Roman" panose="02020603050405020304" charset="0"/>
                <a:cs typeface="Times New Roman" panose="02020603050405020304" charset="0"/>
              </a:rPr>
              <a:t> tan </a:t>
            </a:r>
            <a:r>
              <a:rPr lang="en-US" sz="2400" dirty="0" err="1">
                <a:latin typeface="Times New Roman" panose="02020603050405020304" charset="0"/>
                <a:cs typeface="Times New Roman" panose="02020603050405020304" charset="0"/>
              </a:rPr>
              <a:t>vỡ</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hạnh</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phúc</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gia</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đình</a:t>
            </a:r>
            <a:r>
              <a:rPr lang="en-US" sz="2400" dirty="0">
                <a:latin typeface="Times New Roman" panose="02020603050405020304" charset="0"/>
                <a:cs typeface="Times New Roman" panose="02020603050405020304" charset="0"/>
              </a:rPr>
              <a:t>,</a:t>
            </a:r>
            <a:r>
              <a:rPr lang="en-US"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grpSp>
        <p:nvGrpSpPr>
          <p:cNvPr id="62" name="PA_组合 19"/>
          <p:cNvGrpSpPr/>
          <p:nvPr>
            <p:custDataLst>
              <p:tags r:id="rId1"/>
            </p:custDataLst>
          </p:nvPr>
        </p:nvGrpSpPr>
        <p:grpSpPr>
          <a:xfrm rot="19815611">
            <a:off x="2095627" y="2170622"/>
            <a:ext cx="1106644" cy="233668"/>
            <a:chOff x="4745516" y="3205684"/>
            <a:chExt cx="1534882" cy="324091"/>
          </a:xfrm>
        </p:grpSpPr>
        <p:sp>
          <p:nvSpPr>
            <p:cNvPr id="63" name="PA_椭圆 13"/>
            <p:cNvSpPr/>
            <p:nvPr>
              <p:custDataLst>
                <p:tags r:id="rId2"/>
              </p:custDataLst>
            </p:nvPr>
          </p:nvSpPr>
          <p:spPr>
            <a:xfrm>
              <a:off x="6086090" y="3270575"/>
              <a:ext cx="194308" cy="194308"/>
            </a:xfrm>
            <a:prstGeom prst="ellipse">
              <a:avLst/>
            </a:prstGeom>
            <a:solidFill>
              <a:srgbClr val="D89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Montserrat" panose="00000500000000000000" charset="0"/>
                <a:cs typeface="Montserrat" panose="00000500000000000000" charset="0"/>
              </a:endParaRPr>
            </a:p>
          </p:txBody>
        </p:sp>
        <p:sp>
          <p:nvSpPr>
            <p:cNvPr id="64" name="PA_椭圆 13"/>
            <p:cNvSpPr/>
            <p:nvPr>
              <p:custDataLst>
                <p:tags r:id="rId3"/>
              </p:custDataLst>
            </p:nvPr>
          </p:nvSpPr>
          <p:spPr>
            <a:xfrm>
              <a:off x="5682493" y="3248945"/>
              <a:ext cx="237569" cy="237569"/>
            </a:xfrm>
            <a:prstGeom prst="ellipse">
              <a:avLst/>
            </a:prstGeom>
            <a:solidFill>
              <a:srgbClr val="D89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Montserrat" panose="00000500000000000000" charset="0"/>
                <a:cs typeface="Montserrat" panose="00000500000000000000" charset="0"/>
              </a:endParaRPr>
            </a:p>
          </p:txBody>
        </p:sp>
        <p:sp>
          <p:nvSpPr>
            <p:cNvPr id="65" name="PA_椭圆 13"/>
            <p:cNvSpPr/>
            <p:nvPr>
              <p:custDataLst>
                <p:tags r:id="rId4"/>
              </p:custDataLst>
            </p:nvPr>
          </p:nvSpPr>
          <p:spPr>
            <a:xfrm>
              <a:off x="5235635" y="3227314"/>
              <a:ext cx="280830" cy="280830"/>
            </a:xfrm>
            <a:prstGeom prst="ellipse">
              <a:avLst/>
            </a:prstGeom>
            <a:solidFill>
              <a:srgbClr val="D89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Montserrat" panose="00000500000000000000" charset="0"/>
                <a:cs typeface="Montserrat" panose="00000500000000000000" charset="0"/>
              </a:endParaRPr>
            </a:p>
          </p:txBody>
        </p:sp>
        <p:sp>
          <p:nvSpPr>
            <p:cNvPr id="66" name="PA_椭圆 13"/>
            <p:cNvSpPr/>
            <p:nvPr>
              <p:custDataLst>
                <p:tags r:id="rId5"/>
              </p:custDataLst>
            </p:nvPr>
          </p:nvSpPr>
          <p:spPr>
            <a:xfrm>
              <a:off x="4745516" y="3205684"/>
              <a:ext cx="324091" cy="324091"/>
            </a:xfrm>
            <a:prstGeom prst="ellipse">
              <a:avLst/>
            </a:prstGeom>
            <a:solidFill>
              <a:srgbClr val="D89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Montserrat" panose="00000500000000000000" charset="0"/>
                <a:cs typeface="Montserrat" panose="00000500000000000000" charset="0"/>
              </a:endParaRPr>
            </a:p>
          </p:txBody>
        </p:sp>
      </p:grpSp>
      <p:grpSp>
        <p:nvGrpSpPr>
          <p:cNvPr id="67" name="PA_组合 19"/>
          <p:cNvGrpSpPr/>
          <p:nvPr>
            <p:custDataLst>
              <p:tags r:id="rId6"/>
            </p:custDataLst>
          </p:nvPr>
        </p:nvGrpSpPr>
        <p:grpSpPr>
          <a:xfrm rot="16686039">
            <a:off x="5320036" y="2413227"/>
            <a:ext cx="836917" cy="253659"/>
            <a:chOff x="4745516" y="3205684"/>
            <a:chExt cx="1534882" cy="324091"/>
          </a:xfrm>
        </p:grpSpPr>
        <p:sp>
          <p:nvSpPr>
            <p:cNvPr id="68" name="PA_椭圆 13"/>
            <p:cNvSpPr/>
            <p:nvPr>
              <p:custDataLst>
                <p:tags r:id="rId7"/>
              </p:custDataLst>
            </p:nvPr>
          </p:nvSpPr>
          <p:spPr>
            <a:xfrm>
              <a:off x="6086090" y="3270575"/>
              <a:ext cx="194308" cy="194308"/>
            </a:xfrm>
            <a:prstGeom prst="ellipse">
              <a:avLst/>
            </a:prstGeom>
            <a:solidFill>
              <a:srgbClr val="D89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Montserrat" panose="00000500000000000000" charset="0"/>
                <a:cs typeface="Montserrat" panose="00000500000000000000" charset="0"/>
              </a:endParaRPr>
            </a:p>
          </p:txBody>
        </p:sp>
        <p:sp>
          <p:nvSpPr>
            <p:cNvPr id="69" name="PA_椭圆 13"/>
            <p:cNvSpPr/>
            <p:nvPr>
              <p:custDataLst>
                <p:tags r:id="rId8"/>
              </p:custDataLst>
            </p:nvPr>
          </p:nvSpPr>
          <p:spPr>
            <a:xfrm>
              <a:off x="5682493" y="3248945"/>
              <a:ext cx="237569" cy="237569"/>
            </a:xfrm>
            <a:prstGeom prst="ellipse">
              <a:avLst/>
            </a:prstGeom>
            <a:solidFill>
              <a:srgbClr val="D89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Montserrat" panose="00000500000000000000" charset="0"/>
                <a:cs typeface="Montserrat" panose="00000500000000000000" charset="0"/>
              </a:endParaRPr>
            </a:p>
          </p:txBody>
        </p:sp>
        <p:sp>
          <p:nvSpPr>
            <p:cNvPr id="70" name="PA_椭圆 13"/>
            <p:cNvSpPr/>
            <p:nvPr>
              <p:custDataLst>
                <p:tags r:id="rId9"/>
              </p:custDataLst>
            </p:nvPr>
          </p:nvSpPr>
          <p:spPr>
            <a:xfrm>
              <a:off x="5235635" y="3227314"/>
              <a:ext cx="280830" cy="280830"/>
            </a:xfrm>
            <a:prstGeom prst="ellipse">
              <a:avLst/>
            </a:prstGeom>
            <a:solidFill>
              <a:srgbClr val="D89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Montserrat" panose="00000500000000000000" charset="0"/>
                <a:cs typeface="Montserrat" panose="00000500000000000000" charset="0"/>
              </a:endParaRPr>
            </a:p>
          </p:txBody>
        </p:sp>
        <p:sp>
          <p:nvSpPr>
            <p:cNvPr id="71" name="PA_椭圆 13"/>
            <p:cNvSpPr/>
            <p:nvPr>
              <p:custDataLst>
                <p:tags r:id="rId10"/>
              </p:custDataLst>
            </p:nvPr>
          </p:nvSpPr>
          <p:spPr>
            <a:xfrm>
              <a:off x="4745516" y="3205684"/>
              <a:ext cx="324091" cy="324091"/>
            </a:xfrm>
            <a:prstGeom prst="ellipse">
              <a:avLst/>
            </a:prstGeom>
            <a:solidFill>
              <a:srgbClr val="D89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Montserrat" panose="00000500000000000000" charset="0"/>
                <a:cs typeface="Montserrat" panose="00000500000000000000" charset="0"/>
              </a:endParaRPr>
            </a:p>
          </p:txBody>
        </p:sp>
      </p:grpSp>
      <p:grpSp>
        <p:nvGrpSpPr>
          <p:cNvPr id="72" name="PA_组合 19"/>
          <p:cNvGrpSpPr/>
          <p:nvPr>
            <p:custDataLst>
              <p:tags r:id="rId11"/>
            </p:custDataLst>
          </p:nvPr>
        </p:nvGrpSpPr>
        <p:grpSpPr>
          <a:xfrm rot="13569178">
            <a:off x="8985194" y="2491783"/>
            <a:ext cx="988409" cy="271506"/>
            <a:chOff x="4745516" y="3205684"/>
            <a:chExt cx="1534882" cy="324091"/>
          </a:xfrm>
        </p:grpSpPr>
        <p:sp>
          <p:nvSpPr>
            <p:cNvPr id="73" name="PA_椭圆 13"/>
            <p:cNvSpPr/>
            <p:nvPr>
              <p:custDataLst>
                <p:tags r:id="rId12"/>
              </p:custDataLst>
            </p:nvPr>
          </p:nvSpPr>
          <p:spPr>
            <a:xfrm>
              <a:off x="6086090" y="3270575"/>
              <a:ext cx="194308" cy="194308"/>
            </a:xfrm>
            <a:prstGeom prst="ellipse">
              <a:avLst/>
            </a:prstGeom>
            <a:solidFill>
              <a:srgbClr val="D89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Montserrat" panose="00000500000000000000" charset="0"/>
                <a:cs typeface="Montserrat" panose="00000500000000000000" charset="0"/>
              </a:endParaRPr>
            </a:p>
          </p:txBody>
        </p:sp>
        <p:sp>
          <p:nvSpPr>
            <p:cNvPr id="74" name="PA_椭圆 13"/>
            <p:cNvSpPr/>
            <p:nvPr>
              <p:custDataLst>
                <p:tags r:id="rId13"/>
              </p:custDataLst>
            </p:nvPr>
          </p:nvSpPr>
          <p:spPr>
            <a:xfrm>
              <a:off x="5682493" y="3248945"/>
              <a:ext cx="237569" cy="237569"/>
            </a:xfrm>
            <a:prstGeom prst="ellipse">
              <a:avLst/>
            </a:prstGeom>
            <a:solidFill>
              <a:srgbClr val="D89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Montserrat" panose="00000500000000000000" charset="0"/>
                <a:cs typeface="Montserrat" panose="00000500000000000000" charset="0"/>
              </a:endParaRPr>
            </a:p>
          </p:txBody>
        </p:sp>
        <p:sp>
          <p:nvSpPr>
            <p:cNvPr id="75" name="PA_椭圆 13"/>
            <p:cNvSpPr/>
            <p:nvPr>
              <p:custDataLst>
                <p:tags r:id="rId14"/>
              </p:custDataLst>
            </p:nvPr>
          </p:nvSpPr>
          <p:spPr>
            <a:xfrm>
              <a:off x="5235635" y="3227314"/>
              <a:ext cx="280830" cy="280830"/>
            </a:xfrm>
            <a:prstGeom prst="ellipse">
              <a:avLst/>
            </a:prstGeom>
            <a:solidFill>
              <a:srgbClr val="D89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Montserrat" panose="00000500000000000000" charset="0"/>
                <a:cs typeface="Montserrat" panose="00000500000000000000" charset="0"/>
              </a:endParaRPr>
            </a:p>
          </p:txBody>
        </p:sp>
        <p:sp>
          <p:nvSpPr>
            <p:cNvPr id="76" name="PA_椭圆 13"/>
            <p:cNvSpPr/>
            <p:nvPr>
              <p:custDataLst>
                <p:tags r:id="rId15"/>
              </p:custDataLst>
            </p:nvPr>
          </p:nvSpPr>
          <p:spPr>
            <a:xfrm>
              <a:off x="4745516" y="3205684"/>
              <a:ext cx="324091" cy="324091"/>
            </a:xfrm>
            <a:prstGeom prst="ellipse">
              <a:avLst/>
            </a:prstGeom>
            <a:solidFill>
              <a:srgbClr val="D89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Montserrat" panose="00000500000000000000" charset="0"/>
                <a:cs typeface="Montserrat" panose="00000500000000000000" charset="0"/>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15000">
        <p:fade/>
      </p:transition>
    </mc:Choice>
    <mc:Fallback>
      <p:transition spd="med"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right)">
                                      <p:cBhvr>
                                        <p:cTn id="7" dur="750"/>
                                        <p:tgtEl>
                                          <p:spTgt spid="62"/>
                                        </p:tgtEl>
                                      </p:cBhvr>
                                    </p:animEffect>
                                  </p:childTnLst>
                                </p:cTn>
                              </p:par>
                            </p:childTnLst>
                          </p:cTn>
                        </p:par>
                        <p:par>
                          <p:cTn id="8" fill="hold">
                            <p:stCondLst>
                              <p:cond delay="1000"/>
                            </p:stCondLst>
                            <p:childTnLst>
                              <p:par>
                                <p:cTn id="9" presetID="26" presetClass="emph" presetSubtype="0" fill="hold" nodeType="afterEffect">
                                  <p:stCondLst>
                                    <p:cond delay="0"/>
                                  </p:stCondLst>
                                  <p:childTnLst>
                                    <p:animEffect transition="out" filter="fade">
                                      <p:cBhvr>
                                        <p:cTn id="10" dur="500" tmFilter="0, 0; .2, .5; .8, .5; 1, 0"/>
                                        <p:tgtEl>
                                          <p:spTgt spid="62"/>
                                        </p:tgtEl>
                                      </p:cBhvr>
                                    </p:animEffect>
                                    <p:animScale>
                                      <p:cBhvr>
                                        <p:cTn id="11" dur="250" autoRev="1" fill="hold"/>
                                        <p:tgtEl>
                                          <p:spTgt spid="62"/>
                                        </p:tgtEl>
                                      </p:cBhvr>
                                      <p:by x="105000" y="105000"/>
                                    </p:animScale>
                                  </p:childTnLst>
                                </p:cTn>
                              </p:par>
                            </p:childTnLst>
                          </p:cTn>
                        </p:par>
                        <p:par>
                          <p:cTn id="12" fill="hold">
                            <p:stCondLst>
                              <p:cond delay="1500"/>
                            </p:stCondLst>
                            <p:childTnLst>
                              <p:par>
                                <p:cTn id="13" presetID="22" presetClass="entr" presetSubtype="2" fill="hold" nodeType="after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wipe(right)">
                                      <p:cBhvr>
                                        <p:cTn id="15" dur="750"/>
                                        <p:tgtEl>
                                          <p:spTgt spid="67"/>
                                        </p:tgtEl>
                                      </p:cBhvr>
                                    </p:animEffect>
                                  </p:childTnLst>
                                </p:cTn>
                              </p:par>
                            </p:childTnLst>
                          </p:cTn>
                        </p:par>
                        <p:par>
                          <p:cTn id="16" fill="hold">
                            <p:stCondLst>
                              <p:cond delay="2500"/>
                            </p:stCondLst>
                            <p:childTnLst>
                              <p:par>
                                <p:cTn id="17" presetID="26" presetClass="emph" presetSubtype="0" fill="hold" nodeType="afterEffect">
                                  <p:stCondLst>
                                    <p:cond delay="0"/>
                                  </p:stCondLst>
                                  <p:childTnLst>
                                    <p:animEffect transition="out" filter="fade">
                                      <p:cBhvr>
                                        <p:cTn id="18" dur="500" tmFilter="0, 0; .2, .5; .8, .5; 1, 0"/>
                                        <p:tgtEl>
                                          <p:spTgt spid="67"/>
                                        </p:tgtEl>
                                      </p:cBhvr>
                                    </p:animEffect>
                                    <p:animScale>
                                      <p:cBhvr>
                                        <p:cTn id="19" dur="250" autoRev="1" fill="hold"/>
                                        <p:tgtEl>
                                          <p:spTgt spid="67"/>
                                        </p:tgtEl>
                                      </p:cBhvr>
                                      <p:by x="105000" y="105000"/>
                                    </p:animScale>
                                  </p:childTnLst>
                                </p:cTn>
                              </p:par>
                            </p:childTnLst>
                          </p:cTn>
                        </p:par>
                        <p:par>
                          <p:cTn id="20" fill="hold">
                            <p:stCondLst>
                              <p:cond delay="3000"/>
                            </p:stCondLst>
                            <p:childTnLst>
                              <p:par>
                                <p:cTn id="21" presetID="22" presetClass="entr" presetSubtype="2" fill="hold" nodeType="after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wipe(right)">
                                      <p:cBhvr>
                                        <p:cTn id="23" dur="750"/>
                                        <p:tgtEl>
                                          <p:spTgt spid="72"/>
                                        </p:tgtEl>
                                      </p:cBhvr>
                                    </p:animEffect>
                                  </p:childTnLst>
                                </p:cTn>
                              </p:par>
                            </p:childTnLst>
                          </p:cTn>
                        </p:par>
                        <p:par>
                          <p:cTn id="24" fill="hold">
                            <p:stCondLst>
                              <p:cond delay="4000"/>
                            </p:stCondLst>
                            <p:childTnLst>
                              <p:par>
                                <p:cTn id="25" presetID="26" presetClass="emph" presetSubtype="0" fill="hold" nodeType="afterEffect">
                                  <p:stCondLst>
                                    <p:cond delay="0"/>
                                  </p:stCondLst>
                                  <p:childTnLst>
                                    <p:animEffect transition="out" filter="fade">
                                      <p:cBhvr>
                                        <p:cTn id="26" dur="500" tmFilter="0, 0; .2, .5; .8, .5; 1, 0"/>
                                        <p:tgtEl>
                                          <p:spTgt spid="72"/>
                                        </p:tgtEl>
                                      </p:cBhvr>
                                    </p:animEffect>
                                    <p:animScale>
                                      <p:cBhvr>
                                        <p:cTn id="27" dur="250" autoRev="1" fill="hold"/>
                                        <p:tgtEl>
                                          <p:spTgt spid="72"/>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circle(in)">
                                      <p:cBhvr>
                                        <p:cTn id="32" dur="2000"/>
                                        <p:tgtEl>
                                          <p:spTgt spid="59"/>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circle(in)">
                                      <p:cBhvr>
                                        <p:cTn id="35" dur="2000"/>
                                        <p:tgtEl>
                                          <p:spTgt spid="61"/>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circle(in)">
                                      <p:cBhvr>
                                        <p:cTn id="3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9" grpId="0" bldLvl="0" animBg="1"/>
      <p:bldP spid="61"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40308" y="2128805"/>
            <a:ext cx="3792100" cy="1167505"/>
            <a:chOff x="1996439" y="1494788"/>
            <a:chExt cx="3920490" cy="1769109"/>
          </a:xfrm>
        </p:grpSpPr>
        <p:sp>
          <p:nvSpPr>
            <p:cNvPr id="3" name="Shape"/>
            <p:cNvSpPr/>
            <p:nvPr/>
          </p:nvSpPr>
          <p:spPr>
            <a:xfrm>
              <a:off x="1996439" y="1494788"/>
              <a:ext cx="3920490" cy="1769109"/>
            </a:xfrm>
            <a:custGeom>
              <a:avLst/>
              <a:gdLst/>
              <a:ahLst/>
              <a:cxnLst>
                <a:cxn ang="0">
                  <a:pos x="wd2" y="hd2"/>
                </a:cxn>
                <a:cxn ang="5400000">
                  <a:pos x="wd2" y="hd2"/>
                </a:cxn>
                <a:cxn ang="10800000">
                  <a:pos x="wd2" y="hd2"/>
                </a:cxn>
                <a:cxn ang="16200000">
                  <a:pos x="wd2" y="hd2"/>
                </a:cxn>
              </a:cxnLst>
              <a:rect l="0" t="0"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solidFill>
              <a:schemeClr val="accent4">
                <a:lumMod val="20000"/>
                <a:lumOff val="8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effectLst>
                    <a:outerShdw blurRad="38100" dist="12700" dir="5400000" rotWithShape="0">
                      <a:srgbClr val="000000">
                        <a:alpha val="50000"/>
                      </a:srgbClr>
                    </a:outerShdw>
                  </a:effectLst>
                </a:defRPr>
              </a:pPr>
              <a:endParaRPr lang="en-US" sz="2000" dirty="0">
                <a:latin typeface="Times New Roman" panose="02020603050405020304" charset="0"/>
                <a:cs typeface="Times New Roman" panose="02020603050405020304" charset="0"/>
              </a:endParaRPr>
            </a:p>
            <a:p>
              <a:pPr marL="0" indent="0" algn="ctr">
                <a:buFont typeface="Arial" panose="020B0604020202020204" pitchFamily="34" charset="0"/>
                <a:buNone/>
              </a:pPr>
              <a:r>
                <a:rPr lang="en-US" sz="2000" dirty="0" err="1">
                  <a:latin typeface="Times New Roman" panose="02020603050405020304" charset="0"/>
                  <a:cs typeface="Times New Roman" panose="02020603050405020304" charset="0"/>
                </a:rPr>
                <a:t>Chỉ</a:t>
              </a:r>
              <a:r>
                <a:rPr lang="en-US" sz="2000" dirty="0">
                  <a:latin typeface="Times New Roman" panose="02020603050405020304" charset="0"/>
                  <a:cs typeface="Times New Roman" panose="02020603050405020304" charset="0"/>
                </a:rPr>
                <a:t> người </a:t>
              </a:r>
              <a:r>
                <a:rPr lang="en-US" sz="2000" dirty="0" err="1">
                  <a:latin typeface="Times New Roman" panose="02020603050405020304" charset="0"/>
                  <a:cs typeface="Times New Roman" panose="02020603050405020304" charset="0"/>
                </a:rPr>
                <a:t>lớn</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mới</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vướng</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vào</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các</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tệ</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nạn</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xã</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hội</a:t>
              </a:r>
              <a:r>
                <a:rPr lang="en-US" sz="2000" dirty="0">
                  <a:latin typeface="Times New Roman" panose="02020603050405020304" charset="0"/>
                  <a:cs typeface="Times New Roman" panose="02020603050405020304" charset="0"/>
                </a:rPr>
                <a:t>.</a:t>
              </a:r>
              <a:endParaRPr lang="en-US" sz="2000" dirty="0">
                <a:latin typeface="Times New Roman" panose="02020603050405020304" charset="0"/>
                <a:cs typeface="Times New Roman" panose="02020603050405020304" charset="0"/>
              </a:endParaRPr>
            </a:p>
            <a:p>
              <a:pPr algn="ctr">
                <a:defRPr sz="3000">
                  <a:solidFill>
                    <a:srgbClr val="FFFFFF"/>
                  </a:solidFill>
                  <a:effectLst>
                    <a:outerShdw blurRad="38100" dist="12700" dir="5400000" rotWithShape="0">
                      <a:srgbClr val="000000">
                        <a:alpha val="50000"/>
                      </a:srgbClr>
                    </a:outerShdw>
                  </a:effectLst>
                </a:defRPr>
              </a:pPr>
              <a:endParaRPr sz="2800" dirty="0">
                <a:latin typeface="Times New Roman" panose="02020603050405020304" charset="0"/>
                <a:cs typeface="Times New Roman" panose="02020603050405020304" charset="0"/>
              </a:endParaRPr>
            </a:p>
          </p:txBody>
        </p:sp>
        <p:sp>
          <p:nvSpPr>
            <p:cNvPr id="4" name="Shape"/>
            <p:cNvSpPr/>
            <p:nvPr/>
          </p:nvSpPr>
          <p:spPr>
            <a:xfrm>
              <a:off x="5033009" y="2379974"/>
              <a:ext cx="883920" cy="883923"/>
            </a:xfrm>
            <a:custGeom>
              <a:avLst/>
              <a:gdLst/>
              <a:ahLst/>
              <a:cxnLst>
                <a:cxn ang="0">
                  <a:pos x="wd2" y="hd2"/>
                </a:cxn>
                <a:cxn ang="5400000">
                  <a:pos x="wd2" y="hd2"/>
                </a:cxn>
                <a:cxn ang="10800000">
                  <a:pos x="wd2" y="hd2"/>
                </a:cxn>
                <a:cxn ang="16200000">
                  <a:pos x="wd2" y="hd2"/>
                </a:cxn>
              </a:cxnLst>
              <a:rect l="0" t="0" r="r" b="b"/>
              <a:pathLst>
                <a:path w="21600" h="21600" extrusionOk="0">
                  <a:moveTo>
                    <a:pt x="0" y="4314"/>
                  </a:moveTo>
                  <a:lnTo>
                    <a:pt x="0" y="21600"/>
                  </a:lnTo>
                  <a:lnTo>
                    <a:pt x="21600" y="0"/>
                  </a:lnTo>
                  <a:lnTo>
                    <a:pt x="4314" y="0"/>
                  </a:lnTo>
                  <a:cubicBezTo>
                    <a:pt x="1924" y="0"/>
                    <a:pt x="0" y="1924"/>
                    <a:pt x="0" y="4314"/>
                  </a:cubicBezTo>
                  <a:close/>
                </a:path>
              </a:pathLst>
            </a:custGeom>
            <a:solidFill>
              <a:schemeClr val="accent4"/>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effectLst>
                    <a:outerShdw blurRad="38100" dist="12700" dir="5400000" rotWithShape="0">
                      <a:srgbClr val="000000">
                        <a:alpha val="50000"/>
                      </a:srgbClr>
                    </a:outerShdw>
                  </a:effectLst>
                </a:defRPr>
              </a:pPr>
              <a:r>
                <a:rPr lang="en-US" sz="2800" dirty="0">
                  <a:solidFill>
                    <a:srgbClr val="FF0000"/>
                  </a:solidFill>
                  <a:latin typeface="Times New Roman" panose="02020603050405020304" charset="0"/>
                  <a:cs typeface="Times New Roman" panose="02020603050405020304" charset="0"/>
                </a:rPr>
                <a:t>a</a:t>
              </a:r>
              <a:endParaRPr lang="en-US" sz="2800" dirty="0">
                <a:solidFill>
                  <a:srgbClr val="FF0000"/>
                </a:solidFill>
                <a:latin typeface="Times New Roman" panose="02020603050405020304" charset="0"/>
                <a:cs typeface="Times New Roman" panose="02020603050405020304" charset="0"/>
              </a:endParaRPr>
            </a:p>
          </p:txBody>
        </p:sp>
      </p:grpSp>
      <p:grpSp>
        <p:nvGrpSpPr>
          <p:cNvPr id="5" name="Group 4"/>
          <p:cNvGrpSpPr/>
          <p:nvPr/>
        </p:nvGrpSpPr>
        <p:grpSpPr>
          <a:xfrm>
            <a:off x="6490458" y="2172248"/>
            <a:ext cx="4233110" cy="1250948"/>
            <a:chOff x="1996439" y="1494788"/>
            <a:chExt cx="3920490" cy="1769109"/>
          </a:xfrm>
        </p:grpSpPr>
        <p:sp>
          <p:nvSpPr>
            <p:cNvPr id="6" name="Shape"/>
            <p:cNvSpPr/>
            <p:nvPr/>
          </p:nvSpPr>
          <p:spPr>
            <a:xfrm>
              <a:off x="1996439" y="1494788"/>
              <a:ext cx="3920490" cy="1769109"/>
            </a:xfrm>
            <a:custGeom>
              <a:avLst/>
              <a:gdLst/>
              <a:ahLst/>
              <a:cxnLst>
                <a:cxn ang="0">
                  <a:pos x="wd2" y="hd2"/>
                </a:cxn>
                <a:cxn ang="5400000">
                  <a:pos x="wd2" y="hd2"/>
                </a:cxn>
                <a:cxn ang="10800000">
                  <a:pos x="wd2" y="hd2"/>
                </a:cxn>
                <a:cxn ang="16200000">
                  <a:pos x="wd2" y="hd2"/>
                </a:cxn>
              </a:cxnLst>
              <a:rect l="0" t="0"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solidFill>
              <a:srgbClr val="F3CEFE"/>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effectLst>
                    <a:outerShdw blurRad="38100" dist="12700" dir="5400000" rotWithShape="0">
                      <a:srgbClr val="000000">
                        <a:alpha val="50000"/>
                      </a:srgbClr>
                    </a:outerShdw>
                  </a:effectLst>
                </a:defRPr>
              </a:pPr>
              <a:endParaRPr lang="en-US" sz="2000" dirty="0">
                <a:latin typeface="Times New Roman" panose="02020603050405020304" charset="0"/>
                <a:cs typeface="Times New Roman" panose="02020603050405020304" charset="0"/>
              </a:endParaRPr>
            </a:p>
            <a:p>
              <a:pPr algn="ctr">
                <a:lnSpc>
                  <a:spcPct val="115000"/>
                </a:lnSpc>
                <a:tabLst>
                  <a:tab pos="644525" algn="l"/>
                </a:tabLst>
              </a:pPr>
              <a:r>
                <a:rPr lang="en-US" sz="2000" dirty="0" err="1">
                  <a:effectLst/>
                  <a:latin typeface="Times New Roman" panose="02020603050405020304" charset="0"/>
                  <a:ea typeface="Arial" panose="020B0604020202020204" pitchFamily="34" charset="0"/>
                  <a:cs typeface="Times New Roman" panose="02020603050405020304" charset="0"/>
                </a:rPr>
                <a:t>Nếu</a:t>
              </a:r>
              <a:r>
                <a:rPr lang="en-US" sz="2000" dirty="0">
                  <a:effectLst/>
                  <a:latin typeface="Times New Roman" panose="02020603050405020304" charset="0"/>
                  <a:ea typeface="Arial" panose="020B0604020202020204" pitchFamily="34" charset="0"/>
                  <a:cs typeface="Times New Roman" panose="02020603050405020304" charset="0"/>
                </a:rPr>
                <a:t> </a:t>
              </a:r>
              <a:r>
                <a:rPr lang="en-US" sz="2000" dirty="0" err="1">
                  <a:effectLst/>
                  <a:latin typeface="Times New Roman" panose="02020603050405020304" charset="0"/>
                  <a:ea typeface="Arial" panose="020B0604020202020204" pitchFamily="34" charset="0"/>
                  <a:cs typeface="Times New Roman" panose="02020603050405020304" charset="0"/>
                </a:rPr>
                <a:t>đủ</a:t>
              </a:r>
              <a:r>
                <a:rPr lang="en-US" sz="2000" dirty="0">
                  <a:effectLst/>
                  <a:latin typeface="Times New Roman" panose="02020603050405020304" charset="0"/>
                  <a:ea typeface="Arial" panose="020B0604020202020204" pitchFamily="34" charset="0"/>
                  <a:cs typeface="Times New Roman" panose="02020603050405020304" charset="0"/>
                </a:rPr>
                <a:t> </a:t>
              </a:r>
              <a:r>
                <a:rPr lang="en-US" sz="2000" dirty="0" err="1">
                  <a:effectLst/>
                  <a:latin typeface="Times New Roman" panose="02020603050405020304" charset="0"/>
                  <a:ea typeface="Arial" panose="020B0604020202020204" pitchFamily="34" charset="0"/>
                  <a:cs typeface="Times New Roman" panose="02020603050405020304" charset="0"/>
                </a:rPr>
                <a:t>bản</a:t>
              </a:r>
              <a:r>
                <a:rPr lang="en-US" sz="2000" dirty="0">
                  <a:effectLst/>
                  <a:latin typeface="Times New Roman" panose="02020603050405020304" charset="0"/>
                  <a:ea typeface="Arial" panose="020B0604020202020204" pitchFamily="34" charset="0"/>
                  <a:cs typeface="Times New Roman" panose="02020603050405020304" charset="0"/>
                </a:rPr>
                <a:t> </a:t>
              </a:r>
              <a:r>
                <a:rPr lang="en-US" sz="2000" dirty="0" err="1">
                  <a:effectLst/>
                  <a:latin typeface="Times New Roman" panose="02020603050405020304" charset="0"/>
                  <a:ea typeface="Arial" panose="020B0604020202020204" pitchFamily="34" charset="0"/>
                  <a:cs typeface="Times New Roman" panose="02020603050405020304" charset="0"/>
                </a:rPr>
                <a:t>lĩnh</a:t>
              </a:r>
              <a:r>
                <a:rPr lang="en-US" sz="2000" dirty="0">
                  <a:effectLst/>
                  <a:latin typeface="Times New Roman" panose="02020603050405020304" charset="0"/>
                  <a:ea typeface="Arial" panose="020B0604020202020204" pitchFamily="34" charset="0"/>
                  <a:cs typeface="Times New Roman" panose="02020603050405020304" charset="0"/>
                </a:rPr>
                <a:t> </a:t>
              </a:r>
              <a:r>
                <a:rPr lang="en-US" sz="2000" dirty="0" err="1">
                  <a:effectLst/>
                  <a:latin typeface="Times New Roman" panose="02020603050405020304" charset="0"/>
                  <a:ea typeface="Arial" panose="020B0604020202020204" pitchFamily="34" charset="0"/>
                  <a:cs typeface="Times New Roman" panose="02020603050405020304" charset="0"/>
                </a:rPr>
                <a:t>thì</a:t>
              </a:r>
              <a:r>
                <a:rPr lang="en-US" sz="2000" dirty="0">
                  <a:effectLst/>
                  <a:latin typeface="Times New Roman" panose="02020603050405020304" charset="0"/>
                  <a:ea typeface="Arial" panose="020B0604020202020204" pitchFamily="34" charset="0"/>
                  <a:cs typeface="Times New Roman" panose="02020603050405020304" charset="0"/>
                </a:rPr>
                <a:t> </a:t>
              </a:r>
              <a:r>
                <a:rPr lang="en-US" sz="2000" dirty="0" err="1">
                  <a:effectLst/>
                  <a:latin typeface="Times New Roman" panose="02020603050405020304" charset="0"/>
                  <a:ea typeface="Arial" panose="020B0604020202020204" pitchFamily="34" charset="0"/>
                  <a:cs typeface="Times New Roman" panose="02020603050405020304" charset="0"/>
                </a:rPr>
                <a:t>sử</a:t>
              </a:r>
              <a:r>
                <a:rPr lang="en-US" sz="2000" dirty="0">
                  <a:effectLst/>
                  <a:latin typeface="Times New Roman" panose="02020603050405020304" charset="0"/>
                  <a:ea typeface="Arial" panose="020B0604020202020204" pitchFamily="34" charset="0"/>
                  <a:cs typeface="Times New Roman" panose="02020603050405020304" charset="0"/>
                </a:rPr>
                <a:t> </a:t>
              </a:r>
              <a:r>
                <a:rPr lang="en-US" sz="2000" dirty="0" err="1">
                  <a:effectLst/>
                  <a:latin typeface="Times New Roman" panose="02020603050405020304" charset="0"/>
                  <a:ea typeface="Arial" panose="020B0604020202020204" pitchFamily="34" charset="0"/>
                  <a:cs typeface="Times New Roman" panose="02020603050405020304" charset="0"/>
                </a:rPr>
                <a:t>dụng</a:t>
              </a:r>
              <a:r>
                <a:rPr lang="en-US" sz="2000" dirty="0">
                  <a:effectLst/>
                  <a:latin typeface="Times New Roman" panose="02020603050405020304" charset="0"/>
                  <a:ea typeface="Arial" panose="020B0604020202020204" pitchFamily="34" charset="0"/>
                  <a:cs typeface="Times New Roman" panose="02020603050405020304" charset="0"/>
                </a:rPr>
                <a:t> ma </a:t>
              </a:r>
              <a:r>
                <a:rPr lang="en-US" sz="2000" dirty="0" err="1">
                  <a:effectLst/>
                  <a:latin typeface="Times New Roman" panose="02020603050405020304" charset="0"/>
                  <a:ea typeface="Arial" panose="020B0604020202020204" pitchFamily="34" charset="0"/>
                  <a:cs typeface="Times New Roman" panose="02020603050405020304" charset="0"/>
                </a:rPr>
                <a:t>tuý</a:t>
              </a:r>
              <a:r>
                <a:rPr lang="en-US" sz="2000" dirty="0">
                  <a:effectLst/>
                  <a:latin typeface="Times New Roman" panose="02020603050405020304" charset="0"/>
                  <a:ea typeface="Arial" panose="020B0604020202020204" pitchFamily="34" charset="0"/>
                  <a:cs typeface="Times New Roman" panose="02020603050405020304" charset="0"/>
                </a:rPr>
                <a:t> một </a:t>
              </a:r>
              <a:r>
                <a:rPr lang="en-US" sz="2000" dirty="0" err="1">
                  <a:effectLst/>
                  <a:latin typeface="Times New Roman" panose="02020603050405020304" charset="0"/>
                  <a:ea typeface="Arial" panose="020B0604020202020204" pitchFamily="34" charset="0"/>
                  <a:cs typeface="Times New Roman" panose="02020603050405020304" charset="0"/>
                </a:rPr>
                <a:t>lần</a:t>
              </a:r>
              <a:r>
                <a:rPr lang="en-US" sz="2000" dirty="0">
                  <a:effectLst/>
                  <a:latin typeface="Times New Roman" panose="02020603050405020304" charset="0"/>
                  <a:ea typeface="Arial" panose="020B0604020202020204" pitchFamily="34" charset="0"/>
                  <a:cs typeface="Times New Roman" panose="02020603050405020304" charset="0"/>
                </a:rPr>
                <a:t> </a:t>
              </a:r>
              <a:r>
                <a:rPr lang="en-US" sz="2000" dirty="0" err="1">
                  <a:effectLst/>
                  <a:latin typeface="Times New Roman" panose="02020603050405020304" charset="0"/>
                  <a:ea typeface="Arial" panose="020B0604020202020204" pitchFamily="34" charset="0"/>
                  <a:cs typeface="Times New Roman" panose="02020603050405020304" charset="0"/>
                </a:rPr>
                <a:t>cũng</a:t>
              </a:r>
              <a:r>
                <a:rPr lang="en-US" sz="2000" dirty="0">
                  <a:effectLst/>
                  <a:latin typeface="Times New Roman" panose="02020603050405020304" charset="0"/>
                  <a:ea typeface="Arial" panose="020B0604020202020204" pitchFamily="34" charset="0"/>
                  <a:cs typeface="Times New Roman" panose="02020603050405020304" charset="0"/>
                </a:rPr>
                <a:t> </a:t>
              </a:r>
              <a:r>
                <a:rPr lang="en-US" sz="2000" dirty="0" err="1">
                  <a:effectLst/>
                  <a:latin typeface="Times New Roman" panose="02020603050405020304" charset="0"/>
                  <a:ea typeface="Arial" panose="020B0604020202020204" pitchFamily="34" charset="0"/>
                  <a:cs typeface="Times New Roman" panose="02020603050405020304" charset="0"/>
                </a:rPr>
                <a:t>không</a:t>
              </a:r>
              <a:r>
                <a:rPr lang="en-US" sz="2000" dirty="0">
                  <a:effectLst/>
                  <a:latin typeface="Times New Roman" panose="02020603050405020304" charset="0"/>
                  <a:ea typeface="Arial" panose="020B0604020202020204" pitchFamily="34" charset="0"/>
                  <a:cs typeface="Times New Roman" panose="02020603050405020304" charset="0"/>
                </a:rPr>
                <a:t> </a:t>
              </a:r>
              <a:r>
                <a:rPr lang="en-US" sz="2000" dirty="0" err="1">
                  <a:effectLst/>
                  <a:latin typeface="Times New Roman" panose="02020603050405020304" charset="0"/>
                  <a:ea typeface="Arial" panose="020B0604020202020204" pitchFamily="34" charset="0"/>
                  <a:cs typeface="Times New Roman" panose="02020603050405020304" charset="0"/>
                </a:rPr>
                <a:t>sao</a:t>
              </a:r>
              <a:r>
                <a:rPr lang="en-US" sz="2000" dirty="0">
                  <a:effectLst/>
                  <a:latin typeface="Times New Roman" panose="02020603050405020304" charset="0"/>
                  <a:ea typeface="Arial" panose="020B0604020202020204" pitchFamily="34" charset="0"/>
                  <a:cs typeface="Times New Roman" panose="02020603050405020304" charset="0"/>
                </a:rPr>
                <a:t>.</a:t>
              </a:r>
              <a:endParaRPr lang="en-US" sz="2000" dirty="0">
                <a:effectLst/>
                <a:latin typeface="Times New Roman" panose="02020603050405020304" charset="0"/>
                <a:ea typeface="Arial" panose="020B0604020202020204" pitchFamily="34" charset="0"/>
                <a:cs typeface="Times New Roman" panose="02020603050405020304" charset="0"/>
              </a:endParaRPr>
            </a:p>
            <a:p>
              <a:pPr algn="ctr">
                <a:defRPr sz="3000">
                  <a:solidFill>
                    <a:srgbClr val="FFFFFF"/>
                  </a:solidFill>
                  <a:effectLst>
                    <a:outerShdw blurRad="38100" dist="12700" dir="5400000" rotWithShape="0">
                      <a:srgbClr val="000000">
                        <a:alpha val="50000"/>
                      </a:srgbClr>
                    </a:outerShdw>
                  </a:effectLst>
                </a:defRPr>
              </a:pPr>
              <a:endParaRPr sz="2800" dirty="0">
                <a:latin typeface="Times New Roman" panose="02020603050405020304" charset="0"/>
                <a:cs typeface="Times New Roman" panose="02020603050405020304" charset="0"/>
              </a:endParaRPr>
            </a:p>
          </p:txBody>
        </p:sp>
        <p:sp>
          <p:nvSpPr>
            <p:cNvPr id="7" name="Shape"/>
            <p:cNvSpPr/>
            <p:nvPr/>
          </p:nvSpPr>
          <p:spPr>
            <a:xfrm>
              <a:off x="5033009" y="2379974"/>
              <a:ext cx="883920" cy="883923"/>
            </a:xfrm>
            <a:custGeom>
              <a:avLst/>
              <a:gdLst/>
              <a:ahLst/>
              <a:cxnLst>
                <a:cxn ang="0">
                  <a:pos x="wd2" y="hd2"/>
                </a:cxn>
                <a:cxn ang="5400000">
                  <a:pos x="wd2" y="hd2"/>
                </a:cxn>
                <a:cxn ang="10800000">
                  <a:pos x="wd2" y="hd2"/>
                </a:cxn>
                <a:cxn ang="16200000">
                  <a:pos x="wd2" y="hd2"/>
                </a:cxn>
              </a:cxnLst>
              <a:rect l="0" t="0" r="r" b="b"/>
              <a:pathLst>
                <a:path w="21600" h="21600" extrusionOk="0">
                  <a:moveTo>
                    <a:pt x="0" y="4314"/>
                  </a:moveTo>
                  <a:lnTo>
                    <a:pt x="0" y="21600"/>
                  </a:lnTo>
                  <a:lnTo>
                    <a:pt x="21600" y="0"/>
                  </a:lnTo>
                  <a:lnTo>
                    <a:pt x="4314" y="0"/>
                  </a:lnTo>
                  <a:cubicBezTo>
                    <a:pt x="1924" y="0"/>
                    <a:pt x="0" y="1924"/>
                    <a:pt x="0" y="4314"/>
                  </a:cubicBezTo>
                  <a:close/>
                </a:path>
              </a:pathLst>
            </a:custGeom>
            <a:solidFill>
              <a:srgbClr val="954ECA"/>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effectLst>
                    <a:outerShdw blurRad="38100" dist="12700" dir="5400000" rotWithShape="0">
                      <a:srgbClr val="000000">
                        <a:alpha val="50000"/>
                      </a:srgbClr>
                    </a:outerShdw>
                  </a:effectLst>
                </a:defRPr>
              </a:pPr>
              <a:r>
                <a:rPr lang="en-US" sz="2800" dirty="0">
                  <a:solidFill>
                    <a:srgbClr val="FF0000"/>
                  </a:solidFill>
                  <a:latin typeface="Times New Roman" panose="02020603050405020304" charset="0"/>
                  <a:cs typeface="Times New Roman" panose="02020603050405020304" charset="0"/>
                </a:rPr>
                <a:t>d</a:t>
              </a:r>
              <a:endParaRPr lang="en-US" sz="2800" dirty="0">
                <a:solidFill>
                  <a:srgbClr val="FF0000"/>
                </a:solidFill>
                <a:latin typeface="Times New Roman" panose="02020603050405020304" charset="0"/>
                <a:cs typeface="Times New Roman" panose="02020603050405020304" charset="0"/>
              </a:endParaRPr>
            </a:p>
          </p:txBody>
        </p:sp>
      </p:grpSp>
      <p:grpSp>
        <p:nvGrpSpPr>
          <p:cNvPr id="8" name="Group 7"/>
          <p:cNvGrpSpPr/>
          <p:nvPr/>
        </p:nvGrpSpPr>
        <p:grpSpPr>
          <a:xfrm>
            <a:off x="1407011" y="3606121"/>
            <a:ext cx="4010108" cy="1251394"/>
            <a:chOff x="4538727" y="-1071076"/>
            <a:chExt cx="3920490" cy="1769109"/>
          </a:xfrm>
          <a:solidFill>
            <a:srgbClr val="F3CEFE"/>
          </a:solidFill>
        </p:grpSpPr>
        <p:sp>
          <p:nvSpPr>
            <p:cNvPr id="9" name="Shape"/>
            <p:cNvSpPr/>
            <p:nvPr/>
          </p:nvSpPr>
          <p:spPr>
            <a:xfrm>
              <a:off x="4538727" y="-1071076"/>
              <a:ext cx="3920490" cy="1769109"/>
            </a:xfrm>
            <a:custGeom>
              <a:avLst/>
              <a:gdLst/>
              <a:ahLst/>
              <a:cxnLst>
                <a:cxn ang="0">
                  <a:pos x="wd2" y="hd2"/>
                </a:cxn>
                <a:cxn ang="5400000">
                  <a:pos x="wd2" y="hd2"/>
                </a:cxn>
                <a:cxn ang="10800000">
                  <a:pos x="wd2" y="hd2"/>
                </a:cxn>
                <a:cxn ang="16200000">
                  <a:pos x="wd2" y="hd2"/>
                </a:cxn>
              </a:cxnLst>
              <a:rect l="0" t="0"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grp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effectLst>
                    <a:outerShdw blurRad="38100" dist="12700" dir="5400000" rotWithShape="0">
                      <a:srgbClr val="000000">
                        <a:alpha val="50000"/>
                      </a:srgbClr>
                    </a:outerShdw>
                  </a:effectLst>
                </a:defRPr>
              </a:pPr>
              <a:endParaRPr lang="en-US" sz="2000" dirty="0">
                <a:latin typeface="Times New Roman" panose="02020603050405020304" charset="0"/>
                <a:cs typeface="Times New Roman" panose="02020603050405020304" charset="0"/>
              </a:endParaRPr>
            </a:p>
            <a:p>
              <a:pPr algn="ctr">
                <a:lnSpc>
                  <a:spcPct val="115000"/>
                </a:lnSpc>
                <a:tabLst>
                  <a:tab pos="644525" algn="l"/>
                </a:tabLst>
              </a:pPr>
              <a:r>
                <a:rPr lang="en-US" sz="2000" dirty="0" err="1">
                  <a:effectLst/>
                  <a:latin typeface="Times New Roman" panose="02020603050405020304" charset="0"/>
                  <a:ea typeface="Arial" panose="020B0604020202020204" pitchFamily="34" charset="0"/>
                  <a:cs typeface="Times New Roman" panose="02020603050405020304" charset="0"/>
                </a:rPr>
                <a:t>Đánh</a:t>
              </a:r>
              <a:r>
                <a:rPr lang="en-US" sz="2000" dirty="0">
                  <a:effectLst/>
                  <a:latin typeface="Times New Roman" panose="02020603050405020304" charset="0"/>
                  <a:ea typeface="Arial" panose="020B0604020202020204" pitchFamily="34" charset="0"/>
                  <a:cs typeface="Times New Roman" panose="02020603050405020304" charset="0"/>
                </a:rPr>
                <a:t> </a:t>
              </a:r>
              <a:r>
                <a:rPr lang="en-US" sz="2000" dirty="0" err="1">
                  <a:effectLst/>
                  <a:latin typeface="Times New Roman" panose="02020603050405020304" charset="0"/>
                  <a:ea typeface="Arial" panose="020B0604020202020204" pitchFamily="34" charset="0"/>
                  <a:cs typeface="Times New Roman" panose="02020603050405020304" charset="0"/>
                </a:rPr>
                <a:t>bài</a:t>
              </a:r>
              <a:r>
                <a:rPr lang="en-US" sz="2000" dirty="0">
                  <a:effectLst/>
                  <a:latin typeface="Times New Roman" panose="02020603050405020304" charset="0"/>
                  <a:ea typeface="Arial" panose="020B0604020202020204" pitchFamily="34" charset="0"/>
                  <a:cs typeface="Times New Roman" panose="02020603050405020304" charset="0"/>
                </a:rPr>
                <a:t> </a:t>
              </a:r>
              <a:r>
                <a:rPr lang="en-US" sz="2000" dirty="0" err="1">
                  <a:effectLst/>
                  <a:latin typeface="Times New Roman" panose="02020603050405020304" charset="0"/>
                  <a:ea typeface="Arial" panose="020B0604020202020204" pitchFamily="34" charset="0"/>
                  <a:cs typeface="Times New Roman" panose="02020603050405020304" charset="0"/>
                </a:rPr>
                <a:t>ăn</a:t>
              </a:r>
              <a:r>
                <a:rPr lang="en-US" sz="2000" dirty="0">
                  <a:effectLst/>
                  <a:latin typeface="Times New Roman" panose="02020603050405020304" charset="0"/>
                  <a:ea typeface="Arial" panose="020B0604020202020204" pitchFamily="34" charset="0"/>
                  <a:cs typeface="Times New Roman" panose="02020603050405020304" charset="0"/>
                </a:rPr>
                <a:t> </a:t>
              </a:r>
              <a:r>
                <a:rPr lang="en-US" sz="2000" dirty="0" err="1">
                  <a:effectLst/>
                  <a:latin typeface="Times New Roman" panose="02020603050405020304" charset="0"/>
                  <a:ea typeface="Arial" panose="020B0604020202020204" pitchFamily="34" charset="0"/>
                  <a:cs typeface="Times New Roman" panose="02020603050405020304" charset="0"/>
                </a:rPr>
                <a:t>tiền</a:t>
              </a:r>
              <a:r>
                <a:rPr lang="en-US" sz="2000" dirty="0">
                  <a:effectLst/>
                  <a:latin typeface="Times New Roman" panose="02020603050405020304" charset="0"/>
                  <a:ea typeface="Arial" panose="020B0604020202020204" pitchFamily="34" charset="0"/>
                  <a:cs typeface="Times New Roman" panose="02020603050405020304" charset="0"/>
                </a:rPr>
                <a:t> để </a:t>
              </a:r>
              <a:r>
                <a:rPr lang="en-US" sz="2000" dirty="0" err="1">
                  <a:effectLst/>
                  <a:latin typeface="Times New Roman" panose="02020603050405020304" charset="0"/>
                  <a:ea typeface="Arial" panose="020B0604020202020204" pitchFamily="34" charset="0"/>
                  <a:cs typeface="Times New Roman" panose="02020603050405020304" charset="0"/>
                </a:rPr>
                <a:t>vui</a:t>
              </a:r>
              <a:r>
                <a:rPr lang="en-US" sz="2000" dirty="0">
                  <a:effectLst/>
                  <a:latin typeface="Times New Roman" panose="02020603050405020304" charset="0"/>
                  <a:ea typeface="Arial" panose="020B0604020202020204" pitchFamily="34" charset="0"/>
                  <a:cs typeface="Times New Roman" panose="02020603050405020304" charset="0"/>
                </a:rPr>
                <a:t>, </a:t>
              </a:r>
              <a:r>
                <a:rPr lang="en-US" sz="2000" dirty="0" err="1">
                  <a:effectLst/>
                  <a:latin typeface="Times New Roman" panose="02020603050405020304" charset="0"/>
                  <a:ea typeface="Arial" panose="020B0604020202020204" pitchFamily="34" charset="0"/>
                  <a:cs typeface="Times New Roman" panose="02020603050405020304" charset="0"/>
                </a:rPr>
                <a:t>không</a:t>
              </a:r>
              <a:r>
                <a:rPr lang="en-US" sz="2000" dirty="0">
                  <a:effectLst/>
                  <a:latin typeface="Times New Roman" panose="02020603050405020304" charset="0"/>
                  <a:ea typeface="Arial" panose="020B0604020202020204" pitchFamily="34" charset="0"/>
                  <a:cs typeface="Times New Roman" panose="02020603050405020304" charset="0"/>
                </a:rPr>
                <a:t> </a:t>
              </a:r>
              <a:r>
                <a:rPr lang="en-US" sz="2000" dirty="0" err="1">
                  <a:effectLst/>
                  <a:latin typeface="Times New Roman" panose="02020603050405020304" charset="0"/>
                  <a:ea typeface="Arial" panose="020B0604020202020204" pitchFamily="34" charset="0"/>
                  <a:cs typeface="Times New Roman" panose="02020603050405020304" charset="0"/>
                </a:rPr>
                <a:t>gọi</a:t>
              </a:r>
              <a:r>
                <a:rPr lang="en-US" sz="2000" dirty="0">
                  <a:effectLst/>
                  <a:latin typeface="Times New Roman" panose="02020603050405020304" charset="0"/>
                  <a:ea typeface="Arial" panose="020B0604020202020204" pitchFamily="34" charset="0"/>
                  <a:cs typeface="Times New Roman" panose="02020603050405020304" charset="0"/>
                </a:rPr>
                <a:t> là </a:t>
              </a:r>
              <a:r>
                <a:rPr lang="en-US" sz="2000" dirty="0" err="1">
                  <a:effectLst/>
                  <a:latin typeface="Times New Roman" panose="02020603050405020304" charset="0"/>
                  <a:ea typeface="Arial" panose="020B0604020202020204" pitchFamily="34" charset="0"/>
                  <a:cs typeface="Times New Roman" panose="02020603050405020304" charset="0"/>
                </a:rPr>
                <a:t>tệ</a:t>
              </a:r>
              <a:r>
                <a:rPr lang="en-US" sz="2000" dirty="0">
                  <a:effectLst/>
                  <a:latin typeface="Times New Roman" panose="02020603050405020304" charset="0"/>
                  <a:ea typeface="Arial" panose="020B0604020202020204" pitchFamily="34" charset="0"/>
                  <a:cs typeface="Times New Roman" panose="02020603050405020304" charset="0"/>
                </a:rPr>
                <a:t> </a:t>
              </a:r>
              <a:r>
                <a:rPr lang="en-US" sz="2000" dirty="0" err="1">
                  <a:effectLst/>
                  <a:latin typeface="Times New Roman" panose="02020603050405020304" charset="0"/>
                  <a:ea typeface="Arial" panose="020B0604020202020204" pitchFamily="34" charset="0"/>
                  <a:cs typeface="Times New Roman" panose="02020603050405020304" charset="0"/>
                </a:rPr>
                <a:t>nạn</a:t>
              </a:r>
              <a:r>
                <a:rPr lang="en-US" sz="2000" dirty="0">
                  <a:effectLst/>
                  <a:latin typeface="Times New Roman" panose="02020603050405020304" charset="0"/>
                  <a:ea typeface="Arial" panose="020B0604020202020204" pitchFamily="34" charset="0"/>
                  <a:cs typeface="Times New Roman" panose="02020603050405020304" charset="0"/>
                </a:rPr>
                <a:t> </a:t>
              </a:r>
              <a:r>
                <a:rPr lang="en-US" sz="2000" dirty="0" err="1">
                  <a:effectLst/>
                  <a:latin typeface="Times New Roman" panose="02020603050405020304" charset="0"/>
                  <a:ea typeface="Arial" panose="020B0604020202020204" pitchFamily="34" charset="0"/>
                  <a:cs typeface="Times New Roman" panose="02020603050405020304" charset="0"/>
                </a:rPr>
                <a:t>xã</a:t>
              </a:r>
              <a:r>
                <a:rPr lang="en-US" sz="2000" dirty="0">
                  <a:effectLst/>
                  <a:latin typeface="Times New Roman" panose="02020603050405020304" charset="0"/>
                  <a:ea typeface="Arial" panose="020B0604020202020204" pitchFamily="34" charset="0"/>
                  <a:cs typeface="Times New Roman" panose="02020603050405020304" charset="0"/>
                </a:rPr>
                <a:t> </a:t>
              </a:r>
              <a:r>
                <a:rPr lang="en-US" sz="2000" dirty="0" err="1">
                  <a:effectLst/>
                  <a:latin typeface="Times New Roman" panose="02020603050405020304" charset="0"/>
                  <a:ea typeface="Arial" panose="020B0604020202020204" pitchFamily="34" charset="0"/>
                  <a:cs typeface="Times New Roman" panose="02020603050405020304" charset="0"/>
                </a:rPr>
                <a:t>hội</a:t>
              </a:r>
              <a:r>
                <a:rPr lang="en-US" sz="2000" dirty="0">
                  <a:effectLst/>
                  <a:latin typeface="Times New Roman" panose="02020603050405020304" charset="0"/>
                  <a:ea typeface="Arial" panose="020B0604020202020204" pitchFamily="34" charset="0"/>
                  <a:cs typeface="Times New Roman" panose="02020603050405020304" charset="0"/>
                </a:rPr>
                <a:t>.</a:t>
              </a:r>
              <a:endParaRPr lang="en-US" sz="2000" dirty="0">
                <a:effectLst/>
                <a:latin typeface="Times New Roman" panose="02020603050405020304" charset="0"/>
                <a:ea typeface="Arial" panose="020B0604020202020204" pitchFamily="34" charset="0"/>
                <a:cs typeface="Times New Roman" panose="02020603050405020304" charset="0"/>
              </a:endParaRPr>
            </a:p>
            <a:p>
              <a:pPr algn="ctr">
                <a:defRPr sz="3000">
                  <a:solidFill>
                    <a:srgbClr val="FFFFFF"/>
                  </a:solidFill>
                  <a:effectLst>
                    <a:outerShdw blurRad="38100" dist="12700" dir="5400000" rotWithShape="0">
                      <a:srgbClr val="000000">
                        <a:alpha val="50000"/>
                      </a:srgbClr>
                    </a:outerShdw>
                  </a:effectLst>
                </a:defRPr>
              </a:pPr>
              <a:endParaRPr sz="2800" dirty="0">
                <a:latin typeface="Times New Roman" panose="02020603050405020304" charset="0"/>
                <a:cs typeface="Times New Roman" panose="02020603050405020304" charset="0"/>
              </a:endParaRPr>
            </a:p>
          </p:txBody>
        </p:sp>
        <p:sp>
          <p:nvSpPr>
            <p:cNvPr id="10" name="Shape"/>
            <p:cNvSpPr/>
            <p:nvPr/>
          </p:nvSpPr>
          <p:spPr>
            <a:xfrm>
              <a:off x="7575297" y="-186522"/>
              <a:ext cx="883920" cy="883923"/>
            </a:xfrm>
            <a:custGeom>
              <a:avLst/>
              <a:gdLst/>
              <a:ahLst/>
              <a:cxnLst>
                <a:cxn ang="0">
                  <a:pos x="wd2" y="hd2"/>
                </a:cxn>
                <a:cxn ang="5400000">
                  <a:pos x="wd2" y="hd2"/>
                </a:cxn>
                <a:cxn ang="10800000">
                  <a:pos x="wd2" y="hd2"/>
                </a:cxn>
                <a:cxn ang="16200000">
                  <a:pos x="wd2" y="hd2"/>
                </a:cxn>
              </a:cxnLst>
              <a:rect l="0" t="0" r="r" b="b"/>
              <a:pathLst>
                <a:path w="21600" h="21600" extrusionOk="0">
                  <a:moveTo>
                    <a:pt x="0" y="4314"/>
                  </a:moveTo>
                  <a:lnTo>
                    <a:pt x="0" y="21600"/>
                  </a:lnTo>
                  <a:lnTo>
                    <a:pt x="21600" y="0"/>
                  </a:lnTo>
                  <a:lnTo>
                    <a:pt x="4314" y="0"/>
                  </a:lnTo>
                  <a:cubicBezTo>
                    <a:pt x="1924" y="0"/>
                    <a:pt x="0" y="1924"/>
                    <a:pt x="0" y="4314"/>
                  </a:cubicBezTo>
                  <a:close/>
                </a:path>
              </a:pathLst>
            </a:custGeom>
            <a:solidFill>
              <a:srgbClr val="954ECA"/>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effectLst>
                    <a:outerShdw blurRad="38100" dist="12700" dir="5400000" rotWithShape="0">
                      <a:srgbClr val="000000">
                        <a:alpha val="50000"/>
                      </a:srgbClr>
                    </a:outerShdw>
                  </a:effectLst>
                </a:defRPr>
              </a:pPr>
              <a:r>
                <a:rPr lang="en-US" sz="2800" dirty="0">
                  <a:solidFill>
                    <a:srgbClr val="FF0000"/>
                  </a:solidFill>
                  <a:latin typeface="Times New Roman" panose="02020603050405020304" charset="0"/>
                  <a:cs typeface="Times New Roman" panose="02020603050405020304" charset="0"/>
                </a:rPr>
                <a:t>b</a:t>
              </a:r>
              <a:endParaRPr lang="en-US" sz="2800" dirty="0">
                <a:solidFill>
                  <a:srgbClr val="FF0000"/>
                </a:solidFill>
                <a:latin typeface="Times New Roman" panose="02020603050405020304" charset="0"/>
                <a:cs typeface="Times New Roman" panose="02020603050405020304" charset="0"/>
              </a:endParaRPr>
            </a:p>
          </p:txBody>
        </p:sp>
      </p:grpSp>
      <p:grpSp>
        <p:nvGrpSpPr>
          <p:cNvPr id="11" name="Group 10"/>
          <p:cNvGrpSpPr/>
          <p:nvPr/>
        </p:nvGrpSpPr>
        <p:grpSpPr>
          <a:xfrm>
            <a:off x="673441" y="5273897"/>
            <a:ext cx="4358275" cy="1115094"/>
            <a:chOff x="1996439" y="1494788"/>
            <a:chExt cx="3920490" cy="1769109"/>
          </a:xfrm>
        </p:grpSpPr>
        <p:sp>
          <p:nvSpPr>
            <p:cNvPr id="12" name="Shape"/>
            <p:cNvSpPr/>
            <p:nvPr/>
          </p:nvSpPr>
          <p:spPr>
            <a:xfrm>
              <a:off x="1996439" y="1494788"/>
              <a:ext cx="3920490" cy="1769109"/>
            </a:xfrm>
            <a:custGeom>
              <a:avLst/>
              <a:gdLst/>
              <a:ahLst/>
              <a:cxnLst>
                <a:cxn ang="0">
                  <a:pos x="wd2" y="hd2"/>
                </a:cxn>
                <a:cxn ang="5400000">
                  <a:pos x="wd2" y="hd2"/>
                </a:cxn>
                <a:cxn ang="10800000">
                  <a:pos x="wd2" y="hd2"/>
                </a:cxn>
                <a:cxn ang="16200000">
                  <a:pos x="wd2" y="hd2"/>
                </a:cxn>
              </a:cxnLst>
              <a:rect l="0" t="0"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solidFill>
              <a:schemeClr val="accent4">
                <a:lumMod val="20000"/>
                <a:lumOff val="8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effectLst>
                    <a:outerShdw blurRad="38100" dist="12700" dir="5400000" rotWithShape="0">
                      <a:srgbClr val="000000">
                        <a:alpha val="50000"/>
                      </a:srgbClr>
                    </a:outerShdw>
                  </a:effectLst>
                </a:defRPr>
              </a:pPr>
              <a:endParaRPr lang="en-US" sz="2000" dirty="0">
                <a:latin typeface="Times New Roman" panose="02020603050405020304" charset="0"/>
                <a:cs typeface="Times New Roman" panose="02020603050405020304" charset="0"/>
              </a:endParaRPr>
            </a:p>
            <a:p>
              <a:pPr algn="ctr">
                <a:lnSpc>
                  <a:spcPct val="115000"/>
                </a:lnSpc>
                <a:tabLst>
                  <a:tab pos="644525" algn="l"/>
                </a:tabLst>
              </a:pPr>
              <a:r>
                <a:rPr lang="en-US" sz="2000" dirty="0" err="1">
                  <a:effectLst/>
                  <a:latin typeface="Times New Roman" panose="02020603050405020304" charset="0"/>
                  <a:ea typeface="Arial" panose="020B0604020202020204" pitchFamily="34" charset="0"/>
                  <a:cs typeface="Times New Roman" panose="02020603050405020304" charset="0"/>
                </a:rPr>
                <a:t>Hút</a:t>
              </a:r>
              <a:r>
                <a:rPr lang="en-US" sz="2000" dirty="0">
                  <a:effectLst/>
                  <a:latin typeface="Times New Roman" panose="02020603050405020304" charset="0"/>
                  <a:ea typeface="Arial" panose="020B0604020202020204" pitchFamily="34" charset="0"/>
                  <a:cs typeface="Times New Roman" panose="02020603050405020304" charset="0"/>
                </a:rPr>
                <a:t> </a:t>
              </a:r>
              <a:r>
                <a:rPr lang="en-US" sz="2000" dirty="0" err="1">
                  <a:effectLst/>
                  <a:latin typeface="Times New Roman" panose="02020603050405020304" charset="0"/>
                  <a:ea typeface="Arial" panose="020B0604020202020204" pitchFamily="34" charset="0"/>
                  <a:cs typeface="Times New Roman" panose="02020603050405020304" charset="0"/>
                </a:rPr>
                <a:t>thuốc</a:t>
              </a:r>
              <a:r>
                <a:rPr lang="en-US" sz="2000" dirty="0">
                  <a:effectLst/>
                  <a:latin typeface="Times New Roman" panose="02020603050405020304" charset="0"/>
                  <a:ea typeface="Arial" panose="020B0604020202020204" pitchFamily="34" charset="0"/>
                  <a:cs typeface="Times New Roman" panose="02020603050405020304" charset="0"/>
                </a:rPr>
                <a:t> </a:t>
              </a:r>
              <a:r>
                <a:rPr lang="en-US" sz="2000" dirty="0" err="1">
                  <a:effectLst/>
                  <a:latin typeface="Times New Roman" panose="02020603050405020304" charset="0"/>
                  <a:ea typeface="Arial" panose="020B0604020202020204" pitchFamily="34" charset="0"/>
                  <a:cs typeface="Times New Roman" panose="02020603050405020304" charset="0"/>
                </a:rPr>
                <a:t>lá</a:t>
              </a:r>
              <a:r>
                <a:rPr lang="en-US" sz="2000" dirty="0">
                  <a:effectLst/>
                  <a:latin typeface="Times New Roman" panose="02020603050405020304" charset="0"/>
                  <a:ea typeface="Arial" panose="020B0604020202020204" pitchFamily="34" charset="0"/>
                  <a:cs typeface="Times New Roman" panose="02020603050405020304" charset="0"/>
                </a:rPr>
                <a:t> để </a:t>
              </a:r>
              <a:r>
                <a:rPr lang="en-US" sz="2000" dirty="0" err="1">
                  <a:effectLst/>
                  <a:latin typeface="Times New Roman" panose="02020603050405020304" charset="0"/>
                  <a:ea typeface="Arial" panose="020B0604020202020204" pitchFamily="34" charset="0"/>
                  <a:cs typeface="Times New Roman" panose="02020603050405020304" charset="0"/>
                </a:rPr>
                <a:t>thể</a:t>
              </a:r>
              <a:r>
                <a:rPr lang="en-US" sz="2000" dirty="0">
                  <a:effectLst/>
                  <a:latin typeface="Times New Roman" panose="02020603050405020304" charset="0"/>
                  <a:ea typeface="Arial" panose="020B0604020202020204" pitchFamily="34" charset="0"/>
                  <a:cs typeface="Times New Roman" panose="02020603050405020304" charset="0"/>
                </a:rPr>
                <a:t> hiện </a:t>
              </a:r>
              <a:r>
                <a:rPr lang="en-US" sz="2000" dirty="0" err="1">
                  <a:effectLst/>
                  <a:latin typeface="Times New Roman" panose="02020603050405020304" charset="0"/>
                  <a:ea typeface="Arial" panose="020B0604020202020204" pitchFamily="34" charset="0"/>
                  <a:cs typeface="Times New Roman" panose="02020603050405020304" charset="0"/>
                </a:rPr>
                <a:t>bản</a:t>
              </a:r>
              <a:r>
                <a:rPr lang="en-US" sz="2000" dirty="0">
                  <a:effectLst/>
                  <a:latin typeface="Times New Roman" panose="02020603050405020304" charset="0"/>
                  <a:ea typeface="Arial" panose="020B0604020202020204" pitchFamily="34" charset="0"/>
                  <a:cs typeface="Times New Roman" panose="02020603050405020304" charset="0"/>
                </a:rPr>
                <a:t> </a:t>
              </a:r>
              <a:r>
                <a:rPr lang="en-US" sz="2000" dirty="0" err="1">
                  <a:effectLst/>
                  <a:latin typeface="Times New Roman" panose="02020603050405020304" charset="0"/>
                  <a:ea typeface="Arial" panose="020B0604020202020204" pitchFamily="34" charset="0"/>
                  <a:cs typeface="Times New Roman" panose="02020603050405020304" charset="0"/>
                </a:rPr>
                <a:t>lĩnh</a:t>
              </a:r>
              <a:r>
                <a:rPr lang="en-US" sz="2000" dirty="0">
                  <a:effectLst/>
                  <a:latin typeface="Times New Roman" panose="02020603050405020304" charset="0"/>
                  <a:ea typeface="Arial" panose="020B0604020202020204" pitchFamily="34" charset="0"/>
                  <a:cs typeface="Times New Roman" panose="02020603050405020304" charset="0"/>
                </a:rPr>
                <a:t>, </a:t>
              </a:r>
              <a:r>
                <a:rPr lang="en-US" sz="2000" dirty="0" err="1">
                  <a:effectLst/>
                  <a:latin typeface="Times New Roman" panose="02020603050405020304" charset="0"/>
                  <a:ea typeface="Arial" panose="020B0604020202020204" pitchFamily="34" charset="0"/>
                  <a:cs typeface="Times New Roman" panose="02020603050405020304" charset="0"/>
                </a:rPr>
                <a:t>sành</a:t>
              </a:r>
              <a:r>
                <a:rPr lang="en-US" sz="2000" dirty="0">
                  <a:effectLst/>
                  <a:latin typeface="Times New Roman" panose="02020603050405020304" charset="0"/>
                  <a:ea typeface="Arial" panose="020B0604020202020204" pitchFamily="34" charset="0"/>
                  <a:cs typeface="Times New Roman" panose="02020603050405020304" charset="0"/>
                </a:rPr>
                <a:t> </a:t>
              </a:r>
              <a:r>
                <a:rPr lang="en-US" sz="2000" dirty="0" err="1">
                  <a:effectLst/>
                  <a:latin typeface="Times New Roman" panose="02020603050405020304" charset="0"/>
                  <a:ea typeface="Arial" panose="020B0604020202020204" pitchFamily="34" charset="0"/>
                  <a:cs typeface="Times New Roman" panose="02020603050405020304" charset="0"/>
                </a:rPr>
                <a:t>điệu</a:t>
              </a:r>
              <a:r>
                <a:rPr lang="en-US" sz="2000" dirty="0">
                  <a:effectLst/>
                  <a:latin typeface="Times New Roman" panose="02020603050405020304" charset="0"/>
                  <a:ea typeface="Arial" panose="020B0604020202020204" pitchFamily="34" charset="0"/>
                  <a:cs typeface="Times New Roman" panose="02020603050405020304" charset="0"/>
                </a:rPr>
                <a:t>.</a:t>
              </a:r>
              <a:endParaRPr lang="en-US" sz="2000" dirty="0">
                <a:effectLst/>
                <a:latin typeface="Times New Roman" panose="02020603050405020304" charset="0"/>
                <a:ea typeface="Arial" panose="020B0604020202020204" pitchFamily="34" charset="0"/>
                <a:cs typeface="Times New Roman" panose="02020603050405020304" charset="0"/>
              </a:endParaRPr>
            </a:p>
            <a:p>
              <a:pPr algn="ctr">
                <a:defRPr sz="3000">
                  <a:solidFill>
                    <a:srgbClr val="FFFFFF"/>
                  </a:solidFill>
                  <a:effectLst>
                    <a:outerShdw blurRad="38100" dist="12700" dir="5400000" rotWithShape="0">
                      <a:srgbClr val="000000">
                        <a:alpha val="50000"/>
                      </a:srgbClr>
                    </a:outerShdw>
                  </a:effectLst>
                </a:defRPr>
              </a:pPr>
              <a:endParaRPr sz="2800" dirty="0">
                <a:latin typeface="Times New Roman" panose="02020603050405020304" charset="0"/>
                <a:cs typeface="Times New Roman" panose="02020603050405020304" charset="0"/>
              </a:endParaRPr>
            </a:p>
          </p:txBody>
        </p:sp>
        <p:sp>
          <p:nvSpPr>
            <p:cNvPr id="13" name="Shape"/>
            <p:cNvSpPr/>
            <p:nvPr/>
          </p:nvSpPr>
          <p:spPr>
            <a:xfrm>
              <a:off x="5033009" y="2379974"/>
              <a:ext cx="883920" cy="883923"/>
            </a:xfrm>
            <a:custGeom>
              <a:avLst/>
              <a:gdLst/>
              <a:ahLst/>
              <a:cxnLst>
                <a:cxn ang="0">
                  <a:pos x="wd2" y="hd2"/>
                </a:cxn>
                <a:cxn ang="5400000">
                  <a:pos x="wd2" y="hd2"/>
                </a:cxn>
                <a:cxn ang="10800000">
                  <a:pos x="wd2" y="hd2"/>
                </a:cxn>
                <a:cxn ang="16200000">
                  <a:pos x="wd2" y="hd2"/>
                </a:cxn>
              </a:cxnLst>
              <a:rect l="0" t="0" r="r" b="b"/>
              <a:pathLst>
                <a:path w="21600" h="21600" extrusionOk="0">
                  <a:moveTo>
                    <a:pt x="0" y="4314"/>
                  </a:moveTo>
                  <a:lnTo>
                    <a:pt x="0" y="21600"/>
                  </a:lnTo>
                  <a:lnTo>
                    <a:pt x="21600" y="0"/>
                  </a:lnTo>
                  <a:lnTo>
                    <a:pt x="4314" y="0"/>
                  </a:lnTo>
                  <a:cubicBezTo>
                    <a:pt x="1924" y="0"/>
                    <a:pt x="0" y="1924"/>
                    <a:pt x="0" y="4314"/>
                  </a:cubicBezTo>
                  <a:close/>
                </a:path>
              </a:pathLst>
            </a:custGeom>
            <a:solidFill>
              <a:schemeClr val="accent4"/>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effectLst>
                    <a:outerShdw blurRad="38100" dist="12700" dir="5400000" rotWithShape="0">
                      <a:srgbClr val="000000">
                        <a:alpha val="50000"/>
                      </a:srgbClr>
                    </a:outerShdw>
                  </a:effectLst>
                </a:defRPr>
              </a:pPr>
              <a:r>
                <a:rPr lang="en-US" sz="2800" dirty="0">
                  <a:solidFill>
                    <a:srgbClr val="FF0000"/>
                  </a:solidFill>
                  <a:latin typeface="Times New Roman" panose="02020603050405020304" charset="0"/>
                  <a:cs typeface="Times New Roman" panose="02020603050405020304" charset="0"/>
                </a:rPr>
                <a:t>c</a:t>
              </a:r>
              <a:endParaRPr lang="en-US" sz="2800" dirty="0">
                <a:solidFill>
                  <a:srgbClr val="FF0000"/>
                </a:solidFill>
                <a:latin typeface="Times New Roman" panose="02020603050405020304" charset="0"/>
                <a:cs typeface="Times New Roman" panose="02020603050405020304" charset="0"/>
              </a:endParaRPr>
            </a:p>
          </p:txBody>
        </p:sp>
      </p:grpSp>
      <p:grpSp>
        <p:nvGrpSpPr>
          <p:cNvPr id="14" name="Group 13"/>
          <p:cNvGrpSpPr/>
          <p:nvPr/>
        </p:nvGrpSpPr>
        <p:grpSpPr>
          <a:xfrm>
            <a:off x="6720408" y="5154341"/>
            <a:ext cx="3921652" cy="1354206"/>
            <a:chOff x="1996439" y="1494787"/>
            <a:chExt cx="3920490" cy="1769110"/>
          </a:xfrm>
        </p:grpSpPr>
        <p:sp>
          <p:nvSpPr>
            <p:cNvPr id="15" name="Shape"/>
            <p:cNvSpPr/>
            <p:nvPr/>
          </p:nvSpPr>
          <p:spPr>
            <a:xfrm>
              <a:off x="1996439" y="1494787"/>
              <a:ext cx="3920490" cy="1769109"/>
            </a:xfrm>
            <a:custGeom>
              <a:avLst/>
              <a:gdLst/>
              <a:ahLst/>
              <a:cxnLst>
                <a:cxn ang="0">
                  <a:pos x="wd2" y="hd2"/>
                </a:cxn>
                <a:cxn ang="5400000">
                  <a:pos x="wd2" y="hd2"/>
                </a:cxn>
                <a:cxn ang="10800000">
                  <a:pos x="wd2" y="hd2"/>
                </a:cxn>
                <a:cxn ang="16200000">
                  <a:pos x="wd2" y="hd2"/>
                </a:cxn>
              </a:cxnLst>
              <a:rect l="0" t="0"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solidFill>
              <a:srgbClr val="F3CEFE"/>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effectLst>
                    <a:outerShdw blurRad="38100" dist="12700" dir="5400000" rotWithShape="0">
                      <a:srgbClr val="000000">
                        <a:alpha val="50000"/>
                      </a:srgbClr>
                    </a:outerShdw>
                  </a:effectLst>
                </a:defRPr>
              </a:pPr>
              <a:endParaRPr lang="en-US" sz="2000" dirty="0">
                <a:latin typeface="Times New Roman" panose="02020603050405020304" charset="0"/>
                <a:cs typeface="Times New Roman" panose="02020603050405020304" charset="0"/>
              </a:endParaRPr>
            </a:p>
            <a:p>
              <a:pPr algn="ctr">
                <a:lnSpc>
                  <a:spcPct val="115000"/>
                </a:lnSpc>
                <a:tabLst>
                  <a:tab pos="644525" algn="l"/>
                </a:tabLst>
              </a:pPr>
              <a:r>
                <a:rPr lang="vi-VN" sz="2000" dirty="0" err="1">
                  <a:effectLst/>
                  <a:latin typeface="Times New Roman" panose="02020603050405020304" charset="0"/>
                  <a:ea typeface="Arial" panose="020B0604020202020204" pitchFamily="34" charset="0"/>
                  <a:cs typeface="Times New Roman" panose="02020603050405020304" charset="0"/>
                </a:rPr>
                <a:t>Học</a:t>
              </a:r>
              <a:r>
                <a:rPr lang="vi-VN" sz="2000" dirty="0">
                  <a:effectLst/>
                  <a:latin typeface="Times New Roman" panose="02020603050405020304" charset="0"/>
                  <a:ea typeface="Arial" panose="020B0604020202020204" pitchFamily="34" charset="0"/>
                  <a:cs typeface="Times New Roman" panose="02020603050405020304" charset="0"/>
                </a:rPr>
                <a:t> sinh tham gia </a:t>
              </a:r>
              <a:r>
                <a:rPr lang="vi-VN" sz="2000" dirty="0" err="1">
                  <a:effectLst/>
                  <a:latin typeface="Times New Roman" panose="02020603050405020304" charset="0"/>
                  <a:ea typeface="Arial" panose="020B0604020202020204" pitchFamily="34" charset="0"/>
                  <a:cs typeface="Times New Roman" panose="02020603050405020304" charset="0"/>
                </a:rPr>
                <a:t>cá</a:t>
              </a:r>
              <a:r>
                <a:rPr lang="vi-VN" sz="2000" dirty="0">
                  <a:effectLst/>
                  <a:latin typeface="Times New Roman" panose="02020603050405020304" charset="0"/>
                  <a:ea typeface="Arial" panose="020B0604020202020204" pitchFamily="34" charset="0"/>
                  <a:cs typeface="Times New Roman" panose="02020603050405020304" charset="0"/>
                </a:rPr>
                <a:t> </a:t>
              </a:r>
              <a:r>
                <a:rPr lang="vi-VN" sz="2000" dirty="0" err="1">
                  <a:effectLst/>
                  <a:latin typeface="Times New Roman" panose="02020603050405020304" charset="0"/>
                  <a:ea typeface="Arial" panose="020B0604020202020204" pitchFamily="34" charset="0"/>
                  <a:cs typeface="Times New Roman" panose="02020603050405020304" charset="0"/>
                </a:rPr>
                <a:t>độ</a:t>
              </a:r>
              <a:r>
                <a:rPr lang="vi-VN" sz="2000" dirty="0">
                  <a:effectLst/>
                  <a:latin typeface="Times New Roman" panose="02020603050405020304" charset="0"/>
                  <a:ea typeface="Arial" panose="020B0604020202020204" pitchFamily="34" charset="0"/>
                  <a:cs typeface="Times New Roman" panose="02020603050405020304" charset="0"/>
                </a:rPr>
                <a:t> </a:t>
              </a:r>
              <a:r>
                <a:rPr lang="vi-VN" sz="2000" dirty="0" err="1">
                  <a:effectLst/>
                  <a:latin typeface="Times New Roman" panose="02020603050405020304" charset="0"/>
                  <a:ea typeface="Arial" panose="020B0604020202020204" pitchFamily="34" charset="0"/>
                  <a:cs typeface="Times New Roman" panose="02020603050405020304" charset="0"/>
                </a:rPr>
                <a:t>bóng</a:t>
              </a:r>
              <a:r>
                <a:rPr lang="vi-VN" sz="2000" dirty="0">
                  <a:effectLst/>
                  <a:latin typeface="Times New Roman" panose="02020603050405020304" charset="0"/>
                  <a:ea typeface="Arial" panose="020B0604020202020204" pitchFamily="34" charset="0"/>
                  <a:cs typeface="Times New Roman" panose="02020603050405020304" charset="0"/>
                </a:rPr>
                <a:t> </a:t>
              </a:r>
              <a:r>
                <a:rPr lang="vi-VN" sz="2000" dirty="0" err="1">
                  <a:effectLst/>
                  <a:latin typeface="Times New Roman" panose="02020603050405020304" charset="0"/>
                  <a:ea typeface="Arial" panose="020B0604020202020204" pitchFamily="34" charset="0"/>
                  <a:cs typeface="Times New Roman" panose="02020603050405020304" charset="0"/>
                </a:rPr>
                <a:t>đá</a:t>
              </a:r>
              <a:r>
                <a:rPr lang="vi-VN" sz="2000" dirty="0">
                  <a:effectLst/>
                  <a:latin typeface="Times New Roman" panose="02020603050405020304" charset="0"/>
                  <a:ea typeface="Arial" panose="020B0604020202020204" pitchFamily="34" charset="0"/>
                  <a:cs typeface="Times New Roman" panose="02020603050405020304" charset="0"/>
                </a:rPr>
                <a:t> </a:t>
              </a:r>
              <a:r>
                <a:rPr lang="vi-VN" sz="2000" dirty="0" err="1">
                  <a:effectLst/>
                  <a:latin typeface="Times New Roman" panose="02020603050405020304" charset="0"/>
                  <a:ea typeface="Arial" panose="020B0604020202020204" pitchFamily="34" charset="0"/>
                  <a:cs typeface="Times New Roman" panose="02020603050405020304" charset="0"/>
                </a:rPr>
                <a:t>sẽ</a:t>
              </a:r>
              <a:r>
                <a:rPr lang="vi-VN" sz="2000" dirty="0">
                  <a:effectLst/>
                  <a:latin typeface="Times New Roman" panose="02020603050405020304" charset="0"/>
                  <a:ea typeface="Arial" panose="020B0604020202020204" pitchFamily="34" charset="0"/>
                  <a:cs typeface="Times New Roman" panose="02020603050405020304" charset="0"/>
                </a:rPr>
                <a:t> không </a:t>
              </a:r>
              <a:r>
                <a:rPr lang="vi-VN" sz="2000" dirty="0" err="1">
                  <a:effectLst/>
                  <a:latin typeface="Times New Roman" panose="02020603050405020304" charset="0"/>
                  <a:ea typeface="Arial" panose="020B0604020202020204" pitchFamily="34" charset="0"/>
                  <a:cs typeface="Times New Roman" panose="02020603050405020304" charset="0"/>
                </a:rPr>
                <a:t>bị</a:t>
              </a:r>
              <a:r>
                <a:rPr lang="vi-VN" sz="2000" dirty="0">
                  <a:effectLst/>
                  <a:latin typeface="Times New Roman" panose="02020603050405020304" charset="0"/>
                  <a:ea typeface="Arial" panose="020B0604020202020204" pitchFamily="34" charset="0"/>
                  <a:cs typeface="Times New Roman" panose="02020603050405020304" charset="0"/>
                </a:rPr>
                <a:t> </a:t>
              </a:r>
              <a:r>
                <a:rPr lang="vi-VN" sz="2000" dirty="0" err="1">
                  <a:effectLst/>
                  <a:latin typeface="Times New Roman" panose="02020603050405020304" charset="0"/>
                  <a:ea typeface="Arial" panose="020B0604020202020204" pitchFamily="34" charset="0"/>
                  <a:cs typeface="Times New Roman" panose="02020603050405020304" charset="0"/>
                </a:rPr>
                <a:t>xử</a:t>
              </a:r>
              <a:r>
                <a:rPr lang="vi-VN" sz="2000" dirty="0">
                  <a:effectLst/>
                  <a:latin typeface="Times New Roman" panose="02020603050405020304" charset="0"/>
                  <a:ea typeface="Arial" panose="020B0604020202020204" pitchFamily="34" charset="0"/>
                  <a:cs typeface="Times New Roman" panose="02020603050405020304" charset="0"/>
                </a:rPr>
                <a:t> </a:t>
              </a:r>
              <a:r>
                <a:rPr lang="vi-VN" sz="2000" dirty="0" err="1">
                  <a:effectLst/>
                  <a:latin typeface="Times New Roman" panose="02020603050405020304" charset="0"/>
                  <a:ea typeface="Arial" panose="020B0604020202020204" pitchFamily="34" charset="0"/>
                  <a:cs typeface="Times New Roman" panose="02020603050405020304" charset="0"/>
                </a:rPr>
                <a:t>phạt</a:t>
              </a:r>
              <a:r>
                <a:rPr lang="vi-VN" sz="2000" dirty="0">
                  <a:effectLst/>
                  <a:latin typeface="Times New Roman" panose="02020603050405020304" charset="0"/>
                  <a:ea typeface="Arial" panose="020B0604020202020204" pitchFamily="34" charset="0"/>
                  <a:cs typeface="Times New Roman" panose="02020603050405020304" charset="0"/>
                </a:rPr>
                <a:t> </a:t>
              </a:r>
              <a:r>
                <a:rPr lang="vi-VN" sz="2000" dirty="0" err="1">
                  <a:effectLst/>
                  <a:latin typeface="Times New Roman" panose="02020603050405020304" charset="0"/>
                  <a:ea typeface="Arial" panose="020B0604020202020204" pitchFamily="34" charset="0"/>
                  <a:cs typeface="Times New Roman" panose="02020603050405020304" charset="0"/>
                </a:rPr>
                <a:t>vì</a:t>
              </a:r>
              <a:r>
                <a:rPr lang="vi-VN" sz="2000" dirty="0">
                  <a:effectLst/>
                  <a:latin typeface="Times New Roman" panose="02020603050405020304" charset="0"/>
                  <a:ea typeface="Arial" panose="020B0604020202020204" pitchFamily="34" charset="0"/>
                  <a:cs typeface="Times New Roman" panose="02020603050405020304" charset="0"/>
                </a:rPr>
                <a:t> </a:t>
              </a:r>
              <a:endParaRPr lang="en-US" sz="2000" dirty="0">
                <a:effectLst/>
                <a:latin typeface="Times New Roman" panose="02020603050405020304" charset="0"/>
                <a:ea typeface="Arial" panose="020B0604020202020204" pitchFamily="34" charset="0"/>
                <a:cs typeface="Times New Roman" panose="02020603050405020304" charset="0"/>
              </a:endParaRPr>
            </a:p>
            <a:p>
              <a:pPr algn="ctr">
                <a:lnSpc>
                  <a:spcPct val="115000"/>
                </a:lnSpc>
                <a:tabLst>
                  <a:tab pos="644525" algn="l"/>
                </a:tabLst>
              </a:pPr>
              <a:r>
                <a:rPr lang="vi-VN" sz="2000" dirty="0" err="1">
                  <a:effectLst/>
                  <a:latin typeface="Times New Roman" panose="02020603050405020304" charset="0"/>
                  <a:ea typeface="Arial" panose="020B0604020202020204" pitchFamily="34" charset="0"/>
                  <a:cs typeface="Times New Roman" panose="02020603050405020304" charset="0"/>
                </a:rPr>
                <a:t>còn</a:t>
              </a:r>
              <a:r>
                <a:rPr lang="vi-VN" sz="2000" dirty="0">
                  <a:effectLst/>
                  <a:latin typeface="Times New Roman" panose="02020603050405020304" charset="0"/>
                  <a:ea typeface="Arial" panose="020B0604020202020204" pitchFamily="34" charset="0"/>
                  <a:cs typeface="Times New Roman" panose="02020603050405020304" charset="0"/>
                </a:rPr>
                <a:t> </a:t>
              </a:r>
              <a:r>
                <a:rPr lang="vi-VN" sz="2000" dirty="0" err="1">
                  <a:effectLst/>
                  <a:latin typeface="Times New Roman" panose="02020603050405020304" charset="0"/>
                  <a:ea typeface="Arial" panose="020B0604020202020204" pitchFamily="34" charset="0"/>
                  <a:cs typeface="Times New Roman" panose="02020603050405020304" charset="0"/>
                </a:rPr>
                <a:t>quá</a:t>
              </a:r>
              <a:r>
                <a:rPr lang="vi-VN" sz="2000" dirty="0">
                  <a:effectLst/>
                  <a:latin typeface="Times New Roman" panose="02020603050405020304" charset="0"/>
                  <a:ea typeface="Arial" panose="020B0604020202020204" pitchFamily="34" charset="0"/>
                  <a:cs typeface="Times New Roman" panose="02020603050405020304" charset="0"/>
                </a:rPr>
                <a:t> </a:t>
              </a:r>
              <a:r>
                <a:rPr lang="vi-VN" sz="2000" dirty="0" err="1">
                  <a:effectLst/>
                  <a:latin typeface="Times New Roman" panose="02020603050405020304" charset="0"/>
                  <a:ea typeface="Arial" panose="020B0604020202020204" pitchFamily="34" charset="0"/>
                  <a:cs typeface="Times New Roman" panose="02020603050405020304" charset="0"/>
                </a:rPr>
                <a:t>nhỏ</a:t>
              </a:r>
              <a:r>
                <a:rPr lang="vi-VN" sz="2000" dirty="0">
                  <a:effectLst/>
                  <a:latin typeface="Times New Roman" panose="02020603050405020304" charset="0"/>
                  <a:ea typeface="Arial" panose="020B0604020202020204" pitchFamily="34" charset="0"/>
                  <a:cs typeface="Times New Roman" panose="02020603050405020304" charset="0"/>
                </a:rPr>
                <a:t>.</a:t>
              </a:r>
              <a:endParaRPr lang="vi-VN" sz="2000" dirty="0">
                <a:effectLst/>
                <a:latin typeface="Times New Roman" panose="02020603050405020304" charset="0"/>
                <a:ea typeface="Arial" panose="020B0604020202020204" pitchFamily="34" charset="0"/>
                <a:cs typeface="Times New Roman" panose="02020603050405020304" charset="0"/>
              </a:endParaRPr>
            </a:p>
            <a:p>
              <a:pPr algn="ctr">
                <a:defRPr sz="3000">
                  <a:solidFill>
                    <a:srgbClr val="FFFFFF"/>
                  </a:solidFill>
                  <a:effectLst>
                    <a:outerShdw blurRad="38100" dist="12700" dir="5400000" rotWithShape="0">
                      <a:srgbClr val="000000">
                        <a:alpha val="50000"/>
                      </a:srgbClr>
                    </a:outerShdw>
                  </a:effectLst>
                </a:defRPr>
              </a:pPr>
              <a:endParaRPr sz="2800" dirty="0">
                <a:latin typeface="Times New Roman" panose="02020603050405020304" charset="0"/>
                <a:cs typeface="Times New Roman" panose="02020603050405020304" charset="0"/>
              </a:endParaRPr>
            </a:p>
          </p:txBody>
        </p:sp>
        <p:sp>
          <p:nvSpPr>
            <p:cNvPr id="16" name="Shape"/>
            <p:cNvSpPr/>
            <p:nvPr/>
          </p:nvSpPr>
          <p:spPr>
            <a:xfrm>
              <a:off x="5033009" y="2379974"/>
              <a:ext cx="883920" cy="883923"/>
            </a:xfrm>
            <a:custGeom>
              <a:avLst/>
              <a:gdLst/>
              <a:ahLst/>
              <a:cxnLst>
                <a:cxn ang="0">
                  <a:pos x="wd2" y="hd2"/>
                </a:cxn>
                <a:cxn ang="5400000">
                  <a:pos x="wd2" y="hd2"/>
                </a:cxn>
                <a:cxn ang="10800000">
                  <a:pos x="wd2" y="hd2"/>
                </a:cxn>
                <a:cxn ang="16200000">
                  <a:pos x="wd2" y="hd2"/>
                </a:cxn>
              </a:cxnLst>
              <a:rect l="0" t="0" r="r" b="b"/>
              <a:pathLst>
                <a:path w="21600" h="21600" extrusionOk="0">
                  <a:moveTo>
                    <a:pt x="0" y="4314"/>
                  </a:moveTo>
                  <a:lnTo>
                    <a:pt x="0" y="21600"/>
                  </a:lnTo>
                  <a:lnTo>
                    <a:pt x="21600" y="0"/>
                  </a:lnTo>
                  <a:lnTo>
                    <a:pt x="4314" y="0"/>
                  </a:lnTo>
                  <a:cubicBezTo>
                    <a:pt x="1924" y="0"/>
                    <a:pt x="0" y="1924"/>
                    <a:pt x="0" y="4314"/>
                  </a:cubicBezTo>
                  <a:close/>
                </a:path>
              </a:pathLst>
            </a:custGeom>
            <a:solidFill>
              <a:srgbClr val="954ECA"/>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effectLst>
                    <a:outerShdw blurRad="38100" dist="12700" dir="5400000" rotWithShape="0">
                      <a:srgbClr val="000000">
                        <a:alpha val="50000"/>
                      </a:srgbClr>
                    </a:outerShdw>
                  </a:effectLst>
                </a:defRPr>
              </a:pPr>
              <a:r>
                <a:rPr lang="en-US" sz="2800" dirty="0">
                  <a:solidFill>
                    <a:srgbClr val="FF0000"/>
                  </a:solidFill>
                  <a:latin typeface="Times New Roman" panose="02020603050405020304" charset="0"/>
                  <a:cs typeface="Times New Roman" panose="02020603050405020304" charset="0"/>
                </a:rPr>
                <a:t>g</a:t>
              </a:r>
              <a:endParaRPr lang="en-US" sz="2800" dirty="0">
                <a:solidFill>
                  <a:srgbClr val="FF0000"/>
                </a:solidFill>
                <a:latin typeface="Times New Roman" panose="02020603050405020304" charset="0"/>
                <a:cs typeface="Times New Roman" panose="02020603050405020304" charset="0"/>
              </a:endParaRPr>
            </a:p>
          </p:txBody>
        </p:sp>
      </p:grpSp>
      <p:grpSp>
        <p:nvGrpSpPr>
          <p:cNvPr id="17" name="Group 16"/>
          <p:cNvGrpSpPr/>
          <p:nvPr/>
        </p:nvGrpSpPr>
        <p:grpSpPr>
          <a:xfrm>
            <a:off x="8246585" y="3606121"/>
            <a:ext cx="2791693" cy="1167505"/>
            <a:chOff x="4538727" y="-1071076"/>
            <a:chExt cx="3920490" cy="1769109"/>
          </a:xfrm>
          <a:solidFill>
            <a:srgbClr val="F3CEFE"/>
          </a:solidFill>
        </p:grpSpPr>
        <p:sp>
          <p:nvSpPr>
            <p:cNvPr id="18" name="Shape"/>
            <p:cNvSpPr/>
            <p:nvPr/>
          </p:nvSpPr>
          <p:spPr>
            <a:xfrm>
              <a:off x="4538727" y="-1071076"/>
              <a:ext cx="3920490" cy="1769109"/>
            </a:xfrm>
            <a:custGeom>
              <a:avLst/>
              <a:gdLst/>
              <a:ahLst/>
              <a:cxnLst>
                <a:cxn ang="0">
                  <a:pos x="wd2" y="hd2"/>
                </a:cxn>
                <a:cxn ang="5400000">
                  <a:pos x="wd2" y="hd2"/>
                </a:cxn>
                <a:cxn ang="10800000">
                  <a:pos x="wd2" y="hd2"/>
                </a:cxn>
                <a:cxn ang="16200000">
                  <a:pos x="wd2" y="hd2"/>
                </a:cxn>
              </a:cxnLst>
              <a:rect l="0" t="0"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solidFill>
              <a:schemeClr val="accent4">
                <a:lumMod val="20000"/>
                <a:lumOff val="8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effectLst>
                    <a:outerShdw blurRad="38100" dist="12700" dir="5400000" rotWithShape="0">
                      <a:srgbClr val="000000">
                        <a:alpha val="50000"/>
                      </a:srgbClr>
                    </a:outerShdw>
                  </a:effectLst>
                </a:defRPr>
              </a:pPr>
              <a:endParaRPr lang="en-US" sz="2000" dirty="0">
                <a:latin typeface="Times New Roman" panose="02020603050405020304" charset="0"/>
                <a:cs typeface="Times New Roman" panose="02020603050405020304" charset="0"/>
              </a:endParaRPr>
            </a:p>
            <a:p>
              <a:pPr algn="ctr">
                <a:lnSpc>
                  <a:spcPct val="115000"/>
                </a:lnSpc>
                <a:tabLst>
                  <a:tab pos="644525" algn="l"/>
                </a:tabLst>
              </a:pPr>
              <a:r>
                <a:rPr lang="vi-VN" sz="2000" dirty="0" err="1">
                  <a:effectLst/>
                  <a:latin typeface="Times New Roman" panose="02020603050405020304" charset="0"/>
                  <a:ea typeface="Arial" panose="020B0604020202020204" pitchFamily="34" charset="0"/>
                  <a:cs typeface="Times New Roman" panose="02020603050405020304" charset="0"/>
                </a:rPr>
                <a:t>Trò</a:t>
              </a:r>
              <a:r>
                <a:rPr lang="vi-VN" sz="2000" dirty="0">
                  <a:effectLst/>
                  <a:latin typeface="Times New Roman" panose="02020603050405020304" charset="0"/>
                  <a:ea typeface="Arial" panose="020B0604020202020204" pitchFamily="34" charset="0"/>
                  <a:cs typeface="Times New Roman" panose="02020603050405020304" charset="0"/>
                </a:rPr>
                <a:t> chơi </a:t>
              </a:r>
              <a:r>
                <a:rPr lang="vi-VN" sz="2000" dirty="0" err="1">
                  <a:effectLst/>
                  <a:latin typeface="Times New Roman" panose="02020603050405020304" charset="0"/>
                  <a:ea typeface="Arial" panose="020B0604020202020204" pitchFamily="34" charset="0"/>
                  <a:cs typeface="Times New Roman" panose="02020603050405020304" charset="0"/>
                </a:rPr>
                <a:t>điện</a:t>
              </a:r>
              <a:r>
                <a:rPr lang="vi-VN" sz="2000" dirty="0">
                  <a:effectLst/>
                  <a:latin typeface="Times New Roman" panose="02020603050405020304" charset="0"/>
                  <a:ea typeface="Arial" panose="020B0604020202020204" pitchFamily="34" charset="0"/>
                  <a:cs typeface="Times New Roman" panose="02020603050405020304" charset="0"/>
                </a:rPr>
                <a:t> </a:t>
              </a:r>
              <a:r>
                <a:rPr lang="vi-VN" sz="2000" dirty="0" err="1">
                  <a:effectLst/>
                  <a:latin typeface="Times New Roman" panose="02020603050405020304" charset="0"/>
                  <a:ea typeface="Arial" panose="020B0604020202020204" pitchFamily="34" charset="0"/>
                  <a:cs typeface="Times New Roman" panose="02020603050405020304" charset="0"/>
                </a:rPr>
                <a:t>tử</a:t>
              </a:r>
              <a:r>
                <a:rPr lang="vi-VN" sz="2000" dirty="0">
                  <a:effectLst/>
                  <a:latin typeface="Times New Roman" panose="02020603050405020304" charset="0"/>
                  <a:ea typeface="Arial" panose="020B0604020202020204" pitchFamily="34" charset="0"/>
                  <a:cs typeface="Times New Roman" panose="02020603050405020304" charset="0"/>
                </a:rPr>
                <a:t> </a:t>
              </a:r>
              <a:r>
                <a:rPr lang="vi-VN" sz="2000" dirty="0" err="1">
                  <a:effectLst/>
                  <a:latin typeface="Times New Roman" panose="02020603050405020304" charset="0"/>
                  <a:ea typeface="Arial" panose="020B0604020202020204" pitchFamily="34" charset="0"/>
                  <a:cs typeface="Times New Roman" panose="02020603050405020304" charset="0"/>
                </a:rPr>
                <a:t>có</a:t>
              </a:r>
              <a:r>
                <a:rPr lang="vi-VN" sz="2000" dirty="0">
                  <a:effectLst/>
                  <a:latin typeface="Times New Roman" panose="02020603050405020304" charset="0"/>
                  <a:ea typeface="Arial" panose="020B0604020202020204" pitchFamily="34" charset="0"/>
                  <a:cs typeface="Times New Roman" panose="02020603050405020304" charset="0"/>
                </a:rPr>
                <a:t> </a:t>
              </a:r>
              <a:r>
                <a:rPr lang="vi-VN" sz="2000" dirty="0" err="1">
                  <a:effectLst/>
                  <a:latin typeface="Times New Roman" panose="02020603050405020304" charset="0"/>
                  <a:ea typeface="Arial" panose="020B0604020202020204" pitchFamily="34" charset="0"/>
                  <a:cs typeface="Times New Roman" panose="02020603050405020304" charset="0"/>
                </a:rPr>
                <a:t>thể</a:t>
              </a:r>
              <a:r>
                <a:rPr lang="vi-VN" sz="2000" dirty="0">
                  <a:effectLst/>
                  <a:latin typeface="Times New Roman" panose="02020603050405020304" charset="0"/>
                  <a:ea typeface="Arial" panose="020B0604020202020204" pitchFamily="34" charset="0"/>
                  <a:cs typeface="Times New Roman" panose="02020603050405020304" charset="0"/>
                </a:rPr>
                <a:t> gây </a:t>
              </a:r>
              <a:r>
                <a:rPr lang="vi-VN" sz="2000" dirty="0" err="1">
                  <a:effectLst/>
                  <a:latin typeface="Times New Roman" panose="02020603050405020304" charset="0"/>
                  <a:ea typeface="Arial" panose="020B0604020202020204" pitchFamily="34" charset="0"/>
                  <a:cs typeface="Times New Roman" panose="02020603050405020304" charset="0"/>
                </a:rPr>
                <a:t>nghiện</a:t>
              </a:r>
              <a:r>
                <a:rPr lang="vi-VN" sz="2000" dirty="0">
                  <a:effectLst/>
                  <a:latin typeface="Times New Roman" panose="02020603050405020304" charset="0"/>
                  <a:ea typeface="Arial" panose="020B0604020202020204" pitchFamily="34" charset="0"/>
                  <a:cs typeface="Times New Roman" panose="02020603050405020304" charset="0"/>
                </a:rPr>
                <a:t>.</a:t>
              </a:r>
              <a:endParaRPr lang="vi-VN" sz="2000" dirty="0">
                <a:effectLst/>
                <a:latin typeface="Times New Roman" panose="02020603050405020304" charset="0"/>
                <a:ea typeface="Arial" panose="020B0604020202020204" pitchFamily="34" charset="0"/>
                <a:cs typeface="Times New Roman" panose="02020603050405020304" charset="0"/>
              </a:endParaRPr>
            </a:p>
            <a:p>
              <a:pPr algn="ctr">
                <a:defRPr sz="3000">
                  <a:solidFill>
                    <a:srgbClr val="FFFFFF"/>
                  </a:solidFill>
                  <a:effectLst>
                    <a:outerShdw blurRad="38100" dist="12700" dir="5400000" rotWithShape="0">
                      <a:srgbClr val="000000">
                        <a:alpha val="50000"/>
                      </a:srgbClr>
                    </a:outerShdw>
                  </a:effectLst>
                </a:defRPr>
              </a:pPr>
              <a:endParaRPr sz="2800" dirty="0">
                <a:latin typeface="Times New Roman" panose="02020603050405020304" charset="0"/>
                <a:cs typeface="Times New Roman" panose="02020603050405020304" charset="0"/>
              </a:endParaRPr>
            </a:p>
          </p:txBody>
        </p:sp>
        <p:sp>
          <p:nvSpPr>
            <p:cNvPr id="19" name="Shape"/>
            <p:cNvSpPr/>
            <p:nvPr/>
          </p:nvSpPr>
          <p:spPr>
            <a:xfrm>
              <a:off x="7575297" y="-186522"/>
              <a:ext cx="883920" cy="883923"/>
            </a:xfrm>
            <a:custGeom>
              <a:avLst/>
              <a:gdLst/>
              <a:ahLst/>
              <a:cxnLst>
                <a:cxn ang="0">
                  <a:pos x="wd2" y="hd2"/>
                </a:cxn>
                <a:cxn ang="5400000">
                  <a:pos x="wd2" y="hd2"/>
                </a:cxn>
                <a:cxn ang="10800000">
                  <a:pos x="wd2" y="hd2"/>
                </a:cxn>
                <a:cxn ang="16200000">
                  <a:pos x="wd2" y="hd2"/>
                </a:cxn>
              </a:cxnLst>
              <a:rect l="0" t="0" r="r" b="b"/>
              <a:pathLst>
                <a:path w="21600" h="21600" extrusionOk="0">
                  <a:moveTo>
                    <a:pt x="0" y="4314"/>
                  </a:moveTo>
                  <a:lnTo>
                    <a:pt x="0" y="21600"/>
                  </a:lnTo>
                  <a:lnTo>
                    <a:pt x="21600" y="0"/>
                  </a:lnTo>
                  <a:lnTo>
                    <a:pt x="4314" y="0"/>
                  </a:lnTo>
                  <a:cubicBezTo>
                    <a:pt x="1924" y="0"/>
                    <a:pt x="0" y="1924"/>
                    <a:pt x="0" y="4314"/>
                  </a:cubicBezTo>
                  <a:close/>
                </a:path>
              </a:pathLst>
            </a:custGeom>
            <a:solidFill>
              <a:srgbClr val="FFC000"/>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effectLst>
                    <a:outerShdw blurRad="38100" dist="12700" dir="5400000" rotWithShape="0">
                      <a:srgbClr val="000000">
                        <a:alpha val="50000"/>
                      </a:srgbClr>
                    </a:outerShdw>
                  </a:effectLst>
                </a:defRPr>
              </a:pPr>
              <a:r>
                <a:rPr lang="en-US" sz="2800" dirty="0">
                  <a:solidFill>
                    <a:srgbClr val="FF0000"/>
                  </a:solidFill>
                  <a:latin typeface="Times New Roman" panose="02020603050405020304" charset="0"/>
                  <a:cs typeface="Times New Roman" panose="02020603050405020304" charset="0"/>
                </a:rPr>
                <a:t>e</a:t>
              </a:r>
              <a:endParaRPr lang="en-US" sz="2800" dirty="0">
                <a:solidFill>
                  <a:srgbClr val="FF0000"/>
                </a:solidFill>
                <a:latin typeface="Times New Roman" panose="02020603050405020304" charset="0"/>
                <a:cs typeface="Times New Roman" panose="02020603050405020304" charset="0"/>
              </a:endParaRPr>
            </a:p>
          </p:txBody>
        </p:sp>
      </p:grpSp>
      <p:sp>
        <p:nvSpPr>
          <p:cNvPr id="23" name="TextBox 22"/>
          <p:cNvSpPr txBox="1"/>
          <p:nvPr/>
        </p:nvSpPr>
        <p:spPr>
          <a:xfrm>
            <a:off x="3310836" y="149308"/>
            <a:ext cx="6023076" cy="461665"/>
          </a:xfrm>
          <a:prstGeom prst="rect">
            <a:avLst/>
          </a:prstGeom>
          <a:solidFill>
            <a:schemeClr val="bg1"/>
          </a:solidFill>
        </p:spPr>
        <p:txBody>
          <a:bodyPr wrap="square">
            <a:spAutoFit/>
          </a:bodyPr>
          <a:lstStyle/>
          <a:p>
            <a:pPr marL="0" indent="0" algn="ctr">
              <a:buFont typeface="Arial" panose="020B0604020202020204" pitchFamily="34" charset="0"/>
              <a:buNone/>
            </a:pPr>
            <a:r>
              <a:rPr lang="en-US" sz="2400" b="1" dirty="0" err="1">
                <a:latin typeface="Times New Roman" panose="02020603050405020304" charset="0"/>
                <a:cs typeface="Times New Roman" panose="02020603050405020304" charset="0"/>
              </a:rPr>
              <a:t>Em</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hãy</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đọc</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các</a:t>
            </a:r>
            <a:r>
              <a:rPr lang="en-US" sz="2400" b="1" dirty="0">
                <a:latin typeface="Times New Roman" panose="02020603050405020304" charset="0"/>
                <a:cs typeface="Times New Roman" panose="02020603050405020304" charset="0"/>
              </a:rPr>
              <a:t> ý </a:t>
            </a:r>
            <a:r>
              <a:rPr lang="en-US" sz="2400" b="1" dirty="0" err="1">
                <a:latin typeface="Times New Roman" panose="02020603050405020304" charset="0"/>
                <a:cs typeface="Times New Roman" panose="02020603050405020304" charset="0"/>
              </a:rPr>
              <a:t>kiến</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sau</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và</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cho</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biết</a:t>
            </a:r>
            <a:r>
              <a:rPr lang="en-US" sz="2400" b="1" dirty="0">
                <a:latin typeface="Times New Roman" panose="02020603050405020304" charset="0"/>
                <a:cs typeface="Times New Roman" panose="02020603050405020304" charset="0"/>
              </a:rPr>
              <a:t>:</a:t>
            </a:r>
            <a:endParaRPr lang="en-US" sz="2400" b="1" dirty="0">
              <a:latin typeface="Times New Roman" panose="02020603050405020304" charset="0"/>
              <a:cs typeface="Times New Roman" panose="02020603050405020304" charset="0"/>
            </a:endParaRPr>
          </a:p>
        </p:txBody>
      </p:sp>
      <p:sp>
        <p:nvSpPr>
          <p:cNvPr id="24" name="TextBox 23"/>
          <p:cNvSpPr txBox="1"/>
          <p:nvPr/>
        </p:nvSpPr>
        <p:spPr>
          <a:xfrm>
            <a:off x="2232455" y="778210"/>
            <a:ext cx="8409123" cy="461665"/>
          </a:xfrm>
          <a:prstGeom prst="rect">
            <a:avLst/>
          </a:prstGeom>
          <a:noFill/>
        </p:spPr>
        <p:txBody>
          <a:bodyPr wrap="square">
            <a:spAutoFit/>
          </a:bodyPr>
          <a:lstStyle/>
          <a:p>
            <a:pPr marL="0" indent="0" algn="ctr">
              <a:buFont typeface="Arial" panose="020B0604020202020204" pitchFamily="34" charset="0"/>
              <a:buNone/>
            </a:pPr>
            <a:r>
              <a:rPr lang="en-US" sz="2400" b="1" dirty="0" err="1">
                <a:solidFill>
                  <a:srgbClr val="7030A0"/>
                </a:solidFill>
                <a:latin typeface="Times New Roman" panose="02020603050405020304" charset="0"/>
                <a:cs typeface="Times New Roman" panose="02020603050405020304" charset="0"/>
              </a:rPr>
              <a:t>Em</a:t>
            </a:r>
            <a:r>
              <a:rPr lang="en-US" sz="2400" b="1" dirty="0">
                <a:solidFill>
                  <a:srgbClr val="7030A0"/>
                </a:solidFill>
                <a:latin typeface="Times New Roman" panose="02020603050405020304" charset="0"/>
                <a:cs typeface="Times New Roman" panose="02020603050405020304" charset="0"/>
              </a:rPr>
              <a:t> </a:t>
            </a:r>
            <a:r>
              <a:rPr lang="en-US" sz="2400" b="1" dirty="0" err="1">
                <a:solidFill>
                  <a:srgbClr val="7030A0"/>
                </a:solidFill>
                <a:latin typeface="Times New Roman" panose="02020603050405020304" charset="0"/>
                <a:cs typeface="Times New Roman" panose="02020603050405020304" charset="0"/>
              </a:rPr>
              <a:t>đồng</a:t>
            </a:r>
            <a:r>
              <a:rPr lang="en-US" sz="2400" b="1" dirty="0">
                <a:solidFill>
                  <a:srgbClr val="7030A0"/>
                </a:solidFill>
                <a:latin typeface="Times New Roman" panose="02020603050405020304" charset="0"/>
                <a:cs typeface="Times New Roman" panose="02020603050405020304" charset="0"/>
              </a:rPr>
              <a:t> ý hay </a:t>
            </a:r>
            <a:r>
              <a:rPr lang="en-US" sz="2400" b="1" dirty="0" err="1">
                <a:solidFill>
                  <a:srgbClr val="7030A0"/>
                </a:solidFill>
                <a:latin typeface="Times New Roman" panose="02020603050405020304" charset="0"/>
                <a:cs typeface="Times New Roman" panose="02020603050405020304" charset="0"/>
              </a:rPr>
              <a:t>không</a:t>
            </a:r>
            <a:r>
              <a:rPr lang="en-US" sz="2400" b="1" dirty="0">
                <a:solidFill>
                  <a:srgbClr val="7030A0"/>
                </a:solidFill>
                <a:latin typeface="Times New Roman" panose="02020603050405020304" charset="0"/>
                <a:cs typeface="Times New Roman" panose="02020603050405020304" charset="0"/>
              </a:rPr>
              <a:t> </a:t>
            </a:r>
            <a:r>
              <a:rPr lang="en-US" sz="2400" b="1" dirty="0" err="1">
                <a:solidFill>
                  <a:srgbClr val="7030A0"/>
                </a:solidFill>
                <a:latin typeface="Times New Roman" panose="02020603050405020304" charset="0"/>
                <a:cs typeface="Times New Roman" panose="02020603050405020304" charset="0"/>
              </a:rPr>
              <a:t>đồng</a:t>
            </a:r>
            <a:r>
              <a:rPr lang="en-US" sz="2400" b="1" dirty="0">
                <a:solidFill>
                  <a:srgbClr val="7030A0"/>
                </a:solidFill>
                <a:latin typeface="Times New Roman" panose="02020603050405020304" charset="0"/>
                <a:cs typeface="Times New Roman" panose="02020603050405020304" charset="0"/>
              </a:rPr>
              <a:t> ý </a:t>
            </a:r>
            <a:r>
              <a:rPr lang="en-US" sz="2400" b="1" dirty="0" err="1">
                <a:solidFill>
                  <a:srgbClr val="7030A0"/>
                </a:solidFill>
                <a:latin typeface="Times New Roman" panose="02020603050405020304" charset="0"/>
                <a:cs typeface="Times New Roman" panose="02020603050405020304" charset="0"/>
              </a:rPr>
              <a:t>với</a:t>
            </a:r>
            <a:r>
              <a:rPr lang="en-US" sz="2400" b="1" dirty="0">
                <a:solidFill>
                  <a:srgbClr val="7030A0"/>
                </a:solidFill>
                <a:latin typeface="Times New Roman" panose="02020603050405020304" charset="0"/>
                <a:cs typeface="Times New Roman" panose="02020603050405020304" charset="0"/>
              </a:rPr>
              <a:t> ý </a:t>
            </a:r>
            <a:r>
              <a:rPr lang="en-US" sz="2400" b="1" dirty="0" err="1">
                <a:solidFill>
                  <a:srgbClr val="7030A0"/>
                </a:solidFill>
                <a:latin typeface="Times New Roman" panose="02020603050405020304" charset="0"/>
                <a:cs typeface="Times New Roman" panose="02020603050405020304" charset="0"/>
              </a:rPr>
              <a:t>kiến</a:t>
            </a:r>
            <a:r>
              <a:rPr lang="en-US" sz="2400" b="1" dirty="0">
                <a:solidFill>
                  <a:srgbClr val="7030A0"/>
                </a:solidFill>
                <a:latin typeface="Times New Roman" panose="02020603050405020304" charset="0"/>
                <a:cs typeface="Times New Roman" panose="02020603050405020304" charset="0"/>
              </a:rPr>
              <a:t> </a:t>
            </a:r>
            <a:r>
              <a:rPr lang="en-US" sz="2400" b="1" dirty="0" err="1">
                <a:solidFill>
                  <a:srgbClr val="7030A0"/>
                </a:solidFill>
                <a:latin typeface="Times New Roman" panose="02020603050405020304" charset="0"/>
                <a:cs typeface="Times New Roman" panose="02020603050405020304" charset="0"/>
              </a:rPr>
              <a:t>nào</a:t>
            </a:r>
            <a:r>
              <a:rPr lang="en-US" sz="2400" b="1" dirty="0">
                <a:solidFill>
                  <a:srgbClr val="7030A0"/>
                </a:solidFill>
                <a:latin typeface="Times New Roman" panose="02020603050405020304" charset="0"/>
                <a:cs typeface="Times New Roman" panose="02020603050405020304" charset="0"/>
              </a:rPr>
              <a:t>? Vì </a:t>
            </a:r>
            <a:r>
              <a:rPr lang="en-US" sz="2400" b="1" dirty="0" err="1">
                <a:solidFill>
                  <a:srgbClr val="7030A0"/>
                </a:solidFill>
                <a:latin typeface="Times New Roman" panose="02020603050405020304" charset="0"/>
                <a:cs typeface="Times New Roman" panose="02020603050405020304" charset="0"/>
              </a:rPr>
              <a:t>sao</a:t>
            </a:r>
            <a:r>
              <a:rPr lang="en-US" sz="2400" b="1" dirty="0">
                <a:solidFill>
                  <a:srgbClr val="7030A0"/>
                </a:solidFill>
                <a:latin typeface="Times New Roman" panose="02020603050405020304" charset="0"/>
                <a:cs typeface="Times New Roman" panose="02020603050405020304" charset="0"/>
              </a:rPr>
              <a:t>?</a:t>
            </a:r>
            <a:endParaRPr lang="en-US" sz="2400" b="1" dirty="0">
              <a:solidFill>
                <a:srgbClr val="7030A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15000">
        <p15:prstTrans prst="wind"/>
      </p:transition>
    </mc:Choice>
    <mc:Fallback>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961499" y="2047267"/>
            <a:ext cx="6094378" cy="2584450"/>
          </a:xfrm>
          <a:prstGeom prst="rect">
            <a:avLst/>
          </a:prstGeom>
          <a:noFill/>
        </p:spPr>
        <p:txBody>
          <a:bodyPr wrap="square">
            <a:spAutoFit/>
          </a:bodyPr>
          <a:lstStyle/>
          <a:p>
            <a:pPr marL="0" indent="0" algn="ctr">
              <a:lnSpc>
                <a:spcPct val="150000"/>
              </a:lnSpc>
              <a:buFont typeface="Arial" panose="020B0604020202020204" pitchFamily="34" charset="0"/>
              <a:buNone/>
            </a:pPr>
            <a:r>
              <a:rPr lang="en-US" sz="3600" b="1" dirty="0" err="1">
                <a:solidFill>
                  <a:schemeClr val="bg1"/>
                </a:solidFill>
                <a:latin typeface="Times New Roman" panose="02020603050405020304" charset="0"/>
                <a:cs typeface="Times New Roman" panose="02020603050405020304" charset="0"/>
              </a:rPr>
              <a:t>Học</a:t>
            </a:r>
            <a:r>
              <a:rPr lang="en-US" sz="3600" b="1" dirty="0">
                <a:solidFill>
                  <a:schemeClr val="bg1"/>
                </a:solidFill>
                <a:latin typeface="Times New Roman" panose="02020603050405020304" charset="0"/>
                <a:cs typeface="Times New Roman" panose="02020603050405020304" charset="0"/>
              </a:rPr>
              <a:t> </a:t>
            </a:r>
            <a:r>
              <a:rPr lang="en-US" sz="3600" b="1" dirty="0" err="1">
                <a:solidFill>
                  <a:schemeClr val="bg1"/>
                </a:solidFill>
                <a:latin typeface="Times New Roman" panose="02020603050405020304" charset="0"/>
                <a:cs typeface="Times New Roman" panose="02020603050405020304" charset="0"/>
              </a:rPr>
              <a:t>sinh,</a:t>
            </a:r>
            <a:r>
              <a:rPr lang="en-US" sz="3600" b="1" dirty="0">
                <a:solidFill>
                  <a:schemeClr val="bg1"/>
                </a:solidFill>
                <a:latin typeface="Times New Roman" panose="02020603050405020304" charset="0"/>
                <a:cs typeface="Times New Roman" panose="02020603050405020304" charset="0"/>
              </a:rPr>
              <a:t> </a:t>
            </a:r>
            <a:r>
              <a:rPr lang="en-US" sz="3600" b="1" dirty="0" err="1">
                <a:solidFill>
                  <a:schemeClr val="bg1"/>
                </a:solidFill>
                <a:latin typeface="Times New Roman" panose="02020603050405020304" charset="0"/>
                <a:cs typeface="Times New Roman" panose="02020603050405020304" charset="0"/>
              </a:rPr>
              <a:t>trung</a:t>
            </a:r>
            <a:r>
              <a:rPr lang="en-US" sz="3600" b="1" dirty="0">
                <a:solidFill>
                  <a:schemeClr val="bg1"/>
                </a:solidFill>
                <a:latin typeface="Times New Roman" panose="02020603050405020304" charset="0"/>
                <a:cs typeface="Times New Roman" panose="02020603050405020304" charset="0"/>
              </a:rPr>
              <a:t> </a:t>
            </a:r>
            <a:r>
              <a:rPr lang="en-US" sz="3600" b="1" dirty="0" err="1">
                <a:solidFill>
                  <a:schemeClr val="bg1"/>
                </a:solidFill>
                <a:latin typeface="Times New Roman" panose="02020603050405020304" charset="0"/>
                <a:cs typeface="Times New Roman" panose="02020603050405020304" charset="0"/>
              </a:rPr>
              <a:t>học</a:t>
            </a:r>
            <a:r>
              <a:rPr lang="en-US" sz="3600" b="1" dirty="0">
                <a:solidFill>
                  <a:schemeClr val="bg1"/>
                </a:solidFill>
                <a:latin typeface="Times New Roman" panose="02020603050405020304" charset="0"/>
                <a:cs typeface="Times New Roman" panose="02020603050405020304" charset="0"/>
              </a:rPr>
              <a:t> </a:t>
            </a:r>
            <a:r>
              <a:rPr lang="en-US" sz="3600" b="1" dirty="0" err="1">
                <a:solidFill>
                  <a:schemeClr val="bg1"/>
                </a:solidFill>
                <a:latin typeface="Times New Roman" panose="02020603050405020304" charset="0"/>
                <a:cs typeface="Times New Roman" panose="02020603050405020304" charset="0"/>
              </a:rPr>
              <a:t>cơ</a:t>
            </a:r>
            <a:r>
              <a:rPr lang="en-US" sz="3600" b="1" dirty="0">
                <a:solidFill>
                  <a:schemeClr val="bg1"/>
                </a:solidFill>
                <a:latin typeface="Times New Roman" panose="02020603050405020304" charset="0"/>
                <a:cs typeface="Times New Roman" panose="02020603050405020304" charset="0"/>
              </a:rPr>
              <a:t> </a:t>
            </a:r>
            <a:r>
              <a:rPr lang="en-US" sz="3600" b="1" dirty="0" err="1">
                <a:solidFill>
                  <a:schemeClr val="bg1"/>
                </a:solidFill>
                <a:latin typeface="Times New Roman" panose="02020603050405020304" charset="0"/>
                <a:cs typeface="Times New Roman" panose="02020603050405020304" charset="0"/>
              </a:rPr>
              <a:t>sở</a:t>
            </a:r>
            <a:r>
              <a:rPr lang="en-US" sz="3600" b="1" dirty="0">
                <a:solidFill>
                  <a:schemeClr val="bg1"/>
                </a:solidFill>
                <a:latin typeface="Times New Roman" panose="02020603050405020304" charset="0"/>
                <a:cs typeface="Times New Roman" panose="02020603050405020304" charset="0"/>
              </a:rPr>
              <a:t> </a:t>
            </a:r>
            <a:r>
              <a:rPr lang="en-US" sz="3600" b="1" dirty="0" err="1">
                <a:solidFill>
                  <a:schemeClr val="bg1"/>
                </a:solidFill>
                <a:latin typeface="Times New Roman" panose="02020603050405020304" charset="0"/>
                <a:cs typeface="Times New Roman" panose="02020603050405020304" charset="0"/>
              </a:rPr>
              <a:t>có</a:t>
            </a:r>
            <a:r>
              <a:rPr lang="en-US" sz="3600" b="1" dirty="0">
                <a:solidFill>
                  <a:schemeClr val="bg1"/>
                </a:solidFill>
                <a:latin typeface="Times New Roman" panose="02020603050405020304" charset="0"/>
                <a:cs typeface="Times New Roman" panose="02020603050405020304" charset="0"/>
              </a:rPr>
              <a:t> </a:t>
            </a:r>
            <a:r>
              <a:rPr lang="en-US" sz="3600" b="1" dirty="0" err="1">
                <a:solidFill>
                  <a:schemeClr val="bg1"/>
                </a:solidFill>
                <a:latin typeface="Times New Roman" panose="02020603050405020304" charset="0"/>
                <a:cs typeface="Times New Roman" panose="02020603050405020304" charset="0"/>
              </a:rPr>
              <a:t>thể</a:t>
            </a:r>
            <a:r>
              <a:rPr lang="en-US" sz="3600" b="1" dirty="0">
                <a:solidFill>
                  <a:schemeClr val="bg1"/>
                </a:solidFill>
                <a:latin typeface="Times New Roman" panose="02020603050405020304" charset="0"/>
                <a:cs typeface="Times New Roman" panose="02020603050405020304" charset="0"/>
              </a:rPr>
              <a:t> </a:t>
            </a:r>
            <a:r>
              <a:rPr lang="en-US" sz="3600" b="1" dirty="0" err="1">
                <a:solidFill>
                  <a:schemeClr val="bg1"/>
                </a:solidFill>
                <a:latin typeface="Times New Roman" panose="02020603050405020304" charset="0"/>
                <a:cs typeface="Times New Roman" panose="02020603050405020304" charset="0"/>
              </a:rPr>
              <a:t>vướng</a:t>
            </a:r>
            <a:r>
              <a:rPr lang="en-US" sz="3600" b="1" dirty="0">
                <a:solidFill>
                  <a:schemeClr val="bg1"/>
                </a:solidFill>
                <a:latin typeface="Times New Roman" panose="02020603050405020304" charset="0"/>
                <a:cs typeface="Times New Roman" panose="02020603050405020304" charset="0"/>
              </a:rPr>
              <a:t> </a:t>
            </a:r>
            <a:r>
              <a:rPr lang="en-US" sz="3600" b="1" dirty="0" err="1">
                <a:solidFill>
                  <a:schemeClr val="bg1"/>
                </a:solidFill>
                <a:latin typeface="Times New Roman" panose="02020603050405020304" charset="0"/>
                <a:cs typeface="Times New Roman" panose="02020603050405020304" charset="0"/>
              </a:rPr>
              <a:t>các</a:t>
            </a:r>
            <a:r>
              <a:rPr lang="en-US" sz="3600" b="1" dirty="0">
                <a:solidFill>
                  <a:schemeClr val="bg1"/>
                </a:solidFill>
                <a:latin typeface="Times New Roman" panose="02020603050405020304" charset="0"/>
                <a:cs typeface="Times New Roman" panose="02020603050405020304" charset="0"/>
              </a:rPr>
              <a:t> </a:t>
            </a:r>
            <a:r>
              <a:rPr lang="en-US" sz="3600" b="1" dirty="0" err="1">
                <a:solidFill>
                  <a:schemeClr val="bg1"/>
                </a:solidFill>
                <a:latin typeface="Times New Roman" panose="02020603050405020304" charset="0"/>
                <a:cs typeface="Times New Roman" panose="02020603050405020304" charset="0"/>
              </a:rPr>
              <a:t>loại</a:t>
            </a:r>
            <a:r>
              <a:rPr lang="en-US" sz="3600" b="1" dirty="0">
                <a:solidFill>
                  <a:schemeClr val="bg1"/>
                </a:solidFill>
                <a:latin typeface="Times New Roman" panose="02020603050405020304" charset="0"/>
                <a:cs typeface="Times New Roman" panose="02020603050405020304" charset="0"/>
              </a:rPr>
              <a:t> </a:t>
            </a:r>
            <a:endParaRPr lang="en-US" sz="3600" b="1" dirty="0">
              <a:solidFill>
                <a:schemeClr val="bg1"/>
              </a:solidFill>
              <a:latin typeface="Times New Roman" panose="02020603050405020304" charset="0"/>
              <a:cs typeface="Times New Roman" panose="02020603050405020304" charset="0"/>
            </a:endParaRPr>
          </a:p>
          <a:p>
            <a:pPr marL="0" indent="0" algn="ctr">
              <a:lnSpc>
                <a:spcPct val="150000"/>
              </a:lnSpc>
              <a:buFont typeface="Arial" panose="020B0604020202020204" pitchFamily="34" charset="0"/>
              <a:buNone/>
            </a:pPr>
            <a:r>
              <a:rPr lang="en-US" sz="3600" b="1" dirty="0" err="1">
                <a:solidFill>
                  <a:schemeClr val="bg1"/>
                </a:solidFill>
                <a:latin typeface="Times New Roman" panose="02020603050405020304" charset="0"/>
                <a:cs typeface="Times New Roman" panose="02020603050405020304" charset="0"/>
              </a:rPr>
              <a:t>tệ</a:t>
            </a:r>
            <a:r>
              <a:rPr lang="en-US" sz="3600" b="1" dirty="0">
                <a:solidFill>
                  <a:schemeClr val="bg1"/>
                </a:solidFill>
                <a:latin typeface="Times New Roman" panose="02020603050405020304" charset="0"/>
                <a:cs typeface="Times New Roman" panose="02020603050405020304" charset="0"/>
              </a:rPr>
              <a:t> </a:t>
            </a:r>
            <a:r>
              <a:rPr lang="en-US" sz="3600" b="1" dirty="0" err="1">
                <a:solidFill>
                  <a:schemeClr val="bg1"/>
                </a:solidFill>
                <a:latin typeface="Times New Roman" panose="02020603050405020304" charset="0"/>
                <a:cs typeface="Times New Roman" panose="02020603050405020304" charset="0"/>
              </a:rPr>
              <a:t>nạn</a:t>
            </a:r>
            <a:r>
              <a:rPr lang="en-US" sz="3600" b="1" dirty="0">
                <a:solidFill>
                  <a:schemeClr val="bg1"/>
                </a:solidFill>
                <a:latin typeface="Times New Roman" panose="02020603050405020304" charset="0"/>
                <a:cs typeface="Times New Roman" panose="02020603050405020304" charset="0"/>
              </a:rPr>
              <a:t> </a:t>
            </a:r>
            <a:r>
              <a:rPr lang="en-US" sz="3600" b="1" dirty="0" err="1">
                <a:solidFill>
                  <a:schemeClr val="bg1"/>
                </a:solidFill>
                <a:latin typeface="Times New Roman" panose="02020603050405020304" charset="0"/>
                <a:cs typeface="Times New Roman" panose="02020603050405020304" charset="0"/>
              </a:rPr>
              <a:t>xã</a:t>
            </a:r>
            <a:r>
              <a:rPr lang="en-US" sz="3600" b="1" dirty="0">
                <a:solidFill>
                  <a:schemeClr val="bg1"/>
                </a:solidFill>
                <a:latin typeface="Times New Roman" panose="02020603050405020304" charset="0"/>
                <a:cs typeface="Times New Roman" panose="02020603050405020304" charset="0"/>
              </a:rPr>
              <a:t> </a:t>
            </a:r>
            <a:r>
              <a:rPr lang="en-US" sz="3600" b="1" dirty="0" err="1">
                <a:solidFill>
                  <a:schemeClr val="bg1"/>
                </a:solidFill>
                <a:latin typeface="Times New Roman" panose="02020603050405020304" charset="0"/>
                <a:cs typeface="Times New Roman" panose="02020603050405020304" charset="0"/>
              </a:rPr>
              <a:t>hội</a:t>
            </a:r>
            <a:r>
              <a:rPr lang="en-US" sz="3600" b="1" dirty="0">
                <a:solidFill>
                  <a:schemeClr val="bg1"/>
                </a:solidFill>
                <a:latin typeface="Times New Roman" panose="02020603050405020304" charset="0"/>
                <a:cs typeface="Times New Roman" panose="02020603050405020304" charset="0"/>
              </a:rPr>
              <a:t> </a:t>
            </a:r>
            <a:r>
              <a:rPr lang="en-US" sz="3600" b="1" dirty="0" err="1">
                <a:solidFill>
                  <a:schemeClr val="bg1"/>
                </a:solidFill>
                <a:latin typeface="Times New Roman" panose="02020603050405020304" charset="0"/>
                <a:cs typeface="Times New Roman" panose="02020603050405020304" charset="0"/>
              </a:rPr>
              <a:t>nào</a:t>
            </a:r>
            <a:r>
              <a:rPr lang="en-US" sz="3600" b="1" dirty="0">
                <a:solidFill>
                  <a:schemeClr val="bg1"/>
                </a:solidFill>
                <a:latin typeface="Times New Roman" panose="02020603050405020304" charset="0"/>
                <a:cs typeface="Times New Roman" panose="02020603050405020304" charset="0"/>
              </a:rPr>
              <a:t>?</a:t>
            </a:r>
            <a:endParaRPr lang="en-US" sz="3600" b="1" dirty="0">
              <a:solidFill>
                <a:schemeClr val="bg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15000">
        <p14:flip dir="r"/>
      </p:transition>
    </mc:Choice>
    <mc:Fallback>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34" presetClass="emph" presetSubtype="0" fill="hold" grpId="0" nodeType="afterEffect">
                                  <p:stCondLst>
                                    <p:cond delay="250"/>
                                  </p:stCondLst>
                                  <p:iterate type="lt">
                                    <p:tmPct val="10000"/>
                                  </p:iterate>
                                  <p:childTnLst>
                                    <p:animMotion origin="layout" path="M 0.0 0.0 L 0.0 -0.07213" pathEditMode="relative" ptsTypes="">
                                      <p:cBhvr>
                                        <p:cTn id="10" dur="250" accel="50000" decel="50000" autoRev="1" fill="hold">
                                          <p:stCondLst>
                                            <p:cond delay="0"/>
                                          </p:stCondLst>
                                        </p:cTn>
                                        <p:tgtEl>
                                          <p:spTgt spid="4"/>
                                        </p:tgtEl>
                                        <p:attrNameLst>
                                          <p:attrName>ppt_x</p:attrName>
                                          <p:attrName>ppt_y</p:attrName>
                                        </p:attrNameLst>
                                      </p:cBhvr>
                                    </p:animMotion>
                                    <p:animRot by="1500000">
                                      <p:cBhvr>
                                        <p:cTn id="11" dur="125" fill="hold">
                                          <p:stCondLst>
                                            <p:cond delay="0"/>
                                          </p:stCondLst>
                                        </p:cTn>
                                        <p:tgtEl>
                                          <p:spTgt spid="4"/>
                                        </p:tgtEl>
                                        <p:attrNameLst>
                                          <p:attrName>r</p:attrName>
                                        </p:attrNameLst>
                                      </p:cBhvr>
                                    </p:animRot>
                                    <p:animRot by="-1500000">
                                      <p:cBhvr>
                                        <p:cTn id="12" dur="125" fill="hold">
                                          <p:stCondLst>
                                            <p:cond delay="125"/>
                                          </p:stCondLst>
                                        </p:cTn>
                                        <p:tgtEl>
                                          <p:spTgt spid="4"/>
                                        </p:tgtEl>
                                        <p:attrNameLst>
                                          <p:attrName>r</p:attrName>
                                        </p:attrNameLst>
                                      </p:cBhvr>
                                    </p:animRot>
                                    <p:animRot by="-1500000">
                                      <p:cBhvr>
                                        <p:cTn id="13" dur="125" fill="hold">
                                          <p:stCondLst>
                                            <p:cond delay="250"/>
                                          </p:stCondLst>
                                        </p:cTn>
                                        <p:tgtEl>
                                          <p:spTgt spid="4"/>
                                        </p:tgtEl>
                                        <p:attrNameLst>
                                          <p:attrName>r</p:attrName>
                                        </p:attrNameLst>
                                      </p:cBhvr>
                                    </p:animRot>
                                    <p:animRot by="1500000">
                                      <p:cBhvr>
                                        <p:cTn id="14"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p:nvPr/>
        </p:nvSpPr>
        <p:spPr>
          <a:xfrm>
            <a:off x="4152265" y="3217545"/>
            <a:ext cx="7859395" cy="923290"/>
          </a:xfrm>
          <a:prstGeom prst="rect">
            <a:avLst/>
          </a:prstGeom>
          <a:solidFill>
            <a:srgbClr val="FFCA96"/>
          </a:solidFill>
          <a:ln w="19050">
            <a:solidFill>
              <a:schemeClr val="bg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charset="0"/>
                <a:ea typeface="Montserrat" panose="00000500000000000000" charset="0"/>
                <a:cs typeface="Montserrat" panose="00000500000000000000"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charset="0"/>
                <a:ea typeface="Montserrat" panose="00000500000000000000" charset="0"/>
                <a:cs typeface="Montserrat" panose="00000500000000000000"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charset="0"/>
                <a:ea typeface="Montserrat" panose="00000500000000000000" charset="0"/>
                <a:cs typeface="Montserrat" panose="00000500000000000000"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charset="0"/>
                <a:ea typeface="Montserrat" panose="00000500000000000000" charset="0"/>
                <a:cs typeface="Montserrat" panose="00000500000000000000"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charset="0"/>
                <a:ea typeface="Montserrat" panose="00000500000000000000" charset="0"/>
                <a:cs typeface="Montserrat" panose="0000050000000000000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en-US" sz="1800" dirty="0" err="1">
                <a:latin typeface="Times New Roman" panose="02020603050405020304" charset="0"/>
                <a:cs typeface="Times New Roman" panose="02020603050405020304" charset="0"/>
              </a:rPr>
              <a:t>Có</a:t>
            </a:r>
            <a:r>
              <a:rPr lang="en-US" sz="1800" dirty="0">
                <a:latin typeface="Times New Roman" panose="02020603050405020304" charset="0"/>
                <a:cs typeface="Times New Roman" panose="02020603050405020304" charset="0"/>
              </a:rPr>
              <a:t> nhiều </a:t>
            </a:r>
            <a:r>
              <a:rPr lang="en-US" sz="1800" dirty="0" err="1">
                <a:latin typeface="Times New Roman" panose="02020603050405020304" charset="0"/>
                <a:cs typeface="Times New Roman" panose="02020603050405020304" charset="0"/>
              </a:rPr>
              <a:t>loại</a:t>
            </a:r>
            <a:r>
              <a:rPr lang="en-US" sz="1800" dirty="0">
                <a:latin typeface="Times New Roman" panose="02020603050405020304" charset="0"/>
                <a:cs typeface="Times New Roman" panose="02020603050405020304" charset="0"/>
              </a:rPr>
              <a:t> </a:t>
            </a:r>
            <a:r>
              <a:rPr lang="en-US" sz="1800" dirty="0" err="1">
                <a:latin typeface="Times New Roman" panose="02020603050405020304" charset="0"/>
                <a:cs typeface="Times New Roman" panose="02020603050405020304" charset="0"/>
              </a:rPr>
              <a:t>tệ</a:t>
            </a:r>
            <a:r>
              <a:rPr lang="en-US" sz="1800" dirty="0">
                <a:latin typeface="Times New Roman" panose="02020603050405020304" charset="0"/>
                <a:cs typeface="Times New Roman" panose="02020603050405020304" charset="0"/>
              </a:rPr>
              <a:t> </a:t>
            </a:r>
            <a:r>
              <a:rPr lang="en-US" sz="1800" dirty="0" err="1">
                <a:latin typeface="Times New Roman" panose="02020603050405020304" charset="0"/>
                <a:cs typeface="Times New Roman" panose="02020603050405020304" charset="0"/>
              </a:rPr>
              <a:t>nạn</a:t>
            </a:r>
            <a:r>
              <a:rPr lang="en-US" sz="1800" dirty="0">
                <a:latin typeface="Times New Roman" panose="02020603050405020304" charset="0"/>
                <a:cs typeface="Times New Roman" panose="02020603050405020304" charset="0"/>
              </a:rPr>
              <a:t> </a:t>
            </a:r>
            <a:r>
              <a:rPr lang="en-US" sz="1800" dirty="0" err="1">
                <a:latin typeface="Times New Roman" panose="02020603050405020304" charset="0"/>
                <a:cs typeface="Times New Roman" panose="02020603050405020304" charset="0"/>
              </a:rPr>
              <a:t>xã</a:t>
            </a:r>
            <a:r>
              <a:rPr lang="en-US" sz="1800" dirty="0">
                <a:latin typeface="Times New Roman" panose="02020603050405020304" charset="0"/>
                <a:cs typeface="Times New Roman" panose="02020603050405020304" charset="0"/>
              </a:rPr>
              <a:t> </a:t>
            </a:r>
            <a:r>
              <a:rPr lang="en-US" sz="1800" dirty="0" err="1">
                <a:latin typeface="Times New Roman" panose="02020603050405020304" charset="0"/>
                <a:cs typeface="Times New Roman" panose="02020603050405020304" charset="0"/>
              </a:rPr>
              <a:t>hội</a:t>
            </a:r>
            <a:r>
              <a:rPr lang="en-US" sz="1800" dirty="0">
                <a:latin typeface="Times New Roman" panose="02020603050405020304" charset="0"/>
                <a:cs typeface="Times New Roman" panose="02020603050405020304" charset="0"/>
              </a:rPr>
              <a:t>, </a:t>
            </a:r>
            <a:r>
              <a:rPr lang="en-US" sz="1800" dirty="0" err="1">
                <a:latin typeface="Times New Roman" panose="02020603050405020304" charset="0"/>
                <a:cs typeface="Times New Roman" panose="02020603050405020304" charset="0"/>
              </a:rPr>
              <a:t>nhưng</a:t>
            </a:r>
            <a:r>
              <a:rPr lang="en-US" sz="1800" dirty="0">
                <a:latin typeface="Times New Roman" panose="02020603050405020304" charset="0"/>
                <a:cs typeface="Times New Roman" panose="02020603050405020304" charset="0"/>
              </a:rPr>
              <a:t> </a:t>
            </a:r>
            <a:r>
              <a:rPr lang="en-US" sz="1800" dirty="0" err="1">
                <a:latin typeface="Times New Roman" panose="02020603050405020304" charset="0"/>
                <a:cs typeface="Times New Roman" panose="02020603050405020304" charset="0"/>
              </a:rPr>
              <a:t>phổ</a:t>
            </a:r>
            <a:r>
              <a:rPr lang="en-US" sz="1800" dirty="0">
                <a:latin typeface="Times New Roman" panose="02020603050405020304" charset="0"/>
                <a:cs typeface="Times New Roman" panose="02020603050405020304" charset="0"/>
              </a:rPr>
              <a:t> </a:t>
            </a:r>
            <a:r>
              <a:rPr lang="en-US" sz="1800" dirty="0" err="1">
                <a:latin typeface="Times New Roman" panose="02020603050405020304" charset="0"/>
                <a:cs typeface="Times New Roman" panose="02020603050405020304" charset="0"/>
              </a:rPr>
              <a:t>biến</a:t>
            </a:r>
            <a:r>
              <a:rPr lang="en-US" sz="1800" dirty="0">
                <a:latin typeface="Times New Roman" panose="02020603050405020304" charset="0"/>
                <a:cs typeface="Times New Roman" panose="02020603050405020304" charset="0"/>
              </a:rPr>
              <a:t> </a:t>
            </a:r>
            <a:r>
              <a:rPr lang="en-US" sz="1800" dirty="0" err="1">
                <a:latin typeface="Times New Roman" panose="02020603050405020304" charset="0"/>
                <a:cs typeface="Times New Roman" panose="02020603050405020304" charset="0"/>
              </a:rPr>
              <a:t>nhất</a:t>
            </a:r>
            <a:r>
              <a:rPr lang="en-US" sz="1800" dirty="0">
                <a:latin typeface="Times New Roman" panose="02020603050405020304" charset="0"/>
                <a:cs typeface="Times New Roman" panose="02020603050405020304" charset="0"/>
              </a:rPr>
              <a:t> là </a:t>
            </a:r>
            <a:r>
              <a:rPr lang="en-US" sz="1800" dirty="0" err="1">
                <a:latin typeface="Times New Roman" panose="02020603050405020304" charset="0"/>
                <a:cs typeface="Times New Roman" panose="02020603050405020304" charset="0"/>
              </a:rPr>
              <a:t>cờ</a:t>
            </a:r>
            <a:r>
              <a:rPr lang="en-US" sz="1800" dirty="0">
                <a:latin typeface="Times New Roman" panose="02020603050405020304" charset="0"/>
                <a:cs typeface="Times New Roman" panose="02020603050405020304" charset="0"/>
              </a:rPr>
              <a:t> </a:t>
            </a:r>
            <a:r>
              <a:rPr lang="en-US" sz="1800" dirty="0" err="1">
                <a:latin typeface="Times New Roman" panose="02020603050405020304" charset="0"/>
                <a:cs typeface="Times New Roman" panose="02020603050405020304" charset="0"/>
              </a:rPr>
              <a:t>bạc</a:t>
            </a:r>
            <a:r>
              <a:rPr lang="en-US" sz="1800" dirty="0">
                <a:latin typeface="Times New Roman" panose="02020603050405020304" charset="0"/>
                <a:cs typeface="Times New Roman" panose="02020603050405020304" charset="0"/>
              </a:rPr>
              <a:t>, ma </a:t>
            </a:r>
            <a:r>
              <a:rPr lang="en-US" sz="1800" dirty="0" err="1">
                <a:latin typeface="Times New Roman" panose="02020603050405020304" charset="0"/>
                <a:cs typeface="Times New Roman" panose="02020603050405020304" charset="0"/>
              </a:rPr>
              <a:t>tuý</a:t>
            </a:r>
            <a:r>
              <a:rPr lang="en-US" sz="1800" dirty="0">
                <a:latin typeface="Times New Roman" panose="02020603050405020304" charset="0"/>
                <a:cs typeface="Times New Roman" panose="02020603050405020304" charset="0"/>
              </a:rPr>
              <a:t>, </a:t>
            </a:r>
            <a:r>
              <a:rPr lang="en-US" sz="1800" dirty="0" err="1">
                <a:latin typeface="Times New Roman" panose="02020603050405020304" charset="0"/>
                <a:cs typeface="Times New Roman" panose="02020603050405020304" charset="0"/>
              </a:rPr>
              <a:t>mại</a:t>
            </a:r>
            <a:r>
              <a:rPr lang="en-US" sz="1800" dirty="0">
                <a:latin typeface="Times New Roman" panose="02020603050405020304" charset="0"/>
                <a:cs typeface="Times New Roman" panose="02020603050405020304" charset="0"/>
              </a:rPr>
              <a:t> </a:t>
            </a:r>
            <a:r>
              <a:rPr lang="en-US" sz="1800" dirty="0" err="1">
                <a:latin typeface="Times New Roman" panose="02020603050405020304" charset="0"/>
                <a:cs typeface="Times New Roman" panose="02020603050405020304" charset="0"/>
              </a:rPr>
              <a:t>dâm</a:t>
            </a:r>
            <a:r>
              <a:rPr lang="en-US" sz="1800" dirty="0">
                <a:latin typeface="Times New Roman" panose="02020603050405020304" charset="0"/>
                <a:cs typeface="Times New Roman" panose="02020603050405020304" charset="0"/>
              </a:rPr>
              <a:t>,…</a:t>
            </a:r>
            <a:endParaRPr lang="en-US" sz="1800" dirty="0">
              <a:latin typeface="Times New Roman" panose="02020603050405020304" charset="0"/>
              <a:cs typeface="Times New Roman" panose="02020603050405020304" charset="0"/>
            </a:endParaRPr>
          </a:p>
        </p:txBody>
      </p:sp>
      <p:sp>
        <p:nvSpPr>
          <p:cNvPr id="3" name="TextBox 2"/>
          <p:cNvSpPr txBox="1"/>
          <p:nvPr/>
        </p:nvSpPr>
        <p:spPr>
          <a:xfrm>
            <a:off x="4104005" y="407670"/>
            <a:ext cx="3896360" cy="768350"/>
          </a:xfrm>
          <a:prstGeom prst="rect">
            <a:avLst/>
          </a:prstGeom>
          <a:solidFill>
            <a:schemeClr val="bg1"/>
          </a:solidFill>
        </p:spPr>
        <p:txBody>
          <a:bodyPr wrap="square">
            <a:spAutoFit/>
          </a:bodyPr>
          <a:lstStyle/>
          <a:p>
            <a:pPr algn="ctr"/>
            <a:r>
              <a:rPr lang="en-US" sz="4400" b="1" i="1" dirty="0">
                <a:ln w="22225">
                  <a:solidFill>
                    <a:srgbClr val="FFC000"/>
                  </a:solidFill>
                  <a:prstDash val="solid"/>
                </a:ln>
                <a:solidFill>
                  <a:srgbClr val="00B050"/>
                </a:solidFill>
                <a:latin typeface="Times New Roman" panose="02020603050405020304" charset="0"/>
                <a:cs typeface="Times New Roman" panose="02020603050405020304" charset="0"/>
              </a:rPr>
              <a:t>TỔNG KẾT</a:t>
            </a:r>
            <a:endParaRPr lang="en-US" sz="4400" b="1" i="1" dirty="0">
              <a:ln w="22225">
                <a:solidFill>
                  <a:srgbClr val="FFC000"/>
                </a:solidFill>
                <a:prstDash val="solid"/>
              </a:ln>
              <a:solidFill>
                <a:srgbClr val="00B050"/>
              </a:solidFill>
              <a:latin typeface="Times New Roman" panose="02020603050405020304" charset="0"/>
              <a:cs typeface="Times New Roman" panose="02020603050405020304" charset="0"/>
            </a:endParaRPr>
          </a:p>
        </p:txBody>
      </p:sp>
      <p:pic>
        <p:nvPicPr>
          <p:cNvPr id="52" name="PA_图片 3"/>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90500" y="156845"/>
            <a:ext cx="1513840" cy="1480185"/>
          </a:xfrm>
          <a:prstGeom prst="rect">
            <a:avLst/>
          </a:prstGeom>
        </p:spPr>
      </p:pic>
      <p:sp>
        <p:nvSpPr>
          <p:cNvPr id="53" name="TextBox 52"/>
          <p:cNvSpPr txBox="1"/>
          <p:nvPr/>
        </p:nvSpPr>
        <p:spPr>
          <a:xfrm>
            <a:off x="4127546" y="1748818"/>
            <a:ext cx="7138401" cy="922020"/>
          </a:xfrm>
          <a:prstGeom prst="rect">
            <a:avLst/>
          </a:prstGeom>
          <a:solidFill>
            <a:srgbClr val="FFCA96"/>
          </a:solidFill>
          <a:ln w="19050">
            <a:solidFill>
              <a:schemeClr val="bg1"/>
            </a:solidFill>
          </a:ln>
        </p:spPr>
        <p:txBody>
          <a:bodyPr wrap="square">
            <a:spAutoFit/>
          </a:bodyPr>
          <a:lstStyle/>
          <a:p>
            <a:pPr marL="0" indent="0" algn="just">
              <a:lnSpc>
                <a:spcPct val="150000"/>
              </a:lnSpc>
              <a:buFont typeface="Arial" panose="020B0604020202020204" pitchFamily="34" charset="0"/>
              <a:buNone/>
            </a:pPr>
            <a:r>
              <a:rPr lang="en-US" dirty="0" err="1">
                <a:latin typeface="Times New Roman" panose="02020603050405020304" charset="0"/>
                <a:cs typeface="Times New Roman" panose="02020603050405020304" charset="0"/>
              </a:rPr>
              <a:t>Tệ</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nạn</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xã</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hội</a:t>
            </a:r>
            <a:r>
              <a:rPr lang="en-US" dirty="0">
                <a:latin typeface="Times New Roman" panose="02020603050405020304" charset="0"/>
                <a:cs typeface="Times New Roman" panose="02020603050405020304" charset="0"/>
              </a:rPr>
              <a:t> là </a:t>
            </a:r>
            <a:r>
              <a:rPr lang="en-US" dirty="0" err="1">
                <a:latin typeface="Times New Roman" panose="02020603050405020304" charset="0"/>
                <a:cs typeface="Times New Roman" panose="02020603050405020304" charset="0"/>
              </a:rPr>
              <a:t>những</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hành</a:t>
            </a:r>
            <a:r>
              <a:rPr lang="en-US" dirty="0">
                <a:latin typeface="Times New Roman" panose="02020603050405020304" charset="0"/>
                <a:cs typeface="Times New Roman" panose="02020603050405020304" charset="0"/>
              </a:rPr>
              <a:t> vi </a:t>
            </a:r>
            <a:r>
              <a:rPr lang="en-US" dirty="0" err="1">
                <a:latin typeface="Times New Roman" panose="02020603050405020304" charset="0"/>
                <a:cs typeface="Times New Roman" panose="02020603050405020304" charset="0"/>
              </a:rPr>
              <a:t>sai</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lệch</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chuẩn</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mực</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xã</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hội</a:t>
            </a:r>
            <a:r>
              <a:rPr lang="en-US" dirty="0">
                <a:latin typeface="Times New Roman" panose="02020603050405020304" charset="0"/>
                <a:cs typeface="Times New Roman" panose="02020603050405020304" charset="0"/>
              </a:rPr>
              <a:t>, vi </a:t>
            </a:r>
            <a:r>
              <a:rPr lang="en-US" dirty="0" err="1">
                <a:latin typeface="Times New Roman" panose="02020603050405020304" charset="0"/>
                <a:cs typeface="Times New Roman" panose="02020603050405020304" charset="0"/>
              </a:rPr>
              <a:t>phạm</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đạo</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đức</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và</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pháp</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luật</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gây</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hậu</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quả</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xấu</a:t>
            </a:r>
            <a:r>
              <a:rPr lang="en-US" dirty="0">
                <a:latin typeface="Times New Roman" panose="02020603050405020304" charset="0"/>
                <a:cs typeface="Times New Roman" panose="02020603050405020304" charset="0"/>
              </a:rPr>
              <a:t> đến </a:t>
            </a:r>
            <a:r>
              <a:rPr lang="en-US" dirty="0" err="1">
                <a:latin typeface="Times New Roman" panose="02020603050405020304" charset="0"/>
                <a:cs typeface="Times New Roman" panose="02020603050405020304" charset="0"/>
              </a:rPr>
              <a:t>mọi</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mặt</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của</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đời</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sống</a:t>
            </a:r>
            <a:r>
              <a:rPr lang="en-US" dirty="0">
                <a:latin typeface="Times New Roman" panose="02020603050405020304" charset="0"/>
                <a:cs typeface="Times New Roman" panose="02020603050405020304" charset="0"/>
              </a:rPr>
              <a:t>.</a:t>
            </a:r>
            <a:endParaRPr lang="en-US" dirty="0">
              <a:latin typeface="Times New Roman" panose="02020603050405020304" charset="0"/>
              <a:cs typeface="Times New Roman" panose="02020603050405020304" charset="0"/>
            </a:endParaRPr>
          </a:p>
        </p:txBody>
      </p:sp>
      <p:sp>
        <p:nvSpPr>
          <p:cNvPr id="54" name="TextBox 53"/>
          <p:cNvSpPr txBox="1"/>
          <p:nvPr/>
        </p:nvSpPr>
        <p:spPr>
          <a:xfrm>
            <a:off x="3431605" y="4717357"/>
            <a:ext cx="8407821" cy="1753235"/>
          </a:xfrm>
          <a:prstGeom prst="rect">
            <a:avLst/>
          </a:prstGeom>
          <a:solidFill>
            <a:srgbClr val="FFCA96"/>
          </a:solidFill>
          <a:ln w="19050">
            <a:solidFill>
              <a:schemeClr val="bg1"/>
            </a:solidFill>
          </a:ln>
        </p:spPr>
        <p:txBody>
          <a:bodyPr wrap="square">
            <a:spAutoFit/>
          </a:bodyPr>
          <a:lstStyle/>
          <a:p>
            <a:pPr marL="0" indent="0" algn="just">
              <a:lnSpc>
                <a:spcPct val="150000"/>
              </a:lnSpc>
              <a:buFont typeface="Arial" panose="020B0604020202020204" pitchFamily="34" charset="0"/>
              <a:buNone/>
            </a:pPr>
            <a:r>
              <a:rPr lang="en-US" dirty="0" err="1">
                <a:latin typeface="Times New Roman" panose="02020603050405020304" charset="0"/>
                <a:cs typeface="Times New Roman" panose="02020603050405020304" charset="0"/>
              </a:rPr>
              <a:t>Tệ</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nạn</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xã</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hội</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có</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nguyên</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nhân</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khách</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quan</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như</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mặt</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trái</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của</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nền</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kinh</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tế</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thị</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trường</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môi</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trường</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sống</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không</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lành</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mạnh</a:t>
            </a:r>
            <a:r>
              <a:rPr lang="en-US" dirty="0">
                <a:latin typeface="Times New Roman" panose="02020603050405020304" charset="0"/>
                <a:cs typeface="Times New Roman" panose="02020603050405020304" charset="0"/>
              </a:rPr>
              <a:t>, do </a:t>
            </a:r>
            <a:r>
              <a:rPr lang="en-US" dirty="0" err="1">
                <a:latin typeface="Times New Roman" panose="02020603050405020304" charset="0"/>
                <a:cs typeface="Times New Roman" panose="02020603050405020304" charset="0"/>
              </a:rPr>
              <a:t>sự</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nuông</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chiều</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quá</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mức</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và</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buông</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lỏng</a:t>
            </a:r>
            <a:r>
              <a:rPr lang="en-US" dirty="0">
                <a:latin typeface="Times New Roman" panose="02020603050405020304" charset="0"/>
                <a:cs typeface="Times New Roman" panose="02020603050405020304" charset="0"/>
              </a:rPr>
              <a:t> con </a:t>
            </a:r>
            <a:r>
              <a:rPr lang="en-US" dirty="0" err="1">
                <a:latin typeface="Times New Roman" panose="02020603050405020304" charset="0"/>
                <a:cs typeface="Times New Roman" panose="02020603050405020304" charset="0"/>
              </a:rPr>
              <a:t>cái</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của</a:t>
            </a:r>
            <a:r>
              <a:rPr lang="en-US" dirty="0">
                <a:latin typeface="Times New Roman" panose="02020603050405020304" charset="0"/>
                <a:cs typeface="Times New Roman" panose="02020603050405020304" charset="0"/>
              </a:rPr>
              <a:t> cha </a:t>
            </a:r>
            <a:r>
              <a:rPr lang="en-US" dirty="0" err="1">
                <a:latin typeface="Times New Roman" panose="02020603050405020304" charset="0"/>
                <a:cs typeface="Times New Roman" panose="02020603050405020304" charset="0"/>
              </a:rPr>
              <a:t>mẹ</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nguyên</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nhân</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chủ</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quan</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như</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tò</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mò</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lười</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biếng</a:t>
            </a:r>
            <a:r>
              <a:rPr lang="en-US" dirty="0">
                <a:latin typeface="Times New Roman" panose="02020603050405020304" charset="0"/>
                <a:cs typeface="Times New Roman" panose="02020603050405020304" charset="0"/>
              </a:rPr>
              <a:t>, ham </a:t>
            </a:r>
            <a:r>
              <a:rPr lang="en-US" dirty="0" err="1">
                <a:latin typeface="Times New Roman" panose="02020603050405020304" charset="0"/>
                <a:cs typeface="Times New Roman" panose="02020603050405020304" charset="0"/>
              </a:rPr>
              <a:t>chơi</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đua</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đòi</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thiếu</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hiểu</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biết</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và</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thiếu</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tự</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chủ</a:t>
            </a:r>
            <a:r>
              <a:rPr lang="en-US" dirty="0">
                <a:latin typeface="Times New Roman" panose="02020603050405020304" charset="0"/>
                <a:cs typeface="Times New Roman" panose="02020603050405020304" charset="0"/>
              </a:rPr>
              <a:t>,…</a:t>
            </a:r>
            <a:endParaRPr lang="en-US" dirty="0">
              <a:latin typeface="Times New Roman" panose="02020603050405020304" charset="0"/>
              <a:cs typeface="Times New Roman" panose="02020603050405020304" charset="0"/>
            </a:endParaRPr>
          </a:p>
        </p:txBody>
      </p:sp>
      <p:grpSp>
        <p:nvGrpSpPr>
          <p:cNvPr id="55" name="组合 7"/>
          <p:cNvGrpSpPr/>
          <p:nvPr/>
        </p:nvGrpSpPr>
        <p:grpSpPr>
          <a:xfrm flipH="1">
            <a:off x="2766421" y="1637211"/>
            <a:ext cx="1337353" cy="1064432"/>
            <a:chOff x="5699426" y="1908680"/>
            <a:chExt cx="1524799" cy="1222744"/>
          </a:xfrm>
        </p:grpSpPr>
        <p:pic>
          <p:nvPicPr>
            <p:cNvPr id="56"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850453" y="1757652"/>
              <a:ext cx="1222744" cy="1524799"/>
            </a:xfrm>
            <a:prstGeom prst="rect">
              <a:avLst/>
            </a:prstGeom>
          </p:spPr>
        </p:pic>
        <p:sp>
          <p:nvSpPr>
            <p:cNvPr id="57" name="文本框 1"/>
            <p:cNvSpPr txBox="1"/>
            <p:nvPr/>
          </p:nvSpPr>
          <p:spPr>
            <a:xfrm>
              <a:off x="5898476" y="2196885"/>
              <a:ext cx="943166" cy="423077"/>
            </a:xfrm>
            <a:prstGeom prst="rect">
              <a:avLst/>
            </a:prstGeom>
            <a:noFill/>
          </p:spPr>
          <p:txBody>
            <a:bodyPr wrap="square" rtlCol="0">
              <a:spAutoFit/>
            </a:bodyPr>
            <a:lstStyle/>
            <a:p>
              <a:pPr algn="just"/>
              <a:r>
                <a:rPr lang="en-US" altLang="zh-CN" b="1" dirty="0">
                  <a:solidFill>
                    <a:srgbClr val="BF3B72"/>
                  </a:solidFill>
                  <a:latin typeface="Times New Roman" panose="02020603050405020304" charset="0"/>
                  <a:ea typeface="Montserrat" panose="00000500000000000000" charset="0"/>
                  <a:cs typeface="Times New Roman" panose="02020603050405020304" charset="0"/>
                </a:rPr>
                <a:t>01</a:t>
              </a:r>
              <a:endParaRPr lang="en-US" altLang="zh-CN" b="1" dirty="0">
                <a:solidFill>
                  <a:srgbClr val="BF3B72"/>
                </a:solidFill>
                <a:latin typeface="Times New Roman" panose="02020603050405020304" charset="0"/>
                <a:ea typeface="Montserrat" panose="00000500000000000000" charset="0"/>
                <a:cs typeface="Times New Roman" panose="02020603050405020304" charset="0"/>
              </a:endParaRPr>
            </a:p>
          </p:txBody>
        </p:sp>
      </p:grpSp>
      <p:grpSp>
        <p:nvGrpSpPr>
          <p:cNvPr id="58" name="组合 8"/>
          <p:cNvGrpSpPr/>
          <p:nvPr/>
        </p:nvGrpSpPr>
        <p:grpSpPr>
          <a:xfrm flipH="1">
            <a:off x="2961535" y="3143419"/>
            <a:ext cx="1191007" cy="902397"/>
            <a:chOff x="5136766" y="3475184"/>
            <a:chExt cx="1125317" cy="902397"/>
          </a:xfrm>
        </p:grpSpPr>
        <p:pic>
          <p:nvPicPr>
            <p:cNvPr id="59"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4531147">
              <a:off x="5248226" y="3363724"/>
              <a:ext cx="902397" cy="1125317"/>
            </a:xfrm>
            <a:prstGeom prst="rect">
              <a:avLst/>
            </a:prstGeom>
          </p:spPr>
        </p:pic>
        <p:sp>
          <p:nvSpPr>
            <p:cNvPr id="60" name="文本框 9"/>
            <p:cNvSpPr txBox="1"/>
            <p:nvPr/>
          </p:nvSpPr>
          <p:spPr>
            <a:xfrm>
              <a:off x="5147077" y="3726646"/>
              <a:ext cx="814559" cy="368300"/>
            </a:xfrm>
            <a:prstGeom prst="rect">
              <a:avLst/>
            </a:prstGeom>
            <a:noFill/>
          </p:spPr>
          <p:txBody>
            <a:bodyPr wrap="square" rtlCol="0">
              <a:spAutoFit/>
            </a:bodyPr>
            <a:lstStyle/>
            <a:p>
              <a:pPr algn="just"/>
              <a:r>
                <a:rPr lang="en-US" altLang="zh-CN" b="1" dirty="0">
                  <a:solidFill>
                    <a:srgbClr val="BF3B72"/>
                  </a:solidFill>
                  <a:latin typeface="Times New Roman" panose="02020603050405020304" charset="0"/>
                  <a:ea typeface="Montserrat" panose="00000500000000000000" charset="0"/>
                  <a:cs typeface="Times New Roman" panose="02020603050405020304" charset="0"/>
                </a:rPr>
                <a:t>02</a:t>
              </a:r>
              <a:endParaRPr lang="en-US" altLang="zh-CN" b="1" dirty="0">
                <a:solidFill>
                  <a:srgbClr val="BF3B72"/>
                </a:solidFill>
                <a:latin typeface="Times New Roman" panose="02020603050405020304" charset="0"/>
                <a:ea typeface="Montserrat" panose="00000500000000000000" charset="0"/>
                <a:cs typeface="Times New Roman" panose="02020603050405020304" charset="0"/>
              </a:endParaRPr>
            </a:p>
          </p:txBody>
        </p:sp>
      </p:grpSp>
      <p:grpSp>
        <p:nvGrpSpPr>
          <p:cNvPr id="61" name="组合 16"/>
          <p:cNvGrpSpPr/>
          <p:nvPr/>
        </p:nvGrpSpPr>
        <p:grpSpPr>
          <a:xfrm flipH="1">
            <a:off x="2288887" y="4374476"/>
            <a:ext cx="1146213" cy="1125317"/>
            <a:chOff x="6074099" y="4399191"/>
            <a:chExt cx="1082994" cy="1125317"/>
          </a:xfrm>
        </p:grpSpPr>
        <p:pic>
          <p:nvPicPr>
            <p:cNvPr id="62"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691606">
              <a:off x="6254696" y="4399191"/>
              <a:ext cx="902397" cy="1125317"/>
            </a:xfrm>
            <a:prstGeom prst="rect">
              <a:avLst/>
            </a:prstGeom>
          </p:spPr>
        </p:pic>
        <p:sp>
          <p:nvSpPr>
            <p:cNvPr id="63" name="文本框 10"/>
            <p:cNvSpPr txBox="1"/>
            <p:nvPr/>
          </p:nvSpPr>
          <p:spPr>
            <a:xfrm>
              <a:off x="6074099" y="4762593"/>
              <a:ext cx="814559" cy="368300"/>
            </a:xfrm>
            <a:prstGeom prst="rect">
              <a:avLst/>
            </a:prstGeom>
            <a:noFill/>
          </p:spPr>
          <p:txBody>
            <a:bodyPr wrap="square" rtlCol="0">
              <a:spAutoFit/>
            </a:bodyPr>
            <a:lstStyle/>
            <a:p>
              <a:pPr algn="just"/>
              <a:r>
                <a:rPr lang="en-US" altLang="zh-CN" b="1" dirty="0">
                  <a:solidFill>
                    <a:srgbClr val="BF3B72"/>
                  </a:solidFill>
                  <a:latin typeface="Times New Roman" panose="02020603050405020304" charset="0"/>
                  <a:ea typeface="Montserrat" panose="00000500000000000000" charset="0"/>
                  <a:cs typeface="Times New Roman" panose="02020603050405020304" charset="0"/>
                </a:rPr>
                <a:t>03</a:t>
              </a:r>
              <a:endParaRPr lang="en-US" altLang="zh-CN" b="1" dirty="0">
                <a:solidFill>
                  <a:srgbClr val="BF3B72"/>
                </a:solidFill>
                <a:latin typeface="Times New Roman" panose="02020603050405020304" charset="0"/>
                <a:ea typeface="Montserrat" panose="00000500000000000000" charset="0"/>
                <a:cs typeface="Times New Roman" panose="02020603050405020304" charset="0"/>
              </a:endParaRPr>
            </a:p>
          </p:txBody>
        </p:sp>
      </p:grpSp>
      <p:pic>
        <p:nvPicPr>
          <p:cNvPr id="64" name="PA_图片 3"/>
          <p:cNvPicPr>
            <a:picLocks noChangeAspect="1"/>
          </p:cNvPicPr>
          <p:nvPr>
            <p:custDataLst>
              <p:tags r:id="rId5"/>
            </p:custDataLst>
          </p:nvPr>
        </p:nvPicPr>
        <p:blipFill>
          <a:blip r:embed="rId2" cstate="print">
            <a:extLst>
              <a:ext uri="{28A0092B-C50C-407E-A947-70E740481C1C}">
                <a14:useLocalDpi xmlns:a14="http://schemas.microsoft.com/office/drawing/2010/main" val="0"/>
              </a:ext>
            </a:extLst>
          </a:blip>
          <a:stretch>
            <a:fillRect/>
          </a:stretch>
        </p:blipFill>
        <p:spPr>
          <a:xfrm>
            <a:off x="10234295" y="218440"/>
            <a:ext cx="1172845" cy="11468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advClick="0" advTm="15000">
        <p:circle/>
      </p:transition>
    </mc:Choice>
    <mc:Fallback>
      <p:transition spd="slow" advClick="0" advTm="15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1000" fill="hold"/>
                                        <p:tgtEl>
                                          <p:spTgt spid="52"/>
                                        </p:tgtEl>
                                        <p:attrNameLst>
                                          <p:attrName>ppt_w</p:attrName>
                                        </p:attrNameLst>
                                      </p:cBhvr>
                                      <p:tavLst>
                                        <p:tav tm="0">
                                          <p:val>
                                            <p:strVal val="#ppt_w*0.70"/>
                                          </p:val>
                                        </p:tav>
                                        <p:tav tm="100000">
                                          <p:val>
                                            <p:strVal val="#ppt_w"/>
                                          </p:val>
                                        </p:tav>
                                      </p:tavLst>
                                    </p:anim>
                                    <p:anim calcmode="lin" valueType="num">
                                      <p:cBhvr>
                                        <p:cTn id="8" dur="1000" fill="hold"/>
                                        <p:tgtEl>
                                          <p:spTgt spid="52"/>
                                        </p:tgtEl>
                                        <p:attrNameLst>
                                          <p:attrName>ppt_h</p:attrName>
                                        </p:attrNameLst>
                                      </p:cBhvr>
                                      <p:tavLst>
                                        <p:tav tm="0">
                                          <p:val>
                                            <p:strVal val="#ppt_h"/>
                                          </p:val>
                                        </p:tav>
                                        <p:tav tm="100000">
                                          <p:val>
                                            <p:strVal val="#ppt_h"/>
                                          </p:val>
                                        </p:tav>
                                      </p:tavLst>
                                    </p:anim>
                                    <p:animEffect transition="in" filter="fade">
                                      <p:cBhvr>
                                        <p:cTn id="9" dur="1000"/>
                                        <p:tgtEl>
                                          <p:spTgt spid="52"/>
                                        </p:tgtEl>
                                      </p:cBhvr>
                                    </p:animEffect>
                                  </p:childTnLst>
                                </p:cTn>
                              </p:par>
                            </p:childTnLst>
                          </p:cTn>
                        </p:par>
                        <p:par>
                          <p:cTn id="10" fill="hold">
                            <p:stCondLst>
                              <p:cond delay="1000"/>
                            </p:stCondLst>
                            <p:childTnLst>
                              <p:par>
                                <p:cTn id="11" presetID="26" presetClass="emph" presetSubtype="0" fill="hold" nodeType="afterEffect">
                                  <p:stCondLst>
                                    <p:cond delay="0"/>
                                  </p:stCondLst>
                                  <p:childTnLst>
                                    <p:animEffect transition="out" filter="fade">
                                      <p:cBhvr>
                                        <p:cTn id="12" dur="500" tmFilter="0, 0; .2, .5; .8, .5; 1, 0"/>
                                        <p:tgtEl>
                                          <p:spTgt spid="52"/>
                                        </p:tgtEl>
                                      </p:cBhvr>
                                    </p:animEffect>
                                    <p:animScale>
                                      <p:cBhvr>
                                        <p:cTn id="13" dur="250" autoRev="1" fill="hold"/>
                                        <p:tgtEl>
                                          <p:spTgt spid="52"/>
                                        </p:tgtEl>
                                      </p:cBhvr>
                                      <p:by x="105000" y="105000"/>
                                    </p:animScale>
                                  </p:childTnLst>
                                </p:cTn>
                              </p:par>
                            </p:childTnLst>
                          </p:cTn>
                        </p:par>
                        <p:par>
                          <p:cTn id="14" fill="hold">
                            <p:stCondLst>
                              <p:cond delay="1500"/>
                            </p:stCondLst>
                            <p:childTnLst>
                              <p:par>
                                <p:cTn id="15" presetID="26" presetClass="emph" presetSubtype="0" fill="hold" nodeType="afterEffect">
                                  <p:stCondLst>
                                    <p:cond delay="0"/>
                                  </p:stCondLst>
                                  <p:childTnLst>
                                    <p:animEffect transition="out" filter="fade">
                                      <p:cBhvr>
                                        <p:cTn id="16" dur="500" tmFilter="0, 0; .2, .5; .8, .5; 1, 0"/>
                                        <p:tgtEl>
                                          <p:spTgt spid="52"/>
                                        </p:tgtEl>
                                      </p:cBhvr>
                                    </p:animEffect>
                                    <p:animScale>
                                      <p:cBhvr>
                                        <p:cTn id="17" dur="250" autoRev="1" fill="hold"/>
                                        <p:tgtEl>
                                          <p:spTgt spid="52"/>
                                        </p:tgtEl>
                                      </p:cBhvr>
                                      <p:by x="105000" y="105000"/>
                                    </p:animScale>
                                  </p:childTnLst>
                                </p:cTn>
                              </p:par>
                            </p:childTnLst>
                          </p:cTn>
                        </p:par>
                        <p:par>
                          <p:cTn id="18" fill="hold">
                            <p:stCondLst>
                              <p:cond delay="2000"/>
                            </p:stCondLst>
                            <p:childTnLst>
                              <p:par>
                                <p:cTn id="19" presetID="26" presetClass="emph" presetSubtype="0" fill="hold" nodeType="afterEffect">
                                  <p:stCondLst>
                                    <p:cond delay="0"/>
                                  </p:stCondLst>
                                  <p:childTnLst>
                                    <p:animEffect transition="out" filter="fade">
                                      <p:cBhvr>
                                        <p:cTn id="20" dur="500" tmFilter="0, 0; .2, .5; .8, .5; 1, 0"/>
                                        <p:tgtEl>
                                          <p:spTgt spid="52"/>
                                        </p:tgtEl>
                                      </p:cBhvr>
                                    </p:animEffect>
                                    <p:animScale>
                                      <p:cBhvr>
                                        <p:cTn id="21" dur="250" autoRev="1" fill="hold"/>
                                        <p:tgtEl>
                                          <p:spTgt spid="52"/>
                                        </p:tgtEl>
                                      </p:cBhvr>
                                      <p:by x="105000" y="105000"/>
                                    </p:animScale>
                                  </p:childTnLst>
                                </p:cTn>
                              </p:par>
                            </p:childTnLst>
                          </p:cTn>
                        </p:par>
                        <p:par>
                          <p:cTn id="22" fill="hold">
                            <p:stCondLst>
                              <p:cond delay="2500"/>
                            </p:stCondLst>
                            <p:childTnLst>
                              <p:par>
                                <p:cTn id="23" presetID="22" presetClass="entr" presetSubtype="2" fill="hold"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750"/>
                                        <p:tgtEl>
                                          <p:spTgt spid="55"/>
                                        </p:tgtEl>
                                      </p:cBhvr>
                                    </p:animEffect>
                                  </p:childTnLst>
                                </p:cTn>
                              </p:par>
                            </p:childTnLst>
                          </p:cTn>
                        </p:par>
                        <p:par>
                          <p:cTn id="26" fill="hold">
                            <p:stCondLst>
                              <p:cond delay="3500"/>
                            </p:stCondLst>
                            <p:childTnLst>
                              <p:par>
                                <p:cTn id="27" presetID="22" presetClass="entr" presetSubtype="2" fill="hold" nodeType="after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wipe(right)">
                                      <p:cBhvr>
                                        <p:cTn id="29" dur="750"/>
                                        <p:tgtEl>
                                          <p:spTgt spid="58"/>
                                        </p:tgtEl>
                                      </p:cBhvr>
                                    </p:animEffect>
                                  </p:childTnLst>
                                </p:cTn>
                              </p:par>
                            </p:childTnLst>
                          </p:cTn>
                        </p:par>
                        <p:par>
                          <p:cTn id="30" fill="hold">
                            <p:stCondLst>
                              <p:cond delay="4500"/>
                            </p:stCondLst>
                            <p:childTnLst>
                              <p:par>
                                <p:cTn id="31" presetID="22" presetClass="entr" presetSubtype="2" fill="hold" nodeType="after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wipe(right)">
                                      <p:cBhvr>
                                        <p:cTn id="33" dur="750"/>
                                        <p:tgtEl>
                                          <p:spTgt spid="6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barn(inVertical)">
                                      <p:cBhvr>
                                        <p:cTn id="38" dur="500"/>
                                        <p:tgtEl>
                                          <p:spTgt spid="5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arn(inVertical)">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barn(inVertical)">
                                      <p:cBhvr>
                                        <p:cTn id="48" dur="500"/>
                                        <p:tgtEl>
                                          <p:spTgt spid="54"/>
                                        </p:tgtEl>
                                      </p:cBhvr>
                                    </p:animEffect>
                                  </p:childTnLst>
                                </p:cTn>
                              </p:par>
                              <p:par>
                                <p:cTn id="49" presetID="55" presetClass="entr" presetSubtype="0" fill="hold" nodeType="withEffect">
                                  <p:stCondLst>
                                    <p:cond delay="0"/>
                                  </p:stCondLst>
                                  <p:childTnLst>
                                    <p:set>
                                      <p:cBhvr>
                                        <p:cTn id="50" dur="1" fill="hold">
                                          <p:stCondLst>
                                            <p:cond delay="0"/>
                                          </p:stCondLst>
                                        </p:cTn>
                                        <p:tgtEl>
                                          <p:spTgt spid="64"/>
                                        </p:tgtEl>
                                        <p:attrNameLst>
                                          <p:attrName>style.visibility</p:attrName>
                                        </p:attrNameLst>
                                      </p:cBhvr>
                                      <p:to>
                                        <p:strVal val="visible"/>
                                      </p:to>
                                    </p:set>
                                    <p:anim calcmode="lin" valueType="num">
                                      <p:cBhvr>
                                        <p:cTn id="51" dur="1000" fill="hold"/>
                                        <p:tgtEl>
                                          <p:spTgt spid="64"/>
                                        </p:tgtEl>
                                        <p:attrNameLst>
                                          <p:attrName>ppt_w</p:attrName>
                                        </p:attrNameLst>
                                      </p:cBhvr>
                                      <p:tavLst>
                                        <p:tav tm="0">
                                          <p:val>
                                            <p:strVal val="#ppt_w*0.70"/>
                                          </p:val>
                                        </p:tav>
                                        <p:tav tm="100000">
                                          <p:val>
                                            <p:strVal val="#ppt_w"/>
                                          </p:val>
                                        </p:tav>
                                      </p:tavLst>
                                    </p:anim>
                                    <p:anim calcmode="lin" valueType="num">
                                      <p:cBhvr>
                                        <p:cTn id="52" dur="1000" fill="hold"/>
                                        <p:tgtEl>
                                          <p:spTgt spid="64"/>
                                        </p:tgtEl>
                                        <p:attrNameLst>
                                          <p:attrName>ppt_h</p:attrName>
                                        </p:attrNameLst>
                                      </p:cBhvr>
                                      <p:tavLst>
                                        <p:tav tm="0">
                                          <p:val>
                                            <p:strVal val="#ppt_h"/>
                                          </p:val>
                                        </p:tav>
                                        <p:tav tm="100000">
                                          <p:val>
                                            <p:strVal val="#ppt_h"/>
                                          </p:val>
                                        </p:tav>
                                      </p:tavLst>
                                    </p:anim>
                                    <p:animEffect transition="in" filter="fade">
                                      <p:cBhvr>
                                        <p:cTn id="53" dur="1000"/>
                                        <p:tgtEl>
                                          <p:spTgt spid="64"/>
                                        </p:tgtEl>
                                      </p:cBhvr>
                                    </p:animEffect>
                                  </p:childTnLst>
                                </p:cTn>
                              </p:par>
                            </p:childTnLst>
                          </p:cTn>
                        </p:par>
                        <p:par>
                          <p:cTn id="54" fill="hold">
                            <p:stCondLst>
                              <p:cond delay="500"/>
                            </p:stCondLst>
                            <p:childTnLst>
                              <p:par>
                                <p:cTn id="55" presetID="26" presetClass="emph" presetSubtype="0" fill="hold" nodeType="afterEffect">
                                  <p:stCondLst>
                                    <p:cond delay="0"/>
                                  </p:stCondLst>
                                  <p:childTnLst>
                                    <p:animEffect transition="out" filter="fade">
                                      <p:cBhvr>
                                        <p:cTn id="56" dur="500" tmFilter="0, 0; .2, .5; .8, .5; 1, 0"/>
                                        <p:tgtEl>
                                          <p:spTgt spid="64"/>
                                        </p:tgtEl>
                                      </p:cBhvr>
                                    </p:animEffect>
                                    <p:animScale>
                                      <p:cBhvr>
                                        <p:cTn id="57" dur="250" autoRev="1" fill="hold"/>
                                        <p:tgtEl>
                                          <p:spTgt spid="64"/>
                                        </p:tgtEl>
                                      </p:cBhvr>
                                      <p:by x="105000" y="105000"/>
                                    </p:animScale>
                                  </p:childTnLst>
                                </p:cTn>
                              </p:par>
                            </p:childTnLst>
                          </p:cTn>
                        </p:par>
                        <p:par>
                          <p:cTn id="58" fill="hold">
                            <p:stCondLst>
                              <p:cond delay="1000"/>
                            </p:stCondLst>
                            <p:childTnLst>
                              <p:par>
                                <p:cTn id="59" presetID="26" presetClass="emph" presetSubtype="0" fill="hold" nodeType="afterEffect">
                                  <p:stCondLst>
                                    <p:cond delay="0"/>
                                  </p:stCondLst>
                                  <p:childTnLst>
                                    <p:animEffect transition="out" filter="fade">
                                      <p:cBhvr>
                                        <p:cTn id="60" dur="500" tmFilter="0, 0; .2, .5; .8, .5; 1, 0"/>
                                        <p:tgtEl>
                                          <p:spTgt spid="64"/>
                                        </p:tgtEl>
                                      </p:cBhvr>
                                    </p:animEffect>
                                    <p:animScale>
                                      <p:cBhvr>
                                        <p:cTn id="61" dur="250" autoRev="1" fill="hold"/>
                                        <p:tgtEl>
                                          <p:spTgt spid="64"/>
                                        </p:tgtEl>
                                      </p:cBhvr>
                                      <p:by x="105000" y="105000"/>
                                    </p:animScale>
                                  </p:childTnLst>
                                </p:cTn>
                              </p:par>
                            </p:childTnLst>
                          </p:cTn>
                        </p:par>
                        <p:par>
                          <p:cTn id="62" fill="hold">
                            <p:stCondLst>
                              <p:cond delay="1500"/>
                            </p:stCondLst>
                            <p:childTnLst>
                              <p:par>
                                <p:cTn id="63" presetID="26" presetClass="emph" presetSubtype="0" fill="hold" nodeType="afterEffect">
                                  <p:stCondLst>
                                    <p:cond delay="0"/>
                                  </p:stCondLst>
                                  <p:childTnLst>
                                    <p:animEffect transition="out" filter="fade">
                                      <p:cBhvr>
                                        <p:cTn id="64" dur="500" tmFilter="0, 0; .2, .5; .8, .5; 1, 0"/>
                                        <p:tgtEl>
                                          <p:spTgt spid="64"/>
                                        </p:tgtEl>
                                      </p:cBhvr>
                                    </p:animEffect>
                                    <p:animScale>
                                      <p:cBhvr>
                                        <p:cTn id="65" dur="250" autoRev="1" fill="hold"/>
                                        <p:tgtEl>
                                          <p:spTgt spid="6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3" grpId="0" bldLvl="0" animBg="1"/>
      <p:bldP spid="54" grpId="0" bldLvl="0" animBg="1"/>
    </p:bldLst>
  </p:timing>
</p:sld>
</file>

<file path=ppt/tags/tag1.xml><?xml version="1.0" encoding="utf-8"?>
<p:tagLst xmlns:p="http://schemas.openxmlformats.org/presentationml/2006/main">
  <p:tag name="PA" val="v3.1.0"/>
</p:tagLst>
</file>

<file path=ppt/tags/tag10.xml><?xml version="1.0" encoding="utf-8"?>
<p:tagLst xmlns:p="http://schemas.openxmlformats.org/presentationml/2006/main">
  <p:tag name="PA" val="v3.1.0"/>
</p:tagLst>
</file>

<file path=ppt/tags/tag11.xml><?xml version="1.0" encoding="utf-8"?>
<p:tagLst xmlns:p="http://schemas.openxmlformats.org/presentationml/2006/main">
  <p:tag name="PA" val="v3.1.0"/>
</p:tagLst>
</file>

<file path=ppt/tags/tag12.xml><?xml version="1.0" encoding="utf-8"?>
<p:tagLst xmlns:p="http://schemas.openxmlformats.org/presentationml/2006/main">
  <p:tag name="PA" val="v3.1.0"/>
</p:tagLst>
</file>

<file path=ppt/tags/tag13.xml><?xml version="1.0" encoding="utf-8"?>
<p:tagLst xmlns:p="http://schemas.openxmlformats.org/presentationml/2006/main">
  <p:tag name="PA" val="v3.1.0"/>
</p:tagLst>
</file>

<file path=ppt/tags/tag14.xml><?xml version="1.0" encoding="utf-8"?>
<p:tagLst xmlns:p="http://schemas.openxmlformats.org/presentationml/2006/main">
  <p:tag name="PA" val="v3.1.0"/>
</p:tagLst>
</file>

<file path=ppt/tags/tag15.xml><?xml version="1.0" encoding="utf-8"?>
<p:tagLst xmlns:p="http://schemas.openxmlformats.org/presentationml/2006/main">
  <p:tag name="PA" val="v3.1.0"/>
</p:tagLst>
</file>

<file path=ppt/tags/tag16.xml><?xml version="1.0" encoding="utf-8"?>
<p:tagLst xmlns:p="http://schemas.openxmlformats.org/presentationml/2006/main">
  <p:tag name="PA" val="v3.1.0"/>
</p:tagLst>
</file>

<file path=ppt/tags/tag17.xml><?xml version="1.0" encoding="utf-8"?>
<p:tagLst xmlns:p="http://schemas.openxmlformats.org/presentationml/2006/main">
  <p:tag name="PA" val="v3.1.0"/>
</p:tagLst>
</file>

<file path=ppt/tags/tag18.xml><?xml version="1.0" encoding="utf-8"?>
<p:tagLst xmlns:p="http://schemas.openxmlformats.org/presentationml/2006/main">
  <p:tag name="MH" val="20170416112036"/>
  <p:tag name="MH_LIBRARY" val="GRAPHIC"/>
</p:tagLst>
</file>

<file path=ppt/tags/tag19.xml><?xml version="1.0" encoding="utf-8"?>
<p:tagLst xmlns:p="http://schemas.openxmlformats.org/presentationml/2006/main">
  <p:tag name="PA" val="v3.2.0"/>
</p:tagLst>
</file>

<file path=ppt/tags/tag2.xml><?xml version="1.0" encoding="utf-8"?>
<p:tagLst xmlns:p="http://schemas.openxmlformats.org/presentationml/2006/main">
  <p:tag name="PA" val="v3.1.0"/>
</p:tagLst>
</file>

<file path=ppt/tags/tag20.xml><?xml version="1.0" encoding="utf-8"?>
<p:tagLst xmlns:p="http://schemas.openxmlformats.org/presentationml/2006/main">
  <p:tag name="MH" val="20170416112036"/>
  <p:tag name="MH_LIBRARY" val="GRAPHIC"/>
</p:tagLst>
</file>

<file path=ppt/tags/tag21.xml><?xml version="1.0" encoding="utf-8"?>
<p:tagLst xmlns:p="http://schemas.openxmlformats.org/presentationml/2006/main">
  <p:tag name="PA" val="v3.1.0"/>
</p:tagLst>
</file>

<file path=ppt/tags/tag22.xml><?xml version="1.0" encoding="utf-8"?>
<p:tagLst xmlns:p="http://schemas.openxmlformats.org/presentationml/2006/main">
  <p:tag name="MH" val="20170416112036"/>
  <p:tag name="MH_LIBRARY" val="GRAPHIC"/>
  <p:tag name="MH_ORDER" val="TextBox 19"/>
</p:tagLst>
</file>

<file path=ppt/tags/tag23.xml><?xml version="1.0" encoding="utf-8"?>
<p:tagLst xmlns:p="http://schemas.openxmlformats.org/presentationml/2006/main">
  <p:tag name="MH" val="20170416112036"/>
  <p:tag name="MH_LIBRARY" val="GRAPHIC"/>
</p:tagLst>
</file>

<file path=ppt/tags/tag24.xml><?xml version="1.0" encoding="utf-8"?>
<p:tagLst xmlns:p="http://schemas.openxmlformats.org/presentationml/2006/main">
  <p:tag name="ISPRING_ULTRA_SCORM_COURSE_ID" val="8F6547EA-41D3-4BF5-8A21-C9B464E348F1"/>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E:\学习\包图网\视频"/>
  <p:tag name="ISPRING_PRESENTATION_TITLE" val="可爱卡通教师说课"/>
</p:tagLst>
</file>

<file path=ppt/tags/tag3.xml><?xml version="1.0" encoding="utf-8"?>
<p:tagLst xmlns:p="http://schemas.openxmlformats.org/presentationml/2006/main">
  <p:tag name="PA" val="v3.1.0"/>
</p:tagLst>
</file>

<file path=ppt/tags/tag4.xml><?xml version="1.0" encoding="utf-8"?>
<p:tagLst xmlns:p="http://schemas.openxmlformats.org/presentationml/2006/main">
  <p:tag name="PA" val="v3.1.0"/>
</p:tagLst>
</file>

<file path=ppt/tags/tag5.xml><?xml version="1.0" encoding="utf-8"?>
<p:tagLst xmlns:p="http://schemas.openxmlformats.org/presentationml/2006/main">
  <p:tag name="PA" val="v3.1.0"/>
</p:tagLst>
</file>

<file path=ppt/tags/tag6.xml><?xml version="1.0" encoding="utf-8"?>
<p:tagLst xmlns:p="http://schemas.openxmlformats.org/presentationml/2006/main">
  <p:tag name="PA" val="v3.1.0"/>
</p:tagLst>
</file>

<file path=ppt/tags/tag7.xml><?xml version="1.0" encoding="utf-8"?>
<p:tagLst xmlns:p="http://schemas.openxmlformats.org/presentationml/2006/main">
  <p:tag name="PA" val="v3.1.0"/>
</p:tagLst>
</file>

<file path=ppt/tags/tag8.xml><?xml version="1.0" encoding="utf-8"?>
<p:tagLst xmlns:p="http://schemas.openxmlformats.org/presentationml/2006/main">
  <p:tag name="PA" val="v3.1.0"/>
</p:tagLst>
</file>

<file path=ppt/tags/tag9.xml><?xml version="1.0" encoding="utf-8"?>
<p:tagLst xmlns:p="http://schemas.openxmlformats.org/presentationml/2006/main">
  <p:tag name="PA" val="v3.1.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Montserrat"/>
        <a:ea typeface=""/>
        <a:cs typeface=""/>
        <a:font script="Jpan" typeface="ＭＳ Ｐゴシック"/>
        <a:font script="Hang" typeface="맑은 고딕"/>
        <a:font script="Hans" typeface="Montserra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Montserrat"/>
        <a:ea typeface=""/>
        <a:cs typeface=""/>
        <a:font script="Jpan" typeface="ＭＳ Ｐゴシック"/>
        <a:font script="Hang" typeface="맑은 고딕"/>
        <a:font script="Hans" typeface="Montserrat"/>
        <a:font script="Hant" typeface="新細明體"/>
        <a:font script="Arab" typeface="Montserrat"/>
        <a:font script="Hebr" typeface="Montserrat"/>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Montserrat"/>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Montserrat"/>
        <a:ea typeface=""/>
        <a:cs typeface=""/>
        <a:font script="Jpan" typeface="游ゴシック"/>
        <a:font script="Hang" typeface="맑은 고딕"/>
        <a:font script="Hans" typeface="Montserrat"/>
        <a:font script="Hant" typeface="新細明體"/>
        <a:font script="Arab" typeface="Montserrat"/>
        <a:font script="Hebr" typeface="Montserrat"/>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Montserrat"/>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Montserrat"/>
        <a:ea typeface=""/>
        <a:cs typeface=""/>
        <a:font script="Jpan" typeface="ＭＳ Ｐゴシック"/>
        <a:font script="Hang" typeface="맑은 고딕"/>
        <a:font script="Hans" typeface="Montserra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Montserrat"/>
        <a:ea typeface=""/>
        <a:cs typeface=""/>
        <a:font script="Jpan" typeface="ＭＳ Ｐゴシック"/>
        <a:font script="Hang" typeface="맑은 고딕"/>
        <a:font script="Hans" typeface="Montserrat"/>
        <a:font script="Hant" typeface="新細明體"/>
        <a:font script="Arab" typeface="Montserrat"/>
        <a:font script="Hebr" typeface="Montserrat"/>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Montserrat"/>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3826</Words>
  <Application>WPS Presentation</Application>
  <PresentationFormat>Widescreen</PresentationFormat>
  <Paragraphs>174</Paragraphs>
  <Slides>24</Slides>
  <Notes>7</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24</vt:i4>
      </vt:variant>
    </vt:vector>
  </HeadingPairs>
  <TitlesOfParts>
    <vt:vector size="36" baseType="lpstr">
      <vt:lpstr>Arial</vt:lpstr>
      <vt:lpstr>SimSun</vt:lpstr>
      <vt:lpstr>Wingdings</vt:lpstr>
      <vt:lpstr>Montserrat</vt:lpstr>
      <vt:lpstr>Times New Roman</vt:lpstr>
      <vt:lpstr>Calibri</vt:lpstr>
      <vt:lpstr>Segoe Print</vt:lpstr>
      <vt:lpstr>inpin heiti</vt:lpstr>
      <vt:lpstr>Microsoft YaHei</vt:lpstr>
      <vt:lpstr>Arial Unicode MS</vt:lpstr>
      <vt:lpstr>Erica One</vt:lpstr>
      <vt:lpstr>Office 主题</vt:lpstr>
      <vt:lpstr>PowerPoint 演示文稿</vt:lpstr>
      <vt:lpstr>PowerPoint 演示文稿</vt:lpstr>
      <vt:lpstr>CÁC LOẠI TỆ NẠN XÃ HỘI</vt:lpstr>
      <vt:lpstr>CÁC LOẠI TỆ NẠN XÃ HỘI</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Janice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可爱卡通教师说课</dc:title>
  <dc:creator>Janice</dc:creator>
  <cp:lastModifiedBy>LAPTOP ASUS</cp:lastModifiedBy>
  <cp:revision>557</cp:revision>
  <dcterms:created xsi:type="dcterms:W3CDTF">2016-11-14T08:00:00Z</dcterms:created>
  <dcterms:modified xsi:type="dcterms:W3CDTF">2022-09-06T13:32:02Z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2CB7C2AB67E040808E9733BFD4C5EFBE</vt:lpwstr>
  </property>
  <property fmtid="{D5CDD505-2E9C-101B-9397-08002B2CF9AE}" pid="3" name="KSOProductBuildVer">
    <vt:lpwstr>1033-11.2.0.9052</vt:lpwstr>
  </property>
</Properties>
</file>