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61"/>
  </p:notesMasterIdLst>
  <p:sldIdLst>
    <p:sldId id="257" r:id="rId4"/>
    <p:sldId id="264" r:id="rId5"/>
    <p:sldId id="900" r:id="rId6"/>
    <p:sldId id="901" r:id="rId7"/>
    <p:sldId id="902" r:id="rId8"/>
    <p:sldId id="903" r:id="rId9"/>
    <p:sldId id="904" r:id="rId10"/>
    <p:sldId id="905" r:id="rId11"/>
    <p:sldId id="906" r:id="rId12"/>
    <p:sldId id="907" r:id="rId13"/>
    <p:sldId id="908" r:id="rId14"/>
    <p:sldId id="909" r:id="rId15"/>
    <p:sldId id="910" r:id="rId16"/>
    <p:sldId id="911" r:id="rId17"/>
    <p:sldId id="912" r:id="rId18"/>
    <p:sldId id="913" r:id="rId19"/>
    <p:sldId id="914" r:id="rId20"/>
    <p:sldId id="915" r:id="rId21"/>
    <p:sldId id="265" r:id="rId22"/>
    <p:sldId id="266" r:id="rId23"/>
    <p:sldId id="261" r:id="rId24"/>
    <p:sldId id="267" r:id="rId25"/>
    <p:sldId id="268" r:id="rId26"/>
    <p:sldId id="270" r:id="rId27"/>
    <p:sldId id="279" r:id="rId28"/>
    <p:sldId id="269" r:id="rId29"/>
    <p:sldId id="276" r:id="rId30"/>
    <p:sldId id="273" r:id="rId31"/>
    <p:sldId id="277" r:id="rId32"/>
    <p:sldId id="278" r:id="rId33"/>
    <p:sldId id="281" r:id="rId34"/>
    <p:sldId id="282" r:id="rId35"/>
    <p:sldId id="275" r:id="rId36"/>
    <p:sldId id="284" r:id="rId37"/>
    <p:sldId id="260" r:id="rId38"/>
    <p:sldId id="286" r:id="rId39"/>
    <p:sldId id="289" r:id="rId40"/>
    <p:sldId id="288" r:id="rId41"/>
    <p:sldId id="287" r:id="rId42"/>
    <p:sldId id="290" r:id="rId43"/>
    <p:sldId id="292" r:id="rId44"/>
    <p:sldId id="293" r:id="rId45"/>
    <p:sldId id="294" r:id="rId46"/>
    <p:sldId id="327" r:id="rId47"/>
    <p:sldId id="355" r:id="rId48"/>
    <p:sldId id="894" r:id="rId49"/>
    <p:sldId id="345" r:id="rId50"/>
    <p:sldId id="348" r:id="rId51"/>
    <p:sldId id="330" r:id="rId52"/>
    <p:sldId id="896" r:id="rId53"/>
    <p:sldId id="898" r:id="rId54"/>
    <p:sldId id="895" r:id="rId55"/>
    <p:sldId id="897" r:id="rId56"/>
    <p:sldId id="899" r:id="rId57"/>
    <p:sldId id="295" r:id="rId58"/>
    <p:sldId id="262" r:id="rId59"/>
    <p:sldId id="29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58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37F37-47F7-44D5-BACB-3C2BC0EB21C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830F-F0CF-40BB-B0AC-5B0CC4A23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5A60-231A-5BB9-DC42-F01DFBB5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02E7B-F8F0-C945-F7BE-88BDD2B4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2FDC8-8F9C-2D5A-A0A9-44EAD8FC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B43C9-C57E-2F16-2395-5B8C95F2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94A8-002A-769A-3EEB-846C6688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C7A-257B-C26A-074A-FCA0DC50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DAC2F-46BA-94DD-0EEB-D0173EE01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385F5-7152-42C1-8197-51BB0FFA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9A1B-4558-80F6-8CB8-86FAC9CC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1ED8D-890D-0EA1-202A-6369F3F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081D28-EBE6-2FB3-1B25-2A3D4417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E588D-0863-3C85-FF5D-BF8D84E3B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19D39-0700-103D-9744-216F8A4D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D2C62-1B1A-FBBC-7D54-F8617338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999EC-A091-72DA-31C1-BC3B2BFB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7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18279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30333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83332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89614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35050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03490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55253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93523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A7A9-21FB-5FBF-E57C-0ABB0A4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C0CC-9D4C-2C88-67B6-16398C6B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83BE0-79FF-D04F-E5FF-839213F8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CA98-7370-1C5A-A297-7535C5B6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CDB4-73F7-EAF1-BFB1-CAF5FBB8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3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74723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84942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378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8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4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0A1-E191-4B9E-AC02-0B120EAF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BC425-AB0F-EF56-0E8E-50BB7B15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187B-DD3F-8933-0368-E9472B0C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D2B6-6939-99D2-A6E7-E6C761FC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B9C1-A1BF-266E-A8F2-8A70509C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05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8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1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51A3-201D-F381-7C88-DD57E69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25844-1ED6-E23E-E857-41D4AF39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55DF7-A2F3-FD76-A14B-80DD1CBBC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B9EDD-3A89-7800-45A4-E271A8B7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26466-755A-A715-1892-08EDFAE1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5EE41-41DA-79FB-FE05-3F3E73EB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8488-FBFE-12E6-31D6-210D7EA6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B8E6E-173A-E0D8-B7DD-8E3E0007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FC209-AAF8-0997-B77F-1C0A8751B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A64C0-E140-0B94-C0F1-799F979A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0F94C-B2F6-C2AF-9411-B78F6627F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AD8FF-5B5D-F2A8-9E26-0818819A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F27F8-3D87-8C6A-0386-8E079096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942727-8ACC-64A7-2E76-1612577E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8BF7-F101-5F95-D39B-93846AD9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AB697-B7AE-6387-1E47-C58A43EB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73988-49AD-74B4-5903-0CB3DFC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051FA-CAF2-4C13-7732-CAE6927F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5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06375-93C3-FC53-3690-E81E7979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4067B-EAF2-C9A0-3555-99776597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84512-208A-5611-A4C1-2D64D6E4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9FA3-DF05-631E-1665-7C55AE1A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73F4-500D-0C78-FD86-FE9C9845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0D5C7-87A6-EC76-BA19-9FC8E5401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D9426-5566-84A5-9170-4E40553B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BBAE8-DA15-E74B-F019-01151802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A15A9-2667-1503-A6A0-F75454D4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AEC8-7E0D-C4AA-DE9E-ABE26E70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79031-7966-AC5C-0A57-D6B9E35AD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1C959-EAAB-4C4C-5B9D-F4E0997F3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93435-2B87-5772-ED2E-EAA0A5E4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FF629-8EF4-B0D9-126A-3262FB66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27DD4-C16C-16A0-9B8C-11B97F83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EE3A8-5852-4804-6410-C937A197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8FF3-9810-BB15-E5D8-576307E42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EB83-A2FA-E7AE-34F3-CE874F9A9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9B05-A491-4D1C-949D-BD40AB03C125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69E78-4F62-CAA2-2918-18627291E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C8A83-D1D2-5342-ED3C-E4725718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3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0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25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27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31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33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35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37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39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6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5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6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9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21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23.jpe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2140244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97525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235101" y="623675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CAC4FD-2BB3-E8CE-67C1-2D1C7300B9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5478" y="973406"/>
            <a:ext cx="8126672" cy="509669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91C80C-F4BF-1635-2AA9-5B9B370A05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3629" y="1066586"/>
            <a:ext cx="8004742" cy="497476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B024E-EE5F-917C-EC8D-E0551576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B73F7-CB71-DBB2-3BD5-7415031AF506}"/>
              </a:ext>
            </a:extLst>
          </p:cNvPr>
          <p:cNvSpPr txBox="1"/>
          <p:nvPr/>
        </p:nvSpPr>
        <p:spPr>
          <a:xfrm>
            <a:off x="0" y="1313069"/>
            <a:ext cx="702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814160" y="2867367"/>
            <a:ext cx="10563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9DBC65-67E9-1BDC-E5C1-D92BF1037B68}"/>
              </a:ext>
            </a:extLst>
          </p:cNvPr>
          <p:cNvSpPr txBox="1"/>
          <p:nvPr/>
        </p:nvSpPr>
        <p:spPr>
          <a:xfrm>
            <a:off x="6723461" y="4184816"/>
            <a:ext cx="5584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06568"/>
            <a:ext cx="7027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4360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CEFC34A-1D96-41F2-BB40-65BB2F850E89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NGHIỆM CÙNG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6F63D3-FEDE-44DC-80F7-DCD117740B46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D5F7CD-2097-4687-A3D3-BC815DF13539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FE9893-EA65-45A7-9E4D-77AD5772E9B6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32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898125" y="366623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924955" y="366623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D955-2117-0900-10DD-61D4891F46DF}"/>
              </a:ext>
            </a:extLst>
          </p:cNvPr>
          <p:cNvSpPr txBox="1"/>
          <p:nvPr/>
        </p:nvSpPr>
        <p:spPr>
          <a:xfrm>
            <a:off x="8821827" y="467741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6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C2814-F6AF-7544-6CB8-1B83138D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73" y="2086288"/>
            <a:ext cx="3067224" cy="410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666A3-E5A9-2FCD-BF48-A9BEB7B2B403}"/>
              </a:ext>
            </a:extLst>
          </p:cNvPr>
          <p:cNvSpPr txBox="1"/>
          <p:nvPr/>
        </p:nvSpPr>
        <p:spPr>
          <a:xfrm>
            <a:off x="5024447" y="2116387"/>
            <a:ext cx="61868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(1919-2005)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06035-B718-F9F9-F859-9A1A19344FFD}"/>
              </a:ext>
            </a:extLst>
          </p:cNvPr>
          <p:cNvSpPr txBox="1"/>
          <p:nvPr/>
        </p:nvSpPr>
        <p:spPr>
          <a:xfrm>
            <a:off x="5024447" y="3143933"/>
            <a:ext cx="618688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B9D96-0523-48BF-1071-DC0FE1801AE2}"/>
              </a:ext>
            </a:extLst>
          </p:cNvPr>
          <p:cNvSpPr txBox="1"/>
          <p:nvPr/>
        </p:nvSpPr>
        <p:spPr>
          <a:xfrm>
            <a:off x="5024447" y="5238069"/>
            <a:ext cx="618688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FC517-732B-4F4E-BF44-B33A24B02447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NGHIỆM CÙNG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06EA6-1473-4AA8-B38A-6F0FAF32A807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D26D3-E0AA-4A8F-A432-5B4FE7115FA4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45785-267D-472F-A54A-ABBEE5F8CDD1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33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827712" y="2054530"/>
            <a:ext cx="4217606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68" y="2837376"/>
            <a:ext cx="3096934" cy="2004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6EF21-544F-D98D-161D-D0C1103545F1}"/>
              </a:ext>
            </a:extLst>
          </p:cNvPr>
          <p:cNvSpPr txBox="1"/>
          <p:nvPr/>
        </p:nvSpPr>
        <p:spPr>
          <a:xfrm>
            <a:off x="1086699" y="3119539"/>
            <a:ext cx="263750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B58F6-5B9F-7340-1DAB-56B12A918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06" y="3413018"/>
            <a:ext cx="3866146" cy="2178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F00CD-5FDC-8538-CD38-36C2076A766B}"/>
              </a:ext>
            </a:extLst>
          </p:cNvPr>
          <p:cNvSpPr txBox="1"/>
          <p:nvPr/>
        </p:nvSpPr>
        <p:spPr>
          <a:xfrm>
            <a:off x="4827712" y="3839675"/>
            <a:ext cx="2581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2571B-ED59-2E6E-FE26-7FF4EAC2C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680" y="4141944"/>
            <a:ext cx="3223559" cy="2046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8AEF32-860A-E0BB-FD6A-85979FAD053F}"/>
              </a:ext>
            </a:extLst>
          </p:cNvPr>
          <p:cNvSpPr txBox="1"/>
          <p:nvPr/>
        </p:nvSpPr>
        <p:spPr>
          <a:xfrm>
            <a:off x="9042247" y="4753154"/>
            <a:ext cx="264043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57270-7E35-4559-B533-FF0E247192BF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NGHIỆM CÙNG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E5BFA6-62B6-451C-90A5-93880BB023A9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4373D3-7267-4733-B0F4-1C5E2AA4C16F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C7F5A-BD42-4369-A766-34DA58FE89B3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3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18" y="1849960"/>
            <a:ext cx="4316146" cy="343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4CBB6-25C1-E50E-94E3-3D2A0F291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243" y="2327761"/>
            <a:ext cx="3405930" cy="248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BA8E5-A376-A72A-70E7-A9304840E9F9}"/>
              </a:ext>
            </a:extLst>
          </p:cNvPr>
          <p:cNvSpPr txBox="1"/>
          <p:nvPr/>
        </p:nvSpPr>
        <p:spPr>
          <a:xfrm>
            <a:off x="1318531" y="2130576"/>
            <a:ext cx="556043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́: 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tuyển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CE4F5-70B2-BC38-86D4-C5F23CD3F8EE}"/>
              </a:ext>
            </a:extLst>
          </p:cNvPr>
          <p:cNvSpPr txBox="1"/>
          <p:nvPr/>
        </p:nvSpPr>
        <p:spPr>
          <a:xfrm>
            <a:off x="1459681" y="4088770"/>
            <a:ext cx="54192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A8E31-C5C2-6CDD-D256-461423E023BF}"/>
              </a:ext>
            </a:extLst>
          </p:cNvPr>
          <p:cNvSpPr txBox="1"/>
          <p:nvPr/>
        </p:nvSpPr>
        <p:spPr>
          <a:xfrm>
            <a:off x="1459681" y="5145588"/>
            <a:ext cx="541928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tả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EA39D-C305-4C95-BAE6-768D7DF00F15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NGHIỆM CÙNG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D47D3B-E54B-43C1-8709-9B0519082AF8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CBCE53-4082-4FEA-ABFF-DF0D99ACA957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FAE21-03B6-4B75-9CD2-3E2CBC516B1C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8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D8882D5-25A6-41DE-B8AD-96CBC4643AED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26404B-6B21-4D9B-AD73-4655D9D025B2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47791A-AD9E-4AC6-AA02-92B7B091C343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8B63C7-1A7D-4AEB-8425-463CE5B79B05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ADEB4F8-629E-49D6-911C-18ED6ECE4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397554"/>
              </p:ext>
            </p:extLst>
          </p:nvPr>
        </p:nvGraphicFramePr>
        <p:xfrm>
          <a:off x="2751590" y="1934452"/>
          <a:ext cx="7499758" cy="4587813"/>
        </p:xfrm>
        <a:graphic>
          <a:graphicData uri="http://schemas.openxmlformats.org/drawingml/2006/table">
            <a:tbl>
              <a:tblPr firstRow="1" firstCol="1" bandRow="1"/>
              <a:tblGrid>
                <a:gridCol w="2499336">
                  <a:extLst>
                    <a:ext uri="{9D8B030D-6E8A-4147-A177-3AD203B41FA5}">
                      <a16:colId xmlns:a16="http://schemas.microsoft.com/office/drawing/2014/main" val="3458841558"/>
                    </a:ext>
                  </a:extLst>
                </a:gridCol>
                <a:gridCol w="2499336">
                  <a:extLst>
                    <a:ext uri="{9D8B030D-6E8A-4147-A177-3AD203B41FA5}">
                      <a16:colId xmlns:a16="http://schemas.microsoft.com/office/drawing/2014/main" val="464356961"/>
                    </a:ext>
                  </a:extLst>
                </a:gridCol>
                <a:gridCol w="2501086">
                  <a:extLst>
                    <a:ext uri="{9D8B030D-6E8A-4147-A177-3AD203B41FA5}">
                      <a16:colId xmlns:a16="http://schemas.microsoft.com/office/drawing/2014/main" val="3517856076"/>
                    </a:ext>
                  </a:extLst>
                </a:gridCol>
              </a:tblGrid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0580"/>
                  </a:ext>
                </a:extLst>
              </a:tr>
              <a:tr h="663217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061041"/>
                  </a:ext>
                </a:extLst>
              </a:tr>
              <a:tr h="663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43188"/>
                  </a:ext>
                </a:extLst>
              </a:tr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300912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26708D3B-25A0-4850-96E1-E67D8A80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702" y="1939515"/>
            <a:ext cx="2474752" cy="23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33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84753A-7CFE-8DE6-1641-3F425093F348}"/>
              </a:ext>
            </a:extLst>
          </p:cNvPr>
          <p:cNvSpPr txBox="1"/>
          <p:nvPr/>
        </p:nvSpPr>
        <p:spPr>
          <a:xfrm>
            <a:off x="1844152" y="1880215"/>
            <a:ext cx="3961701" cy="397031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1C0D6A-FA6A-2773-F248-2F3AE1DBAEF5}"/>
              </a:ext>
            </a:extLst>
          </p:cNvPr>
          <p:cNvCxnSpPr>
            <a:cxnSpLocks/>
          </p:cNvCxnSpPr>
          <p:nvPr/>
        </p:nvCxnSpPr>
        <p:spPr>
          <a:xfrm>
            <a:off x="3825002" y="2740877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184E90-41B2-322F-B438-743B8B99108F}"/>
              </a:ext>
            </a:extLst>
          </p:cNvPr>
          <p:cNvCxnSpPr>
            <a:cxnSpLocks/>
          </p:cNvCxnSpPr>
          <p:nvPr/>
        </p:nvCxnSpPr>
        <p:spPr>
          <a:xfrm>
            <a:off x="4219284" y="358816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526DB-F4DE-FDDE-E15B-88C13FC740BF}"/>
              </a:ext>
            </a:extLst>
          </p:cNvPr>
          <p:cNvCxnSpPr>
            <a:cxnSpLocks/>
          </p:cNvCxnSpPr>
          <p:nvPr/>
        </p:nvCxnSpPr>
        <p:spPr>
          <a:xfrm>
            <a:off x="4227673" y="443545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C0D83F-026E-9F70-2CE7-C825D1920449}"/>
              </a:ext>
            </a:extLst>
          </p:cNvPr>
          <p:cNvCxnSpPr>
            <a:cxnSpLocks/>
          </p:cNvCxnSpPr>
          <p:nvPr/>
        </p:nvCxnSpPr>
        <p:spPr>
          <a:xfrm>
            <a:off x="4223997" y="5316297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EBE63B-227D-8CEB-60D7-115E675E221D}"/>
              </a:ext>
            </a:extLst>
          </p:cNvPr>
          <p:cNvCxnSpPr>
            <a:cxnSpLocks/>
          </p:cNvCxnSpPr>
          <p:nvPr/>
        </p:nvCxnSpPr>
        <p:spPr>
          <a:xfrm>
            <a:off x="4487732" y="571058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238F45-C696-A52B-0ED0-11BBF7980DD9}"/>
              </a:ext>
            </a:extLst>
          </p:cNvPr>
          <p:cNvCxnSpPr>
            <a:cxnSpLocks/>
          </p:cNvCxnSpPr>
          <p:nvPr/>
        </p:nvCxnSpPr>
        <p:spPr>
          <a:xfrm>
            <a:off x="9083139" y="273321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083A57-10C3-234A-4EB7-8D51AEBE71B5}"/>
              </a:ext>
            </a:extLst>
          </p:cNvPr>
          <p:cNvCxnSpPr>
            <a:cxnSpLocks/>
          </p:cNvCxnSpPr>
          <p:nvPr/>
        </p:nvCxnSpPr>
        <p:spPr>
          <a:xfrm>
            <a:off x="9841446" y="312683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F63C65-D81B-BBC1-88D9-DF751DE2DF08}"/>
              </a:ext>
            </a:extLst>
          </p:cNvPr>
          <p:cNvCxnSpPr>
            <a:cxnSpLocks/>
          </p:cNvCxnSpPr>
          <p:nvPr/>
        </p:nvCxnSpPr>
        <p:spPr>
          <a:xfrm>
            <a:off x="8650636" y="398244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BDFC8C4-F556-C3B5-5BDD-3940BB035640}"/>
              </a:ext>
            </a:extLst>
          </p:cNvPr>
          <p:cNvSpPr txBox="1"/>
          <p:nvPr/>
        </p:nvSpPr>
        <p:spPr>
          <a:xfrm>
            <a:off x="6929081" y="4721868"/>
            <a:ext cx="3896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43887-D636-A26A-91CC-6F3F3F151516}"/>
              </a:ext>
            </a:extLst>
          </p:cNvPr>
          <p:cNvCxnSpPr>
            <a:cxnSpLocks/>
          </p:cNvCxnSpPr>
          <p:nvPr/>
        </p:nvCxnSpPr>
        <p:spPr>
          <a:xfrm>
            <a:off x="9317002" y="517147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CB2139-5F8D-3DA3-2824-8DCC7B4E6C59}"/>
              </a:ext>
            </a:extLst>
          </p:cNvPr>
          <p:cNvCxnSpPr>
            <a:cxnSpLocks/>
          </p:cNvCxnSpPr>
          <p:nvPr/>
        </p:nvCxnSpPr>
        <p:spPr>
          <a:xfrm>
            <a:off x="9414504" y="645288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87CA5-7D46-5105-521C-547C2E3D1F37}"/>
              </a:ext>
            </a:extLst>
          </p:cNvPr>
          <p:cNvCxnSpPr>
            <a:cxnSpLocks/>
          </p:cNvCxnSpPr>
          <p:nvPr/>
        </p:nvCxnSpPr>
        <p:spPr>
          <a:xfrm>
            <a:off x="9381976" y="561093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2BA551-4A10-0C82-9D97-AB76AA8F34A2}"/>
              </a:ext>
            </a:extLst>
          </p:cNvPr>
          <p:cNvCxnSpPr>
            <a:cxnSpLocks/>
          </p:cNvCxnSpPr>
          <p:nvPr/>
        </p:nvCxnSpPr>
        <p:spPr>
          <a:xfrm>
            <a:off x="9488895" y="601360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8993DD-A3B1-2968-6FB5-61BAB1DAB1C2}"/>
              </a:ext>
            </a:extLst>
          </p:cNvPr>
          <p:cNvSpPr txBox="1"/>
          <p:nvPr/>
        </p:nvSpPr>
        <p:spPr>
          <a:xfrm>
            <a:off x="6726820" y="2260117"/>
            <a:ext cx="6186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168B46-53CA-9F41-3E36-F11C8D739C40}"/>
              </a:ext>
            </a:extLst>
          </p:cNvPr>
          <p:cNvSpPr txBox="1"/>
          <p:nvPr/>
        </p:nvSpPr>
        <p:spPr>
          <a:xfrm>
            <a:off x="4487732" y="6104554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B2CDB7-A17F-4B92-B58A-D18AF257795C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10965D-6EB3-4F41-8E7D-34050FBE32FA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8ECE19-281A-48DA-9759-218FB0FD8F0C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EB12AA-D4BE-4A17-841F-2485A5D7EA58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8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30" grpId="0" animBg="1"/>
      <p:bldP spid="28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929081" y="2413658"/>
            <a:ext cx="3961701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980644" y="2844545"/>
            <a:ext cx="3896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0442CC-D14D-1C22-7447-575D58354F54}"/>
              </a:ext>
            </a:extLst>
          </p:cNvPr>
          <p:cNvCxnSpPr>
            <a:cxnSpLocks/>
          </p:cNvCxnSpPr>
          <p:nvPr/>
        </p:nvCxnSpPr>
        <p:spPr>
          <a:xfrm>
            <a:off x="3271328" y="4144029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27630C-F72B-6D39-1C1B-49D5035DF86C}"/>
              </a:ext>
            </a:extLst>
          </p:cNvPr>
          <p:cNvCxnSpPr>
            <a:cxnSpLocks/>
          </p:cNvCxnSpPr>
          <p:nvPr/>
        </p:nvCxnSpPr>
        <p:spPr>
          <a:xfrm>
            <a:off x="1845200" y="4571867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B55140-982B-EDEC-5CB7-8A502903EE06}"/>
              </a:ext>
            </a:extLst>
          </p:cNvPr>
          <p:cNvCxnSpPr>
            <a:cxnSpLocks/>
          </p:cNvCxnSpPr>
          <p:nvPr/>
        </p:nvCxnSpPr>
        <p:spPr>
          <a:xfrm>
            <a:off x="7675548" y="3305129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5955805" y="373296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7E8D6E-2903-9629-8F3F-B11C0002B693}"/>
              </a:ext>
            </a:extLst>
          </p:cNvPr>
          <p:cNvSpPr txBox="1"/>
          <p:nvPr/>
        </p:nvSpPr>
        <p:spPr>
          <a:xfrm>
            <a:off x="4737128" y="5572535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8AE77-AEB5-5871-E182-120E9138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716" y="2463993"/>
            <a:ext cx="3007376" cy="3108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1DD7E5-039C-498A-8429-6150E4A07688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91A024-676B-4EDD-82C5-64CA700DE4C1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93ACDD-87DE-41A0-AA8D-22860CA93BE8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2C48A-3872-4805-A6F1-A4E73EE69A93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8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4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AD55E5-602E-5D30-682B-7CADC9DFB8E7}"/>
              </a:ext>
            </a:extLst>
          </p:cNvPr>
          <p:cNvSpPr txBox="1"/>
          <p:nvPr/>
        </p:nvSpPr>
        <p:spPr>
          <a:xfrm>
            <a:off x="581637" y="3478217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B5BFD-2AB2-21AD-8259-BCBCBF50BEA6}"/>
              </a:ext>
            </a:extLst>
          </p:cNvPr>
          <p:cNvSpPr txBox="1"/>
          <p:nvPr/>
        </p:nvSpPr>
        <p:spPr>
          <a:xfrm>
            <a:off x="4255140" y="2627420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6339D-5429-2EAA-7D10-A8E218614A11}"/>
              </a:ext>
            </a:extLst>
          </p:cNvPr>
          <p:cNvSpPr txBox="1"/>
          <p:nvPr/>
        </p:nvSpPr>
        <p:spPr>
          <a:xfrm>
            <a:off x="4214593" y="4939189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D7D7-F97B-7188-5899-83B77E44F7A2}"/>
              </a:ext>
            </a:extLst>
          </p:cNvPr>
          <p:cNvSpPr txBox="1"/>
          <p:nvPr/>
        </p:nvSpPr>
        <p:spPr>
          <a:xfrm>
            <a:off x="7874776" y="3678718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7AC08-5F36-8C72-1F4B-29BF629F9BAF}"/>
              </a:ext>
            </a:extLst>
          </p:cNvPr>
          <p:cNvSpPr txBox="1"/>
          <p:nvPr/>
        </p:nvSpPr>
        <p:spPr>
          <a:xfrm>
            <a:off x="7874776" y="2258818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CF71D-7572-BD9D-6CA1-B52CC0C491ED}"/>
              </a:ext>
            </a:extLst>
          </p:cNvPr>
          <p:cNvSpPr txBox="1"/>
          <p:nvPr/>
        </p:nvSpPr>
        <p:spPr>
          <a:xfrm>
            <a:off x="7874776" y="5292967"/>
            <a:ext cx="371880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385DE6B-AD74-1A66-DEFB-FB871D9D9E09}"/>
              </a:ext>
            </a:extLst>
          </p:cNvPr>
          <p:cNvSpPr/>
          <p:nvPr/>
        </p:nvSpPr>
        <p:spPr>
          <a:xfrm rot="18991439">
            <a:off x="3170531" y="3383108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B423EA-AAD9-006F-05C4-22E82572A9C3}"/>
              </a:ext>
            </a:extLst>
          </p:cNvPr>
          <p:cNvSpPr/>
          <p:nvPr/>
        </p:nvSpPr>
        <p:spPr>
          <a:xfrm rot="2452440">
            <a:off x="3197963" y="4229951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789B9E3-0576-E256-1C63-B3A74B144AC7}"/>
              </a:ext>
            </a:extLst>
          </p:cNvPr>
          <p:cNvSpPr/>
          <p:nvPr/>
        </p:nvSpPr>
        <p:spPr>
          <a:xfrm>
            <a:off x="6518246" y="2627420"/>
            <a:ext cx="947956" cy="3280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D6C54-6720-491C-B6E1-21ADB558CFEC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D74C47-F362-417D-B40F-5465C1DED890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027F40-A84E-42AB-8EE3-911EAD070247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FB9D20-CCC8-42F3-9C4B-B0A9FF598318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4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2" grpId="0" animBg="1"/>
      <p:bldP spid="14" grpId="0" animBg="1"/>
      <p:bldP spid="3" grpId="0" animBg="1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115349" y="159391"/>
            <a:ext cx="3961701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668289" y="673014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D955-2117-0900-10DD-61D4891F46DF}"/>
              </a:ext>
            </a:extLst>
          </p:cNvPr>
          <p:cNvSpPr txBox="1"/>
          <p:nvPr/>
        </p:nvSpPr>
        <p:spPr>
          <a:xfrm>
            <a:off x="8486163" y="673014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E8C114-8B7D-8BFC-0276-139E286B8D3A}"/>
              </a:ext>
            </a:extLst>
          </p:cNvPr>
          <p:cNvCxnSpPr>
            <a:cxnSpLocks/>
          </p:cNvCxnSpPr>
          <p:nvPr/>
        </p:nvCxnSpPr>
        <p:spPr>
          <a:xfrm flipV="1">
            <a:off x="1610686" y="24003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F981C7-07B1-D3A1-6B85-3E2D7BC75279}"/>
              </a:ext>
            </a:extLst>
          </p:cNvPr>
          <p:cNvCxnSpPr>
            <a:cxnSpLocks/>
          </p:cNvCxnSpPr>
          <p:nvPr/>
        </p:nvCxnSpPr>
        <p:spPr>
          <a:xfrm flipV="1">
            <a:off x="1350627" y="67301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25DD53-94D4-A18D-89B9-27CA509D79D8}"/>
              </a:ext>
            </a:extLst>
          </p:cNvPr>
          <p:cNvCxnSpPr>
            <a:cxnSpLocks/>
          </p:cNvCxnSpPr>
          <p:nvPr/>
        </p:nvCxnSpPr>
        <p:spPr>
          <a:xfrm flipV="1">
            <a:off x="1564546" y="113611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040091-F993-9C1E-3E43-B9BD7E0BA110}"/>
              </a:ext>
            </a:extLst>
          </p:cNvPr>
          <p:cNvCxnSpPr>
            <a:cxnSpLocks/>
          </p:cNvCxnSpPr>
          <p:nvPr/>
        </p:nvCxnSpPr>
        <p:spPr>
          <a:xfrm flipV="1">
            <a:off x="1564545" y="151720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71267F-1890-DBC8-C2C1-8467934860EC}"/>
              </a:ext>
            </a:extLst>
          </p:cNvPr>
          <p:cNvCxnSpPr>
            <a:cxnSpLocks/>
          </p:cNvCxnSpPr>
          <p:nvPr/>
        </p:nvCxnSpPr>
        <p:spPr>
          <a:xfrm flipV="1">
            <a:off x="1610686" y="236140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DC538-A3D6-9687-7D3A-FCE4B10366EF}"/>
              </a:ext>
            </a:extLst>
          </p:cNvPr>
          <p:cNvCxnSpPr>
            <a:cxnSpLocks/>
          </p:cNvCxnSpPr>
          <p:nvPr/>
        </p:nvCxnSpPr>
        <p:spPr>
          <a:xfrm flipV="1">
            <a:off x="1564544" y="278483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27E215-1CDE-773F-CE2C-30720BDF2122}"/>
              </a:ext>
            </a:extLst>
          </p:cNvPr>
          <p:cNvCxnSpPr>
            <a:cxnSpLocks/>
          </p:cNvCxnSpPr>
          <p:nvPr/>
        </p:nvCxnSpPr>
        <p:spPr>
          <a:xfrm flipV="1">
            <a:off x="1610683" y="325283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01034-31EA-A018-5CD7-A5F5E3095777}"/>
              </a:ext>
            </a:extLst>
          </p:cNvPr>
          <p:cNvCxnSpPr>
            <a:cxnSpLocks/>
          </p:cNvCxnSpPr>
          <p:nvPr/>
        </p:nvCxnSpPr>
        <p:spPr>
          <a:xfrm flipV="1">
            <a:off x="1610683" y="363857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31DB61-4F06-DD82-5480-58D6DEC19645}"/>
              </a:ext>
            </a:extLst>
          </p:cNvPr>
          <p:cNvCxnSpPr>
            <a:cxnSpLocks/>
          </p:cNvCxnSpPr>
          <p:nvPr/>
        </p:nvCxnSpPr>
        <p:spPr>
          <a:xfrm flipV="1">
            <a:off x="1430316" y="450852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AEFA67-1CA3-108F-EA28-2E97FB4A7369}"/>
              </a:ext>
            </a:extLst>
          </p:cNvPr>
          <p:cNvCxnSpPr>
            <a:cxnSpLocks/>
          </p:cNvCxnSpPr>
          <p:nvPr/>
        </p:nvCxnSpPr>
        <p:spPr>
          <a:xfrm flipV="1">
            <a:off x="1895902" y="498669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54D9B8-A514-EE2A-7A02-8401A598E1E5}"/>
              </a:ext>
            </a:extLst>
          </p:cNvPr>
          <p:cNvCxnSpPr>
            <a:cxnSpLocks/>
          </p:cNvCxnSpPr>
          <p:nvPr/>
        </p:nvCxnSpPr>
        <p:spPr>
          <a:xfrm flipV="1">
            <a:off x="1476451" y="537318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2C3861-5C6C-7B0D-8AE7-999FEF19BCE2}"/>
              </a:ext>
            </a:extLst>
          </p:cNvPr>
          <p:cNvCxnSpPr>
            <a:cxnSpLocks/>
          </p:cNvCxnSpPr>
          <p:nvPr/>
        </p:nvCxnSpPr>
        <p:spPr>
          <a:xfrm flipV="1">
            <a:off x="1191218" y="5760052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274CB1-B8D0-6FF2-50C3-22BD82DB8EF4}"/>
              </a:ext>
            </a:extLst>
          </p:cNvPr>
          <p:cNvCxnSpPr>
            <a:cxnSpLocks/>
          </p:cNvCxnSpPr>
          <p:nvPr/>
        </p:nvCxnSpPr>
        <p:spPr>
          <a:xfrm flipV="1">
            <a:off x="63171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F86EA-F513-C18D-6E5B-890BD0D9F2CD}"/>
              </a:ext>
            </a:extLst>
          </p:cNvPr>
          <p:cNvCxnSpPr>
            <a:cxnSpLocks/>
          </p:cNvCxnSpPr>
          <p:nvPr/>
        </p:nvCxnSpPr>
        <p:spPr>
          <a:xfrm flipV="1">
            <a:off x="6187137" y="124686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3225E2-DFA4-72EF-F418-8183E7E9F425}"/>
              </a:ext>
            </a:extLst>
          </p:cNvPr>
          <p:cNvCxnSpPr>
            <a:cxnSpLocks/>
          </p:cNvCxnSpPr>
          <p:nvPr/>
        </p:nvCxnSpPr>
        <p:spPr>
          <a:xfrm flipV="1">
            <a:off x="6323366" y="169337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F49636-D1BB-6EA8-DA5C-B5E65471F943}"/>
              </a:ext>
            </a:extLst>
          </p:cNvPr>
          <p:cNvCxnSpPr>
            <a:cxnSpLocks/>
          </p:cNvCxnSpPr>
          <p:nvPr/>
        </p:nvCxnSpPr>
        <p:spPr>
          <a:xfrm flipV="1">
            <a:off x="6317166" y="20960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53938-550E-5993-E628-B74F24761264}"/>
              </a:ext>
            </a:extLst>
          </p:cNvPr>
          <p:cNvCxnSpPr>
            <a:cxnSpLocks/>
          </p:cNvCxnSpPr>
          <p:nvPr/>
        </p:nvCxnSpPr>
        <p:spPr>
          <a:xfrm flipV="1">
            <a:off x="6151577" y="294212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BFA221-2BBE-B982-998F-7A3531E89285}"/>
              </a:ext>
            </a:extLst>
          </p:cNvPr>
          <p:cNvCxnSpPr>
            <a:cxnSpLocks/>
          </p:cNvCxnSpPr>
          <p:nvPr/>
        </p:nvCxnSpPr>
        <p:spPr>
          <a:xfrm flipV="1">
            <a:off x="6057107" y="334449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6C1509-62AF-FEBE-4497-7BAB51D3B468}"/>
              </a:ext>
            </a:extLst>
          </p:cNvPr>
          <p:cNvCxnSpPr>
            <a:cxnSpLocks/>
          </p:cNvCxnSpPr>
          <p:nvPr/>
        </p:nvCxnSpPr>
        <p:spPr>
          <a:xfrm flipV="1">
            <a:off x="6187136" y="374685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85DE00-CB0A-9CCE-E302-6BD586849CCC}"/>
              </a:ext>
            </a:extLst>
          </p:cNvPr>
          <p:cNvCxnSpPr>
            <a:cxnSpLocks/>
          </p:cNvCxnSpPr>
          <p:nvPr/>
        </p:nvCxnSpPr>
        <p:spPr>
          <a:xfrm flipV="1">
            <a:off x="6195780" y="419087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374A41-950C-80D7-5AAE-334640038167}"/>
              </a:ext>
            </a:extLst>
          </p:cNvPr>
          <p:cNvCxnSpPr>
            <a:cxnSpLocks/>
          </p:cNvCxnSpPr>
          <p:nvPr/>
        </p:nvCxnSpPr>
        <p:spPr>
          <a:xfrm flipV="1">
            <a:off x="97107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F62D3C-1B73-4D16-37A4-5C95EEFFF4E5}"/>
              </a:ext>
            </a:extLst>
          </p:cNvPr>
          <p:cNvCxnSpPr>
            <a:cxnSpLocks/>
          </p:cNvCxnSpPr>
          <p:nvPr/>
        </p:nvCxnSpPr>
        <p:spPr>
          <a:xfrm flipV="1">
            <a:off x="10135040" y="11835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721F76-A733-E6BE-8343-388763C63C02}"/>
              </a:ext>
            </a:extLst>
          </p:cNvPr>
          <p:cNvCxnSpPr>
            <a:cxnSpLocks/>
          </p:cNvCxnSpPr>
          <p:nvPr/>
        </p:nvCxnSpPr>
        <p:spPr>
          <a:xfrm flipV="1">
            <a:off x="9710766" y="163295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91AAA9-60C4-DA85-6691-CE4CBA169709}"/>
              </a:ext>
            </a:extLst>
          </p:cNvPr>
          <p:cNvCxnSpPr>
            <a:cxnSpLocks/>
          </p:cNvCxnSpPr>
          <p:nvPr/>
        </p:nvCxnSpPr>
        <p:spPr>
          <a:xfrm flipV="1">
            <a:off x="10021348" y="20866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498BA2-ABA1-0C97-4321-D9AAD3570941}"/>
              </a:ext>
            </a:extLst>
          </p:cNvPr>
          <p:cNvCxnSpPr>
            <a:cxnSpLocks/>
          </p:cNvCxnSpPr>
          <p:nvPr/>
        </p:nvCxnSpPr>
        <p:spPr>
          <a:xfrm flipV="1">
            <a:off x="9970825" y="291129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B4F3B7-AB58-4CA6-519B-3E4A178A0D26}"/>
              </a:ext>
            </a:extLst>
          </p:cNvPr>
          <p:cNvCxnSpPr>
            <a:cxnSpLocks/>
          </p:cNvCxnSpPr>
          <p:nvPr/>
        </p:nvCxnSpPr>
        <p:spPr>
          <a:xfrm flipV="1">
            <a:off x="10005010" y="331914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9C50778-96FB-DF52-1906-DE1CBEEAF752}"/>
              </a:ext>
            </a:extLst>
          </p:cNvPr>
          <p:cNvCxnSpPr>
            <a:cxnSpLocks/>
          </p:cNvCxnSpPr>
          <p:nvPr/>
        </p:nvCxnSpPr>
        <p:spPr>
          <a:xfrm flipV="1">
            <a:off x="9874980" y="379146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567D99-8C06-3453-D036-73791C901D90}"/>
              </a:ext>
            </a:extLst>
          </p:cNvPr>
          <p:cNvCxnSpPr>
            <a:cxnSpLocks/>
          </p:cNvCxnSpPr>
          <p:nvPr/>
        </p:nvCxnSpPr>
        <p:spPr>
          <a:xfrm flipV="1">
            <a:off x="10190876" y="42428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8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AD55E5-602E-5D30-682B-7CADC9DFB8E7}"/>
              </a:ext>
            </a:extLst>
          </p:cNvPr>
          <p:cNvSpPr txBox="1"/>
          <p:nvPr/>
        </p:nvSpPr>
        <p:spPr>
          <a:xfrm>
            <a:off x="369604" y="3372195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của bài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B5BFD-2AB2-21AD-8259-BCBCBF50BEA6}"/>
              </a:ext>
            </a:extLst>
          </p:cNvPr>
          <p:cNvSpPr txBox="1"/>
          <p:nvPr/>
        </p:nvSpPr>
        <p:spPr>
          <a:xfrm>
            <a:off x="4105192" y="3572696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D7D7-F97B-7188-5899-83B77E44F7A2}"/>
              </a:ext>
            </a:extLst>
          </p:cNvPr>
          <p:cNvSpPr txBox="1"/>
          <p:nvPr/>
        </p:nvSpPr>
        <p:spPr>
          <a:xfrm>
            <a:off x="7238124" y="4555952"/>
            <a:ext cx="462001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 như tiết tấu vỗ cánh của chú chim đang bay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7AC08-5F36-8C72-1F4B-29BF629F9BAF}"/>
              </a:ext>
            </a:extLst>
          </p:cNvPr>
          <p:cNvSpPr txBox="1"/>
          <p:nvPr/>
        </p:nvSpPr>
        <p:spPr>
          <a:xfrm>
            <a:off x="6932899" y="2397319"/>
            <a:ext cx="492523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nên tiết tấu, nhịp thơ 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B0DA0-E484-E197-5200-2DEC6C50315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3104416" y="3865084"/>
            <a:ext cx="1000776" cy="45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82D8C3-CAB1-763B-78C1-977282F01E19}"/>
              </a:ext>
            </a:extLst>
          </p:cNvPr>
          <p:cNvCxnSpPr>
            <a:cxnSpLocks/>
          </p:cNvCxnSpPr>
          <p:nvPr/>
        </p:nvCxnSpPr>
        <p:spPr>
          <a:xfrm flipV="1">
            <a:off x="6093382" y="3050549"/>
            <a:ext cx="839518" cy="717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8DF56E-FE25-CE2F-22A7-A99A10932E96}"/>
              </a:ext>
            </a:extLst>
          </p:cNvPr>
          <p:cNvCxnSpPr>
            <a:cxnSpLocks/>
          </p:cNvCxnSpPr>
          <p:nvPr/>
        </p:nvCxnSpPr>
        <p:spPr>
          <a:xfrm>
            <a:off x="6093382" y="3763042"/>
            <a:ext cx="1060384" cy="104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148810-3437-47B4-8DBB-8CE7572ACB4D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E84082-57F0-4136-8024-897B8171E2FB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655287-633E-459C-813E-BDF6D3319DDB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74177-72FA-4F8B-B398-F90047D5D9CB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4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3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651" y="1571669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678771" y="2745369"/>
            <a:ext cx="49793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 tích một hình ảnh trong bài thơ mà em cho là độc đáo 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F32D5-ADE1-4BEC-AEB5-5DC1AA4EC4D2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C8B24-CF2D-422E-B4E4-DE60638EF5FA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0B3F8E-B1C6-4A47-BB3E-0FA7C0454480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A79CF-EB1E-4484-AA7A-7441868CE6A9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6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9128" y="1637932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688862" y="3069103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 hình ảnh “Chỉ còn tiếng hót. 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3C8E1-CFB0-4ED7-8C2F-254320F586FA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2C4A78-6AD6-4C99-90B0-134D11AAF47F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8D6630-4007-49C4-8D45-B81AE055B6B5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BD5C5-7C83-4DFF-848A-77FFA286913F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4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6146370-5FD4-5F0B-6F42-CDE097A420BD}"/>
              </a:ext>
            </a:extLst>
          </p:cNvPr>
          <p:cNvSpPr txBox="1"/>
          <p:nvPr/>
        </p:nvSpPr>
        <p:spPr>
          <a:xfrm>
            <a:off x="4133346" y="2759198"/>
            <a:ext cx="4601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“Chỉ còn tiếng hót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F8B891-9C96-28CB-D513-C8D39A209F2D}"/>
              </a:ext>
            </a:extLst>
          </p:cNvPr>
          <p:cNvSpPr txBox="1"/>
          <p:nvPr/>
        </p:nvSpPr>
        <p:spPr>
          <a:xfrm>
            <a:off x="487782" y="2500288"/>
            <a:ext cx="28578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C9B3C3-1CA8-AC7A-1568-9B9C7661C8AF}"/>
              </a:ext>
            </a:extLst>
          </p:cNvPr>
          <p:cNvCxnSpPr>
            <a:cxnSpLocks/>
          </p:cNvCxnSpPr>
          <p:nvPr/>
        </p:nvCxnSpPr>
        <p:spPr>
          <a:xfrm>
            <a:off x="4513902" y="3420917"/>
            <a:ext cx="70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CE1927-59AE-CC71-AA7F-120411482AD4}"/>
              </a:ext>
            </a:extLst>
          </p:cNvPr>
          <p:cNvSpPr txBox="1"/>
          <p:nvPr/>
        </p:nvSpPr>
        <p:spPr>
          <a:xfrm>
            <a:off x="936309" y="5531840"/>
            <a:ext cx="9842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020951-04EC-7FB6-EBF8-C6C1AA74D40F}"/>
              </a:ext>
            </a:extLst>
          </p:cNvPr>
          <p:cNvSpPr txBox="1"/>
          <p:nvPr/>
        </p:nvSpPr>
        <p:spPr>
          <a:xfrm>
            <a:off x="8545245" y="3895452"/>
            <a:ext cx="32328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3426D8B4-3B79-115A-99C0-56828345228A}"/>
              </a:ext>
            </a:extLst>
          </p:cNvPr>
          <p:cNvSpPr/>
          <p:nvPr/>
        </p:nvSpPr>
        <p:spPr>
          <a:xfrm rot="1709933" flipH="1">
            <a:off x="3317997" y="2290663"/>
            <a:ext cx="1206534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7322FE-E928-B521-F8CC-BECA4569092D}"/>
              </a:ext>
            </a:extLst>
          </p:cNvPr>
          <p:cNvCxnSpPr>
            <a:cxnSpLocks/>
          </p:cNvCxnSpPr>
          <p:nvPr/>
        </p:nvCxnSpPr>
        <p:spPr>
          <a:xfrm>
            <a:off x="4273926" y="3974590"/>
            <a:ext cx="36368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6A353A1B-0683-921F-114D-13B7D6B51772}"/>
              </a:ext>
            </a:extLst>
          </p:cNvPr>
          <p:cNvSpPr/>
          <p:nvPr/>
        </p:nvSpPr>
        <p:spPr>
          <a:xfrm rot="21283535">
            <a:off x="8027625" y="3055157"/>
            <a:ext cx="1464839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031B0D-C54F-44A3-A70A-AD9247691CA6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50E960-653B-49E4-BFF3-DFED1A3E6051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65F0F3-7C6F-4F54-B20A-8E4884AA9F14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3E4303-1B8A-4375-A5AC-46F59C34A0ED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9" grpId="0" animBg="1"/>
      <p:bldP spid="32" grpId="0" animBg="1"/>
      <p:bldP spid="31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1418100" y="2166132"/>
            <a:ext cx="4353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D719E-1C22-7BAE-8337-3923547B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951" y="2981961"/>
            <a:ext cx="4133446" cy="2024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E6E15-5F7C-4E77-9DFF-0A0D9D01D1BE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7DD7E5-E035-4F0B-82D5-AD84EF747395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AF14B-AF07-4F29-9968-7ECAFFF6576A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1B43E-A42D-4935-9321-26B8D984145E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8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7279A3-7940-B4DD-413A-8A7FC6F51524}"/>
              </a:ext>
            </a:extLst>
          </p:cNvPr>
          <p:cNvSpPr txBox="1"/>
          <p:nvPr/>
        </p:nvSpPr>
        <p:spPr>
          <a:xfrm>
            <a:off x="754841" y="3592784"/>
            <a:ext cx="2585905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6E66C-FEB3-3CA8-F9A0-AEDEF3A7780D}"/>
              </a:ext>
            </a:extLst>
          </p:cNvPr>
          <p:cNvSpPr txBox="1"/>
          <p:nvPr/>
        </p:nvSpPr>
        <p:spPr>
          <a:xfrm>
            <a:off x="4058355" y="2636738"/>
            <a:ext cx="331155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C8B69-5AA6-1A33-7BA2-92E27286141B}"/>
              </a:ext>
            </a:extLst>
          </p:cNvPr>
          <p:cNvSpPr txBox="1"/>
          <p:nvPr/>
        </p:nvSpPr>
        <p:spPr>
          <a:xfrm>
            <a:off x="4058355" y="3524429"/>
            <a:ext cx="33479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750CD-D555-0C5A-1A6B-242AB0BE29AC}"/>
              </a:ext>
            </a:extLst>
          </p:cNvPr>
          <p:cNvSpPr txBox="1"/>
          <p:nvPr/>
        </p:nvSpPr>
        <p:spPr>
          <a:xfrm>
            <a:off x="4231728" y="4739549"/>
            <a:ext cx="31381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EE564-F965-494F-6138-2F43DC21283E}"/>
              </a:ext>
            </a:extLst>
          </p:cNvPr>
          <p:cNvSpPr txBox="1"/>
          <p:nvPr/>
        </p:nvSpPr>
        <p:spPr>
          <a:xfrm>
            <a:off x="8151413" y="3232700"/>
            <a:ext cx="3203964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3375002" y="3181237"/>
            <a:ext cx="788215" cy="765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3389383" y="3906502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3375002" y="3980957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FC41C93-7BE0-BDAA-3A30-63FB39678FA0}"/>
              </a:ext>
            </a:extLst>
          </p:cNvPr>
          <p:cNvSpPr/>
          <p:nvPr/>
        </p:nvSpPr>
        <p:spPr>
          <a:xfrm>
            <a:off x="7369909" y="2718092"/>
            <a:ext cx="503339" cy="25257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07DBC-5CF5-4DB9-B952-538966C1DBF3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CFE60B-6977-4804-AA06-5C57BB0BFC49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92B844-E357-4FC0-A373-65C07E5D4D04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9D9CD-9BDC-49D1-B7EE-44FCD0CFA21A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1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  <p:bldP spid="14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64" y="191748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4111111" y="336186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822E5-90AB-4C18-8EA6-089103E2EDD0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459E5-B4D4-4E01-BA0E-F7F6ADB53563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81149-C980-4D19-9B92-C5D442402D63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05FCE-5748-4D5D-B430-EB64B5EAF87C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8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971" y="179821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859318" y="324259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9A993-DCFC-42DA-AE0A-49A9EAC871AB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46260-D5D0-4A2A-B73A-A0B0AFACF436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311DDF-D311-4FCB-B336-C26E1FE58E08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FDE4C-9B4B-4B9A-844F-4E799D10E0D6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2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7279A3-7940-B4DD-413A-8A7FC6F51524}"/>
              </a:ext>
            </a:extLst>
          </p:cNvPr>
          <p:cNvSpPr txBox="1"/>
          <p:nvPr/>
        </p:nvSpPr>
        <p:spPr>
          <a:xfrm>
            <a:off x="147508" y="3831320"/>
            <a:ext cx="3882353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6E66C-FEB3-3CA8-F9A0-AEDEF3A7780D}"/>
              </a:ext>
            </a:extLst>
          </p:cNvPr>
          <p:cNvSpPr txBox="1"/>
          <p:nvPr/>
        </p:nvSpPr>
        <p:spPr>
          <a:xfrm>
            <a:off x="4645754" y="2441498"/>
            <a:ext cx="354924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C8B69-5AA6-1A33-7BA2-92E27286141B}"/>
              </a:ext>
            </a:extLst>
          </p:cNvPr>
          <p:cNvSpPr txBox="1"/>
          <p:nvPr/>
        </p:nvSpPr>
        <p:spPr>
          <a:xfrm>
            <a:off x="4818408" y="3786742"/>
            <a:ext cx="33916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750CD-D555-0C5A-1A6B-242AB0BE29AC}"/>
              </a:ext>
            </a:extLst>
          </p:cNvPr>
          <p:cNvSpPr txBox="1"/>
          <p:nvPr/>
        </p:nvSpPr>
        <p:spPr>
          <a:xfrm>
            <a:off x="4920843" y="4978085"/>
            <a:ext cx="33545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EE564-F965-494F-6138-2F43DC21283E}"/>
              </a:ext>
            </a:extLst>
          </p:cNvPr>
          <p:cNvSpPr txBox="1"/>
          <p:nvPr/>
        </p:nvSpPr>
        <p:spPr>
          <a:xfrm>
            <a:off x="8756640" y="3368781"/>
            <a:ext cx="3203964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4064117" y="3067271"/>
            <a:ext cx="717608" cy="1117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4078498" y="4145038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4064117" y="4219493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FC41C93-7BE0-BDAA-3A30-63FB39678FA0}"/>
              </a:ext>
            </a:extLst>
          </p:cNvPr>
          <p:cNvSpPr/>
          <p:nvPr/>
        </p:nvSpPr>
        <p:spPr>
          <a:xfrm>
            <a:off x="8194996" y="2568454"/>
            <a:ext cx="503339" cy="305596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A57B6-E9CF-4855-BAD5-E18ABC4104B2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0043B9-D2F3-4533-830D-311003C384F2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0C0B9-1B00-40A2-8F72-2555D6D71293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3FD726-7AE6-4715-A54A-523B150DA969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  <p:bldP spid="14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781743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067233" y="2992228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 người hãy mở rộng lòng mình để hoà mình vào tự nhiên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941137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992228"/>
            <a:ext cx="4324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A2958-AEAA-4C7E-B950-6A94275D3383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 VĂN BẢN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B91648-EEB4-416C-891F-F95514E4DBC0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6ED463-A023-4BD6-A62A-578AEE508F97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158E6-ED5A-447C-A3A0-7612FB66F919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3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231" y="1718697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925578" y="3163083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7889A-09AD-49BC-9FAB-10FD5083416B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03BB0-2AB1-4234-9FDF-0C30C287917D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6F63BB-667F-4C69-85EC-51D977D815D7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3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874511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067233" y="3084996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thơ nói về những chú chim chiền chiện với tiếng hót trong veo báo hiệu sự bắt đầu của mùa xuân.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2033905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3084996"/>
            <a:ext cx="43240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Đồng thời ca ngợi cuộc sống yên  bình, tự do và sự no ấm ở làng quê Việt 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F0F08-A3AB-4721-85C7-1C7183C74BC1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E2E28-4DBF-4FF0-8A76-ADBF1FE64E1A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9B796-7952-4BF1-B215-3BA9125BA1E9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12C44-849E-4BFF-A9B3-A5AA1A1D281D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9608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660" y="2529203"/>
            <a:ext cx="4576081" cy="3310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898229" y="3388386"/>
            <a:ext cx="3175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Ngôn ngữ giàu hình ảnh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B7009-E0D4-1771-FDBD-F45365494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4310" y="3072205"/>
            <a:ext cx="4467323" cy="323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FD04D-C893-5D89-B519-2171B0AC3CFE}"/>
              </a:ext>
            </a:extLst>
          </p:cNvPr>
          <p:cNvSpPr txBox="1"/>
          <p:nvPr/>
        </p:nvSpPr>
        <p:spPr>
          <a:xfrm>
            <a:off x="7064615" y="3944963"/>
            <a:ext cx="34148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Cách ngắt nhịp 2/2, 3/1 linh hoạt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0B13C-1B5D-4EF6-9AB9-5123B139BFAF}"/>
              </a:ext>
            </a:extLst>
          </p:cNvPr>
          <p:cNvSpPr txBox="1"/>
          <p:nvPr/>
        </p:nvSpPr>
        <p:spPr>
          <a:xfrm>
            <a:off x="576747" y="629763"/>
            <a:ext cx="619960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6A2EDB-C6F4-48E8-ADC9-5BD8B39C9F5D}"/>
              </a:ext>
            </a:extLst>
          </p:cNvPr>
          <p:cNvSpPr/>
          <p:nvPr/>
        </p:nvSpPr>
        <p:spPr>
          <a:xfrm>
            <a:off x="0" y="4190"/>
            <a:ext cx="12192000" cy="603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6D911B-174F-4BC5-8765-442DBA79C8F5}"/>
              </a:ext>
            </a:extLst>
          </p:cNvPr>
          <p:cNvSpPr/>
          <p:nvPr/>
        </p:nvSpPr>
        <p:spPr>
          <a:xfrm>
            <a:off x="131975" y="22479"/>
            <a:ext cx="1191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rsStripes" panose="00000400000000000000" pitchFamily="2" charset="0"/>
              </a:rPr>
              <a:t>CON CHIM CHIỀN CHIỆN</a:t>
            </a:r>
            <a:endParaRPr lang="en-US" sz="3200" b="0" cap="none" spc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tarsStripes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9EA8C-746D-4D3D-957B-8A2F26DC9D7B}"/>
              </a:ext>
            </a:extLst>
          </p:cNvPr>
          <p:cNvSpPr txBox="1"/>
          <p:nvPr/>
        </p:nvSpPr>
        <p:spPr>
          <a:xfrm>
            <a:off x="992856" y="1106458"/>
            <a:ext cx="592422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4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C7EF8-29FF-DE2F-8AD0-4A41F3DB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2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27" y="556936"/>
            <a:ext cx="9120554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038DAD-EE5B-7946-ACF9-DCFE1C043335}"/>
              </a:ext>
            </a:extLst>
          </p:cNvPr>
          <p:cNvSpPr/>
          <p:nvPr/>
        </p:nvSpPr>
        <p:spPr>
          <a:xfrm>
            <a:off x="3737807" y="5294380"/>
            <a:ext cx="4974299" cy="713251"/>
          </a:xfrm>
          <a:prstGeom prst="roundRect">
            <a:avLst/>
          </a:prstGeom>
          <a:solidFill>
            <a:srgbClr val="FFC44F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741" tIns="60870" rIns="121741" bIns="60870" anchor="ctr"/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HỌC: 2022 - 2023</a:t>
            </a:r>
          </a:p>
        </p:txBody>
      </p:sp>
      <p:pic>
        <p:nvPicPr>
          <p:cNvPr id="4" name="Picture 38" descr="an30">
            <a:extLst>
              <a:ext uri="{FF2B5EF4-FFF2-40B4-BE49-F238E27FC236}">
                <a16:creationId xmlns:a16="http://schemas.microsoft.com/office/drawing/2014/main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68" y="-17585"/>
            <a:ext cx="1490663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1" y="0"/>
            <a:ext cx="11320042" cy="11806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Bài thơ Con chim chiền chiện được viết theo thể thơ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lục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 bốn chữ.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74324" y="546315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265" y="59189"/>
            <a:ext cx="11215396" cy="130793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Chim chiền chiện trong bài thư Con chim chiền chiện đang bay lượn giữa khung cảnh thiên nhiên như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cánh đồng lúa bao la.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bãi ngô xanh mướt.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</a:rPr>
              <a:t>Trên vườn hoa nở rộ.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biển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mênh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mông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5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4"/>
            <a:ext cx="11529553" cy="121590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 hót chim chiền chiện trong bài thơ Con chim chiền chiện gợi cho ta những cảm giác gì?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xuyến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khuâng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 cho ta cảm giác buồn man mác.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phúc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547741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2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 ngữ, hình ảnh nói không có trong bài thơ Con chim chiền chiện?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16283" y="4086460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Cao hoài, cao vợi/Chim bay, bay xa.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A. Bay vút, vút cao/Cánh đập trời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Chim biến mất rồi.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53737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3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0075" y="72413"/>
            <a:ext cx="11511850" cy="132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động từ diễn tả hành động của chim chiền chiện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61721" y="310149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5342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68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tính từ miêu tả độ cao của chim chiền chiện bay trên không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7974564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</a:rPr>
              <a:t>Bay vút, vút cao,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3" y="1446834"/>
            <a:ext cx="792133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vút, cao hoài,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528882"/>
            <a:ext cx="8111848" cy="1330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Bay vút,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787881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</a:rPr>
              <a:t>Cao hoài,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769111" y="541093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6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:Trong khổ hai của bài thơ Con chim chiền chiện, tác giả đã sử dụng những biện pháp tu từ nào?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0"/>
            <a:ext cx="7630615" cy="13658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 hóa, điệp ngữ.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237644"/>
            <a:ext cx="7809735" cy="12679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Nhân hóa, so sánh, nói quá.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771097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ẩn dụ, hoán dụ.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34521" y="570563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15042" y="5595514"/>
            <a:ext cx="771097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so sánh.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505888" y="45903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6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1219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8. 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Khổ 1 và khổ 2 của bài thơ Con chim chiền chiện được ngắt nhịp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2/2.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1/3.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 3/1.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74484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:Vần được gieo ở tiếng thứ tư trong thơ bốn chữ thì được gọi là vần gì?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55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 được gieo cách câu trong thơ bốn chữ thì được gọi là vần gì?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21049" y="212705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3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1C1CA-5C61-B169-F75D-009C59F4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44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C1518-F722-20ED-B3DB-BF26236B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E7DF4-BBE8-32F0-3357-CE62F7727D4C}"/>
              </a:ext>
            </a:extLst>
          </p:cNvPr>
          <p:cNvSpPr txBox="1"/>
          <p:nvPr/>
        </p:nvSpPr>
        <p:spPr>
          <a:xfrm>
            <a:off x="3196589" y="864350"/>
            <a:ext cx="88168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bài thơ 4 chữ chủ đề thiên nhiên và trả lời các câu hỏi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Xác định vần nhịp của bài thơ và cho biết hiệu quả của nó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Phân tích một hình ảnh trong bài thơ mà em cho là độc đáo nhất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Chỉ ra và nêu tác dụng của các biện pháp tu từ được tác giả sử dụng.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Tác giả thể hiện cảm xúc gì qua bài thơ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Thông qua bài thơ, tác giả muốn gửi gắm thông điệp gì?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EBA09-4E9D-9C15-206A-E0EC1F3B23C2}"/>
              </a:ext>
            </a:extLst>
          </p:cNvPr>
          <p:cNvSpPr txBox="1"/>
          <p:nvPr/>
        </p:nvSpPr>
        <p:spPr>
          <a:xfrm rot="19380627">
            <a:off x="302349" y="1041403"/>
            <a:ext cx="30458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8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28A7B-BFE8-47B5-1196-A8AD57F2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347207" y="358026"/>
            <a:ext cx="618268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4463549" cy="3187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798786" y="2346220"/>
            <a:ext cx="3613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4653097" cy="3322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3562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2103</Words>
  <Application>Microsoft Office PowerPoint</Application>
  <PresentationFormat>Widescreen</PresentationFormat>
  <Paragraphs>423</Paragraphs>
  <Slides>57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等线</vt:lpstr>
      <vt:lpstr>微软雅黑</vt:lpstr>
      <vt:lpstr>.VnTime</vt:lpstr>
      <vt:lpstr>Arial</vt:lpstr>
      <vt:lpstr>Calibri</vt:lpstr>
      <vt:lpstr>Calibri Light</vt:lpstr>
      <vt:lpstr>Showcard Gothic</vt:lpstr>
      <vt:lpstr>StarsStripes</vt:lpstr>
      <vt:lpstr>Times New Roman</vt:lpstr>
      <vt:lpstr>Office Theme</vt:lpstr>
      <vt:lpstr>1_Slide PowerPoint Giao Duc  _ Toan Hoa (4)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Hồ Thanh Liêm</cp:lastModifiedBy>
  <cp:revision>29</cp:revision>
  <dcterms:created xsi:type="dcterms:W3CDTF">2022-07-18T15:58:23Z</dcterms:created>
  <dcterms:modified xsi:type="dcterms:W3CDTF">2022-08-14T13:20:22Z</dcterms:modified>
</cp:coreProperties>
</file>