
<file path=[Content_Types].xml><?xml version="1.0" encoding="utf-8"?>
<Types xmlns="http://schemas.openxmlformats.org/package/2006/content-types">
  <Default Extension="GIF" ContentType="image/gif"/>
  <Default Extension="jpeg" ContentType="image/jpeg"/>
  <Default Extension="mp3" ContentType="audio/mpeg"/>
  <Default Extension="mp4" ContentType="video/mp4"/>
  <Default Extension="png" ContentType="image/png"/>
  <Default Extension="rels" ContentType="application/vnd.openxmlformats-package.relationships+xml"/>
  <Default Extension="wdp" ContentType="image/vnd.ms-photo"/>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 id="2147483673" r:id="rId2"/>
  </p:sldMasterIdLst>
  <p:notesMasterIdLst>
    <p:notesMasterId r:id="rId48"/>
  </p:notesMasterIdLst>
  <p:sldIdLst>
    <p:sldId id="265" r:id="rId3"/>
    <p:sldId id="270" r:id="rId4"/>
    <p:sldId id="266" r:id="rId5"/>
    <p:sldId id="274" r:id="rId6"/>
    <p:sldId id="273" r:id="rId7"/>
    <p:sldId id="272" r:id="rId8"/>
    <p:sldId id="275" r:id="rId9"/>
    <p:sldId id="277" r:id="rId10"/>
    <p:sldId id="279" r:id="rId11"/>
    <p:sldId id="280" r:id="rId12"/>
    <p:sldId id="276" r:id="rId13"/>
    <p:sldId id="282" r:id="rId14"/>
    <p:sldId id="269" r:id="rId15"/>
    <p:sldId id="281" r:id="rId16"/>
    <p:sldId id="283" r:id="rId17"/>
    <p:sldId id="268" r:id="rId18"/>
    <p:sldId id="267" r:id="rId19"/>
    <p:sldId id="284" r:id="rId20"/>
    <p:sldId id="408" r:id="rId21"/>
    <p:sldId id="257" r:id="rId22"/>
    <p:sldId id="264" r:id="rId23"/>
    <p:sldId id="263" r:id="rId24"/>
    <p:sldId id="287" r:id="rId25"/>
    <p:sldId id="288" r:id="rId26"/>
    <p:sldId id="262" r:id="rId27"/>
    <p:sldId id="409" r:id="rId28"/>
    <p:sldId id="289" r:id="rId29"/>
    <p:sldId id="291" r:id="rId30"/>
    <p:sldId id="261" r:id="rId31"/>
    <p:sldId id="292" r:id="rId32"/>
    <p:sldId id="407" r:id="rId33"/>
    <p:sldId id="294" r:id="rId34"/>
    <p:sldId id="295" r:id="rId35"/>
    <p:sldId id="371" r:id="rId36"/>
    <p:sldId id="356" r:id="rId37"/>
    <p:sldId id="357" r:id="rId38"/>
    <p:sldId id="358" r:id="rId39"/>
    <p:sldId id="359" r:id="rId40"/>
    <p:sldId id="377" r:id="rId41"/>
    <p:sldId id="406" r:id="rId42"/>
    <p:sldId id="375" r:id="rId43"/>
    <p:sldId id="399" r:id="rId44"/>
    <p:sldId id="296" r:id="rId45"/>
    <p:sldId id="258" r:id="rId46"/>
    <p:sldId id="297" r:id="rId47"/>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987" autoAdjust="0"/>
    <p:restoredTop sz="94660"/>
  </p:normalViewPr>
  <p:slideViewPr>
    <p:cSldViewPr snapToGrid="0">
      <p:cViewPr varScale="1">
        <p:scale>
          <a:sx n="81" d="100"/>
          <a:sy n="81" d="100"/>
        </p:scale>
        <p:origin x="634" y="67"/>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slide" Target="slides/slide24.xml"/><Relationship Id="rId39" Type="http://schemas.openxmlformats.org/officeDocument/2006/relationships/slide" Target="slides/slide37.xml"/><Relationship Id="rId21" Type="http://schemas.openxmlformats.org/officeDocument/2006/relationships/slide" Target="slides/slide19.xml"/><Relationship Id="rId34" Type="http://schemas.openxmlformats.org/officeDocument/2006/relationships/slide" Target="slides/slide32.xml"/><Relationship Id="rId42" Type="http://schemas.openxmlformats.org/officeDocument/2006/relationships/slide" Target="slides/slide40.xml"/><Relationship Id="rId47" Type="http://schemas.openxmlformats.org/officeDocument/2006/relationships/slide" Target="slides/slide45.xml"/><Relationship Id="rId50" Type="http://schemas.openxmlformats.org/officeDocument/2006/relationships/viewProps" Target="viewProps.xml"/><Relationship Id="rId7" Type="http://schemas.openxmlformats.org/officeDocument/2006/relationships/slide" Target="slides/slide5.xml"/><Relationship Id="rId2" Type="http://schemas.openxmlformats.org/officeDocument/2006/relationships/slideMaster" Target="slideMasters/slideMaster2.xml"/><Relationship Id="rId16" Type="http://schemas.openxmlformats.org/officeDocument/2006/relationships/slide" Target="slides/slide14.xml"/><Relationship Id="rId29" Type="http://schemas.openxmlformats.org/officeDocument/2006/relationships/slide" Target="slides/slide27.xml"/><Relationship Id="rId11" Type="http://schemas.openxmlformats.org/officeDocument/2006/relationships/slide" Target="slides/slide9.xml"/><Relationship Id="rId24" Type="http://schemas.openxmlformats.org/officeDocument/2006/relationships/slide" Target="slides/slide22.xml"/><Relationship Id="rId32" Type="http://schemas.openxmlformats.org/officeDocument/2006/relationships/slide" Target="slides/slide30.xml"/><Relationship Id="rId37" Type="http://schemas.openxmlformats.org/officeDocument/2006/relationships/slide" Target="slides/slide35.xml"/><Relationship Id="rId40" Type="http://schemas.openxmlformats.org/officeDocument/2006/relationships/slide" Target="slides/slide38.xml"/><Relationship Id="rId45" Type="http://schemas.openxmlformats.org/officeDocument/2006/relationships/slide" Target="slides/slide43.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slide" Target="slides/slide26.xml"/><Relationship Id="rId36" Type="http://schemas.openxmlformats.org/officeDocument/2006/relationships/slide" Target="slides/slide34.xml"/><Relationship Id="rId49" Type="http://schemas.openxmlformats.org/officeDocument/2006/relationships/presProps" Target="presProps.xml"/><Relationship Id="rId10" Type="http://schemas.openxmlformats.org/officeDocument/2006/relationships/slide" Target="slides/slide8.xml"/><Relationship Id="rId19" Type="http://schemas.openxmlformats.org/officeDocument/2006/relationships/slide" Target="slides/slide17.xml"/><Relationship Id="rId31" Type="http://schemas.openxmlformats.org/officeDocument/2006/relationships/slide" Target="slides/slide29.xml"/><Relationship Id="rId44" Type="http://schemas.openxmlformats.org/officeDocument/2006/relationships/slide" Target="slides/slide42.xml"/><Relationship Id="rId52" Type="http://schemas.openxmlformats.org/officeDocument/2006/relationships/tableStyles" Target="tableStyles.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slide" Target="slides/slide25.xml"/><Relationship Id="rId30" Type="http://schemas.openxmlformats.org/officeDocument/2006/relationships/slide" Target="slides/slide28.xml"/><Relationship Id="rId35" Type="http://schemas.openxmlformats.org/officeDocument/2006/relationships/slide" Target="slides/slide33.xml"/><Relationship Id="rId43" Type="http://schemas.openxmlformats.org/officeDocument/2006/relationships/slide" Target="slides/slide41.xml"/><Relationship Id="rId48" Type="http://schemas.openxmlformats.org/officeDocument/2006/relationships/notesMaster" Target="notesMasters/notesMaster1.xml"/><Relationship Id="rId8" Type="http://schemas.openxmlformats.org/officeDocument/2006/relationships/slide" Target="slides/slide6.xml"/><Relationship Id="rId51" Type="http://schemas.openxmlformats.org/officeDocument/2006/relationships/theme" Target="theme/theme1.xml"/><Relationship Id="rId3" Type="http://schemas.openxmlformats.org/officeDocument/2006/relationships/slide" Target="slides/slide1.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slide" Target="slides/slide31.xml"/><Relationship Id="rId38" Type="http://schemas.openxmlformats.org/officeDocument/2006/relationships/slide" Target="slides/slide36.xml"/><Relationship Id="rId46" Type="http://schemas.openxmlformats.org/officeDocument/2006/relationships/slide" Target="slides/slide44.xml"/><Relationship Id="rId20" Type="http://schemas.openxmlformats.org/officeDocument/2006/relationships/slide" Target="slides/slide18.xml"/><Relationship Id="rId41" Type="http://schemas.openxmlformats.org/officeDocument/2006/relationships/slide" Target="slides/slide39.xml"/><Relationship Id="rId1" Type="http://schemas.openxmlformats.org/officeDocument/2006/relationships/slideMaster" Target="slideMasters/slideMaster1.xml"/><Relationship Id="rId6" Type="http://schemas.openxmlformats.org/officeDocument/2006/relationships/slide" Target="slides/slide4.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CEB74224-F651-4F52-8FCC-5706E30649DB}" type="datetimeFigureOut">
              <a:rPr lang="en-US" smtClean="0"/>
              <a:t>8/13/2022</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15E964E8-9AD7-4623-B206-510CE10BE8CE}" type="slidenum">
              <a:rPr lang="en-US" smtClean="0"/>
              <a:t>‹#›</a:t>
            </a:fld>
            <a:endParaRPr lang="en-US"/>
          </a:p>
        </p:txBody>
      </p:sp>
    </p:spTree>
    <p:extLst>
      <p:ext uri="{BB962C8B-B14F-4D97-AF65-F5344CB8AC3E}">
        <p14:creationId xmlns:p14="http://schemas.microsoft.com/office/powerpoint/2010/main" val="137639229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76"/>
        <p:cNvGrpSpPr/>
        <p:nvPr/>
      </p:nvGrpSpPr>
      <p:grpSpPr>
        <a:xfrm>
          <a:off x="0" y="0"/>
          <a:ext cx="0" cy="0"/>
          <a:chOff x="0" y="0"/>
          <a:chExt cx="0" cy="0"/>
        </a:xfrm>
      </p:grpSpPr>
      <p:sp>
        <p:nvSpPr>
          <p:cNvPr id="877" name="Google Shape;877;gca94827098_0_15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878" name="Google Shape;878;gca94827098_0_15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marR="0" lvl="0" indent="0" algn="l" defTabSz="914400" rtl="0" eaLnBrk="1" fontAlgn="auto" latinLnBrk="0" hangingPunct="1">
              <a:lnSpc>
                <a:spcPct val="100000"/>
              </a:lnSpc>
              <a:spcBef>
                <a:spcPts val="0"/>
              </a:spcBef>
              <a:spcAft>
                <a:spcPts val="0"/>
              </a:spcAft>
              <a:buClr>
                <a:srgbClr val="000000"/>
              </a:buClr>
              <a:buSzPts val="1100"/>
              <a:buFont typeface="Arial"/>
              <a:buNone/>
              <a:tabLst/>
              <a:defRPr/>
            </a:pPr>
            <a:r>
              <a:rPr lang="en-US" dirty="0" err="1"/>
              <a:t>Nguyễn</a:t>
            </a:r>
            <a:r>
              <a:rPr lang="en-US" baseline="0" dirty="0"/>
              <a:t> </a:t>
            </a:r>
            <a:r>
              <a:rPr lang="en-US" baseline="0" dirty="0" err="1"/>
              <a:t>Nhâm</a:t>
            </a:r>
            <a:r>
              <a:rPr lang="en-US" baseline="0" dirty="0"/>
              <a:t> 0981.713.891- 0366.698.459</a:t>
            </a:r>
            <a:endParaRPr lang="en-US" dirty="0"/>
          </a:p>
          <a:p>
            <a:pPr marL="0" lvl="0" indent="0" algn="l" rtl="0">
              <a:spcBef>
                <a:spcPts val="0"/>
              </a:spcBef>
              <a:spcAft>
                <a:spcPts val="0"/>
              </a:spcAft>
              <a:buNone/>
            </a:pPr>
            <a:endParaRPr dirty="0"/>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90303E6-ABCE-AB89-5538-EF65DE8C680E}"/>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90D6C131-3508-523A-47F6-1807BCD61B5D}"/>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67F98E85-D6DB-291F-A1F0-F2239BE3F47A}"/>
              </a:ext>
            </a:extLst>
          </p:cNvPr>
          <p:cNvSpPr>
            <a:spLocks noGrp="1"/>
          </p:cNvSpPr>
          <p:nvPr>
            <p:ph type="dt" sz="half" idx="10"/>
          </p:nvPr>
        </p:nvSpPr>
        <p:spPr/>
        <p:txBody>
          <a:bodyPr/>
          <a:lstStyle/>
          <a:p>
            <a:fld id="{775BFA58-70CA-4E1A-A988-D47BDACFDDD6}" type="datetimeFigureOut">
              <a:rPr lang="en-US" smtClean="0"/>
              <a:t>8/13/2022</a:t>
            </a:fld>
            <a:endParaRPr lang="en-US"/>
          </a:p>
        </p:txBody>
      </p:sp>
      <p:sp>
        <p:nvSpPr>
          <p:cNvPr id="5" name="Footer Placeholder 4">
            <a:extLst>
              <a:ext uri="{FF2B5EF4-FFF2-40B4-BE49-F238E27FC236}">
                <a16:creationId xmlns:a16="http://schemas.microsoft.com/office/drawing/2014/main" id="{8AE82B7C-F7EA-3B12-1CF1-F2B1B7106239}"/>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9978A00E-F1FC-5D1C-FF06-095631FC6672}"/>
              </a:ext>
            </a:extLst>
          </p:cNvPr>
          <p:cNvSpPr>
            <a:spLocks noGrp="1"/>
          </p:cNvSpPr>
          <p:nvPr>
            <p:ph type="sldNum" sz="quarter" idx="12"/>
          </p:nvPr>
        </p:nvSpPr>
        <p:spPr/>
        <p:txBody>
          <a:bodyPr/>
          <a:lstStyle/>
          <a:p>
            <a:fld id="{91B7064B-F4AB-4F95-B858-B04D9F3A8329}" type="slidenum">
              <a:rPr lang="en-US" smtClean="0"/>
              <a:t>‹#›</a:t>
            </a:fld>
            <a:endParaRPr lang="en-US"/>
          </a:p>
        </p:txBody>
      </p:sp>
    </p:spTree>
    <p:extLst>
      <p:ext uri="{BB962C8B-B14F-4D97-AF65-F5344CB8AC3E}">
        <p14:creationId xmlns:p14="http://schemas.microsoft.com/office/powerpoint/2010/main" val="110848092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F619EEB-B056-97CD-A33C-97435077D2B7}"/>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11284A83-2B77-B4C9-002F-192966F6BDEC}"/>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DC0B365B-B013-2C52-5C26-B8272EA803B3}"/>
              </a:ext>
            </a:extLst>
          </p:cNvPr>
          <p:cNvSpPr>
            <a:spLocks noGrp="1"/>
          </p:cNvSpPr>
          <p:nvPr>
            <p:ph type="dt" sz="half" idx="10"/>
          </p:nvPr>
        </p:nvSpPr>
        <p:spPr/>
        <p:txBody>
          <a:bodyPr/>
          <a:lstStyle/>
          <a:p>
            <a:fld id="{775BFA58-70CA-4E1A-A988-D47BDACFDDD6}" type="datetimeFigureOut">
              <a:rPr lang="en-US" smtClean="0"/>
              <a:t>8/13/2022</a:t>
            </a:fld>
            <a:endParaRPr lang="en-US"/>
          </a:p>
        </p:txBody>
      </p:sp>
      <p:sp>
        <p:nvSpPr>
          <p:cNvPr id="5" name="Footer Placeholder 4">
            <a:extLst>
              <a:ext uri="{FF2B5EF4-FFF2-40B4-BE49-F238E27FC236}">
                <a16:creationId xmlns:a16="http://schemas.microsoft.com/office/drawing/2014/main" id="{FAD369C4-961B-A437-39AD-6C0F3B950B1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C50EB327-A68F-B2D6-0971-0399DF84DFAD}"/>
              </a:ext>
            </a:extLst>
          </p:cNvPr>
          <p:cNvSpPr>
            <a:spLocks noGrp="1"/>
          </p:cNvSpPr>
          <p:nvPr>
            <p:ph type="sldNum" sz="quarter" idx="12"/>
          </p:nvPr>
        </p:nvSpPr>
        <p:spPr/>
        <p:txBody>
          <a:bodyPr/>
          <a:lstStyle/>
          <a:p>
            <a:fld id="{91B7064B-F4AB-4F95-B858-B04D9F3A8329}" type="slidenum">
              <a:rPr lang="en-US" smtClean="0"/>
              <a:t>‹#›</a:t>
            </a:fld>
            <a:endParaRPr lang="en-US"/>
          </a:p>
        </p:txBody>
      </p:sp>
    </p:spTree>
    <p:extLst>
      <p:ext uri="{BB962C8B-B14F-4D97-AF65-F5344CB8AC3E}">
        <p14:creationId xmlns:p14="http://schemas.microsoft.com/office/powerpoint/2010/main" val="116829782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0B2DE44-7776-C8F6-D141-ABD92A1730A4}"/>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4314452D-4433-2620-E473-C730FB7C0BA3}"/>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10E95EF1-6B23-C306-7BF2-934981389119}"/>
              </a:ext>
            </a:extLst>
          </p:cNvPr>
          <p:cNvSpPr>
            <a:spLocks noGrp="1"/>
          </p:cNvSpPr>
          <p:nvPr>
            <p:ph type="dt" sz="half" idx="10"/>
          </p:nvPr>
        </p:nvSpPr>
        <p:spPr/>
        <p:txBody>
          <a:bodyPr/>
          <a:lstStyle/>
          <a:p>
            <a:fld id="{775BFA58-70CA-4E1A-A988-D47BDACFDDD6}" type="datetimeFigureOut">
              <a:rPr lang="en-US" smtClean="0"/>
              <a:t>8/13/2022</a:t>
            </a:fld>
            <a:endParaRPr lang="en-US"/>
          </a:p>
        </p:txBody>
      </p:sp>
      <p:sp>
        <p:nvSpPr>
          <p:cNvPr id="5" name="Footer Placeholder 4">
            <a:extLst>
              <a:ext uri="{FF2B5EF4-FFF2-40B4-BE49-F238E27FC236}">
                <a16:creationId xmlns:a16="http://schemas.microsoft.com/office/drawing/2014/main" id="{C5678615-53E9-09D8-178B-3A8A7FDCF3BE}"/>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E184B387-319C-A138-ED3E-A7617F14B28B}"/>
              </a:ext>
            </a:extLst>
          </p:cNvPr>
          <p:cNvSpPr>
            <a:spLocks noGrp="1"/>
          </p:cNvSpPr>
          <p:nvPr>
            <p:ph type="sldNum" sz="quarter" idx="12"/>
          </p:nvPr>
        </p:nvSpPr>
        <p:spPr/>
        <p:txBody>
          <a:bodyPr/>
          <a:lstStyle/>
          <a:p>
            <a:fld id="{91B7064B-F4AB-4F95-B858-B04D9F3A8329}" type="slidenum">
              <a:rPr lang="en-US" smtClean="0"/>
              <a:t>‹#›</a:t>
            </a:fld>
            <a:endParaRPr lang="en-US"/>
          </a:p>
        </p:txBody>
      </p:sp>
    </p:spTree>
    <p:extLst>
      <p:ext uri="{BB962C8B-B14F-4D97-AF65-F5344CB8AC3E}">
        <p14:creationId xmlns:p14="http://schemas.microsoft.com/office/powerpoint/2010/main" val="110037165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E1292B7-C0DE-BF99-A1EA-93AAD400F604}"/>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7070D92C-6670-3D98-85A0-256448289023}"/>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6FD5A11C-AE30-FCF4-B0FF-31B26300DE24}"/>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16E86878-57B7-3C0E-EAE4-9132211C84EC}"/>
              </a:ext>
            </a:extLst>
          </p:cNvPr>
          <p:cNvSpPr>
            <a:spLocks noGrp="1"/>
          </p:cNvSpPr>
          <p:nvPr>
            <p:ph type="dt" sz="half" idx="10"/>
          </p:nvPr>
        </p:nvSpPr>
        <p:spPr/>
        <p:txBody>
          <a:bodyPr/>
          <a:lstStyle/>
          <a:p>
            <a:fld id="{775BFA58-70CA-4E1A-A988-D47BDACFDDD6}" type="datetimeFigureOut">
              <a:rPr lang="en-US" smtClean="0"/>
              <a:t>8/13/2022</a:t>
            </a:fld>
            <a:endParaRPr lang="en-US"/>
          </a:p>
        </p:txBody>
      </p:sp>
      <p:sp>
        <p:nvSpPr>
          <p:cNvPr id="6" name="Footer Placeholder 5">
            <a:extLst>
              <a:ext uri="{FF2B5EF4-FFF2-40B4-BE49-F238E27FC236}">
                <a16:creationId xmlns:a16="http://schemas.microsoft.com/office/drawing/2014/main" id="{E434507F-9716-FAAD-709F-D686B504A0F7}"/>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49CD36B4-52F3-EC49-95E7-213244F5D435}"/>
              </a:ext>
            </a:extLst>
          </p:cNvPr>
          <p:cNvSpPr>
            <a:spLocks noGrp="1"/>
          </p:cNvSpPr>
          <p:nvPr>
            <p:ph type="sldNum" sz="quarter" idx="12"/>
          </p:nvPr>
        </p:nvSpPr>
        <p:spPr/>
        <p:txBody>
          <a:bodyPr/>
          <a:lstStyle/>
          <a:p>
            <a:fld id="{91B7064B-F4AB-4F95-B858-B04D9F3A8329}" type="slidenum">
              <a:rPr lang="en-US" smtClean="0"/>
              <a:t>‹#›</a:t>
            </a:fld>
            <a:endParaRPr lang="en-US"/>
          </a:p>
        </p:txBody>
      </p:sp>
    </p:spTree>
    <p:extLst>
      <p:ext uri="{BB962C8B-B14F-4D97-AF65-F5344CB8AC3E}">
        <p14:creationId xmlns:p14="http://schemas.microsoft.com/office/powerpoint/2010/main" val="344011792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89589CB-3DAF-7BFE-4A11-6C581DB0C1FB}"/>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3E1828AA-6890-B9DE-1569-9B29EAD8C503}"/>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B4B11B39-7BE3-4E75-688A-34BEE0C2EA2B}"/>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09FA2EF9-549A-7E8F-9225-310A25CC30C1}"/>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2AFDF095-0253-3AD9-A39E-E6BE3DFC525A}"/>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03F418C8-8E73-16A5-5923-4D325993C7A4}"/>
              </a:ext>
            </a:extLst>
          </p:cNvPr>
          <p:cNvSpPr>
            <a:spLocks noGrp="1"/>
          </p:cNvSpPr>
          <p:nvPr>
            <p:ph type="dt" sz="half" idx="10"/>
          </p:nvPr>
        </p:nvSpPr>
        <p:spPr/>
        <p:txBody>
          <a:bodyPr/>
          <a:lstStyle/>
          <a:p>
            <a:fld id="{775BFA58-70CA-4E1A-A988-D47BDACFDDD6}" type="datetimeFigureOut">
              <a:rPr lang="en-US" smtClean="0"/>
              <a:t>8/13/2022</a:t>
            </a:fld>
            <a:endParaRPr lang="en-US"/>
          </a:p>
        </p:txBody>
      </p:sp>
      <p:sp>
        <p:nvSpPr>
          <p:cNvPr id="8" name="Footer Placeholder 7">
            <a:extLst>
              <a:ext uri="{FF2B5EF4-FFF2-40B4-BE49-F238E27FC236}">
                <a16:creationId xmlns:a16="http://schemas.microsoft.com/office/drawing/2014/main" id="{71EDE391-D2D5-0126-35CE-EDDF2AF15586}"/>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E9A0F8E8-27C8-9BC7-992A-7F2582C5200F}"/>
              </a:ext>
            </a:extLst>
          </p:cNvPr>
          <p:cNvSpPr>
            <a:spLocks noGrp="1"/>
          </p:cNvSpPr>
          <p:nvPr>
            <p:ph type="sldNum" sz="quarter" idx="12"/>
          </p:nvPr>
        </p:nvSpPr>
        <p:spPr/>
        <p:txBody>
          <a:bodyPr/>
          <a:lstStyle/>
          <a:p>
            <a:fld id="{91B7064B-F4AB-4F95-B858-B04D9F3A8329}" type="slidenum">
              <a:rPr lang="en-US" smtClean="0"/>
              <a:t>‹#›</a:t>
            </a:fld>
            <a:endParaRPr lang="en-US"/>
          </a:p>
        </p:txBody>
      </p:sp>
    </p:spTree>
    <p:extLst>
      <p:ext uri="{BB962C8B-B14F-4D97-AF65-F5344CB8AC3E}">
        <p14:creationId xmlns:p14="http://schemas.microsoft.com/office/powerpoint/2010/main" val="329186162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2824333-9D9A-8C7D-67EB-CCE6DA868FED}"/>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A5475D2B-C675-E3F1-5CCF-94E1E41225E9}"/>
              </a:ext>
            </a:extLst>
          </p:cNvPr>
          <p:cNvSpPr>
            <a:spLocks noGrp="1"/>
          </p:cNvSpPr>
          <p:nvPr>
            <p:ph type="dt" sz="half" idx="10"/>
          </p:nvPr>
        </p:nvSpPr>
        <p:spPr/>
        <p:txBody>
          <a:bodyPr/>
          <a:lstStyle/>
          <a:p>
            <a:fld id="{775BFA58-70CA-4E1A-A988-D47BDACFDDD6}" type="datetimeFigureOut">
              <a:rPr lang="en-US" smtClean="0"/>
              <a:t>8/13/2022</a:t>
            </a:fld>
            <a:endParaRPr lang="en-US"/>
          </a:p>
        </p:txBody>
      </p:sp>
      <p:sp>
        <p:nvSpPr>
          <p:cNvPr id="4" name="Footer Placeholder 3">
            <a:extLst>
              <a:ext uri="{FF2B5EF4-FFF2-40B4-BE49-F238E27FC236}">
                <a16:creationId xmlns:a16="http://schemas.microsoft.com/office/drawing/2014/main" id="{E9E8445F-A443-17CB-3E15-609328439180}"/>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C5328E04-55F8-B53F-A75B-8E401D9A537E}"/>
              </a:ext>
            </a:extLst>
          </p:cNvPr>
          <p:cNvSpPr>
            <a:spLocks noGrp="1"/>
          </p:cNvSpPr>
          <p:nvPr>
            <p:ph type="sldNum" sz="quarter" idx="12"/>
          </p:nvPr>
        </p:nvSpPr>
        <p:spPr/>
        <p:txBody>
          <a:bodyPr/>
          <a:lstStyle/>
          <a:p>
            <a:fld id="{91B7064B-F4AB-4F95-B858-B04D9F3A8329}" type="slidenum">
              <a:rPr lang="en-US" smtClean="0"/>
              <a:t>‹#›</a:t>
            </a:fld>
            <a:endParaRPr lang="en-US"/>
          </a:p>
        </p:txBody>
      </p:sp>
    </p:spTree>
    <p:extLst>
      <p:ext uri="{BB962C8B-B14F-4D97-AF65-F5344CB8AC3E}">
        <p14:creationId xmlns:p14="http://schemas.microsoft.com/office/powerpoint/2010/main" val="97293670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98DAEC73-6E1B-25F3-448F-F688925E2729}"/>
              </a:ext>
            </a:extLst>
          </p:cNvPr>
          <p:cNvSpPr>
            <a:spLocks noGrp="1"/>
          </p:cNvSpPr>
          <p:nvPr>
            <p:ph type="dt" sz="half" idx="10"/>
          </p:nvPr>
        </p:nvSpPr>
        <p:spPr/>
        <p:txBody>
          <a:bodyPr/>
          <a:lstStyle/>
          <a:p>
            <a:fld id="{775BFA58-70CA-4E1A-A988-D47BDACFDDD6}" type="datetimeFigureOut">
              <a:rPr lang="en-US" smtClean="0"/>
              <a:t>8/13/2022</a:t>
            </a:fld>
            <a:endParaRPr lang="en-US"/>
          </a:p>
        </p:txBody>
      </p:sp>
      <p:sp>
        <p:nvSpPr>
          <p:cNvPr id="3" name="Footer Placeholder 2">
            <a:extLst>
              <a:ext uri="{FF2B5EF4-FFF2-40B4-BE49-F238E27FC236}">
                <a16:creationId xmlns:a16="http://schemas.microsoft.com/office/drawing/2014/main" id="{49A908B0-D094-A36D-A27C-FE56AE1D5617}"/>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2F4EC0EA-3EC0-D4BA-57CE-0C81C2A78CDE}"/>
              </a:ext>
            </a:extLst>
          </p:cNvPr>
          <p:cNvSpPr>
            <a:spLocks noGrp="1"/>
          </p:cNvSpPr>
          <p:nvPr>
            <p:ph type="sldNum" sz="quarter" idx="12"/>
          </p:nvPr>
        </p:nvSpPr>
        <p:spPr/>
        <p:txBody>
          <a:bodyPr/>
          <a:lstStyle/>
          <a:p>
            <a:fld id="{91B7064B-F4AB-4F95-B858-B04D9F3A8329}" type="slidenum">
              <a:rPr lang="en-US" smtClean="0"/>
              <a:t>‹#›</a:t>
            </a:fld>
            <a:endParaRPr lang="en-US"/>
          </a:p>
        </p:txBody>
      </p:sp>
    </p:spTree>
    <p:extLst>
      <p:ext uri="{BB962C8B-B14F-4D97-AF65-F5344CB8AC3E}">
        <p14:creationId xmlns:p14="http://schemas.microsoft.com/office/powerpoint/2010/main" val="187355846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516533-4898-623F-A4DB-76DF01D32F9F}"/>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AC425311-AAA9-7B01-39CB-293E2BFC09E2}"/>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6C6A7FBE-E388-D45F-3BEE-6B9D716F5874}"/>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E9B5B77B-56CB-96C1-B24E-4AB797F4DDEA}"/>
              </a:ext>
            </a:extLst>
          </p:cNvPr>
          <p:cNvSpPr>
            <a:spLocks noGrp="1"/>
          </p:cNvSpPr>
          <p:nvPr>
            <p:ph type="dt" sz="half" idx="10"/>
          </p:nvPr>
        </p:nvSpPr>
        <p:spPr/>
        <p:txBody>
          <a:bodyPr/>
          <a:lstStyle/>
          <a:p>
            <a:fld id="{775BFA58-70CA-4E1A-A988-D47BDACFDDD6}" type="datetimeFigureOut">
              <a:rPr lang="en-US" smtClean="0"/>
              <a:t>8/13/2022</a:t>
            </a:fld>
            <a:endParaRPr lang="en-US"/>
          </a:p>
        </p:txBody>
      </p:sp>
      <p:sp>
        <p:nvSpPr>
          <p:cNvPr id="6" name="Footer Placeholder 5">
            <a:extLst>
              <a:ext uri="{FF2B5EF4-FFF2-40B4-BE49-F238E27FC236}">
                <a16:creationId xmlns:a16="http://schemas.microsoft.com/office/drawing/2014/main" id="{BC4B26A1-D4F9-E9E9-D80B-C3EE24C1F2FC}"/>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7E5D01FE-42EF-7B24-1DC6-90D4A9437B17}"/>
              </a:ext>
            </a:extLst>
          </p:cNvPr>
          <p:cNvSpPr>
            <a:spLocks noGrp="1"/>
          </p:cNvSpPr>
          <p:nvPr>
            <p:ph type="sldNum" sz="quarter" idx="12"/>
          </p:nvPr>
        </p:nvSpPr>
        <p:spPr/>
        <p:txBody>
          <a:bodyPr/>
          <a:lstStyle/>
          <a:p>
            <a:fld id="{91B7064B-F4AB-4F95-B858-B04D9F3A8329}" type="slidenum">
              <a:rPr lang="en-US" smtClean="0"/>
              <a:t>‹#›</a:t>
            </a:fld>
            <a:endParaRPr lang="en-US"/>
          </a:p>
        </p:txBody>
      </p:sp>
    </p:spTree>
    <p:extLst>
      <p:ext uri="{BB962C8B-B14F-4D97-AF65-F5344CB8AC3E}">
        <p14:creationId xmlns:p14="http://schemas.microsoft.com/office/powerpoint/2010/main" val="145985908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A011868-A9F1-D416-2409-21C481AFB54A}"/>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0FF65460-77AC-6F4B-F1A6-00FE059F25AF}"/>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13D25B28-65BD-5C81-40E5-1C5B8B5A2670}"/>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18B5DA92-1AAB-0523-7DCC-1AC1CAAA4830}"/>
              </a:ext>
            </a:extLst>
          </p:cNvPr>
          <p:cNvSpPr>
            <a:spLocks noGrp="1"/>
          </p:cNvSpPr>
          <p:nvPr>
            <p:ph type="dt" sz="half" idx="10"/>
          </p:nvPr>
        </p:nvSpPr>
        <p:spPr/>
        <p:txBody>
          <a:bodyPr/>
          <a:lstStyle/>
          <a:p>
            <a:fld id="{775BFA58-70CA-4E1A-A988-D47BDACFDDD6}" type="datetimeFigureOut">
              <a:rPr lang="en-US" smtClean="0"/>
              <a:t>8/13/2022</a:t>
            </a:fld>
            <a:endParaRPr lang="en-US"/>
          </a:p>
        </p:txBody>
      </p:sp>
      <p:sp>
        <p:nvSpPr>
          <p:cNvPr id="6" name="Footer Placeholder 5">
            <a:extLst>
              <a:ext uri="{FF2B5EF4-FFF2-40B4-BE49-F238E27FC236}">
                <a16:creationId xmlns:a16="http://schemas.microsoft.com/office/drawing/2014/main" id="{20AF50A1-AD0F-4E0E-CB00-FEF17267A9F8}"/>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CB8739E4-4835-E7DB-BE08-A6D781223DB6}"/>
              </a:ext>
            </a:extLst>
          </p:cNvPr>
          <p:cNvSpPr>
            <a:spLocks noGrp="1"/>
          </p:cNvSpPr>
          <p:nvPr>
            <p:ph type="sldNum" sz="quarter" idx="12"/>
          </p:nvPr>
        </p:nvSpPr>
        <p:spPr/>
        <p:txBody>
          <a:bodyPr/>
          <a:lstStyle/>
          <a:p>
            <a:fld id="{91B7064B-F4AB-4F95-B858-B04D9F3A8329}" type="slidenum">
              <a:rPr lang="en-US" smtClean="0"/>
              <a:t>‹#›</a:t>
            </a:fld>
            <a:endParaRPr lang="en-US"/>
          </a:p>
        </p:txBody>
      </p:sp>
    </p:spTree>
    <p:extLst>
      <p:ext uri="{BB962C8B-B14F-4D97-AF65-F5344CB8AC3E}">
        <p14:creationId xmlns:p14="http://schemas.microsoft.com/office/powerpoint/2010/main" val="411376964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C36B08F-53E3-A275-1332-62F0150A5BF4}"/>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FED0AC01-1798-3F81-CBF6-80E75CDFDA70}"/>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5B2D4C63-8476-8D12-7A9C-9D6503C17FBA}"/>
              </a:ext>
            </a:extLst>
          </p:cNvPr>
          <p:cNvSpPr>
            <a:spLocks noGrp="1"/>
          </p:cNvSpPr>
          <p:nvPr>
            <p:ph type="dt" sz="half" idx="10"/>
          </p:nvPr>
        </p:nvSpPr>
        <p:spPr/>
        <p:txBody>
          <a:bodyPr/>
          <a:lstStyle/>
          <a:p>
            <a:fld id="{775BFA58-70CA-4E1A-A988-D47BDACFDDD6}" type="datetimeFigureOut">
              <a:rPr lang="en-US" smtClean="0"/>
              <a:t>8/13/2022</a:t>
            </a:fld>
            <a:endParaRPr lang="en-US"/>
          </a:p>
        </p:txBody>
      </p:sp>
      <p:sp>
        <p:nvSpPr>
          <p:cNvPr id="5" name="Footer Placeholder 4">
            <a:extLst>
              <a:ext uri="{FF2B5EF4-FFF2-40B4-BE49-F238E27FC236}">
                <a16:creationId xmlns:a16="http://schemas.microsoft.com/office/drawing/2014/main" id="{7FBFE1B8-129A-AD13-92AF-69D99515F801}"/>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C95852F3-ABD8-51ED-E658-AB6E7DBB608B}"/>
              </a:ext>
            </a:extLst>
          </p:cNvPr>
          <p:cNvSpPr>
            <a:spLocks noGrp="1"/>
          </p:cNvSpPr>
          <p:nvPr>
            <p:ph type="sldNum" sz="quarter" idx="12"/>
          </p:nvPr>
        </p:nvSpPr>
        <p:spPr/>
        <p:txBody>
          <a:bodyPr/>
          <a:lstStyle/>
          <a:p>
            <a:fld id="{91B7064B-F4AB-4F95-B858-B04D9F3A8329}" type="slidenum">
              <a:rPr lang="en-US" smtClean="0"/>
              <a:t>‹#›</a:t>
            </a:fld>
            <a:endParaRPr lang="en-US"/>
          </a:p>
        </p:txBody>
      </p:sp>
    </p:spTree>
    <p:extLst>
      <p:ext uri="{BB962C8B-B14F-4D97-AF65-F5344CB8AC3E}">
        <p14:creationId xmlns:p14="http://schemas.microsoft.com/office/powerpoint/2010/main" val="353882451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1C5EC7C5-F71D-CD9A-8656-C2EDC47B0634}"/>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C10B28F0-0DE0-EDB7-2148-C1E5C3822C56}"/>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6C21BD7A-FE07-53F4-EF4C-4633E0D86E0A}"/>
              </a:ext>
            </a:extLst>
          </p:cNvPr>
          <p:cNvSpPr>
            <a:spLocks noGrp="1"/>
          </p:cNvSpPr>
          <p:nvPr>
            <p:ph type="dt" sz="half" idx="10"/>
          </p:nvPr>
        </p:nvSpPr>
        <p:spPr/>
        <p:txBody>
          <a:bodyPr/>
          <a:lstStyle/>
          <a:p>
            <a:fld id="{775BFA58-70CA-4E1A-A988-D47BDACFDDD6}" type="datetimeFigureOut">
              <a:rPr lang="en-US" smtClean="0"/>
              <a:t>8/13/2022</a:t>
            </a:fld>
            <a:endParaRPr lang="en-US"/>
          </a:p>
        </p:txBody>
      </p:sp>
      <p:sp>
        <p:nvSpPr>
          <p:cNvPr id="5" name="Footer Placeholder 4">
            <a:extLst>
              <a:ext uri="{FF2B5EF4-FFF2-40B4-BE49-F238E27FC236}">
                <a16:creationId xmlns:a16="http://schemas.microsoft.com/office/drawing/2014/main" id="{6A05C3B2-9534-EA52-7FEE-2A79B00BC7C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3B04E73B-1E49-3285-D337-20329E9C79B5}"/>
              </a:ext>
            </a:extLst>
          </p:cNvPr>
          <p:cNvSpPr>
            <a:spLocks noGrp="1"/>
          </p:cNvSpPr>
          <p:nvPr>
            <p:ph type="sldNum" sz="quarter" idx="12"/>
          </p:nvPr>
        </p:nvSpPr>
        <p:spPr/>
        <p:txBody>
          <a:bodyPr/>
          <a:lstStyle/>
          <a:p>
            <a:fld id="{91B7064B-F4AB-4F95-B858-B04D9F3A8329}" type="slidenum">
              <a:rPr lang="en-US" smtClean="0"/>
              <a:t>‹#›</a:t>
            </a:fld>
            <a:endParaRPr lang="en-US"/>
          </a:p>
        </p:txBody>
      </p:sp>
    </p:spTree>
    <p:extLst>
      <p:ext uri="{BB962C8B-B14F-4D97-AF65-F5344CB8AC3E}">
        <p14:creationId xmlns:p14="http://schemas.microsoft.com/office/powerpoint/2010/main" val="1544577026"/>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p:cNvSpPr>
            <a:spLocks noGrp="1"/>
          </p:cNvSpPr>
          <p:nvPr>
            <p:ph type="dt" sz="half" idx="10"/>
          </p:nvPr>
        </p:nvSpPr>
        <p:spPr/>
        <p:txBody>
          <a:bodyPr/>
          <a:lstStyle/>
          <a:p>
            <a:fld id="{570635D2-1FD4-42FB-A3A0-B9DFEF7C7F90}" type="datetimeFigureOut">
              <a:rPr lang="en-US" smtClean="0">
                <a:solidFill>
                  <a:prstClr val="black">
                    <a:tint val="75000"/>
                  </a:prstClr>
                </a:solidFill>
              </a:rPr>
              <a:t>8/13/2022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fld id="{CC8A4EFB-0D95-4D66-8DB7-7B35D2AA263F}" type="slidenum">
              <a:rPr lang="en-US" smtClean="0">
                <a:solidFill>
                  <a:prstClr val="black">
                    <a:tint val="75000"/>
                  </a:prstClr>
                </a:solidFill>
              </a:rPr>
              <a:t>‹#›</a:t>
            </a:fld>
            <a:endParaRPr lang="en-US">
              <a:solidFill>
                <a:prstClr val="black">
                  <a:tint val="75000"/>
                </a:prstClr>
              </a:solidFill>
            </a:endParaRPr>
          </a:p>
        </p:txBody>
      </p:sp>
    </p:spTree>
    <p:extLst>
      <p:ext uri="{BB962C8B-B14F-4D97-AF65-F5344CB8AC3E}">
        <p14:creationId xmlns:p14="http://schemas.microsoft.com/office/powerpoint/2010/main" val="1742691914"/>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570635D2-1FD4-42FB-A3A0-B9DFEF7C7F90}" type="datetimeFigureOut">
              <a:rPr lang="en-US" smtClean="0">
                <a:solidFill>
                  <a:prstClr val="black">
                    <a:tint val="75000"/>
                  </a:prstClr>
                </a:solidFill>
              </a:rPr>
              <a:t>8/13/2022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fld id="{CC8A4EFB-0D95-4D66-8DB7-7B35D2AA263F}" type="slidenum">
              <a:rPr lang="en-US" smtClean="0">
                <a:solidFill>
                  <a:prstClr val="black">
                    <a:tint val="75000"/>
                  </a:prstClr>
                </a:solidFill>
              </a:rPr>
              <a:t>‹#›</a:t>
            </a:fld>
            <a:endParaRPr lang="en-US">
              <a:solidFill>
                <a:prstClr val="black">
                  <a:tint val="75000"/>
                </a:prstClr>
              </a:solidFill>
            </a:endParaRPr>
          </a:p>
        </p:txBody>
      </p:sp>
    </p:spTree>
    <p:extLst>
      <p:ext uri="{BB962C8B-B14F-4D97-AF65-F5344CB8AC3E}">
        <p14:creationId xmlns:p14="http://schemas.microsoft.com/office/powerpoint/2010/main" val="2543185222"/>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570635D2-1FD4-42FB-A3A0-B9DFEF7C7F90}" type="datetimeFigureOut">
              <a:rPr lang="en-US" smtClean="0">
                <a:solidFill>
                  <a:prstClr val="black">
                    <a:tint val="75000"/>
                  </a:prstClr>
                </a:solidFill>
              </a:rPr>
              <a:t>8/13/2022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fld id="{CC8A4EFB-0D95-4D66-8DB7-7B35D2AA263F}" type="slidenum">
              <a:rPr lang="en-US" smtClean="0">
                <a:solidFill>
                  <a:prstClr val="black">
                    <a:tint val="75000"/>
                  </a:prstClr>
                </a:solidFill>
              </a:rPr>
              <a:t>‹#›</a:t>
            </a:fld>
            <a:endParaRPr lang="en-US">
              <a:solidFill>
                <a:prstClr val="black">
                  <a:tint val="75000"/>
                </a:prstClr>
              </a:solidFill>
            </a:endParaRPr>
          </a:p>
        </p:txBody>
      </p:sp>
    </p:spTree>
    <p:extLst>
      <p:ext uri="{BB962C8B-B14F-4D97-AF65-F5344CB8AC3E}">
        <p14:creationId xmlns:p14="http://schemas.microsoft.com/office/powerpoint/2010/main" val="1869585101"/>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838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72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570635D2-1FD4-42FB-A3A0-B9DFEF7C7F90}" type="datetimeFigureOut">
              <a:rPr lang="en-US" smtClean="0">
                <a:solidFill>
                  <a:prstClr val="black">
                    <a:tint val="75000"/>
                  </a:prstClr>
                </a:solidFill>
              </a:rPr>
              <a:t>8/13/2022</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fld id="{CC8A4EFB-0D95-4D66-8DB7-7B35D2AA263F}" type="slidenum">
              <a:rPr lang="en-US" smtClean="0">
                <a:solidFill>
                  <a:prstClr val="black">
                    <a:tint val="75000"/>
                  </a:prstClr>
                </a:solidFill>
              </a:rPr>
              <a:t>‹#›</a:t>
            </a:fld>
            <a:endParaRPr lang="en-US">
              <a:solidFill>
                <a:prstClr val="black">
                  <a:tint val="75000"/>
                </a:prstClr>
              </a:solidFill>
            </a:endParaRPr>
          </a:p>
        </p:txBody>
      </p:sp>
    </p:spTree>
    <p:extLst>
      <p:ext uri="{BB962C8B-B14F-4D97-AF65-F5344CB8AC3E}">
        <p14:creationId xmlns:p14="http://schemas.microsoft.com/office/powerpoint/2010/main" val="2814468714"/>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570635D2-1FD4-42FB-A3A0-B9DFEF7C7F90}" type="datetimeFigureOut">
              <a:rPr lang="en-US" smtClean="0">
                <a:solidFill>
                  <a:prstClr val="black">
                    <a:tint val="75000"/>
                  </a:prstClr>
                </a:solidFill>
              </a:rPr>
              <a:t>8/13/2022</a:t>
            </a:fld>
            <a:endParaRPr lang="en-US">
              <a:solidFill>
                <a:prstClr val="black">
                  <a:tint val="75000"/>
                </a:prstClr>
              </a:solidFill>
            </a:endParaRPr>
          </a:p>
        </p:txBody>
      </p:sp>
      <p:sp>
        <p:nvSpPr>
          <p:cNvPr id="8" name="Footer Placeholder 7"/>
          <p:cNvSpPr>
            <a:spLocks noGrp="1"/>
          </p:cNvSpPr>
          <p:nvPr>
            <p:ph type="ftr" sz="quarter" idx="11"/>
          </p:nvPr>
        </p:nvSpPr>
        <p:spPr/>
        <p:txBody>
          <a:bodyPr/>
          <a:lstStyle/>
          <a:p>
            <a:endParaRPr lang="en-US">
              <a:solidFill>
                <a:prstClr val="black">
                  <a:tint val="75000"/>
                </a:prstClr>
              </a:solidFill>
            </a:endParaRPr>
          </a:p>
        </p:txBody>
      </p:sp>
      <p:sp>
        <p:nvSpPr>
          <p:cNvPr id="9" name="Slide Number Placeholder 8"/>
          <p:cNvSpPr>
            <a:spLocks noGrp="1"/>
          </p:cNvSpPr>
          <p:nvPr>
            <p:ph type="sldNum" sz="quarter" idx="12"/>
          </p:nvPr>
        </p:nvSpPr>
        <p:spPr/>
        <p:txBody>
          <a:bodyPr/>
          <a:lstStyle/>
          <a:p>
            <a:fld id="{CC8A4EFB-0D95-4D66-8DB7-7B35D2AA263F}" type="slidenum">
              <a:rPr lang="en-US" smtClean="0">
                <a:solidFill>
                  <a:prstClr val="black">
                    <a:tint val="75000"/>
                  </a:prstClr>
                </a:solidFill>
              </a:rPr>
              <a:t>‹#›</a:t>
            </a:fld>
            <a:endParaRPr lang="en-US">
              <a:solidFill>
                <a:prstClr val="black">
                  <a:tint val="75000"/>
                </a:prstClr>
              </a:solidFill>
            </a:endParaRPr>
          </a:p>
        </p:txBody>
      </p:sp>
    </p:spTree>
    <p:extLst>
      <p:ext uri="{BB962C8B-B14F-4D97-AF65-F5344CB8AC3E}">
        <p14:creationId xmlns:p14="http://schemas.microsoft.com/office/powerpoint/2010/main" val="483320829"/>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570635D2-1FD4-42FB-A3A0-B9DFEF7C7F90}" type="datetimeFigureOut">
              <a:rPr lang="en-US" smtClean="0">
                <a:solidFill>
                  <a:prstClr val="black">
                    <a:tint val="75000"/>
                  </a:prstClr>
                </a:solidFill>
              </a:rPr>
              <a:t>8/13/2022</a:t>
            </a:fld>
            <a:endParaRPr lang="en-US">
              <a:solidFill>
                <a:prstClr val="black">
                  <a:tint val="75000"/>
                </a:prstClr>
              </a:solidFill>
            </a:endParaRPr>
          </a:p>
        </p:txBody>
      </p:sp>
      <p:sp>
        <p:nvSpPr>
          <p:cNvPr id="4" name="Footer Placeholder 3"/>
          <p:cNvSpPr>
            <a:spLocks noGrp="1"/>
          </p:cNvSpPr>
          <p:nvPr>
            <p:ph type="ftr" sz="quarter" idx="11"/>
          </p:nvPr>
        </p:nvSpPr>
        <p:spPr/>
        <p:txBody>
          <a:bodyPr/>
          <a:lstStyle/>
          <a:p>
            <a:endParaRPr lang="en-US">
              <a:solidFill>
                <a:prstClr val="black">
                  <a:tint val="75000"/>
                </a:prstClr>
              </a:solidFill>
            </a:endParaRPr>
          </a:p>
        </p:txBody>
      </p:sp>
      <p:sp>
        <p:nvSpPr>
          <p:cNvPr id="5" name="Slide Number Placeholder 4"/>
          <p:cNvSpPr>
            <a:spLocks noGrp="1"/>
          </p:cNvSpPr>
          <p:nvPr>
            <p:ph type="sldNum" sz="quarter" idx="12"/>
          </p:nvPr>
        </p:nvSpPr>
        <p:spPr/>
        <p:txBody>
          <a:bodyPr/>
          <a:lstStyle/>
          <a:p>
            <a:fld id="{CC8A4EFB-0D95-4D66-8DB7-7B35D2AA263F}" type="slidenum">
              <a:rPr lang="en-US" smtClean="0">
                <a:solidFill>
                  <a:prstClr val="black">
                    <a:tint val="75000"/>
                  </a:prstClr>
                </a:solidFill>
              </a:rPr>
              <a:t>‹#›</a:t>
            </a:fld>
            <a:endParaRPr lang="en-US">
              <a:solidFill>
                <a:prstClr val="black">
                  <a:tint val="75000"/>
                </a:prstClr>
              </a:solidFill>
            </a:endParaRPr>
          </a:p>
        </p:txBody>
      </p:sp>
    </p:spTree>
    <p:extLst>
      <p:ext uri="{BB962C8B-B14F-4D97-AF65-F5344CB8AC3E}">
        <p14:creationId xmlns:p14="http://schemas.microsoft.com/office/powerpoint/2010/main" val="1560809548"/>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570635D2-1FD4-42FB-A3A0-B9DFEF7C7F90}" type="datetimeFigureOut">
              <a:rPr lang="en-US" smtClean="0">
                <a:solidFill>
                  <a:prstClr val="black">
                    <a:tint val="75000"/>
                  </a:prstClr>
                </a:solidFill>
              </a:rPr>
              <a:t>8/13/2022</a:t>
            </a:fld>
            <a:endParaRPr lang="en-US">
              <a:solidFill>
                <a:prstClr val="black">
                  <a:tint val="75000"/>
                </a:prstClr>
              </a:solidFill>
            </a:endParaRPr>
          </a:p>
        </p:txBody>
      </p:sp>
      <p:sp>
        <p:nvSpPr>
          <p:cNvPr id="3" name="Footer Placeholder 2"/>
          <p:cNvSpPr>
            <a:spLocks noGrp="1"/>
          </p:cNvSpPr>
          <p:nvPr>
            <p:ph type="ftr" sz="quarter" idx="11"/>
          </p:nvPr>
        </p:nvSpPr>
        <p:spPr/>
        <p:txBody>
          <a:bodyPr/>
          <a:lstStyle/>
          <a:p>
            <a:endParaRPr lang="en-US">
              <a:solidFill>
                <a:prstClr val="black">
                  <a:tint val="75000"/>
                </a:prstClr>
              </a:solidFill>
            </a:endParaRPr>
          </a:p>
        </p:txBody>
      </p:sp>
      <p:sp>
        <p:nvSpPr>
          <p:cNvPr id="4" name="Slide Number Placeholder 3"/>
          <p:cNvSpPr>
            <a:spLocks noGrp="1"/>
          </p:cNvSpPr>
          <p:nvPr>
            <p:ph type="sldNum" sz="quarter" idx="12"/>
          </p:nvPr>
        </p:nvSpPr>
        <p:spPr/>
        <p:txBody>
          <a:bodyPr/>
          <a:lstStyle/>
          <a:p>
            <a:fld id="{CC8A4EFB-0D95-4D66-8DB7-7B35D2AA263F}" type="slidenum">
              <a:rPr lang="en-US" smtClean="0">
                <a:solidFill>
                  <a:prstClr val="black">
                    <a:tint val="75000"/>
                  </a:prstClr>
                </a:solidFill>
              </a:rPr>
              <a:t>‹#›</a:t>
            </a:fld>
            <a:endParaRPr lang="en-US">
              <a:solidFill>
                <a:prstClr val="black">
                  <a:tint val="75000"/>
                </a:prstClr>
              </a:solidFill>
            </a:endParaRPr>
          </a:p>
        </p:txBody>
      </p:sp>
    </p:spTree>
    <p:extLst>
      <p:ext uri="{BB962C8B-B14F-4D97-AF65-F5344CB8AC3E}">
        <p14:creationId xmlns:p14="http://schemas.microsoft.com/office/powerpoint/2010/main" val="2387117655"/>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570635D2-1FD4-42FB-A3A0-B9DFEF7C7F90}" type="datetimeFigureOut">
              <a:rPr lang="en-US" smtClean="0">
                <a:solidFill>
                  <a:prstClr val="black">
                    <a:tint val="75000"/>
                  </a:prstClr>
                </a:solidFill>
              </a:rPr>
              <a:t>8/13/2022</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fld id="{CC8A4EFB-0D95-4D66-8DB7-7B35D2AA263F}" type="slidenum">
              <a:rPr lang="en-US" smtClean="0">
                <a:solidFill>
                  <a:prstClr val="black">
                    <a:tint val="75000"/>
                  </a:prstClr>
                </a:solidFill>
              </a:rPr>
              <a:t>‹#›</a:t>
            </a:fld>
            <a:endParaRPr lang="en-US">
              <a:solidFill>
                <a:prstClr val="black">
                  <a:tint val="75000"/>
                </a:prstClr>
              </a:solidFill>
            </a:endParaRPr>
          </a:p>
        </p:txBody>
      </p:sp>
    </p:spTree>
    <p:extLst>
      <p:ext uri="{BB962C8B-B14F-4D97-AF65-F5344CB8AC3E}">
        <p14:creationId xmlns:p14="http://schemas.microsoft.com/office/powerpoint/2010/main" val="1638836433"/>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570635D2-1FD4-42FB-A3A0-B9DFEF7C7F90}" type="datetimeFigureOut">
              <a:rPr lang="en-US" smtClean="0">
                <a:solidFill>
                  <a:prstClr val="black">
                    <a:tint val="75000"/>
                  </a:prstClr>
                </a:solidFill>
              </a:rPr>
              <a:t>8/13/2022</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fld id="{CC8A4EFB-0D95-4D66-8DB7-7B35D2AA263F}" type="slidenum">
              <a:rPr lang="en-US" smtClean="0">
                <a:solidFill>
                  <a:prstClr val="black">
                    <a:tint val="75000"/>
                  </a:prstClr>
                </a:solidFill>
              </a:rPr>
              <a:t>‹#›</a:t>
            </a:fld>
            <a:endParaRPr lang="en-US">
              <a:solidFill>
                <a:prstClr val="black">
                  <a:tint val="75000"/>
                </a:prstClr>
              </a:solidFill>
            </a:endParaRPr>
          </a:p>
        </p:txBody>
      </p:sp>
    </p:spTree>
    <p:extLst>
      <p:ext uri="{BB962C8B-B14F-4D97-AF65-F5344CB8AC3E}">
        <p14:creationId xmlns:p14="http://schemas.microsoft.com/office/powerpoint/2010/main" val="29584918"/>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570635D2-1FD4-42FB-A3A0-B9DFEF7C7F90}" type="datetimeFigureOut">
              <a:rPr lang="en-US" smtClean="0">
                <a:solidFill>
                  <a:prstClr val="black">
                    <a:tint val="75000"/>
                  </a:prstClr>
                </a:solidFill>
              </a:rPr>
              <a:t>8/13/2022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fld id="{CC8A4EFB-0D95-4D66-8DB7-7B35D2AA263F}" type="slidenum">
              <a:rPr lang="en-US" smtClean="0">
                <a:solidFill>
                  <a:prstClr val="black">
                    <a:tint val="75000"/>
                  </a:prstClr>
                </a:solidFill>
              </a:rPr>
              <a:t>‹#›</a:t>
            </a:fld>
            <a:endParaRPr lang="en-US">
              <a:solidFill>
                <a:prstClr val="black">
                  <a:tint val="75000"/>
                </a:prstClr>
              </a:solidFill>
            </a:endParaRPr>
          </a:p>
        </p:txBody>
      </p:sp>
    </p:spTree>
    <p:extLst>
      <p:ext uri="{BB962C8B-B14F-4D97-AF65-F5344CB8AC3E}">
        <p14:creationId xmlns:p14="http://schemas.microsoft.com/office/powerpoint/2010/main" val="2529575799"/>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570635D2-1FD4-42FB-A3A0-B9DFEF7C7F90}" type="datetimeFigureOut">
              <a:rPr lang="en-US" smtClean="0">
                <a:solidFill>
                  <a:prstClr val="black">
                    <a:tint val="75000"/>
                  </a:prstClr>
                </a:solidFill>
              </a:rPr>
              <a:t>8/13/2022</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fld id="{CC8A4EFB-0D95-4D66-8DB7-7B35D2AA263F}" type="slidenum">
              <a:rPr lang="en-US" smtClean="0">
                <a:solidFill>
                  <a:prstClr val="black">
                    <a:tint val="75000"/>
                  </a:prstClr>
                </a:solidFill>
              </a:rPr>
              <a:t>‹#›</a:t>
            </a:fld>
            <a:endParaRPr lang="en-US">
              <a:solidFill>
                <a:prstClr val="black">
                  <a:tint val="75000"/>
                </a:prstClr>
              </a:solidFill>
            </a:endParaRPr>
          </a:p>
        </p:txBody>
      </p:sp>
    </p:spTree>
    <p:extLst>
      <p:ext uri="{BB962C8B-B14F-4D97-AF65-F5344CB8AC3E}">
        <p14:creationId xmlns:p14="http://schemas.microsoft.com/office/powerpoint/2010/main" val="89983325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B772B1FC-8A10-255C-6BB6-8CF4123C3AF2}"/>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BF9E6B02-848E-FC0C-A316-C883328069DB}"/>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7B7C99ED-4A0B-D004-2609-FBC28DC19442}"/>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775BFA58-70CA-4E1A-A988-D47BDACFDDD6}" type="datetimeFigureOut">
              <a:rPr lang="en-US" smtClean="0"/>
              <a:t>8/13/2022</a:t>
            </a:fld>
            <a:endParaRPr lang="en-US"/>
          </a:p>
        </p:txBody>
      </p:sp>
      <p:sp>
        <p:nvSpPr>
          <p:cNvPr id="5" name="Footer Placeholder 4">
            <a:extLst>
              <a:ext uri="{FF2B5EF4-FFF2-40B4-BE49-F238E27FC236}">
                <a16:creationId xmlns:a16="http://schemas.microsoft.com/office/drawing/2014/main" id="{8C0F7FFA-D447-BB44-C336-8BBEED30D179}"/>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A7654247-BB6F-0A78-24A5-0F864AF5796D}"/>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91B7064B-F4AB-4F95-B858-B04D9F3A8329}" type="slidenum">
              <a:rPr lang="en-US" smtClean="0"/>
              <a:t>‹#›</a:t>
            </a:fld>
            <a:endParaRPr lang="en-US"/>
          </a:p>
        </p:txBody>
      </p:sp>
    </p:spTree>
    <p:extLst>
      <p:ext uri="{BB962C8B-B14F-4D97-AF65-F5344CB8AC3E}">
        <p14:creationId xmlns:p14="http://schemas.microsoft.com/office/powerpoint/2010/main" val="945501928"/>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570635D2-1FD4-42FB-A3A0-B9DFEF7C7F90}" type="datetimeFigureOut">
              <a:rPr lang="en-US" smtClean="0">
                <a:solidFill>
                  <a:prstClr val="black">
                    <a:tint val="75000"/>
                  </a:prstClr>
                </a:solidFill>
              </a:rPr>
              <a:t>8/13/2022</a:t>
            </a:fld>
            <a:endParaRPr lang="en-US">
              <a:solidFill>
                <a:prstClr val="black">
                  <a:tint val="75000"/>
                </a:prstClr>
              </a:solidFill>
            </a:endParaRPr>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solidFill>
                <a:prstClr val="black">
                  <a:tint val="75000"/>
                </a:prstClr>
              </a:solidFill>
            </a:endParaRPr>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C8A4EFB-0D95-4D66-8DB7-7B35D2AA263F}" type="slidenum">
              <a:rPr lang="en-US" smtClean="0">
                <a:solidFill>
                  <a:prstClr val="black">
                    <a:tint val="75000"/>
                  </a:prstClr>
                </a:solidFill>
              </a:rPr>
              <a:t>‹#›</a:t>
            </a:fld>
            <a:endParaRPr lang="en-US">
              <a:solidFill>
                <a:prstClr val="black">
                  <a:tint val="75000"/>
                </a:prstClr>
              </a:solidFill>
            </a:endParaRPr>
          </a:p>
        </p:txBody>
      </p:sp>
    </p:spTree>
    <p:extLst>
      <p:ext uri="{BB962C8B-B14F-4D97-AF65-F5344CB8AC3E}">
        <p14:creationId xmlns:p14="http://schemas.microsoft.com/office/powerpoint/2010/main" val="696268059"/>
      </p:ext>
    </p:extLst>
  </p:cSld>
  <p:clrMap bg1="lt1" tx1="dk1" bg2="lt2" tx2="dk2" accent1="accent1" accent2="accent2" accent3="accent3" accent4="accent4" accent5="accent5" accent6="accent6" hlink="hlink" folHlink="folHlink"/>
  <p:sldLayoutIdLst>
    <p:sldLayoutId id="2147483674" r:id="rId1"/>
    <p:sldLayoutId id="2147483675" r:id="rId2"/>
    <p:sldLayoutId id="2147483676" r:id="rId3"/>
    <p:sldLayoutId id="2147483677" r:id="rId4"/>
    <p:sldLayoutId id="2147483678" r:id="rId5"/>
    <p:sldLayoutId id="2147483679" r:id="rId6"/>
    <p:sldLayoutId id="2147483680" r:id="rId7"/>
    <p:sldLayoutId id="2147483681" r:id="rId8"/>
    <p:sldLayoutId id="2147483682" r:id="rId9"/>
    <p:sldLayoutId id="2147483683" r:id="rId10"/>
    <p:sldLayoutId id="2147483684"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1.mp4"/><Relationship Id="rId1" Type="http://schemas.microsoft.com/office/2007/relationships/media" Target="../media/media1.mp4"/><Relationship Id="rId4" Type="http://schemas.openxmlformats.org/officeDocument/2006/relationships/image" Target="../media/image2.png"/></Relationships>
</file>

<file path=ppt/slides/_rels/slide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4.png"/><Relationship Id="rId1" Type="http://schemas.openxmlformats.org/officeDocument/2006/relationships/slideLayout" Target="../slideLayouts/slideLayout1.xml"/><Relationship Id="rId5" Type="http://schemas.microsoft.com/office/2007/relationships/hdphoto" Target="../media/hdphoto2.wdp"/><Relationship Id="rId4" Type="http://schemas.openxmlformats.org/officeDocument/2006/relationships/image" Target="../media/image5.pn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microsoft.com/office/2007/relationships/hdphoto" Target="../media/hdphoto3.wdp"/><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microsoft.com/office/2007/relationships/hdphoto" Target="../media/hdphoto4.wdp"/><Relationship Id="rId2" Type="http://schemas.openxmlformats.org/officeDocument/2006/relationships/image" Target="../media/image10.png"/><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3" Type="http://schemas.microsoft.com/office/2007/relationships/hdphoto" Target="../media/hdphoto3.wdp"/><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3" Type="http://schemas.microsoft.com/office/2007/relationships/hdphoto" Target="../media/hdphoto3.wdp"/><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3" Type="http://schemas.openxmlformats.org/officeDocument/2006/relationships/slideLayout" Target="../slideLayouts/slideLayout13.xml"/><Relationship Id="rId2" Type="http://schemas.openxmlformats.org/officeDocument/2006/relationships/audio" Target="../media/media2.mp3"/><Relationship Id="rId1" Type="http://schemas.microsoft.com/office/2007/relationships/media" Target="../media/media2.mp3"/><Relationship Id="rId5" Type="http://schemas.openxmlformats.org/officeDocument/2006/relationships/image" Target="../media/image12.png"/><Relationship Id="rId4" Type="http://schemas.openxmlformats.org/officeDocument/2006/relationships/image" Target="../media/image11.jpeg"/></Relationships>
</file>

<file path=ppt/slides/_rels/slide35.xml.rels><?xml version="1.0" encoding="UTF-8" standalone="yes"?>
<Relationships xmlns="http://schemas.openxmlformats.org/package/2006/relationships"><Relationship Id="rId8" Type="http://schemas.openxmlformats.org/officeDocument/2006/relationships/audio" Target="../media/media6.mp3"/><Relationship Id="rId13" Type="http://schemas.openxmlformats.org/officeDocument/2006/relationships/image" Target="../media/image15.GIF"/><Relationship Id="rId3" Type="http://schemas.microsoft.com/office/2007/relationships/media" Target="../media/media4.mp3"/><Relationship Id="rId7" Type="http://schemas.microsoft.com/office/2007/relationships/media" Target="../media/media6.mp3"/><Relationship Id="rId12" Type="http://schemas.openxmlformats.org/officeDocument/2006/relationships/slide" Target="slide35.xml"/><Relationship Id="rId2" Type="http://schemas.openxmlformats.org/officeDocument/2006/relationships/audio" Target="../media/media3.mp3"/><Relationship Id="rId1" Type="http://schemas.microsoft.com/office/2007/relationships/media" Target="../media/media3.mp3"/><Relationship Id="rId6" Type="http://schemas.openxmlformats.org/officeDocument/2006/relationships/audio" Target="../media/media5.mp3"/><Relationship Id="rId11" Type="http://schemas.openxmlformats.org/officeDocument/2006/relationships/image" Target="../media/image14.png"/><Relationship Id="rId5" Type="http://schemas.microsoft.com/office/2007/relationships/media" Target="../media/media5.mp3"/><Relationship Id="rId10" Type="http://schemas.openxmlformats.org/officeDocument/2006/relationships/image" Target="../media/image13.png"/><Relationship Id="rId4" Type="http://schemas.openxmlformats.org/officeDocument/2006/relationships/audio" Target="../media/media4.mp3"/><Relationship Id="rId9" Type="http://schemas.openxmlformats.org/officeDocument/2006/relationships/slideLayout" Target="../slideLayouts/slideLayout12.xml"/></Relationships>
</file>

<file path=ppt/slides/_rels/slide36.xml.rels><?xml version="1.0" encoding="UTF-8" standalone="yes"?>
<Relationships xmlns="http://schemas.openxmlformats.org/package/2006/relationships"><Relationship Id="rId8" Type="http://schemas.openxmlformats.org/officeDocument/2006/relationships/audio" Target="../media/media6.mp3"/><Relationship Id="rId13" Type="http://schemas.openxmlformats.org/officeDocument/2006/relationships/image" Target="../media/image15.GIF"/><Relationship Id="rId3" Type="http://schemas.microsoft.com/office/2007/relationships/media" Target="../media/media4.mp3"/><Relationship Id="rId7" Type="http://schemas.microsoft.com/office/2007/relationships/media" Target="../media/media6.mp3"/><Relationship Id="rId12" Type="http://schemas.openxmlformats.org/officeDocument/2006/relationships/slide" Target="slide35.xml"/><Relationship Id="rId2" Type="http://schemas.openxmlformats.org/officeDocument/2006/relationships/audio" Target="../media/media3.mp3"/><Relationship Id="rId1" Type="http://schemas.microsoft.com/office/2007/relationships/media" Target="../media/media3.mp3"/><Relationship Id="rId6" Type="http://schemas.openxmlformats.org/officeDocument/2006/relationships/audio" Target="../media/media5.mp3"/><Relationship Id="rId11" Type="http://schemas.openxmlformats.org/officeDocument/2006/relationships/image" Target="../media/image14.png"/><Relationship Id="rId5" Type="http://schemas.microsoft.com/office/2007/relationships/media" Target="../media/media5.mp3"/><Relationship Id="rId10" Type="http://schemas.openxmlformats.org/officeDocument/2006/relationships/image" Target="../media/image13.png"/><Relationship Id="rId4" Type="http://schemas.openxmlformats.org/officeDocument/2006/relationships/audio" Target="../media/media4.mp3"/><Relationship Id="rId9" Type="http://schemas.openxmlformats.org/officeDocument/2006/relationships/slideLayout" Target="../slideLayouts/slideLayout12.xml"/></Relationships>
</file>

<file path=ppt/slides/_rels/slide37.xml.rels><?xml version="1.0" encoding="UTF-8" standalone="yes"?>
<Relationships xmlns="http://schemas.openxmlformats.org/package/2006/relationships"><Relationship Id="rId8" Type="http://schemas.openxmlformats.org/officeDocument/2006/relationships/audio" Target="../media/media6.mp3"/><Relationship Id="rId13" Type="http://schemas.openxmlformats.org/officeDocument/2006/relationships/image" Target="../media/image15.GIF"/><Relationship Id="rId3" Type="http://schemas.microsoft.com/office/2007/relationships/media" Target="../media/media4.mp3"/><Relationship Id="rId7" Type="http://schemas.microsoft.com/office/2007/relationships/media" Target="../media/media6.mp3"/><Relationship Id="rId12" Type="http://schemas.openxmlformats.org/officeDocument/2006/relationships/slide" Target="slide35.xml"/><Relationship Id="rId2" Type="http://schemas.openxmlformats.org/officeDocument/2006/relationships/audio" Target="../media/media3.mp3"/><Relationship Id="rId1" Type="http://schemas.microsoft.com/office/2007/relationships/media" Target="../media/media3.mp3"/><Relationship Id="rId6" Type="http://schemas.openxmlformats.org/officeDocument/2006/relationships/audio" Target="../media/media5.mp3"/><Relationship Id="rId11" Type="http://schemas.openxmlformats.org/officeDocument/2006/relationships/image" Target="../media/image14.png"/><Relationship Id="rId5" Type="http://schemas.microsoft.com/office/2007/relationships/media" Target="../media/media5.mp3"/><Relationship Id="rId10" Type="http://schemas.openxmlformats.org/officeDocument/2006/relationships/image" Target="../media/image13.png"/><Relationship Id="rId4" Type="http://schemas.openxmlformats.org/officeDocument/2006/relationships/audio" Target="../media/media4.mp3"/><Relationship Id="rId9" Type="http://schemas.openxmlformats.org/officeDocument/2006/relationships/slideLayout" Target="../slideLayouts/slideLayout12.xml"/></Relationships>
</file>

<file path=ppt/slides/_rels/slide38.xml.rels><?xml version="1.0" encoding="UTF-8" standalone="yes"?>
<Relationships xmlns="http://schemas.openxmlformats.org/package/2006/relationships"><Relationship Id="rId8" Type="http://schemas.openxmlformats.org/officeDocument/2006/relationships/audio" Target="../media/media6.mp3"/><Relationship Id="rId13" Type="http://schemas.openxmlformats.org/officeDocument/2006/relationships/image" Target="../media/image15.GIF"/><Relationship Id="rId3" Type="http://schemas.microsoft.com/office/2007/relationships/media" Target="../media/media4.mp3"/><Relationship Id="rId7" Type="http://schemas.microsoft.com/office/2007/relationships/media" Target="../media/media6.mp3"/><Relationship Id="rId12" Type="http://schemas.openxmlformats.org/officeDocument/2006/relationships/slide" Target="slide35.xml"/><Relationship Id="rId2" Type="http://schemas.openxmlformats.org/officeDocument/2006/relationships/audio" Target="../media/media3.mp3"/><Relationship Id="rId1" Type="http://schemas.microsoft.com/office/2007/relationships/media" Target="../media/media3.mp3"/><Relationship Id="rId6" Type="http://schemas.openxmlformats.org/officeDocument/2006/relationships/audio" Target="../media/media5.mp3"/><Relationship Id="rId11" Type="http://schemas.openxmlformats.org/officeDocument/2006/relationships/image" Target="../media/image14.png"/><Relationship Id="rId5" Type="http://schemas.microsoft.com/office/2007/relationships/media" Target="../media/media5.mp3"/><Relationship Id="rId10" Type="http://schemas.openxmlformats.org/officeDocument/2006/relationships/image" Target="../media/image13.png"/><Relationship Id="rId4" Type="http://schemas.openxmlformats.org/officeDocument/2006/relationships/audio" Target="../media/media4.mp3"/><Relationship Id="rId9" Type="http://schemas.openxmlformats.org/officeDocument/2006/relationships/slideLayout" Target="../slideLayouts/slideLayout12.xml"/></Relationships>
</file>

<file path=ppt/slides/_rels/slide39.xml.rels><?xml version="1.0" encoding="UTF-8" standalone="yes"?>
<Relationships xmlns="http://schemas.openxmlformats.org/package/2006/relationships"><Relationship Id="rId8" Type="http://schemas.openxmlformats.org/officeDocument/2006/relationships/audio" Target="../media/media6.mp3"/><Relationship Id="rId13" Type="http://schemas.openxmlformats.org/officeDocument/2006/relationships/image" Target="../media/image15.GIF"/><Relationship Id="rId3" Type="http://schemas.microsoft.com/office/2007/relationships/media" Target="../media/media4.mp3"/><Relationship Id="rId7" Type="http://schemas.microsoft.com/office/2007/relationships/media" Target="../media/media6.mp3"/><Relationship Id="rId12" Type="http://schemas.openxmlformats.org/officeDocument/2006/relationships/slide" Target="slide35.xml"/><Relationship Id="rId2" Type="http://schemas.openxmlformats.org/officeDocument/2006/relationships/audio" Target="../media/media3.mp3"/><Relationship Id="rId1" Type="http://schemas.microsoft.com/office/2007/relationships/media" Target="../media/media3.mp3"/><Relationship Id="rId6" Type="http://schemas.openxmlformats.org/officeDocument/2006/relationships/audio" Target="../media/media5.mp3"/><Relationship Id="rId11" Type="http://schemas.openxmlformats.org/officeDocument/2006/relationships/image" Target="../media/image14.png"/><Relationship Id="rId5" Type="http://schemas.microsoft.com/office/2007/relationships/media" Target="../media/media5.mp3"/><Relationship Id="rId10" Type="http://schemas.openxmlformats.org/officeDocument/2006/relationships/image" Target="../media/image13.png"/><Relationship Id="rId4" Type="http://schemas.openxmlformats.org/officeDocument/2006/relationships/audio" Target="../media/media4.mp3"/><Relationship Id="rId9" Type="http://schemas.openxmlformats.org/officeDocument/2006/relationships/slideLayout" Target="../slideLayouts/slideLayout12.xml"/></Relationships>
</file>

<file path=ppt/slides/_rels/slide40.xml.rels><?xml version="1.0" encoding="UTF-8" standalone="yes"?>
<Relationships xmlns="http://schemas.openxmlformats.org/package/2006/relationships"><Relationship Id="rId8" Type="http://schemas.openxmlformats.org/officeDocument/2006/relationships/audio" Target="../media/media6.mp3"/><Relationship Id="rId13" Type="http://schemas.openxmlformats.org/officeDocument/2006/relationships/image" Target="../media/image15.GIF"/><Relationship Id="rId3" Type="http://schemas.microsoft.com/office/2007/relationships/media" Target="../media/media4.mp3"/><Relationship Id="rId7" Type="http://schemas.microsoft.com/office/2007/relationships/media" Target="../media/media6.mp3"/><Relationship Id="rId12" Type="http://schemas.openxmlformats.org/officeDocument/2006/relationships/slide" Target="slide35.xml"/><Relationship Id="rId2" Type="http://schemas.openxmlformats.org/officeDocument/2006/relationships/audio" Target="../media/media3.mp3"/><Relationship Id="rId1" Type="http://schemas.microsoft.com/office/2007/relationships/media" Target="../media/media3.mp3"/><Relationship Id="rId6" Type="http://schemas.openxmlformats.org/officeDocument/2006/relationships/audio" Target="../media/media5.mp3"/><Relationship Id="rId11" Type="http://schemas.openxmlformats.org/officeDocument/2006/relationships/image" Target="../media/image14.png"/><Relationship Id="rId5" Type="http://schemas.microsoft.com/office/2007/relationships/media" Target="../media/media5.mp3"/><Relationship Id="rId10" Type="http://schemas.openxmlformats.org/officeDocument/2006/relationships/image" Target="../media/image13.png"/><Relationship Id="rId4" Type="http://schemas.openxmlformats.org/officeDocument/2006/relationships/audio" Target="../media/media4.mp3"/><Relationship Id="rId9" Type="http://schemas.openxmlformats.org/officeDocument/2006/relationships/slideLayout" Target="../slideLayouts/slideLayout12.xml"/></Relationships>
</file>

<file path=ppt/slides/_rels/slide41.xml.rels><?xml version="1.0" encoding="UTF-8" standalone="yes"?>
<Relationships xmlns="http://schemas.openxmlformats.org/package/2006/relationships"><Relationship Id="rId8" Type="http://schemas.openxmlformats.org/officeDocument/2006/relationships/audio" Target="../media/media6.mp3"/><Relationship Id="rId13" Type="http://schemas.openxmlformats.org/officeDocument/2006/relationships/image" Target="../media/image15.GIF"/><Relationship Id="rId3" Type="http://schemas.microsoft.com/office/2007/relationships/media" Target="../media/media4.mp3"/><Relationship Id="rId7" Type="http://schemas.microsoft.com/office/2007/relationships/media" Target="../media/media6.mp3"/><Relationship Id="rId12" Type="http://schemas.openxmlformats.org/officeDocument/2006/relationships/slide" Target="slide35.xml"/><Relationship Id="rId2" Type="http://schemas.openxmlformats.org/officeDocument/2006/relationships/audio" Target="../media/media3.mp3"/><Relationship Id="rId1" Type="http://schemas.microsoft.com/office/2007/relationships/media" Target="../media/media3.mp3"/><Relationship Id="rId6" Type="http://schemas.openxmlformats.org/officeDocument/2006/relationships/audio" Target="../media/media5.mp3"/><Relationship Id="rId11" Type="http://schemas.openxmlformats.org/officeDocument/2006/relationships/image" Target="../media/image14.png"/><Relationship Id="rId5" Type="http://schemas.microsoft.com/office/2007/relationships/media" Target="../media/media5.mp3"/><Relationship Id="rId10" Type="http://schemas.openxmlformats.org/officeDocument/2006/relationships/image" Target="../media/image13.png"/><Relationship Id="rId4" Type="http://schemas.openxmlformats.org/officeDocument/2006/relationships/audio" Target="../media/media4.mp3"/><Relationship Id="rId9" Type="http://schemas.openxmlformats.org/officeDocument/2006/relationships/slideLayout" Target="../slideLayouts/slideLayout12.xml"/></Relationships>
</file>

<file path=ppt/slides/_rels/slide42.xml.rels><?xml version="1.0" encoding="UTF-8" standalone="yes"?>
<Relationships xmlns="http://schemas.openxmlformats.org/package/2006/relationships"><Relationship Id="rId8" Type="http://schemas.openxmlformats.org/officeDocument/2006/relationships/audio" Target="../media/media6.mp3"/><Relationship Id="rId13" Type="http://schemas.openxmlformats.org/officeDocument/2006/relationships/image" Target="../media/image15.GIF"/><Relationship Id="rId3" Type="http://schemas.microsoft.com/office/2007/relationships/media" Target="../media/media4.mp3"/><Relationship Id="rId7" Type="http://schemas.microsoft.com/office/2007/relationships/media" Target="../media/media6.mp3"/><Relationship Id="rId12" Type="http://schemas.openxmlformats.org/officeDocument/2006/relationships/slide" Target="slide35.xml"/><Relationship Id="rId2" Type="http://schemas.openxmlformats.org/officeDocument/2006/relationships/audio" Target="../media/media3.mp3"/><Relationship Id="rId1" Type="http://schemas.microsoft.com/office/2007/relationships/media" Target="../media/media3.mp3"/><Relationship Id="rId6" Type="http://schemas.openxmlformats.org/officeDocument/2006/relationships/audio" Target="../media/media5.mp3"/><Relationship Id="rId11" Type="http://schemas.openxmlformats.org/officeDocument/2006/relationships/image" Target="../media/image14.png"/><Relationship Id="rId5" Type="http://schemas.microsoft.com/office/2007/relationships/media" Target="../media/media5.mp3"/><Relationship Id="rId10" Type="http://schemas.openxmlformats.org/officeDocument/2006/relationships/image" Target="../media/image13.png"/><Relationship Id="rId4" Type="http://schemas.openxmlformats.org/officeDocument/2006/relationships/audio" Target="../media/media4.mp3"/><Relationship Id="rId9" Type="http://schemas.openxmlformats.org/officeDocument/2006/relationships/slideLayout" Target="../slideLayouts/slideLayout1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2" Type="http://schemas.openxmlformats.org/officeDocument/2006/relationships/image" Target="../media/image16.png"/><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2" Type="http://schemas.openxmlformats.org/officeDocument/2006/relationships/image" Target="../media/image16.pn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DF7CCC64-024C-6623-5881-50F1BB96C019}"/>
              </a:ext>
            </a:extLst>
          </p:cNvPr>
          <p:cNvPicPr>
            <a:picLocks noChangeAspect="1"/>
          </p:cNvPicPr>
          <p:nvPr/>
        </p:nvPicPr>
        <p:blipFill>
          <a:blip r:embed="rId2"/>
          <a:stretch>
            <a:fillRect/>
          </a:stretch>
        </p:blipFill>
        <p:spPr>
          <a:xfrm>
            <a:off x="0" y="-297"/>
            <a:ext cx="12273094" cy="6858297"/>
          </a:xfrm>
          <a:prstGeom prst="rect">
            <a:avLst/>
          </a:prstGeom>
        </p:spPr>
      </p:pic>
      <p:sp>
        <p:nvSpPr>
          <p:cNvPr id="5" name="TextBox 4">
            <a:extLst>
              <a:ext uri="{FF2B5EF4-FFF2-40B4-BE49-F238E27FC236}">
                <a16:creationId xmlns:a16="http://schemas.microsoft.com/office/drawing/2014/main" id="{FC5B6C54-EDE0-BCBC-BB4D-BEC14BAA34C7}"/>
              </a:ext>
            </a:extLst>
          </p:cNvPr>
          <p:cNvSpPr txBox="1"/>
          <p:nvPr/>
        </p:nvSpPr>
        <p:spPr>
          <a:xfrm>
            <a:off x="2882766" y="2466846"/>
            <a:ext cx="7952971" cy="1323439"/>
          </a:xfrm>
          <a:prstGeom prst="rect">
            <a:avLst/>
          </a:prstGeom>
          <a:noFill/>
        </p:spPr>
        <p:txBody>
          <a:bodyPr wrap="square" rtlCol="0">
            <a:spAutoFit/>
          </a:bodyPr>
          <a:lstStyle/>
          <a:p>
            <a:pPr algn="ctr"/>
            <a:r>
              <a:rPr lang="en-US" sz="8000" b="1" dirty="0">
                <a:latin typeface="Times New Roman" panose="02020603050405020304" pitchFamily="18" charset="0"/>
                <a:cs typeface="Times New Roman" panose="02020603050405020304" pitchFamily="18" charset="0"/>
              </a:rPr>
              <a:t>KHỞI ĐỘNG</a:t>
            </a:r>
          </a:p>
        </p:txBody>
      </p:sp>
    </p:spTree>
    <p:extLst>
      <p:ext uri="{BB962C8B-B14F-4D97-AF65-F5344CB8AC3E}">
        <p14:creationId xmlns:p14="http://schemas.microsoft.com/office/powerpoint/2010/main" val="117687038"/>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ageCurlDoubl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barn(inVertical)">
                                      <p:cBhvr>
                                        <p:cTn id="7"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D9B6F438-59BC-5732-F38A-59C43D666133}"/>
              </a:ext>
            </a:extLst>
          </p:cNvPr>
          <p:cNvSpPr/>
          <p:nvPr/>
        </p:nvSpPr>
        <p:spPr>
          <a:xfrm>
            <a:off x="5821960" y="0"/>
            <a:ext cx="6370040" cy="6858000"/>
          </a:xfrm>
          <a:prstGeom prst="rect">
            <a:avLst/>
          </a:prstGeom>
        </p:spPr>
        <p:style>
          <a:lnRef idx="2">
            <a:schemeClr val="dk1">
              <a:shade val="50000"/>
            </a:schemeClr>
          </a:lnRef>
          <a:fillRef idx="1">
            <a:schemeClr val="dk1"/>
          </a:fillRef>
          <a:effectRef idx="0">
            <a:schemeClr val="dk1"/>
          </a:effectRef>
          <a:fontRef idx="minor">
            <a:schemeClr val="lt1"/>
          </a:fontRef>
        </p:style>
        <p:txBody>
          <a:bodyPr rtlCol="0" anchor="ctr"/>
          <a:lstStyle/>
          <a:p>
            <a:pPr algn="ctr"/>
            <a:endParaRPr lang="en-US"/>
          </a:p>
        </p:txBody>
      </p:sp>
      <p:pic>
        <p:nvPicPr>
          <p:cNvPr id="5" name="sự phát triển của cây đậu (1)">
            <a:hlinkClick r:id="" action="ppaction://media"/>
            <a:extLst>
              <a:ext uri="{FF2B5EF4-FFF2-40B4-BE49-F238E27FC236}">
                <a16:creationId xmlns:a16="http://schemas.microsoft.com/office/drawing/2014/main" id="{C51B3104-3C6B-8218-AE58-60B9661DC0BE}"/>
              </a:ext>
            </a:extLst>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377503" y="228599"/>
            <a:ext cx="11098635" cy="5878585"/>
          </a:xfrm>
          <a:prstGeom prst="rect">
            <a:avLst/>
          </a:prstGeom>
        </p:spPr>
      </p:pic>
    </p:spTree>
    <p:extLst>
      <p:ext uri="{BB962C8B-B14F-4D97-AF65-F5344CB8AC3E}">
        <p14:creationId xmlns:p14="http://schemas.microsoft.com/office/powerpoint/2010/main" val="2195753105"/>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28105" fill="hold"/>
                                        <p:tgtEl>
                                          <p:spTgt spid="5"/>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5"/>
                </p:tgtEl>
              </p:cMediaNode>
            </p:video>
            <p:seq concurrent="1" nextAc="seek">
              <p:cTn id="8" restart="whenNotActive" fill="hold" evtFilter="cancelBubble" nodeType="interactiveSeq">
                <p:stCondLst>
                  <p:cond evt="onClick" delay="0">
                    <p:tgtEl>
                      <p:spTgt spid="5"/>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5"/>
                                        </p:tgtEl>
                                      </p:cBhvr>
                                    </p:cmd>
                                  </p:childTnLst>
                                </p:cTn>
                              </p:par>
                            </p:childTnLst>
                          </p:cTn>
                        </p:par>
                      </p:childTnLst>
                    </p:cTn>
                  </p:par>
                </p:childTnLst>
              </p:cTn>
              <p:nextCondLst>
                <p:cond evt="onClick" delay="0">
                  <p:tgtEl>
                    <p:spTgt spid="5"/>
                  </p:tgtEl>
                </p:cond>
              </p:nextCondLst>
            </p:seq>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18AEFC40-45A8-C428-4438-150076397151}"/>
              </a:ext>
            </a:extLst>
          </p:cNvPr>
          <p:cNvPicPr>
            <a:picLocks noChangeAspect="1"/>
          </p:cNvPicPr>
          <p:nvPr/>
        </p:nvPicPr>
        <p:blipFill>
          <a:blip r:embed="rId2"/>
          <a:stretch>
            <a:fillRect/>
          </a:stretch>
        </p:blipFill>
        <p:spPr>
          <a:xfrm>
            <a:off x="0" y="0"/>
            <a:ext cx="12192000" cy="6858000"/>
          </a:xfrm>
          <a:prstGeom prst="rect">
            <a:avLst/>
          </a:prstGeom>
        </p:spPr>
      </p:pic>
      <p:sp>
        <p:nvSpPr>
          <p:cNvPr id="5" name="Thought Bubble: Cloud 4">
            <a:extLst>
              <a:ext uri="{FF2B5EF4-FFF2-40B4-BE49-F238E27FC236}">
                <a16:creationId xmlns:a16="http://schemas.microsoft.com/office/drawing/2014/main" id="{A08800AB-77B9-9BCC-BC6D-AE4C0AA6AECA}"/>
              </a:ext>
            </a:extLst>
          </p:cNvPr>
          <p:cNvSpPr/>
          <p:nvPr/>
        </p:nvSpPr>
        <p:spPr>
          <a:xfrm>
            <a:off x="4060272" y="1065401"/>
            <a:ext cx="4429387" cy="3171039"/>
          </a:xfrm>
          <a:prstGeom prst="cloudCallout">
            <a:avLst>
              <a:gd name="adj1" fmla="val -35416"/>
              <a:gd name="adj2" fmla="val 78108"/>
            </a:avLst>
          </a:prstGeom>
        </p:spPr>
        <p:style>
          <a:lnRef idx="2">
            <a:schemeClr val="accent6"/>
          </a:lnRef>
          <a:fillRef idx="1">
            <a:schemeClr val="lt1"/>
          </a:fillRef>
          <a:effectRef idx="0">
            <a:schemeClr val="accent6"/>
          </a:effectRef>
          <a:fontRef idx="minor">
            <a:schemeClr val="dk1"/>
          </a:fontRef>
        </p:style>
        <p:txBody>
          <a:bodyPr rtlCol="0" anchor="ctr"/>
          <a:lstStyle/>
          <a:p>
            <a:pPr algn="ctr"/>
            <a:r>
              <a:rPr lang="en-US" sz="3600" b="1" dirty="0" err="1">
                <a:latin typeface="Times New Roman" panose="02020603050405020304" pitchFamily="18" charset="0"/>
                <a:cs typeface="Times New Roman" panose="02020603050405020304" pitchFamily="18" charset="0"/>
              </a:rPr>
              <a:t>Hãy</a:t>
            </a:r>
            <a:r>
              <a:rPr lang="en-US" sz="3600" b="1" dirty="0">
                <a:latin typeface="Times New Roman" panose="02020603050405020304" pitchFamily="18" charset="0"/>
                <a:cs typeface="Times New Roman" panose="02020603050405020304" pitchFamily="18" charset="0"/>
              </a:rPr>
              <a:t> chia </a:t>
            </a:r>
            <a:r>
              <a:rPr lang="en-US" sz="3600" b="1" dirty="0" err="1">
                <a:latin typeface="Times New Roman" panose="02020603050405020304" pitchFamily="18" charset="0"/>
                <a:cs typeface="Times New Roman" panose="02020603050405020304" pitchFamily="18" charset="0"/>
              </a:rPr>
              <a:t>sẻ</a:t>
            </a:r>
            <a:r>
              <a:rPr lang="en-US" sz="3600" b="1" dirty="0">
                <a:latin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cs typeface="Times New Roman" panose="02020603050405020304" pitchFamily="18" charset="0"/>
              </a:rPr>
              <a:t>cảm</a:t>
            </a:r>
            <a:r>
              <a:rPr lang="en-US" sz="3600" b="1" dirty="0">
                <a:latin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cs typeface="Times New Roman" panose="02020603050405020304" pitchFamily="18" charset="0"/>
              </a:rPr>
              <a:t>nhận</a:t>
            </a:r>
            <a:r>
              <a:rPr lang="en-US" sz="3600" b="1" dirty="0">
                <a:latin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cs typeface="Times New Roman" panose="02020603050405020304" pitchFamily="18" charset="0"/>
              </a:rPr>
              <a:t>của</a:t>
            </a:r>
            <a:r>
              <a:rPr lang="en-US" sz="3600" b="1" dirty="0">
                <a:latin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cs typeface="Times New Roman" panose="02020603050405020304" pitchFamily="18" charset="0"/>
              </a:rPr>
              <a:t>mình</a:t>
            </a:r>
            <a:r>
              <a:rPr lang="en-US" sz="3600" b="1" dirty="0">
                <a:latin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cs typeface="Times New Roman" panose="02020603050405020304" pitchFamily="18" charset="0"/>
              </a:rPr>
              <a:t>sau</a:t>
            </a:r>
            <a:r>
              <a:rPr lang="en-US" sz="3600" b="1" dirty="0">
                <a:latin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cs typeface="Times New Roman" panose="02020603050405020304" pitchFamily="18" charset="0"/>
              </a:rPr>
              <a:t>khi</a:t>
            </a:r>
            <a:r>
              <a:rPr lang="en-US" sz="3600" b="1" dirty="0">
                <a:latin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cs typeface="Times New Roman" panose="02020603050405020304" pitchFamily="18" charset="0"/>
              </a:rPr>
              <a:t>xem</a:t>
            </a:r>
            <a:r>
              <a:rPr lang="en-US" sz="3600" b="1" dirty="0">
                <a:latin typeface="Times New Roman" panose="02020603050405020304" pitchFamily="18" charset="0"/>
                <a:cs typeface="Times New Roman" panose="02020603050405020304" pitchFamily="18" charset="0"/>
              </a:rPr>
              <a:t> video</a:t>
            </a:r>
          </a:p>
        </p:txBody>
      </p:sp>
    </p:spTree>
    <p:extLst>
      <p:ext uri="{BB962C8B-B14F-4D97-AF65-F5344CB8AC3E}">
        <p14:creationId xmlns:p14="http://schemas.microsoft.com/office/powerpoint/2010/main" val="3880879822"/>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fallOver"/>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 calcmode="lin" valueType="num">
                                      <p:cBhvr>
                                        <p:cTn id="7" dur="500" fill="hold"/>
                                        <p:tgtEl>
                                          <p:spTgt spid="5"/>
                                        </p:tgtEl>
                                        <p:attrNameLst>
                                          <p:attrName>ppt_w</p:attrName>
                                        </p:attrNameLst>
                                      </p:cBhvr>
                                      <p:tavLst>
                                        <p:tav tm="0">
                                          <p:val>
                                            <p:fltVal val="0"/>
                                          </p:val>
                                        </p:tav>
                                        <p:tav tm="100000">
                                          <p:val>
                                            <p:strVal val="#ppt_w"/>
                                          </p:val>
                                        </p:tav>
                                      </p:tavLst>
                                    </p:anim>
                                    <p:anim calcmode="lin" valueType="num">
                                      <p:cBhvr>
                                        <p:cTn id="8" dur="500" fill="hold"/>
                                        <p:tgtEl>
                                          <p:spTgt spid="5"/>
                                        </p:tgtEl>
                                        <p:attrNameLst>
                                          <p:attrName>ppt_h</p:attrName>
                                        </p:attrNameLst>
                                      </p:cBhvr>
                                      <p:tavLst>
                                        <p:tav tm="0">
                                          <p:val>
                                            <p:fltVal val="0"/>
                                          </p:val>
                                        </p:tav>
                                        <p:tav tm="100000">
                                          <p:val>
                                            <p:strVal val="#ppt_h"/>
                                          </p:val>
                                        </p:tav>
                                      </p:tavLst>
                                    </p:anim>
                                    <p:animEffect transition="in" filter="fade">
                                      <p:cBhvr>
                                        <p:cTn id="9"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4" name="Picture 13">
            <a:extLst>
              <a:ext uri="{FF2B5EF4-FFF2-40B4-BE49-F238E27FC236}">
                <a16:creationId xmlns:a16="http://schemas.microsoft.com/office/drawing/2014/main" id="{25B94CB0-B15A-6AE5-5867-5E69F3CFF5D6}"/>
              </a:ext>
            </a:extLst>
          </p:cNvPr>
          <p:cNvPicPr>
            <a:picLocks noChangeAspect="1"/>
          </p:cNvPicPr>
          <p:nvPr/>
        </p:nvPicPr>
        <p:blipFill>
          <a:blip r:embed="rId2">
            <a:extLst>
              <a:ext uri="{BEBA8EAE-BF5A-486C-A8C5-ECC9F3942E4B}">
                <a14:imgProps xmlns:a14="http://schemas.microsoft.com/office/drawing/2010/main">
                  <a14:imgLayer r:embed="rId3">
                    <a14:imgEffect>
                      <a14:backgroundRemoval t="9883" b="93886" l="10000" r="90000">
                        <a14:foregroundMark x1="52692" y1="27973" x2="52692" y2="27973"/>
                        <a14:foregroundMark x1="52692" y1="27973" x2="52692" y2="27973"/>
                        <a14:foregroundMark x1="52077" y1="25126" x2="50769" y2="22948"/>
                        <a14:foregroundMark x1="49462" y1="22194" x2="49462" y2="22194"/>
                        <a14:foregroundMark x1="48769" y1="21524" x2="48769" y2="21524"/>
                        <a14:foregroundMark x1="48154" y1="21524" x2="48154" y2="21524"/>
                        <a14:foregroundMark x1="46769" y1="21524" x2="46769" y2="21524"/>
                        <a14:foregroundMark x1="33000" y1="22194" x2="33000" y2="22194"/>
                        <a14:foregroundMark x1="33000" y1="22194" x2="33000" y2="22194"/>
                        <a14:foregroundMark x1="33000" y1="22194" x2="33000" y2="22194"/>
                        <a14:foregroundMark x1="31692" y1="19347" x2="31692" y2="19347"/>
                        <a14:foregroundMark x1="31000" y1="20771" x2="31000" y2="20771"/>
                        <a14:foregroundMark x1="31000" y1="20771" x2="31000" y2="20771"/>
                        <a14:foregroundMark x1="30308" y1="21524" x2="30308" y2="21524"/>
                        <a14:foregroundMark x1="38923" y1="35846" x2="38923" y2="35846"/>
                        <a14:foregroundMark x1="38923" y1="35846" x2="38923" y2="35846"/>
                        <a14:foregroundMark x1="38231" y1="35846" x2="38231" y2="35846"/>
                        <a14:foregroundMark x1="36308" y1="35846" x2="34308" y2="35846"/>
                        <a14:foregroundMark x1="34308" y1="35846" x2="34308" y2="35846"/>
                        <a14:foregroundMark x1="19846" y1="38023" x2="19846" y2="38023"/>
                        <a14:foregroundMark x1="19846" y1="38023" x2="19846" y2="38023"/>
                        <a14:foregroundMark x1="52692" y1="17169" x2="52692" y2="17169"/>
                        <a14:foregroundMark x1="50769" y1="18677" x2="50769" y2="18677"/>
                        <a14:foregroundMark x1="50077" y1="18677" x2="50077" y2="18677"/>
                        <a14:foregroundMark x1="74462" y1="25796" x2="74462" y2="25796"/>
                        <a14:foregroundMark x1="74462" y1="25796" x2="74462" y2="25796"/>
                        <a14:foregroundMark x1="21769" y1="40117" x2="21769" y2="40117"/>
                        <a14:foregroundMark x1="21769" y1="40117" x2="21769" y2="40117"/>
                        <a14:foregroundMark x1="21769" y1="40117" x2="21769" y2="40117"/>
                        <a14:foregroundMark x1="22462" y1="40117" x2="22462" y2="40117"/>
                        <a14:foregroundMark x1="23077" y1="39447" x2="23077" y2="39447"/>
                        <a14:foregroundMark x1="23077" y1="39447" x2="23077" y2="39447"/>
                        <a14:foregroundMark x1="23077" y1="38023" x2="23077" y2="38023"/>
                        <a14:foregroundMark x1="21769" y1="37270" x2="21769" y2="37270"/>
                        <a14:foregroundMark x1="21769" y1="37270" x2="21769" y2="37270"/>
                        <a14:foregroundMark x1="21154" y1="37270" x2="21154" y2="37270"/>
                        <a14:foregroundMark x1="71154" y1="60218" x2="71154" y2="60218"/>
                        <a14:foregroundMark x1="71154" y1="60218" x2="71154" y2="60218"/>
                        <a14:foregroundMark x1="69846" y1="60218" x2="69846" y2="60218"/>
                        <a14:foregroundMark x1="72462" y1="57370" x2="72462" y2="57370"/>
                        <a14:foregroundMark x1="72462" y1="57370" x2="72462" y2="57370"/>
                        <a14:foregroundMark x1="70538" y1="55193" x2="70538" y2="55193"/>
                        <a14:foregroundMark x1="69846" y1="55193" x2="69846" y2="55193"/>
                        <a14:foregroundMark x1="67846" y1="54439" x2="67846" y2="54439"/>
                        <a14:foregroundMark x1="87615" y1="62395" x2="87615" y2="62395"/>
                        <a14:foregroundMark x1="87615" y1="62395" x2="87615" y2="62395"/>
                        <a14:foregroundMark x1="73769" y1="71692" x2="73769" y2="71692"/>
                        <a14:foregroundMark x1="73769" y1="71692" x2="73769" y2="71692"/>
                        <a14:foregroundMark x1="88923" y1="63065" x2="88923" y2="63065"/>
                        <a14:foregroundMark x1="52077" y1="86767" x2="52077" y2="86767"/>
                        <a14:foregroundMark x1="50769" y1="88861" x2="48769" y2="91792"/>
                        <a14:foregroundMark x1="47462" y1="91792" x2="47462" y2="91792"/>
                        <a14:foregroundMark x1="54077" y1="90285" x2="56692" y2="90285"/>
                        <a14:foregroundMark x1="70538" y1="93886" x2="70538" y2="93886"/>
                        <a14:foregroundMark x1="71154" y1="93886" x2="71154" y2="93886"/>
                      </a14:backgroundRemoval>
                    </a14:imgEffect>
                  </a14:imgLayer>
                </a14:imgProps>
              </a:ext>
            </a:extLst>
          </a:blip>
          <a:stretch>
            <a:fillRect/>
          </a:stretch>
        </p:blipFill>
        <p:spPr>
          <a:xfrm flipH="1">
            <a:off x="11047487" y="5622954"/>
            <a:ext cx="1297973" cy="1192138"/>
          </a:xfrm>
          <a:prstGeom prst="rect">
            <a:avLst/>
          </a:prstGeom>
        </p:spPr>
      </p:pic>
      <p:pic>
        <p:nvPicPr>
          <p:cNvPr id="16" name="Picture 15">
            <a:extLst>
              <a:ext uri="{FF2B5EF4-FFF2-40B4-BE49-F238E27FC236}">
                <a16:creationId xmlns:a16="http://schemas.microsoft.com/office/drawing/2014/main" id="{7398ADC6-1F0D-2EAE-8944-8BF49FDD85F1}"/>
              </a:ext>
            </a:extLst>
          </p:cNvPr>
          <p:cNvPicPr>
            <a:picLocks noChangeAspect="1"/>
          </p:cNvPicPr>
          <p:nvPr/>
        </p:nvPicPr>
        <p:blipFill>
          <a:blip r:embed="rId4">
            <a:extLst>
              <a:ext uri="{BEBA8EAE-BF5A-486C-A8C5-ECC9F3942E4B}">
                <a14:imgProps xmlns:a14="http://schemas.microsoft.com/office/drawing/2010/main">
                  <a14:imgLayer r:embed="rId5">
                    <a14:imgEffect>
                      <a14:backgroundRemoval t="10000" b="90000" l="10000" r="90000"/>
                    </a14:imgEffect>
                  </a14:imgLayer>
                </a14:imgProps>
              </a:ext>
            </a:extLst>
          </a:blip>
          <a:stretch>
            <a:fillRect/>
          </a:stretch>
        </p:blipFill>
        <p:spPr>
          <a:xfrm>
            <a:off x="1939562" y="5320713"/>
            <a:ext cx="1155965" cy="1165598"/>
          </a:xfrm>
          <a:prstGeom prst="rect">
            <a:avLst/>
          </a:prstGeom>
        </p:spPr>
      </p:pic>
      <p:pic>
        <p:nvPicPr>
          <p:cNvPr id="18" name="Picture 17">
            <a:extLst>
              <a:ext uri="{FF2B5EF4-FFF2-40B4-BE49-F238E27FC236}">
                <a16:creationId xmlns:a16="http://schemas.microsoft.com/office/drawing/2014/main" id="{4EB47310-FBFA-99CD-406D-B61BF30D6CDE}"/>
              </a:ext>
            </a:extLst>
          </p:cNvPr>
          <p:cNvPicPr>
            <a:picLocks noChangeAspect="1"/>
          </p:cNvPicPr>
          <p:nvPr/>
        </p:nvPicPr>
        <p:blipFill>
          <a:blip r:embed="rId4">
            <a:extLst>
              <a:ext uri="{BEBA8EAE-BF5A-486C-A8C5-ECC9F3942E4B}">
                <a14:imgProps xmlns:a14="http://schemas.microsoft.com/office/drawing/2010/main">
                  <a14:imgLayer r:embed="rId5">
                    <a14:imgEffect>
                      <a14:backgroundRemoval t="10000" b="90000" l="10000" r="90000"/>
                    </a14:imgEffect>
                  </a14:imgLayer>
                </a14:imgProps>
              </a:ext>
            </a:extLst>
          </a:blip>
          <a:stretch>
            <a:fillRect/>
          </a:stretch>
        </p:blipFill>
        <p:spPr>
          <a:xfrm>
            <a:off x="1247206" y="3328266"/>
            <a:ext cx="748859" cy="755099"/>
          </a:xfrm>
          <a:prstGeom prst="rect">
            <a:avLst/>
          </a:prstGeom>
        </p:spPr>
      </p:pic>
      <p:pic>
        <p:nvPicPr>
          <p:cNvPr id="19" name="Picture 18">
            <a:extLst>
              <a:ext uri="{FF2B5EF4-FFF2-40B4-BE49-F238E27FC236}">
                <a16:creationId xmlns:a16="http://schemas.microsoft.com/office/drawing/2014/main" id="{38844B4B-E34D-1A48-B0CB-505FA0A691B9}"/>
              </a:ext>
            </a:extLst>
          </p:cNvPr>
          <p:cNvPicPr>
            <a:picLocks noChangeAspect="1"/>
          </p:cNvPicPr>
          <p:nvPr/>
        </p:nvPicPr>
        <p:blipFill>
          <a:blip r:embed="rId4">
            <a:extLst>
              <a:ext uri="{BEBA8EAE-BF5A-486C-A8C5-ECC9F3942E4B}">
                <a14:imgProps xmlns:a14="http://schemas.microsoft.com/office/drawing/2010/main">
                  <a14:imgLayer r:embed="rId5">
                    <a14:imgEffect>
                      <a14:backgroundRemoval t="10000" b="90000" l="10000" r="90000"/>
                    </a14:imgEffect>
                  </a14:imgLayer>
                </a14:imgProps>
              </a:ext>
            </a:extLst>
          </a:blip>
          <a:stretch>
            <a:fillRect/>
          </a:stretch>
        </p:blipFill>
        <p:spPr>
          <a:xfrm>
            <a:off x="119505" y="5636224"/>
            <a:ext cx="1155965" cy="1165598"/>
          </a:xfrm>
          <a:prstGeom prst="rect">
            <a:avLst/>
          </a:prstGeom>
        </p:spPr>
      </p:pic>
      <p:sp>
        <p:nvSpPr>
          <p:cNvPr id="21" name="TextBox 20">
            <a:extLst>
              <a:ext uri="{FF2B5EF4-FFF2-40B4-BE49-F238E27FC236}">
                <a16:creationId xmlns:a16="http://schemas.microsoft.com/office/drawing/2014/main" id="{EDA73083-E0C3-5D0A-812A-D45EFFC45D00}"/>
              </a:ext>
            </a:extLst>
          </p:cNvPr>
          <p:cNvSpPr txBox="1"/>
          <p:nvPr/>
        </p:nvSpPr>
        <p:spPr>
          <a:xfrm>
            <a:off x="185112" y="1327683"/>
            <a:ext cx="5850794" cy="923330"/>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5400" b="1"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Tiết</a:t>
            </a:r>
            <a:r>
              <a:rPr kumimoji="0" lang="en-US" sz="54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a:t>
            </a:r>
            <a:r>
              <a:rPr kumimoji="0" lang="en-US" sz="5400" b="1" i="0" u="none" strike="noStrike" kern="1200" cap="none" spc="0" normalizeH="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2,3</a:t>
            </a:r>
            <a:endParaRPr kumimoji="0" lang="en-US" sz="54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endParaRPr>
          </a:p>
        </p:txBody>
      </p:sp>
      <p:sp>
        <p:nvSpPr>
          <p:cNvPr id="22" name="TextBox 21">
            <a:extLst>
              <a:ext uri="{FF2B5EF4-FFF2-40B4-BE49-F238E27FC236}">
                <a16:creationId xmlns:a16="http://schemas.microsoft.com/office/drawing/2014/main" id="{FB9EE549-88B0-C56F-19E5-FC0D649136BA}"/>
              </a:ext>
            </a:extLst>
          </p:cNvPr>
          <p:cNvSpPr txBox="1"/>
          <p:nvPr/>
        </p:nvSpPr>
        <p:spPr>
          <a:xfrm>
            <a:off x="3608780" y="2579917"/>
            <a:ext cx="4974440" cy="923330"/>
          </a:xfrm>
          <a:prstGeom prst="rect">
            <a:avLst/>
          </a:prstGeom>
          <a:noFill/>
        </p:spPr>
        <p:txBody>
          <a:bodyPr wrap="non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54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LỜI</a:t>
            </a:r>
            <a:r>
              <a:rPr kumimoji="0" lang="en-US" sz="54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CỦA CÂY </a:t>
            </a:r>
            <a:endParaRPr kumimoji="0" lang="en-US" sz="54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23" name="TextBox 22">
            <a:extLst>
              <a:ext uri="{FF2B5EF4-FFF2-40B4-BE49-F238E27FC236}">
                <a16:creationId xmlns:a16="http://schemas.microsoft.com/office/drawing/2014/main" id="{AAC99ADE-B4CB-D845-26AF-032EA7D6F9CA}"/>
              </a:ext>
            </a:extLst>
          </p:cNvPr>
          <p:cNvSpPr txBox="1"/>
          <p:nvPr/>
        </p:nvSpPr>
        <p:spPr>
          <a:xfrm>
            <a:off x="5949229" y="3940775"/>
            <a:ext cx="5267981" cy="923330"/>
          </a:xfrm>
          <a:prstGeom prst="rect">
            <a:avLst/>
          </a:prstGeom>
          <a:noFill/>
        </p:spPr>
        <p:txBody>
          <a:bodyPr wrap="non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5400" b="1"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Trần</a:t>
            </a:r>
            <a:r>
              <a:rPr kumimoji="0" lang="en-US" sz="5400" b="1" i="0" u="none" strike="noStrike" kern="1200" cap="none" spc="0" normalizeH="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sz="5400" b="1" i="0" u="none" strike="noStrike" kern="1200" cap="none" spc="0" normalizeH="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Hữu</a:t>
            </a:r>
            <a:r>
              <a:rPr kumimoji="0" lang="en-US" sz="5400" b="1" i="0" u="none" strike="noStrike" kern="1200" cap="none" spc="0" normalizeH="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sz="5400" b="1" i="0" u="none" strike="noStrike" kern="1200" cap="none" spc="0" normalizeH="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Thung</a:t>
            </a:r>
            <a:endParaRPr kumimoji="0" lang="en-US" sz="54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endParaRPr>
          </a:p>
        </p:txBody>
      </p:sp>
    </p:spTree>
    <p:extLst>
      <p:ext uri="{BB962C8B-B14F-4D97-AF65-F5344CB8AC3E}">
        <p14:creationId xmlns:p14="http://schemas.microsoft.com/office/powerpoint/2010/main" val="2894486916"/>
      </p:ext>
    </p:extLst>
  </p:cSld>
  <p:clrMapOvr>
    <a:masterClrMapping/>
  </p:clrMapOvr>
  <p:transition spd="med">
    <p:pull/>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21"/>
                                        </p:tgtEl>
                                        <p:attrNameLst>
                                          <p:attrName>style.visibility</p:attrName>
                                        </p:attrNameLst>
                                      </p:cBhvr>
                                      <p:to>
                                        <p:strVal val="visible"/>
                                      </p:to>
                                    </p:set>
                                    <p:animEffect transition="in" filter="barn(inVertical)">
                                      <p:cBhvr>
                                        <p:cTn id="7" dur="500"/>
                                        <p:tgtEl>
                                          <p:spTgt spid="21"/>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22"/>
                                        </p:tgtEl>
                                        <p:attrNameLst>
                                          <p:attrName>style.visibility</p:attrName>
                                        </p:attrNameLst>
                                      </p:cBhvr>
                                      <p:to>
                                        <p:strVal val="visible"/>
                                      </p:to>
                                    </p:set>
                                    <p:animEffect transition="in" filter="barn(inVertical)">
                                      <p:cBhvr>
                                        <p:cTn id="12" dur="500"/>
                                        <p:tgtEl>
                                          <p:spTgt spid="22"/>
                                        </p:tgtEl>
                                      </p:cBhvr>
                                    </p:animEffect>
                                  </p:childTnLst>
                                </p:cTn>
                              </p:par>
                            </p:childTnLst>
                          </p:cTn>
                        </p:par>
                      </p:childTnLst>
                    </p:cTn>
                  </p:par>
                  <p:par>
                    <p:cTn id="13" fill="hold">
                      <p:stCondLst>
                        <p:cond delay="indefinite"/>
                      </p:stCondLst>
                      <p:childTnLst>
                        <p:par>
                          <p:cTn id="14" fill="hold">
                            <p:stCondLst>
                              <p:cond delay="0"/>
                            </p:stCondLst>
                            <p:childTnLst>
                              <p:par>
                                <p:cTn id="15" presetID="16" presetClass="entr" presetSubtype="21" fill="hold" grpId="0" nodeType="clickEffect">
                                  <p:stCondLst>
                                    <p:cond delay="0"/>
                                  </p:stCondLst>
                                  <p:childTnLst>
                                    <p:set>
                                      <p:cBhvr>
                                        <p:cTn id="16" dur="1" fill="hold">
                                          <p:stCondLst>
                                            <p:cond delay="0"/>
                                          </p:stCondLst>
                                        </p:cTn>
                                        <p:tgtEl>
                                          <p:spTgt spid="23"/>
                                        </p:tgtEl>
                                        <p:attrNameLst>
                                          <p:attrName>style.visibility</p:attrName>
                                        </p:attrNameLst>
                                      </p:cBhvr>
                                      <p:to>
                                        <p:strVal val="visible"/>
                                      </p:to>
                                    </p:set>
                                    <p:animEffect transition="in" filter="barn(inVertical)">
                                      <p:cBhvr>
                                        <p:cTn id="17" dur="500"/>
                                        <p:tgtEl>
                                          <p:spTgt spid="2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1" grpId="0"/>
      <p:bldP spid="22" grpId="0"/>
      <p:bldP spid="23"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a:extLst>
              <a:ext uri="{FF2B5EF4-FFF2-40B4-BE49-F238E27FC236}">
                <a16:creationId xmlns:a16="http://schemas.microsoft.com/office/drawing/2014/main" id="{FC5B6C54-EDE0-BCBC-BB4D-BEC14BAA34C7}"/>
              </a:ext>
            </a:extLst>
          </p:cNvPr>
          <p:cNvSpPr txBox="1"/>
          <p:nvPr/>
        </p:nvSpPr>
        <p:spPr>
          <a:xfrm>
            <a:off x="2119514" y="2151727"/>
            <a:ext cx="7952971" cy="2554545"/>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80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HÌNH</a:t>
            </a:r>
            <a:r>
              <a:rPr kumimoji="0" lang="en-US" sz="8000" b="1" i="0" u="none" strike="noStrike" kern="1200" cap="none" spc="0" normalizeH="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THÀNH KIẾN THỨC</a:t>
            </a:r>
            <a:endParaRPr kumimoji="0" lang="en-US" sz="80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endParaRPr>
          </a:p>
        </p:txBody>
      </p:sp>
    </p:spTree>
    <p:extLst>
      <p:ext uri="{BB962C8B-B14F-4D97-AF65-F5344CB8AC3E}">
        <p14:creationId xmlns:p14="http://schemas.microsoft.com/office/powerpoint/2010/main" val="169642918"/>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ageCurlDoubl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barn(inVertical)">
                                      <p:cBhvr>
                                        <p:cTn id="7"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a:extLst>
              <a:ext uri="{FF2B5EF4-FFF2-40B4-BE49-F238E27FC236}">
                <a16:creationId xmlns:a16="http://schemas.microsoft.com/office/drawing/2014/main" id="{9EA4906A-BA51-4EB5-A14F-41719548A9C2}"/>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7" name="TextBox 6">
            <a:extLst>
              <a:ext uri="{FF2B5EF4-FFF2-40B4-BE49-F238E27FC236}">
                <a16:creationId xmlns:a16="http://schemas.microsoft.com/office/drawing/2014/main" id="{AE25122D-D86D-4B5A-A997-65CC642187D7}"/>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 TRẢI</a:t>
            </a:r>
            <a:r>
              <a:rPr kumimoji="0" lang="en-US" sz="28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NGHIỆM CÙNG VĂN BẢN</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8" name="Rectangle 7">
            <a:extLst>
              <a:ext uri="{FF2B5EF4-FFF2-40B4-BE49-F238E27FC236}">
                <a16:creationId xmlns:a16="http://schemas.microsoft.com/office/drawing/2014/main" id="{B422E956-1E93-433B-BF55-CD508BD38531}"/>
              </a:ext>
            </a:extLst>
          </p:cNvPr>
          <p:cNvSpPr/>
          <p:nvPr/>
        </p:nvSpPr>
        <p:spPr>
          <a:xfrm>
            <a:off x="0" y="22479"/>
            <a:ext cx="12192000"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LỜI CỦA CÂY</a:t>
            </a:r>
          </a:p>
        </p:txBody>
      </p:sp>
      <p:sp>
        <p:nvSpPr>
          <p:cNvPr id="9" name="TextBox 8">
            <a:extLst>
              <a:ext uri="{FF2B5EF4-FFF2-40B4-BE49-F238E27FC236}">
                <a16:creationId xmlns:a16="http://schemas.microsoft.com/office/drawing/2014/main" id="{3FD9A22C-2E4B-4295-8864-B59BC631DBC0}"/>
              </a:ext>
            </a:extLst>
          </p:cNvPr>
          <p:cNvSpPr txBox="1"/>
          <p:nvPr/>
        </p:nvSpPr>
        <p:spPr>
          <a:xfrm>
            <a:off x="992856" y="1106458"/>
            <a:ext cx="5924223"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50"/>
                </a:solidFill>
                <a:latin typeface="Times New Roman" panose="02020603050405020304" pitchFamily="18" charset="0"/>
                <a:cs typeface="Times New Roman" panose="02020603050405020304" pitchFamily="18" charset="0"/>
              </a:rPr>
              <a:t>1. </a:t>
            </a:r>
            <a:r>
              <a:rPr lang="en-US" sz="2800" b="1" dirty="0" err="1">
                <a:solidFill>
                  <a:srgbClr val="00B050"/>
                </a:solidFill>
                <a:latin typeface="Times New Roman" panose="02020603050405020304" pitchFamily="18" charset="0"/>
                <a:cs typeface="Times New Roman" panose="02020603050405020304" pitchFamily="18" charset="0"/>
              </a:rPr>
              <a:t>Đọc</a:t>
            </a:r>
            <a:endParaRPr lang="en-US" sz="2800" b="1" dirty="0">
              <a:solidFill>
                <a:srgbClr val="00B050"/>
              </a:solidFill>
              <a:latin typeface="Times New Roman" panose="02020603050405020304" pitchFamily="18" charset="0"/>
              <a:cs typeface="Times New Roman" panose="02020603050405020304" pitchFamily="18" charset="0"/>
            </a:endParaRPr>
          </a:p>
        </p:txBody>
      </p:sp>
      <p:sp>
        <p:nvSpPr>
          <p:cNvPr id="10" name="TextBox 9">
            <a:extLst>
              <a:ext uri="{FF2B5EF4-FFF2-40B4-BE49-F238E27FC236}">
                <a16:creationId xmlns:a16="http://schemas.microsoft.com/office/drawing/2014/main" id="{1DF36232-06A6-4817-A443-FF6734BD3F2B}"/>
              </a:ext>
            </a:extLst>
          </p:cNvPr>
          <p:cNvSpPr txBox="1"/>
          <p:nvPr/>
        </p:nvSpPr>
        <p:spPr>
          <a:xfrm>
            <a:off x="2813794" y="1245517"/>
            <a:ext cx="3671844" cy="5339923"/>
          </a:xfrm>
          <a:prstGeom prst="rect">
            <a:avLst/>
          </a:prstGeom>
          <a:noFill/>
        </p:spPr>
        <p:txBody>
          <a:bodyPr wrap="square">
            <a:spAutoFit/>
          </a:bodyPr>
          <a:lstStyle/>
          <a:p>
            <a:pPr>
              <a:spcBef>
                <a:spcPts val="600"/>
              </a:spcBef>
              <a:spcAft>
                <a:spcPts val="600"/>
              </a:spcAft>
            </a:pPr>
            <a:r>
              <a:rPr lang="vi-VN" sz="2400" i="0" dirty="0">
                <a:solidFill>
                  <a:srgbClr val="000000"/>
                </a:solidFill>
                <a:effectLst/>
                <a:latin typeface="Times New Roman" panose="02020603050405020304" pitchFamily="18" charset="0"/>
                <a:cs typeface="Times New Roman" panose="02020603050405020304" pitchFamily="18" charset="0"/>
              </a:rPr>
              <a:t>Khi đang là hạt</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Cầm trong tay mình</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Chưa gieo xuống đất</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Hạt nằm lặng thinh.</a:t>
            </a:r>
          </a:p>
          <a:p>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Khi hạt nảy mầm</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Nhú lên giọt sữa</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Mầm đã thì thầm</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Ghé tai nghe rõ.</a:t>
            </a:r>
          </a:p>
          <a:p>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Mầm tròn nằm giữa</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Vỏ hạt làm nôi</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Nghe bàn tay vỗ</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Nghe tiếng ru hời ...</a:t>
            </a:r>
            <a:endParaRPr lang="en-US" sz="2400" dirty="0">
              <a:latin typeface="Times New Roman" panose="02020603050405020304" pitchFamily="18" charset="0"/>
              <a:cs typeface="Times New Roman" panose="02020603050405020304" pitchFamily="18" charset="0"/>
            </a:endParaRPr>
          </a:p>
        </p:txBody>
      </p:sp>
      <p:sp>
        <p:nvSpPr>
          <p:cNvPr id="11" name="TextBox 10">
            <a:extLst>
              <a:ext uri="{FF2B5EF4-FFF2-40B4-BE49-F238E27FC236}">
                <a16:creationId xmlns:a16="http://schemas.microsoft.com/office/drawing/2014/main" id="{CE69A3F0-2E0B-4490-AF01-AC5F7604A420}"/>
              </a:ext>
            </a:extLst>
          </p:cNvPr>
          <p:cNvSpPr txBox="1"/>
          <p:nvPr/>
        </p:nvSpPr>
        <p:spPr>
          <a:xfrm>
            <a:off x="6323189" y="1245517"/>
            <a:ext cx="5356622" cy="4154984"/>
          </a:xfrm>
          <a:prstGeom prst="rect">
            <a:avLst/>
          </a:prstGeom>
          <a:noFill/>
        </p:spPr>
        <p:txBody>
          <a:bodyPr wrap="square">
            <a:spAutoFit/>
          </a:bodyPr>
          <a:lstStyle/>
          <a:p>
            <a:r>
              <a:rPr lang="vi-VN" sz="2400" i="0" dirty="0">
                <a:solidFill>
                  <a:srgbClr val="000000"/>
                </a:solidFill>
                <a:effectLst/>
                <a:latin typeface="Times New Roman" panose="02020603050405020304" pitchFamily="18" charset="0"/>
                <a:cs typeface="Times New Roman" panose="02020603050405020304" pitchFamily="18" charset="0"/>
              </a:rPr>
              <a:t>Khi cây đã thành</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Nở vài lá bé</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Là nghe màu xanh</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Bắt đầu bập bẹ.</a:t>
            </a:r>
          </a:p>
          <a:p>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Rằng các bạn ơi</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Cây chính là tôi</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Nay mai sẽ lớn</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Góp xanh đất trời.</a:t>
            </a:r>
          </a:p>
          <a:p>
            <a:pPr algn="r"/>
            <a:br>
              <a:rPr lang="vi-VN" sz="2400" dirty="0">
                <a:latin typeface="Times New Roman" panose="02020603050405020304" pitchFamily="18" charset="0"/>
                <a:cs typeface="Times New Roman" panose="02020603050405020304" pitchFamily="18" charset="0"/>
              </a:rPr>
            </a:br>
            <a:r>
              <a:rPr lang="vi-VN" sz="2400" dirty="0">
                <a:latin typeface="Times New Roman" panose="02020603050405020304" pitchFamily="18" charset="0"/>
                <a:cs typeface="Times New Roman" panose="02020603050405020304" pitchFamily="18" charset="0"/>
              </a:rPr>
              <a:t> </a:t>
            </a:r>
            <a:r>
              <a:rPr lang="vi-VN" sz="2400" i="0" dirty="0">
                <a:solidFill>
                  <a:srgbClr val="000000"/>
                </a:solidFill>
                <a:effectLst/>
                <a:latin typeface="Times New Roman" panose="02020603050405020304" pitchFamily="18" charset="0"/>
                <a:cs typeface="Times New Roman" panose="02020603050405020304" pitchFamily="18" charset="0"/>
              </a:rPr>
              <a:t>(Nguồn: Trang thơ Trần Hữu Thung)</a:t>
            </a:r>
            <a:endParaRPr lang="en-US" sz="24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920727129"/>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ageCurlDoubl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500" fill="hold"/>
                                        <p:tgtEl>
                                          <p:spTgt spid="7"/>
                                        </p:tgtEl>
                                        <p:attrNameLst>
                                          <p:attrName>ppt_w</p:attrName>
                                        </p:attrNameLst>
                                      </p:cBhvr>
                                      <p:tavLst>
                                        <p:tav tm="0">
                                          <p:val>
                                            <p:fltVal val="0"/>
                                          </p:val>
                                        </p:tav>
                                        <p:tav tm="100000">
                                          <p:val>
                                            <p:strVal val="#ppt_w"/>
                                          </p:val>
                                        </p:tav>
                                      </p:tavLst>
                                    </p:anim>
                                    <p:anim calcmode="lin" valueType="num">
                                      <p:cBhvr>
                                        <p:cTn id="8" dur="500" fill="hold"/>
                                        <p:tgtEl>
                                          <p:spTgt spid="7"/>
                                        </p:tgtEl>
                                        <p:attrNameLst>
                                          <p:attrName>ppt_h</p:attrName>
                                        </p:attrNameLst>
                                      </p:cBhvr>
                                      <p:tavLst>
                                        <p:tav tm="0">
                                          <p:val>
                                            <p:fltVal val="0"/>
                                          </p:val>
                                        </p:tav>
                                        <p:tav tm="100000">
                                          <p:val>
                                            <p:strVal val="#ppt_h"/>
                                          </p:val>
                                        </p:tav>
                                      </p:tavLst>
                                    </p:anim>
                                    <p:animEffect transition="in" filter="fade">
                                      <p:cBhvr>
                                        <p:cTn id="9" dur="500"/>
                                        <p:tgtEl>
                                          <p:spTgt spid="7"/>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grpId="0" nodeType="clickEffect">
                                  <p:stCondLst>
                                    <p:cond delay="0"/>
                                  </p:stCondLst>
                                  <p:childTnLst>
                                    <p:set>
                                      <p:cBhvr>
                                        <p:cTn id="13" dur="1" fill="hold">
                                          <p:stCondLst>
                                            <p:cond delay="0"/>
                                          </p:stCondLst>
                                        </p:cTn>
                                        <p:tgtEl>
                                          <p:spTgt spid="9"/>
                                        </p:tgtEl>
                                        <p:attrNameLst>
                                          <p:attrName>style.visibility</p:attrName>
                                        </p:attrNameLst>
                                      </p:cBhvr>
                                      <p:to>
                                        <p:strVal val="visible"/>
                                      </p:to>
                                    </p:set>
                                    <p:anim calcmode="lin" valueType="num">
                                      <p:cBhvr>
                                        <p:cTn id="14" dur="500" fill="hold"/>
                                        <p:tgtEl>
                                          <p:spTgt spid="9"/>
                                        </p:tgtEl>
                                        <p:attrNameLst>
                                          <p:attrName>ppt_w</p:attrName>
                                        </p:attrNameLst>
                                      </p:cBhvr>
                                      <p:tavLst>
                                        <p:tav tm="0">
                                          <p:val>
                                            <p:fltVal val="0"/>
                                          </p:val>
                                        </p:tav>
                                        <p:tav tm="100000">
                                          <p:val>
                                            <p:strVal val="#ppt_w"/>
                                          </p:val>
                                        </p:tav>
                                      </p:tavLst>
                                    </p:anim>
                                    <p:anim calcmode="lin" valueType="num">
                                      <p:cBhvr>
                                        <p:cTn id="15" dur="500" fill="hold"/>
                                        <p:tgtEl>
                                          <p:spTgt spid="9"/>
                                        </p:tgtEl>
                                        <p:attrNameLst>
                                          <p:attrName>ppt_h</p:attrName>
                                        </p:attrNameLst>
                                      </p:cBhvr>
                                      <p:tavLst>
                                        <p:tav tm="0">
                                          <p:val>
                                            <p:fltVal val="0"/>
                                          </p:val>
                                        </p:tav>
                                        <p:tav tm="100000">
                                          <p:val>
                                            <p:strVal val="#ppt_h"/>
                                          </p:val>
                                        </p:tav>
                                      </p:tavLst>
                                    </p:anim>
                                    <p:animEffect transition="in" filter="fade">
                                      <p:cBhvr>
                                        <p:cTn id="16" dur="500"/>
                                        <p:tgtEl>
                                          <p:spTgt spid="9"/>
                                        </p:tgtEl>
                                      </p:cBhvr>
                                    </p:animEffect>
                                  </p:childTnLst>
                                </p:cTn>
                              </p:par>
                            </p:childTnLst>
                          </p:cTn>
                        </p:par>
                      </p:childTnLst>
                    </p:cTn>
                  </p:par>
                  <p:par>
                    <p:cTn id="17" fill="hold">
                      <p:stCondLst>
                        <p:cond delay="indefinite"/>
                      </p:stCondLst>
                      <p:childTnLst>
                        <p:par>
                          <p:cTn id="18" fill="hold">
                            <p:stCondLst>
                              <p:cond delay="0"/>
                            </p:stCondLst>
                            <p:childTnLst>
                              <p:par>
                                <p:cTn id="19" presetID="53" presetClass="entr" presetSubtype="16" fill="hold" grpId="0" nodeType="clickEffect">
                                  <p:stCondLst>
                                    <p:cond delay="0"/>
                                  </p:stCondLst>
                                  <p:childTnLst>
                                    <p:set>
                                      <p:cBhvr>
                                        <p:cTn id="20" dur="1" fill="hold">
                                          <p:stCondLst>
                                            <p:cond delay="0"/>
                                          </p:stCondLst>
                                        </p:cTn>
                                        <p:tgtEl>
                                          <p:spTgt spid="10"/>
                                        </p:tgtEl>
                                        <p:attrNameLst>
                                          <p:attrName>style.visibility</p:attrName>
                                        </p:attrNameLst>
                                      </p:cBhvr>
                                      <p:to>
                                        <p:strVal val="visible"/>
                                      </p:to>
                                    </p:set>
                                    <p:anim calcmode="lin" valueType="num">
                                      <p:cBhvr>
                                        <p:cTn id="21" dur="500" fill="hold"/>
                                        <p:tgtEl>
                                          <p:spTgt spid="10"/>
                                        </p:tgtEl>
                                        <p:attrNameLst>
                                          <p:attrName>ppt_w</p:attrName>
                                        </p:attrNameLst>
                                      </p:cBhvr>
                                      <p:tavLst>
                                        <p:tav tm="0">
                                          <p:val>
                                            <p:fltVal val="0"/>
                                          </p:val>
                                        </p:tav>
                                        <p:tav tm="100000">
                                          <p:val>
                                            <p:strVal val="#ppt_w"/>
                                          </p:val>
                                        </p:tav>
                                      </p:tavLst>
                                    </p:anim>
                                    <p:anim calcmode="lin" valueType="num">
                                      <p:cBhvr>
                                        <p:cTn id="22" dur="500" fill="hold"/>
                                        <p:tgtEl>
                                          <p:spTgt spid="10"/>
                                        </p:tgtEl>
                                        <p:attrNameLst>
                                          <p:attrName>ppt_h</p:attrName>
                                        </p:attrNameLst>
                                      </p:cBhvr>
                                      <p:tavLst>
                                        <p:tav tm="0">
                                          <p:val>
                                            <p:fltVal val="0"/>
                                          </p:val>
                                        </p:tav>
                                        <p:tav tm="100000">
                                          <p:val>
                                            <p:strVal val="#ppt_h"/>
                                          </p:val>
                                        </p:tav>
                                      </p:tavLst>
                                    </p:anim>
                                    <p:animEffect transition="in" filter="fade">
                                      <p:cBhvr>
                                        <p:cTn id="23" dur="500"/>
                                        <p:tgtEl>
                                          <p:spTgt spid="10"/>
                                        </p:tgtEl>
                                      </p:cBhvr>
                                    </p:animEffect>
                                  </p:childTnLst>
                                </p:cTn>
                              </p:par>
                            </p:childTnLst>
                          </p:cTn>
                        </p:par>
                      </p:childTnLst>
                    </p:cTn>
                  </p:par>
                  <p:par>
                    <p:cTn id="24" fill="hold">
                      <p:stCondLst>
                        <p:cond delay="indefinite"/>
                      </p:stCondLst>
                      <p:childTnLst>
                        <p:par>
                          <p:cTn id="25" fill="hold">
                            <p:stCondLst>
                              <p:cond delay="0"/>
                            </p:stCondLst>
                            <p:childTnLst>
                              <p:par>
                                <p:cTn id="26" presetID="53" presetClass="entr" presetSubtype="16" fill="hold" grpId="0" nodeType="clickEffect">
                                  <p:stCondLst>
                                    <p:cond delay="0"/>
                                  </p:stCondLst>
                                  <p:childTnLst>
                                    <p:set>
                                      <p:cBhvr>
                                        <p:cTn id="27" dur="1" fill="hold">
                                          <p:stCondLst>
                                            <p:cond delay="0"/>
                                          </p:stCondLst>
                                        </p:cTn>
                                        <p:tgtEl>
                                          <p:spTgt spid="11"/>
                                        </p:tgtEl>
                                        <p:attrNameLst>
                                          <p:attrName>style.visibility</p:attrName>
                                        </p:attrNameLst>
                                      </p:cBhvr>
                                      <p:to>
                                        <p:strVal val="visible"/>
                                      </p:to>
                                    </p:set>
                                    <p:anim calcmode="lin" valueType="num">
                                      <p:cBhvr>
                                        <p:cTn id="28" dur="500" fill="hold"/>
                                        <p:tgtEl>
                                          <p:spTgt spid="11"/>
                                        </p:tgtEl>
                                        <p:attrNameLst>
                                          <p:attrName>ppt_w</p:attrName>
                                        </p:attrNameLst>
                                      </p:cBhvr>
                                      <p:tavLst>
                                        <p:tav tm="0">
                                          <p:val>
                                            <p:fltVal val="0"/>
                                          </p:val>
                                        </p:tav>
                                        <p:tav tm="100000">
                                          <p:val>
                                            <p:strVal val="#ppt_w"/>
                                          </p:val>
                                        </p:tav>
                                      </p:tavLst>
                                    </p:anim>
                                    <p:anim calcmode="lin" valueType="num">
                                      <p:cBhvr>
                                        <p:cTn id="29" dur="500" fill="hold"/>
                                        <p:tgtEl>
                                          <p:spTgt spid="11"/>
                                        </p:tgtEl>
                                        <p:attrNameLst>
                                          <p:attrName>ppt_h</p:attrName>
                                        </p:attrNameLst>
                                      </p:cBhvr>
                                      <p:tavLst>
                                        <p:tav tm="0">
                                          <p:val>
                                            <p:fltVal val="0"/>
                                          </p:val>
                                        </p:tav>
                                        <p:tav tm="100000">
                                          <p:val>
                                            <p:strVal val="#ppt_h"/>
                                          </p:val>
                                        </p:tav>
                                      </p:tavLst>
                                    </p:anim>
                                    <p:animEffect transition="in" filter="fade">
                                      <p:cBhvr>
                                        <p:cTn id="30" dur="5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9" grpId="0"/>
      <p:bldP spid="10" grpId="0"/>
      <p:bldP spid="11"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hought Bubble: Cloud 5">
            <a:extLst>
              <a:ext uri="{FF2B5EF4-FFF2-40B4-BE49-F238E27FC236}">
                <a16:creationId xmlns:a16="http://schemas.microsoft.com/office/drawing/2014/main" id="{DE6B3B1B-9A39-58FC-416A-8DFBF516F0A8}"/>
              </a:ext>
            </a:extLst>
          </p:cNvPr>
          <p:cNvSpPr/>
          <p:nvPr/>
        </p:nvSpPr>
        <p:spPr>
          <a:xfrm>
            <a:off x="3461856" y="1843480"/>
            <a:ext cx="5268287" cy="3171039"/>
          </a:xfrm>
          <a:prstGeom prst="cloudCallout">
            <a:avLst>
              <a:gd name="adj1" fmla="val -53250"/>
              <a:gd name="adj2" fmla="val 54298"/>
            </a:avLst>
          </a:prstGeom>
        </p:spPr>
        <p:style>
          <a:lnRef idx="2">
            <a:schemeClr val="accent6"/>
          </a:lnRef>
          <a:fillRef idx="1">
            <a:schemeClr val="lt1"/>
          </a:fillRef>
          <a:effectRef idx="0">
            <a:schemeClr val="accent6"/>
          </a:effectRef>
          <a:fontRef idx="minor">
            <a:schemeClr val="dk1"/>
          </a:fontRef>
        </p:style>
        <p:txBody>
          <a:bodyPr rtlCol="0" anchor="ctr"/>
          <a:lstStyle/>
          <a:p>
            <a:pPr algn="ctr"/>
            <a:r>
              <a:rPr lang="en-US" sz="3600" b="1" dirty="0" err="1">
                <a:latin typeface="Times New Roman" panose="02020603050405020304" pitchFamily="18" charset="0"/>
                <a:cs typeface="Times New Roman" panose="02020603050405020304" pitchFamily="18" charset="0"/>
              </a:rPr>
              <a:t>Giải</a:t>
            </a:r>
            <a:r>
              <a:rPr lang="en-US" sz="3600" b="1" dirty="0">
                <a:latin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cs typeface="Times New Roman" panose="02020603050405020304" pitchFamily="18" charset="0"/>
              </a:rPr>
              <a:t>thích</a:t>
            </a:r>
            <a:r>
              <a:rPr lang="en-US" sz="3600" b="1" dirty="0">
                <a:latin typeface="Times New Roman" panose="02020603050405020304" pitchFamily="18" charset="0"/>
                <a:cs typeface="Times New Roman" panose="02020603050405020304" pitchFamily="18" charset="0"/>
              </a:rPr>
              <a:t> ý </a:t>
            </a:r>
            <a:r>
              <a:rPr lang="en-US" sz="3600" b="1" dirty="0" err="1">
                <a:latin typeface="Times New Roman" panose="02020603050405020304" pitchFamily="18" charset="0"/>
                <a:cs typeface="Times New Roman" panose="02020603050405020304" pitchFamily="18" charset="0"/>
              </a:rPr>
              <a:t>nghĩa</a:t>
            </a:r>
            <a:r>
              <a:rPr lang="en-US" sz="3600" b="1" dirty="0">
                <a:latin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cs typeface="Times New Roman" panose="02020603050405020304" pitchFamily="18" charset="0"/>
              </a:rPr>
              <a:t>các</a:t>
            </a:r>
            <a:r>
              <a:rPr lang="en-US" sz="3600" b="1" dirty="0">
                <a:latin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cs typeface="Times New Roman" panose="02020603050405020304" pitchFamily="18" charset="0"/>
              </a:rPr>
              <a:t>từ</a:t>
            </a:r>
            <a:r>
              <a:rPr lang="en-US" sz="3600" b="1" dirty="0">
                <a:latin typeface="Times New Roman" panose="02020603050405020304" pitchFamily="18" charset="0"/>
                <a:cs typeface="Times New Roman" panose="02020603050405020304" pitchFamily="18" charset="0"/>
              </a:rPr>
              <a:t> </a:t>
            </a:r>
            <a:r>
              <a:rPr lang="en-US" sz="3600" b="1" dirty="0" err="1">
                <a:latin typeface="Times New Roman" panose="02020603050405020304" pitchFamily="18" charset="0"/>
                <a:cs typeface="Times New Roman" panose="02020603050405020304" pitchFamily="18" charset="0"/>
              </a:rPr>
              <a:t>sau</a:t>
            </a:r>
            <a:r>
              <a:rPr lang="en-US" sz="3600" b="1" dirty="0">
                <a:latin typeface="Times New Roman" panose="02020603050405020304" pitchFamily="18" charset="0"/>
                <a:cs typeface="Times New Roman" panose="02020603050405020304" pitchFamily="18" charset="0"/>
              </a:rPr>
              <a:t>: </a:t>
            </a:r>
            <a:r>
              <a:rPr lang="vi-VN" sz="3600" b="1" dirty="0">
                <a:latin typeface="Times New Roman" panose="02020603050405020304" pitchFamily="18" charset="0"/>
                <a:cs typeface="Times New Roman" panose="02020603050405020304" pitchFamily="18" charset="0"/>
              </a:rPr>
              <a:t>Gió bắc</a:t>
            </a:r>
            <a:r>
              <a:rPr lang="en-US" sz="3600" b="1" dirty="0">
                <a:latin typeface="Times New Roman" panose="02020603050405020304" pitchFamily="18" charset="0"/>
                <a:cs typeface="Times New Roman" panose="02020603050405020304" pitchFamily="18" charset="0"/>
              </a:rPr>
              <a:t>, </a:t>
            </a:r>
            <a:endParaRPr lang="vi-VN" sz="3600" b="1" dirty="0">
              <a:latin typeface="Times New Roman" panose="02020603050405020304" pitchFamily="18" charset="0"/>
              <a:cs typeface="Times New Roman" panose="02020603050405020304" pitchFamily="18" charset="0"/>
            </a:endParaRPr>
          </a:p>
          <a:p>
            <a:pPr algn="ctr"/>
            <a:r>
              <a:rPr lang="vi-VN" sz="3600" b="1" dirty="0">
                <a:latin typeface="Times New Roman" panose="02020603050405020304" pitchFamily="18" charset="0"/>
                <a:cs typeface="Times New Roman" panose="02020603050405020304" pitchFamily="18" charset="0"/>
              </a:rPr>
              <a:t>Mưa giông</a:t>
            </a:r>
          </a:p>
        </p:txBody>
      </p:sp>
      <p:sp>
        <p:nvSpPr>
          <p:cNvPr id="5" name="Rectangle 4">
            <a:extLst>
              <a:ext uri="{FF2B5EF4-FFF2-40B4-BE49-F238E27FC236}">
                <a16:creationId xmlns:a16="http://schemas.microsoft.com/office/drawing/2014/main" id="{2F857ECB-AA20-4A3E-909C-FCA31DC56C23}"/>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7" name="TextBox 6">
            <a:extLst>
              <a:ext uri="{FF2B5EF4-FFF2-40B4-BE49-F238E27FC236}">
                <a16:creationId xmlns:a16="http://schemas.microsoft.com/office/drawing/2014/main" id="{4031F4F5-75AC-4692-88F2-627421983C26}"/>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 TRẢI</a:t>
            </a:r>
            <a:r>
              <a:rPr kumimoji="0" lang="en-US" sz="28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NGHIỆM CÙNG VĂN BẢN</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8" name="Rectangle 7">
            <a:extLst>
              <a:ext uri="{FF2B5EF4-FFF2-40B4-BE49-F238E27FC236}">
                <a16:creationId xmlns:a16="http://schemas.microsoft.com/office/drawing/2014/main" id="{93419B16-0AA0-48D9-9770-E7FC009F1A63}"/>
              </a:ext>
            </a:extLst>
          </p:cNvPr>
          <p:cNvSpPr/>
          <p:nvPr/>
        </p:nvSpPr>
        <p:spPr>
          <a:xfrm>
            <a:off x="0" y="22479"/>
            <a:ext cx="12192000"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LỜI CỦA CÂY</a:t>
            </a:r>
          </a:p>
        </p:txBody>
      </p:sp>
      <p:sp>
        <p:nvSpPr>
          <p:cNvPr id="9" name="TextBox 8">
            <a:extLst>
              <a:ext uri="{FF2B5EF4-FFF2-40B4-BE49-F238E27FC236}">
                <a16:creationId xmlns:a16="http://schemas.microsoft.com/office/drawing/2014/main" id="{9CC92C55-2B8A-433B-A761-02DFE20555D0}"/>
              </a:ext>
            </a:extLst>
          </p:cNvPr>
          <p:cNvSpPr txBox="1"/>
          <p:nvPr/>
        </p:nvSpPr>
        <p:spPr>
          <a:xfrm>
            <a:off x="992856" y="1106458"/>
            <a:ext cx="5924223"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50"/>
                </a:solidFill>
                <a:latin typeface="Times New Roman" panose="02020603050405020304" pitchFamily="18" charset="0"/>
                <a:cs typeface="Times New Roman" panose="02020603050405020304" pitchFamily="18" charset="0"/>
              </a:rPr>
              <a:t>2. </a:t>
            </a:r>
            <a:r>
              <a:rPr lang="en-US" sz="2800" b="1" dirty="0" err="1">
                <a:solidFill>
                  <a:srgbClr val="00B050"/>
                </a:solidFill>
                <a:latin typeface="Times New Roman" panose="02020603050405020304" pitchFamily="18" charset="0"/>
                <a:cs typeface="Times New Roman" panose="02020603050405020304" pitchFamily="18" charset="0"/>
              </a:rPr>
              <a:t>Chú</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thích</a:t>
            </a:r>
            <a:endParaRPr lang="en-US" sz="2800" b="1" dirty="0">
              <a:solidFill>
                <a:srgbClr val="00B05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824400394"/>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fallOver"/>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p:cTn id="7" dur="500" fill="hold"/>
                                        <p:tgtEl>
                                          <p:spTgt spid="6"/>
                                        </p:tgtEl>
                                        <p:attrNameLst>
                                          <p:attrName>ppt_w</p:attrName>
                                        </p:attrNameLst>
                                      </p:cBhvr>
                                      <p:tavLst>
                                        <p:tav tm="0">
                                          <p:val>
                                            <p:fltVal val="0"/>
                                          </p:val>
                                        </p:tav>
                                        <p:tav tm="100000">
                                          <p:val>
                                            <p:strVal val="#ppt_w"/>
                                          </p:val>
                                        </p:tav>
                                      </p:tavLst>
                                    </p:anim>
                                    <p:anim calcmode="lin" valueType="num">
                                      <p:cBhvr>
                                        <p:cTn id="8" dur="500" fill="hold"/>
                                        <p:tgtEl>
                                          <p:spTgt spid="6"/>
                                        </p:tgtEl>
                                        <p:attrNameLst>
                                          <p:attrName>ppt_h</p:attrName>
                                        </p:attrNameLst>
                                      </p:cBhvr>
                                      <p:tavLst>
                                        <p:tav tm="0">
                                          <p:val>
                                            <p:fltVal val="0"/>
                                          </p:val>
                                        </p:tav>
                                        <p:tav tm="100000">
                                          <p:val>
                                            <p:strVal val="#ppt_h"/>
                                          </p:val>
                                        </p:tav>
                                      </p:tavLst>
                                    </p:anim>
                                    <p:animEffect transition="in" filter="fade">
                                      <p:cBhvr>
                                        <p:cTn id="9" dur="500"/>
                                        <p:tgtEl>
                                          <p:spTgt spid="6"/>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grpId="0" nodeType="clickEffect">
                                  <p:stCondLst>
                                    <p:cond delay="0"/>
                                  </p:stCondLst>
                                  <p:childTnLst>
                                    <p:set>
                                      <p:cBhvr>
                                        <p:cTn id="13" dur="1" fill="hold">
                                          <p:stCondLst>
                                            <p:cond delay="0"/>
                                          </p:stCondLst>
                                        </p:cTn>
                                        <p:tgtEl>
                                          <p:spTgt spid="7"/>
                                        </p:tgtEl>
                                        <p:attrNameLst>
                                          <p:attrName>style.visibility</p:attrName>
                                        </p:attrNameLst>
                                      </p:cBhvr>
                                      <p:to>
                                        <p:strVal val="visible"/>
                                      </p:to>
                                    </p:set>
                                    <p:anim calcmode="lin" valueType="num">
                                      <p:cBhvr>
                                        <p:cTn id="14" dur="500" fill="hold"/>
                                        <p:tgtEl>
                                          <p:spTgt spid="7"/>
                                        </p:tgtEl>
                                        <p:attrNameLst>
                                          <p:attrName>ppt_w</p:attrName>
                                        </p:attrNameLst>
                                      </p:cBhvr>
                                      <p:tavLst>
                                        <p:tav tm="0">
                                          <p:val>
                                            <p:fltVal val="0"/>
                                          </p:val>
                                        </p:tav>
                                        <p:tav tm="100000">
                                          <p:val>
                                            <p:strVal val="#ppt_w"/>
                                          </p:val>
                                        </p:tav>
                                      </p:tavLst>
                                    </p:anim>
                                    <p:anim calcmode="lin" valueType="num">
                                      <p:cBhvr>
                                        <p:cTn id="15" dur="500" fill="hold"/>
                                        <p:tgtEl>
                                          <p:spTgt spid="7"/>
                                        </p:tgtEl>
                                        <p:attrNameLst>
                                          <p:attrName>ppt_h</p:attrName>
                                        </p:attrNameLst>
                                      </p:cBhvr>
                                      <p:tavLst>
                                        <p:tav tm="0">
                                          <p:val>
                                            <p:fltVal val="0"/>
                                          </p:val>
                                        </p:tav>
                                        <p:tav tm="100000">
                                          <p:val>
                                            <p:strVal val="#ppt_h"/>
                                          </p:val>
                                        </p:tav>
                                      </p:tavLst>
                                    </p:anim>
                                    <p:animEffect transition="in" filter="fade">
                                      <p:cBhvr>
                                        <p:cTn id="16" dur="500"/>
                                        <p:tgtEl>
                                          <p:spTgt spid="7"/>
                                        </p:tgtEl>
                                      </p:cBhvr>
                                    </p:animEffect>
                                  </p:childTnLst>
                                </p:cTn>
                              </p:par>
                            </p:childTnLst>
                          </p:cTn>
                        </p:par>
                      </p:childTnLst>
                    </p:cTn>
                  </p:par>
                  <p:par>
                    <p:cTn id="17" fill="hold">
                      <p:stCondLst>
                        <p:cond delay="indefinite"/>
                      </p:stCondLst>
                      <p:childTnLst>
                        <p:par>
                          <p:cTn id="18" fill="hold">
                            <p:stCondLst>
                              <p:cond delay="0"/>
                            </p:stCondLst>
                            <p:childTnLst>
                              <p:par>
                                <p:cTn id="19" presetID="53" presetClass="entr" presetSubtype="16" fill="hold" grpId="0" nodeType="clickEffect">
                                  <p:stCondLst>
                                    <p:cond delay="0"/>
                                  </p:stCondLst>
                                  <p:childTnLst>
                                    <p:set>
                                      <p:cBhvr>
                                        <p:cTn id="20" dur="1" fill="hold">
                                          <p:stCondLst>
                                            <p:cond delay="0"/>
                                          </p:stCondLst>
                                        </p:cTn>
                                        <p:tgtEl>
                                          <p:spTgt spid="9"/>
                                        </p:tgtEl>
                                        <p:attrNameLst>
                                          <p:attrName>style.visibility</p:attrName>
                                        </p:attrNameLst>
                                      </p:cBhvr>
                                      <p:to>
                                        <p:strVal val="visible"/>
                                      </p:to>
                                    </p:set>
                                    <p:anim calcmode="lin" valueType="num">
                                      <p:cBhvr>
                                        <p:cTn id="21" dur="500" fill="hold"/>
                                        <p:tgtEl>
                                          <p:spTgt spid="9"/>
                                        </p:tgtEl>
                                        <p:attrNameLst>
                                          <p:attrName>ppt_w</p:attrName>
                                        </p:attrNameLst>
                                      </p:cBhvr>
                                      <p:tavLst>
                                        <p:tav tm="0">
                                          <p:val>
                                            <p:fltVal val="0"/>
                                          </p:val>
                                        </p:tav>
                                        <p:tav tm="100000">
                                          <p:val>
                                            <p:strVal val="#ppt_w"/>
                                          </p:val>
                                        </p:tav>
                                      </p:tavLst>
                                    </p:anim>
                                    <p:anim calcmode="lin" valueType="num">
                                      <p:cBhvr>
                                        <p:cTn id="22" dur="500" fill="hold"/>
                                        <p:tgtEl>
                                          <p:spTgt spid="9"/>
                                        </p:tgtEl>
                                        <p:attrNameLst>
                                          <p:attrName>ppt_h</p:attrName>
                                        </p:attrNameLst>
                                      </p:cBhvr>
                                      <p:tavLst>
                                        <p:tav tm="0">
                                          <p:val>
                                            <p:fltVal val="0"/>
                                          </p:val>
                                        </p:tav>
                                        <p:tav tm="100000">
                                          <p:val>
                                            <p:strVal val="#ppt_h"/>
                                          </p:val>
                                        </p:tav>
                                      </p:tavLst>
                                    </p:anim>
                                    <p:animEffect transition="in" filter="fade">
                                      <p:cBhvr>
                                        <p:cTn id="23"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7" grpId="0"/>
      <p:bldP spid="9"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hought Bubble: Cloud 5">
            <a:extLst>
              <a:ext uri="{FF2B5EF4-FFF2-40B4-BE49-F238E27FC236}">
                <a16:creationId xmlns:a16="http://schemas.microsoft.com/office/drawing/2014/main" id="{DE6B3B1B-9A39-58FC-416A-8DFBF516F0A8}"/>
              </a:ext>
            </a:extLst>
          </p:cNvPr>
          <p:cNvSpPr/>
          <p:nvPr/>
        </p:nvSpPr>
        <p:spPr>
          <a:xfrm>
            <a:off x="360728" y="1797453"/>
            <a:ext cx="5824756" cy="3867324"/>
          </a:xfrm>
          <a:prstGeom prst="cloudCallout">
            <a:avLst>
              <a:gd name="adj1" fmla="val -29342"/>
              <a:gd name="adj2" fmla="val 66663"/>
            </a:avLst>
          </a:prstGeom>
        </p:spPr>
        <p:style>
          <a:lnRef idx="2">
            <a:schemeClr val="accent6"/>
          </a:lnRef>
          <a:fillRef idx="1">
            <a:schemeClr val="lt1"/>
          </a:fillRef>
          <a:effectRef idx="0">
            <a:schemeClr val="accent6"/>
          </a:effectRef>
          <a:fontRef idx="minor">
            <a:schemeClr val="dk1"/>
          </a:fontRef>
        </p:style>
        <p:txBody>
          <a:bodyPr rtlCol="0" anchor="ctr"/>
          <a:lstStyle/>
          <a:p>
            <a:pPr algn="just"/>
            <a:r>
              <a:rPr lang="vi-VN" sz="3600" b="1" dirty="0">
                <a:latin typeface="Times New Roman" panose="02020603050405020304" pitchFamily="18" charset="0"/>
                <a:cs typeface="Times New Roman" panose="02020603050405020304" pitchFamily="18" charset="0"/>
              </a:rPr>
              <a:t>Gió bắc</a:t>
            </a:r>
            <a:r>
              <a:rPr lang="en-US" sz="3600" b="1"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gió</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từ</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phương</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Bắc</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thổi</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về</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lạnh</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gây</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rét</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nên</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có</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hại</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cho</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cây</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cối</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mùa</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màng</a:t>
            </a:r>
            <a:r>
              <a:rPr lang="en-US" sz="3600" dirty="0">
                <a:latin typeface="Times New Roman" panose="02020603050405020304" pitchFamily="18" charset="0"/>
                <a:cs typeface="Times New Roman" panose="02020603050405020304" pitchFamily="18" charset="0"/>
              </a:rPr>
              <a:t>.</a:t>
            </a:r>
            <a:endParaRPr lang="vi-VN" sz="3600" dirty="0">
              <a:latin typeface="Times New Roman" panose="02020603050405020304" pitchFamily="18" charset="0"/>
              <a:cs typeface="Times New Roman" panose="02020603050405020304" pitchFamily="18" charset="0"/>
            </a:endParaRPr>
          </a:p>
        </p:txBody>
      </p:sp>
      <p:sp>
        <p:nvSpPr>
          <p:cNvPr id="5" name="Thought Bubble: Cloud 4">
            <a:extLst>
              <a:ext uri="{FF2B5EF4-FFF2-40B4-BE49-F238E27FC236}">
                <a16:creationId xmlns:a16="http://schemas.microsoft.com/office/drawing/2014/main" id="{9F29525F-E782-694F-9310-87F479A71ECB}"/>
              </a:ext>
            </a:extLst>
          </p:cNvPr>
          <p:cNvSpPr/>
          <p:nvPr/>
        </p:nvSpPr>
        <p:spPr>
          <a:xfrm>
            <a:off x="6342774" y="1797453"/>
            <a:ext cx="5488498" cy="4600450"/>
          </a:xfrm>
          <a:prstGeom prst="cloudCallout">
            <a:avLst>
              <a:gd name="adj1" fmla="val -65631"/>
              <a:gd name="adj2" fmla="val 51927"/>
            </a:avLst>
          </a:prstGeom>
        </p:spPr>
        <p:style>
          <a:lnRef idx="2">
            <a:schemeClr val="accent6"/>
          </a:lnRef>
          <a:fillRef idx="1">
            <a:schemeClr val="lt1"/>
          </a:fillRef>
          <a:effectRef idx="0">
            <a:schemeClr val="accent6"/>
          </a:effectRef>
          <a:fontRef idx="minor">
            <a:schemeClr val="dk1"/>
          </a:fontRef>
        </p:style>
        <p:txBody>
          <a:bodyPr rtlCol="0" anchor="ctr"/>
          <a:lstStyle/>
          <a:p>
            <a:pPr algn="just"/>
            <a:r>
              <a:rPr lang="vi-VN" sz="3600" b="1" dirty="0">
                <a:latin typeface="Times New Roman" panose="02020603050405020304" pitchFamily="18" charset="0"/>
                <a:cs typeface="Times New Roman" panose="02020603050405020304" pitchFamily="18" charset="0"/>
              </a:rPr>
              <a:t>Mưa giông</a:t>
            </a:r>
            <a:r>
              <a:rPr lang="en-US" sz="3600" b="1"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hiện</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tượng</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thời</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tiết</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thường</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xuyên</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xảy</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ra</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vào</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mùa</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hè</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có</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gió</a:t>
            </a:r>
            <a:r>
              <a:rPr lang="en-US" sz="3600" dirty="0">
                <a:latin typeface="Times New Roman" panose="02020603050405020304" pitchFamily="18" charset="0"/>
                <a:cs typeface="Times New Roman" panose="02020603050405020304" pitchFamily="18" charset="0"/>
              </a:rPr>
              <a:t> to, </a:t>
            </a:r>
            <a:r>
              <a:rPr lang="en-US" sz="3600" dirty="0" err="1">
                <a:latin typeface="Times New Roman" panose="02020603050405020304" pitchFamily="18" charset="0"/>
                <a:cs typeface="Times New Roman" panose="02020603050405020304" pitchFamily="18" charset="0"/>
              </a:rPr>
              <a:t>sấm</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sét</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mưa</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rào</a:t>
            </a:r>
            <a:r>
              <a:rPr lang="en-US" sz="3600" dirty="0">
                <a:latin typeface="Times New Roman" panose="02020603050405020304" pitchFamily="18" charset="0"/>
                <a:cs typeface="Times New Roman" panose="02020603050405020304" pitchFamily="18" charset="0"/>
              </a:rPr>
              <a:t>.</a:t>
            </a:r>
            <a:endParaRPr lang="vi-VN" sz="3600" dirty="0">
              <a:latin typeface="Times New Roman" panose="02020603050405020304" pitchFamily="18" charset="0"/>
              <a:cs typeface="Times New Roman" panose="02020603050405020304" pitchFamily="18" charset="0"/>
            </a:endParaRPr>
          </a:p>
        </p:txBody>
      </p:sp>
      <p:sp>
        <p:nvSpPr>
          <p:cNvPr id="7" name="Rectangle 6">
            <a:extLst>
              <a:ext uri="{FF2B5EF4-FFF2-40B4-BE49-F238E27FC236}">
                <a16:creationId xmlns:a16="http://schemas.microsoft.com/office/drawing/2014/main" id="{93181043-4C85-451A-B10D-B10A636498FD}"/>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8" name="TextBox 7">
            <a:extLst>
              <a:ext uri="{FF2B5EF4-FFF2-40B4-BE49-F238E27FC236}">
                <a16:creationId xmlns:a16="http://schemas.microsoft.com/office/drawing/2014/main" id="{20635BDF-75F7-47E8-96F6-2EE434356B83}"/>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 TRẢI</a:t>
            </a:r>
            <a:r>
              <a:rPr kumimoji="0" lang="en-US" sz="28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NGHIỆM CÙNG VĂN BẢN</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9" name="Rectangle 8">
            <a:extLst>
              <a:ext uri="{FF2B5EF4-FFF2-40B4-BE49-F238E27FC236}">
                <a16:creationId xmlns:a16="http://schemas.microsoft.com/office/drawing/2014/main" id="{100F5EF5-1683-4F15-B964-C83C80B7A1EC}"/>
              </a:ext>
            </a:extLst>
          </p:cNvPr>
          <p:cNvSpPr/>
          <p:nvPr/>
        </p:nvSpPr>
        <p:spPr>
          <a:xfrm>
            <a:off x="0" y="22479"/>
            <a:ext cx="12192000"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LỜI CỦA CÂY</a:t>
            </a:r>
          </a:p>
        </p:txBody>
      </p:sp>
      <p:sp>
        <p:nvSpPr>
          <p:cNvPr id="10" name="TextBox 9">
            <a:extLst>
              <a:ext uri="{FF2B5EF4-FFF2-40B4-BE49-F238E27FC236}">
                <a16:creationId xmlns:a16="http://schemas.microsoft.com/office/drawing/2014/main" id="{C67CF709-31C3-4BE4-BA23-1AC7920518B1}"/>
              </a:ext>
            </a:extLst>
          </p:cNvPr>
          <p:cNvSpPr txBox="1"/>
          <p:nvPr/>
        </p:nvSpPr>
        <p:spPr>
          <a:xfrm>
            <a:off x="992856" y="1106458"/>
            <a:ext cx="5924223"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50"/>
                </a:solidFill>
                <a:latin typeface="Times New Roman" panose="02020603050405020304" pitchFamily="18" charset="0"/>
                <a:cs typeface="Times New Roman" panose="02020603050405020304" pitchFamily="18" charset="0"/>
              </a:rPr>
              <a:t>2. </a:t>
            </a:r>
            <a:r>
              <a:rPr lang="en-US" sz="2800" b="1" dirty="0" err="1">
                <a:solidFill>
                  <a:srgbClr val="00B050"/>
                </a:solidFill>
                <a:latin typeface="Times New Roman" panose="02020603050405020304" pitchFamily="18" charset="0"/>
                <a:cs typeface="Times New Roman" panose="02020603050405020304" pitchFamily="18" charset="0"/>
              </a:rPr>
              <a:t>Chú</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thích</a:t>
            </a:r>
            <a:endParaRPr lang="en-US" sz="2800" b="1" dirty="0">
              <a:solidFill>
                <a:srgbClr val="00B05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368058262"/>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fallOver"/>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p:cTn id="7" dur="500" fill="hold"/>
                                        <p:tgtEl>
                                          <p:spTgt spid="6"/>
                                        </p:tgtEl>
                                        <p:attrNameLst>
                                          <p:attrName>ppt_w</p:attrName>
                                        </p:attrNameLst>
                                      </p:cBhvr>
                                      <p:tavLst>
                                        <p:tav tm="0">
                                          <p:val>
                                            <p:fltVal val="0"/>
                                          </p:val>
                                        </p:tav>
                                        <p:tav tm="100000">
                                          <p:val>
                                            <p:strVal val="#ppt_w"/>
                                          </p:val>
                                        </p:tav>
                                      </p:tavLst>
                                    </p:anim>
                                    <p:anim calcmode="lin" valueType="num">
                                      <p:cBhvr>
                                        <p:cTn id="8" dur="500" fill="hold"/>
                                        <p:tgtEl>
                                          <p:spTgt spid="6"/>
                                        </p:tgtEl>
                                        <p:attrNameLst>
                                          <p:attrName>ppt_h</p:attrName>
                                        </p:attrNameLst>
                                      </p:cBhvr>
                                      <p:tavLst>
                                        <p:tav tm="0">
                                          <p:val>
                                            <p:fltVal val="0"/>
                                          </p:val>
                                        </p:tav>
                                        <p:tav tm="100000">
                                          <p:val>
                                            <p:strVal val="#ppt_h"/>
                                          </p:val>
                                        </p:tav>
                                      </p:tavLst>
                                    </p:anim>
                                    <p:animEffect transition="in" filter="fade">
                                      <p:cBhvr>
                                        <p:cTn id="9" dur="500"/>
                                        <p:tgtEl>
                                          <p:spTgt spid="6"/>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grpId="0" nodeType="clickEffect">
                                  <p:stCondLst>
                                    <p:cond delay="0"/>
                                  </p:stCondLst>
                                  <p:childTnLst>
                                    <p:set>
                                      <p:cBhvr>
                                        <p:cTn id="13" dur="1" fill="hold">
                                          <p:stCondLst>
                                            <p:cond delay="0"/>
                                          </p:stCondLst>
                                        </p:cTn>
                                        <p:tgtEl>
                                          <p:spTgt spid="5"/>
                                        </p:tgtEl>
                                        <p:attrNameLst>
                                          <p:attrName>style.visibility</p:attrName>
                                        </p:attrNameLst>
                                      </p:cBhvr>
                                      <p:to>
                                        <p:strVal val="visible"/>
                                      </p:to>
                                    </p:set>
                                    <p:anim calcmode="lin" valueType="num">
                                      <p:cBhvr>
                                        <p:cTn id="14" dur="500" fill="hold"/>
                                        <p:tgtEl>
                                          <p:spTgt spid="5"/>
                                        </p:tgtEl>
                                        <p:attrNameLst>
                                          <p:attrName>ppt_w</p:attrName>
                                        </p:attrNameLst>
                                      </p:cBhvr>
                                      <p:tavLst>
                                        <p:tav tm="0">
                                          <p:val>
                                            <p:fltVal val="0"/>
                                          </p:val>
                                        </p:tav>
                                        <p:tav tm="100000">
                                          <p:val>
                                            <p:strVal val="#ppt_w"/>
                                          </p:val>
                                        </p:tav>
                                      </p:tavLst>
                                    </p:anim>
                                    <p:anim calcmode="lin" valueType="num">
                                      <p:cBhvr>
                                        <p:cTn id="15" dur="500" fill="hold"/>
                                        <p:tgtEl>
                                          <p:spTgt spid="5"/>
                                        </p:tgtEl>
                                        <p:attrNameLst>
                                          <p:attrName>ppt_h</p:attrName>
                                        </p:attrNameLst>
                                      </p:cBhvr>
                                      <p:tavLst>
                                        <p:tav tm="0">
                                          <p:val>
                                            <p:fltVal val="0"/>
                                          </p:val>
                                        </p:tav>
                                        <p:tav tm="100000">
                                          <p:val>
                                            <p:strVal val="#ppt_h"/>
                                          </p:val>
                                        </p:tav>
                                      </p:tavLst>
                                    </p:anim>
                                    <p:animEffect transition="in" filter="fade">
                                      <p:cBhvr>
                                        <p:cTn id="16" dur="500"/>
                                        <p:tgtEl>
                                          <p:spTgt spid="5"/>
                                        </p:tgtEl>
                                      </p:cBhvr>
                                    </p:animEffect>
                                  </p:childTnLst>
                                </p:cTn>
                              </p:par>
                            </p:childTnLst>
                          </p:cTn>
                        </p:par>
                      </p:childTnLst>
                    </p:cTn>
                  </p:par>
                  <p:par>
                    <p:cTn id="17" fill="hold">
                      <p:stCondLst>
                        <p:cond delay="indefinite"/>
                      </p:stCondLst>
                      <p:childTnLst>
                        <p:par>
                          <p:cTn id="18" fill="hold">
                            <p:stCondLst>
                              <p:cond delay="0"/>
                            </p:stCondLst>
                            <p:childTnLst>
                              <p:par>
                                <p:cTn id="19" presetID="53" presetClass="entr" presetSubtype="16" fill="hold" grpId="0" nodeType="clickEffect">
                                  <p:stCondLst>
                                    <p:cond delay="0"/>
                                  </p:stCondLst>
                                  <p:childTnLst>
                                    <p:set>
                                      <p:cBhvr>
                                        <p:cTn id="20" dur="1" fill="hold">
                                          <p:stCondLst>
                                            <p:cond delay="0"/>
                                          </p:stCondLst>
                                        </p:cTn>
                                        <p:tgtEl>
                                          <p:spTgt spid="8"/>
                                        </p:tgtEl>
                                        <p:attrNameLst>
                                          <p:attrName>style.visibility</p:attrName>
                                        </p:attrNameLst>
                                      </p:cBhvr>
                                      <p:to>
                                        <p:strVal val="visible"/>
                                      </p:to>
                                    </p:set>
                                    <p:anim calcmode="lin" valueType="num">
                                      <p:cBhvr>
                                        <p:cTn id="21" dur="500" fill="hold"/>
                                        <p:tgtEl>
                                          <p:spTgt spid="8"/>
                                        </p:tgtEl>
                                        <p:attrNameLst>
                                          <p:attrName>ppt_w</p:attrName>
                                        </p:attrNameLst>
                                      </p:cBhvr>
                                      <p:tavLst>
                                        <p:tav tm="0">
                                          <p:val>
                                            <p:fltVal val="0"/>
                                          </p:val>
                                        </p:tav>
                                        <p:tav tm="100000">
                                          <p:val>
                                            <p:strVal val="#ppt_w"/>
                                          </p:val>
                                        </p:tav>
                                      </p:tavLst>
                                    </p:anim>
                                    <p:anim calcmode="lin" valueType="num">
                                      <p:cBhvr>
                                        <p:cTn id="22" dur="500" fill="hold"/>
                                        <p:tgtEl>
                                          <p:spTgt spid="8"/>
                                        </p:tgtEl>
                                        <p:attrNameLst>
                                          <p:attrName>ppt_h</p:attrName>
                                        </p:attrNameLst>
                                      </p:cBhvr>
                                      <p:tavLst>
                                        <p:tav tm="0">
                                          <p:val>
                                            <p:fltVal val="0"/>
                                          </p:val>
                                        </p:tav>
                                        <p:tav tm="100000">
                                          <p:val>
                                            <p:strVal val="#ppt_h"/>
                                          </p:val>
                                        </p:tav>
                                      </p:tavLst>
                                    </p:anim>
                                    <p:animEffect transition="in" filter="fade">
                                      <p:cBhvr>
                                        <p:cTn id="23" dur="500"/>
                                        <p:tgtEl>
                                          <p:spTgt spid="8"/>
                                        </p:tgtEl>
                                      </p:cBhvr>
                                    </p:animEffect>
                                  </p:childTnLst>
                                </p:cTn>
                              </p:par>
                            </p:childTnLst>
                          </p:cTn>
                        </p:par>
                      </p:childTnLst>
                    </p:cTn>
                  </p:par>
                  <p:par>
                    <p:cTn id="24" fill="hold">
                      <p:stCondLst>
                        <p:cond delay="indefinite"/>
                      </p:stCondLst>
                      <p:childTnLst>
                        <p:par>
                          <p:cTn id="25" fill="hold">
                            <p:stCondLst>
                              <p:cond delay="0"/>
                            </p:stCondLst>
                            <p:childTnLst>
                              <p:par>
                                <p:cTn id="26" presetID="53" presetClass="entr" presetSubtype="16" fill="hold" grpId="0" nodeType="clickEffect">
                                  <p:stCondLst>
                                    <p:cond delay="0"/>
                                  </p:stCondLst>
                                  <p:childTnLst>
                                    <p:set>
                                      <p:cBhvr>
                                        <p:cTn id="27" dur="1" fill="hold">
                                          <p:stCondLst>
                                            <p:cond delay="0"/>
                                          </p:stCondLst>
                                        </p:cTn>
                                        <p:tgtEl>
                                          <p:spTgt spid="10"/>
                                        </p:tgtEl>
                                        <p:attrNameLst>
                                          <p:attrName>style.visibility</p:attrName>
                                        </p:attrNameLst>
                                      </p:cBhvr>
                                      <p:to>
                                        <p:strVal val="visible"/>
                                      </p:to>
                                    </p:set>
                                    <p:anim calcmode="lin" valueType="num">
                                      <p:cBhvr>
                                        <p:cTn id="28" dur="500" fill="hold"/>
                                        <p:tgtEl>
                                          <p:spTgt spid="10"/>
                                        </p:tgtEl>
                                        <p:attrNameLst>
                                          <p:attrName>ppt_w</p:attrName>
                                        </p:attrNameLst>
                                      </p:cBhvr>
                                      <p:tavLst>
                                        <p:tav tm="0">
                                          <p:val>
                                            <p:fltVal val="0"/>
                                          </p:val>
                                        </p:tav>
                                        <p:tav tm="100000">
                                          <p:val>
                                            <p:strVal val="#ppt_w"/>
                                          </p:val>
                                        </p:tav>
                                      </p:tavLst>
                                    </p:anim>
                                    <p:anim calcmode="lin" valueType="num">
                                      <p:cBhvr>
                                        <p:cTn id="29" dur="500" fill="hold"/>
                                        <p:tgtEl>
                                          <p:spTgt spid="10"/>
                                        </p:tgtEl>
                                        <p:attrNameLst>
                                          <p:attrName>ppt_h</p:attrName>
                                        </p:attrNameLst>
                                      </p:cBhvr>
                                      <p:tavLst>
                                        <p:tav tm="0">
                                          <p:val>
                                            <p:fltVal val="0"/>
                                          </p:val>
                                        </p:tav>
                                        <p:tav tm="100000">
                                          <p:val>
                                            <p:strVal val="#ppt_h"/>
                                          </p:val>
                                        </p:tav>
                                      </p:tavLst>
                                    </p:anim>
                                    <p:animEffect transition="in" filter="fade">
                                      <p:cBhvr>
                                        <p:cTn id="30"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5" grpId="0" animBg="1"/>
      <p:bldP spid="8" grpId="0"/>
      <p:bldP spid="10"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hought Bubble: Cloud 5">
            <a:extLst>
              <a:ext uri="{FF2B5EF4-FFF2-40B4-BE49-F238E27FC236}">
                <a16:creationId xmlns:a16="http://schemas.microsoft.com/office/drawing/2014/main" id="{DE6B3B1B-9A39-58FC-416A-8DFBF516F0A8}"/>
              </a:ext>
            </a:extLst>
          </p:cNvPr>
          <p:cNvSpPr/>
          <p:nvPr/>
        </p:nvSpPr>
        <p:spPr>
          <a:xfrm>
            <a:off x="3461856" y="1843480"/>
            <a:ext cx="5268287" cy="3171039"/>
          </a:xfrm>
          <a:prstGeom prst="cloudCallout">
            <a:avLst>
              <a:gd name="adj1" fmla="val -53250"/>
              <a:gd name="adj2" fmla="val 54298"/>
            </a:avLst>
          </a:prstGeom>
        </p:spPr>
        <p:style>
          <a:lnRef idx="2">
            <a:schemeClr val="accent6"/>
          </a:lnRef>
          <a:fillRef idx="1">
            <a:schemeClr val="lt1"/>
          </a:fillRef>
          <a:effectRef idx="0">
            <a:schemeClr val="accent6"/>
          </a:effectRef>
          <a:fontRef idx="minor">
            <a:schemeClr val="dk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600" b="1" i="0" u="none" strike="noStrike" kern="1200" cap="none" spc="0" normalizeH="0" baseline="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Giới</a:t>
            </a:r>
            <a:r>
              <a:rPr kumimoji="0" lang="en-US" sz="3600" b="1" i="0" u="none" strike="noStrike" kern="1200" cap="none" spc="0" normalizeH="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thiệu</a:t>
            </a:r>
            <a:r>
              <a:rPr kumimoji="0" lang="en-US" sz="3600" b="1" i="0" u="none" strike="noStrike" kern="1200" cap="none" spc="0" normalizeH="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vài</a:t>
            </a:r>
            <a:r>
              <a:rPr kumimoji="0" lang="en-US" sz="3600" b="1" i="0" u="none" strike="noStrike" kern="1200" cap="none" spc="0" normalizeH="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nét</a:t>
            </a:r>
            <a:r>
              <a:rPr kumimoji="0" lang="en-US" sz="3600" b="1" i="0" u="none" strike="noStrike" kern="1200" cap="none" spc="0" normalizeH="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về</a:t>
            </a:r>
            <a:r>
              <a:rPr kumimoji="0" lang="en-US" sz="3600" b="1" i="0" u="none" strike="noStrike" kern="1200" cap="none" spc="0" normalizeH="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tác</a:t>
            </a:r>
            <a:r>
              <a:rPr kumimoji="0" lang="en-US" sz="3600" b="1" i="0" u="none" strike="noStrike" kern="1200" cap="none" spc="0" normalizeH="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giả</a:t>
            </a:r>
            <a:r>
              <a:rPr kumimoji="0" lang="en-US" sz="3600" b="1" i="0" u="none" strike="noStrike" kern="1200" cap="none" spc="0" normalizeH="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tác</a:t>
            </a:r>
            <a:r>
              <a:rPr kumimoji="0" lang="en-US" sz="3600" b="1" i="0" u="none" strike="noStrike" kern="1200" cap="none" spc="0" normalizeH="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noProof="0" dirty="0" err="1">
                <a:ln>
                  <a:noFill/>
                </a:ln>
                <a:solidFill>
                  <a:prstClr val="black"/>
                </a:solidFill>
                <a:effectLst/>
                <a:uLnTx/>
                <a:uFillTx/>
                <a:latin typeface="Times New Roman" panose="02020603050405020304" pitchFamily="18" charset="0"/>
                <a:ea typeface="+mn-ea"/>
                <a:cs typeface="Times New Roman" panose="02020603050405020304" pitchFamily="18" charset="0"/>
              </a:rPr>
              <a:t>phẩm</a:t>
            </a:r>
            <a:r>
              <a:rPr kumimoji="0" lang="en-US" sz="3600" b="1" i="0" u="none" strike="noStrike" kern="1200" cap="none" spc="0" normalizeH="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a:t>
            </a:r>
            <a:endParaRPr kumimoji="0" lang="vi-VN" sz="36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endParaRPr>
          </a:p>
        </p:txBody>
      </p:sp>
      <p:sp>
        <p:nvSpPr>
          <p:cNvPr id="5" name="Rectangle 4">
            <a:extLst>
              <a:ext uri="{FF2B5EF4-FFF2-40B4-BE49-F238E27FC236}">
                <a16:creationId xmlns:a16="http://schemas.microsoft.com/office/drawing/2014/main" id="{13FF3F0F-1FE9-4E8B-9E89-0B24BAB37159}"/>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7" name="TextBox 6">
            <a:extLst>
              <a:ext uri="{FF2B5EF4-FFF2-40B4-BE49-F238E27FC236}">
                <a16:creationId xmlns:a16="http://schemas.microsoft.com/office/drawing/2014/main" id="{16C88C54-03FB-4F98-B144-AC9932F508A1}"/>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 TRẢI</a:t>
            </a:r>
            <a:r>
              <a:rPr kumimoji="0" lang="en-US" sz="28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NGHIỆM CÙNG VĂN BẢN</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8" name="Rectangle 7">
            <a:extLst>
              <a:ext uri="{FF2B5EF4-FFF2-40B4-BE49-F238E27FC236}">
                <a16:creationId xmlns:a16="http://schemas.microsoft.com/office/drawing/2014/main" id="{94380E1B-F36E-4206-8869-CEFF62A18225}"/>
              </a:ext>
            </a:extLst>
          </p:cNvPr>
          <p:cNvSpPr/>
          <p:nvPr/>
        </p:nvSpPr>
        <p:spPr>
          <a:xfrm>
            <a:off x="0" y="22479"/>
            <a:ext cx="12192000"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LỜI CỦA CÂY</a:t>
            </a:r>
          </a:p>
        </p:txBody>
      </p:sp>
      <p:sp>
        <p:nvSpPr>
          <p:cNvPr id="9" name="TextBox 8">
            <a:extLst>
              <a:ext uri="{FF2B5EF4-FFF2-40B4-BE49-F238E27FC236}">
                <a16:creationId xmlns:a16="http://schemas.microsoft.com/office/drawing/2014/main" id="{CE766DFA-D2B3-496A-BFED-30A8C1A4B1E6}"/>
              </a:ext>
            </a:extLst>
          </p:cNvPr>
          <p:cNvSpPr txBox="1"/>
          <p:nvPr/>
        </p:nvSpPr>
        <p:spPr>
          <a:xfrm>
            <a:off x="992856" y="1106458"/>
            <a:ext cx="5924223"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50"/>
                </a:solidFill>
                <a:latin typeface="Times New Roman" panose="02020603050405020304" pitchFamily="18" charset="0"/>
                <a:cs typeface="Times New Roman" panose="02020603050405020304" pitchFamily="18" charset="0"/>
              </a:rPr>
              <a:t>3. </a:t>
            </a:r>
            <a:r>
              <a:rPr lang="en-US" sz="2800" b="1" dirty="0" err="1">
                <a:solidFill>
                  <a:srgbClr val="00B050"/>
                </a:solidFill>
                <a:latin typeface="Times New Roman" panose="02020603050405020304" pitchFamily="18" charset="0"/>
                <a:cs typeface="Times New Roman" panose="02020603050405020304" pitchFamily="18" charset="0"/>
              </a:rPr>
              <a:t>Tác</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giả</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tác</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phẩm</a:t>
            </a:r>
            <a:endParaRPr lang="en-US" sz="2800" b="1" dirty="0">
              <a:solidFill>
                <a:srgbClr val="00B05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32822728"/>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fallOver"/>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p:cTn id="7" dur="500" fill="hold"/>
                                        <p:tgtEl>
                                          <p:spTgt spid="6"/>
                                        </p:tgtEl>
                                        <p:attrNameLst>
                                          <p:attrName>ppt_w</p:attrName>
                                        </p:attrNameLst>
                                      </p:cBhvr>
                                      <p:tavLst>
                                        <p:tav tm="0">
                                          <p:val>
                                            <p:fltVal val="0"/>
                                          </p:val>
                                        </p:tav>
                                        <p:tav tm="100000">
                                          <p:val>
                                            <p:strVal val="#ppt_w"/>
                                          </p:val>
                                        </p:tav>
                                      </p:tavLst>
                                    </p:anim>
                                    <p:anim calcmode="lin" valueType="num">
                                      <p:cBhvr>
                                        <p:cTn id="8" dur="500" fill="hold"/>
                                        <p:tgtEl>
                                          <p:spTgt spid="6"/>
                                        </p:tgtEl>
                                        <p:attrNameLst>
                                          <p:attrName>ppt_h</p:attrName>
                                        </p:attrNameLst>
                                      </p:cBhvr>
                                      <p:tavLst>
                                        <p:tav tm="0">
                                          <p:val>
                                            <p:fltVal val="0"/>
                                          </p:val>
                                        </p:tav>
                                        <p:tav tm="100000">
                                          <p:val>
                                            <p:strVal val="#ppt_h"/>
                                          </p:val>
                                        </p:tav>
                                      </p:tavLst>
                                    </p:anim>
                                    <p:animEffect transition="in" filter="fade">
                                      <p:cBhvr>
                                        <p:cTn id="9" dur="500"/>
                                        <p:tgtEl>
                                          <p:spTgt spid="6"/>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grpId="0" nodeType="clickEffect">
                                  <p:stCondLst>
                                    <p:cond delay="0"/>
                                  </p:stCondLst>
                                  <p:childTnLst>
                                    <p:set>
                                      <p:cBhvr>
                                        <p:cTn id="13" dur="1" fill="hold">
                                          <p:stCondLst>
                                            <p:cond delay="0"/>
                                          </p:stCondLst>
                                        </p:cTn>
                                        <p:tgtEl>
                                          <p:spTgt spid="7"/>
                                        </p:tgtEl>
                                        <p:attrNameLst>
                                          <p:attrName>style.visibility</p:attrName>
                                        </p:attrNameLst>
                                      </p:cBhvr>
                                      <p:to>
                                        <p:strVal val="visible"/>
                                      </p:to>
                                    </p:set>
                                    <p:anim calcmode="lin" valueType="num">
                                      <p:cBhvr>
                                        <p:cTn id="14" dur="500" fill="hold"/>
                                        <p:tgtEl>
                                          <p:spTgt spid="7"/>
                                        </p:tgtEl>
                                        <p:attrNameLst>
                                          <p:attrName>ppt_w</p:attrName>
                                        </p:attrNameLst>
                                      </p:cBhvr>
                                      <p:tavLst>
                                        <p:tav tm="0">
                                          <p:val>
                                            <p:fltVal val="0"/>
                                          </p:val>
                                        </p:tav>
                                        <p:tav tm="100000">
                                          <p:val>
                                            <p:strVal val="#ppt_w"/>
                                          </p:val>
                                        </p:tav>
                                      </p:tavLst>
                                    </p:anim>
                                    <p:anim calcmode="lin" valueType="num">
                                      <p:cBhvr>
                                        <p:cTn id="15" dur="500" fill="hold"/>
                                        <p:tgtEl>
                                          <p:spTgt spid="7"/>
                                        </p:tgtEl>
                                        <p:attrNameLst>
                                          <p:attrName>ppt_h</p:attrName>
                                        </p:attrNameLst>
                                      </p:cBhvr>
                                      <p:tavLst>
                                        <p:tav tm="0">
                                          <p:val>
                                            <p:fltVal val="0"/>
                                          </p:val>
                                        </p:tav>
                                        <p:tav tm="100000">
                                          <p:val>
                                            <p:strVal val="#ppt_h"/>
                                          </p:val>
                                        </p:tav>
                                      </p:tavLst>
                                    </p:anim>
                                    <p:animEffect transition="in" filter="fade">
                                      <p:cBhvr>
                                        <p:cTn id="16" dur="500"/>
                                        <p:tgtEl>
                                          <p:spTgt spid="7"/>
                                        </p:tgtEl>
                                      </p:cBhvr>
                                    </p:animEffect>
                                  </p:childTnLst>
                                </p:cTn>
                              </p:par>
                            </p:childTnLst>
                          </p:cTn>
                        </p:par>
                      </p:childTnLst>
                    </p:cTn>
                  </p:par>
                  <p:par>
                    <p:cTn id="17" fill="hold">
                      <p:stCondLst>
                        <p:cond delay="indefinite"/>
                      </p:stCondLst>
                      <p:childTnLst>
                        <p:par>
                          <p:cTn id="18" fill="hold">
                            <p:stCondLst>
                              <p:cond delay="0"/>
                            </p:stCondLst>
                            <p:childTnLst>
                              <p:par>
                                <p:cTn id="19" presetID="53" presetClass="entr" presetSubtype="16" fill="hold" grpId="0" nodeType="clickEffect">
                                  <p:stCondLst>
                                    <p:cond delay="0"/>
                                  </p:stCondLst>
                                  <p:childTnLst>
                                    <p:set>
                                      <p:cBhvr>
                                        <p:cTn id="20" dur="1" fill="hold">
                                          <p:stCondLst>
                                            <p:cond delay="0"/>
                                          </p:stCondLst>
                                        </p:cTn>
                                        <p:tgtEl>
                                          <p:spTgt spid="9"/>
                                        </p:tgtEl>
                                        <p:attrNameLst>
                                          <p:attrName>style.visibility</p:attrName>
                                        </p:attrNameLst>
                                      </p:cBhvr>
                                      <p:to>
                                        <p:strVal val="visible"/>
                                      </p:to>
                                    </p:set>
                                    <p:anim calcmode="lin" valueType="num">
                                      <p:cBhvr>
                                        <p:cTn id="21" dur="500" fill="hold"/>
                                        <p:tgtEl>
                                          <p:spTgt spid="9"/>
                                        </p:tgtEl>
                                        <p:attrNameLst>
                                          <p:attrName>ppt_w</p:attrName>
                                        </p:attrNameLst>
                                      </p:cBhvr>
                                      <p:tavLst>
                                        <p:tav tm="0">
                                          <p:val>
                                            <p:fltVal val="0"/>
                                          </p:val>
                                        </p:tav>
                                        <p:tav tm="100000">
                                          <p:val>
                                            <p:strVal val="#ppt_w"/>
                                          </p:val>
                                        </p:tav>
                                      </p:tavLst>
                                    </p:anim>
                                    <p:anim calcmode="lin" valueType="num">
                                      <p:cBhvr>
                                        <p:cTn id="22" dur="500" fill="hold"/>
                                        <p:tgtEl>
                                          <p:spTgt spid="9"/>
                                        </p:tgtEl>
                                        <p:attrNameLst>
                                          <p:attrName>ppt_h</p:attrName>
                                        </p:attrNameLst>
                                      </p:cBhvr>
                                      <p:tavLst>
                                        <p:tav tm="0">
                                          <p:val>
                                            <p:fltVal val="0"/>
                                          </p:val>
                                        </p:tav>
                                        <p:tav tm="100000">
                                          <p:val>
                                            <p:strVal val="#ppt_h"/>
                                          </p:val>
                                        </p:tav>
                                      </p:tavLst>
                                    </p:anim>
                                    <p:animEffect transition="in" filter="fade">
                                      <p:cBhvr>
                                        <p:cTn id="23"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7" grpId="0"/>
      <p:bldP spid="9"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a:extLst>
              <a:ext uri="{FF2B5EF4-FFF2-40B4-BE49-F238E27FC236}">
                <a16:creationId xmlns:a16="http://schemas.microsoft.com/office/drawing/2014/main" id="{84FEDE0D-6207-1280-0E21-1792950CA230}"/>
              </a:ext>
            </a:extLst>
          </p:cNvPr>
          <p:cNvSpPr txBox="1"/>
          <p:nvPr/>
        </p:nvSpPr>
        <p:spPr>
          <a:xfrm>
            <a:off x="8816915" y="5885117"/>
            <a:ext cx="3299669" cy="954107"/>
          </a:xfrm>
          <a:prstGeom prst="rect">
            <a:avLst/>
          </a:prstGeom>
        </p:spPr>
        <p:style>
          <a:lnRef idx="2">
            <a:schemeClr val="dk1"/>
          </a:lnRef>
          <a:fillRef idx="1">
            <a:schemeClr val="lt1"/>
          </a:fillRef>
          <a:effectRef idx="0">
            <a:schemeClr val="dk1"/>
          </a:effectRef>
          <a:fontRef idx="minor">
            <a:schemeClr val="dk1"/>
          </a:fontRef>
        </p:style>
        <p:txBody>
          <a:bodyPr wrap="square">
            <a:spAutoFit/>
          </a:bodyPr>
          <a:lstStyle/>
          <a:p>
            <a:pPr algn="ct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Trần</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Hữu</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Thung</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(1923-1999)</a:t>
            </a:r>
            <a:endParaRPr lang="en-US" sz="2800" b="1" dirty="0">
              <a:effectLst/>
              <a:latin typeface=".VnTime" panose="020B7200000000000000" pitchFamily="34" charset="0"/>
              <a:ea typeface="Times New Roman" panose="02020603050405020304" pitchFamily="18" charset="0"/>
              <a:cs typeface="Times New Roman" panose="02020603050405020304" pitchFamily="18" charset="0"/>
            </a:endParaRPr>
          </a:p>
        </p:txBody>
      </p:sp>
      <p:pic>
        <p:nvPicPr>
          <p:cNvPr id="7" name="Picture 6">
            <a:extLst>
              <a:ext uri="{FF2B5EF4-FFF2-40B4-BE49-F238E27FC236}">
                <a16:creationId xmlns:a16="http://schemas.microsoft.com/office/drawing/2014/main" id="{1D83C25F-7899-15FC-C44A-EE3DC126361E}"/>
              </a:ext>
            </a:extLst>
          </p:cNvPr>
          <p:cNvPicPr>
            <a:picLocks noChangeAspect="1"/>
          </p:cNvPicPr>
          <p:nvPr/>
        </p:nvPicPr>
        <p:blipFill>
          <a:blip r:embed="rId2"/>
          <a:stretch>
            <a:fillRect/>
          </a:stretch>
        </p:blipFill>
        <p:spPr>
          <a:xfrm>
            <a:off x="9085362" y="1078812"/>
            <a:ext cx="2835435" cy="4591050"/>
          </a:xfrm>
          <a:prstGeom prst="rect">
            <a:avLst/>
          </a:prstGeom>
          <a:ln>
            <a:noFill/>
          </a:ln>
          <a:effectLst>
            <a:reflection blurRad="12700" stA="30000" endPos="30000" dist="5000" dir="5400000" sy="-100000" algn="bl" rotWithShape="0"/>
          </a:effectLst>
          <a:scene3d>
            <a:camera prst="perspectiveContrastingLeftFacing">
              <a:rot lat="300000" lon="19800000" rev="0"/>
            </a:camera>
            <a:lightRig rig="threePt" dir="t">
              <a:rot lat="0" lon="0" rev="2700000"/>
            </a:lightRig>
          </a:scene3d>
          <a:sp3d>
            <a:bevelT w="63500" h="50800"/>
          </a:sp3d>
        </p:spPr>
      </p:pic>
      <p:sp>
        <p:nvSpPr>
          <p:cNvPr id="8" name="TextBox 7">
            <a:extLst>
              <a:ext uri="{FF2B5EF4-FFF2-40B4-BE49-F238E27FC236}">
                <a16:creationId xmlns:a16="http://schemas.microsoft.com/office/drawing/2014/main" id="{07532358-8844-B189-275F-8A363ACB57DC}"/>
              </a:ext>
            </a:extLst>
          </p:cNvPr>
          <p:cNvSpPr txBox="1"/>
          <p:nvPr/>
        </p:nvSpPr>
        <p:spPr>
          <a:xfrm>
            <a:off x="2932038" y="2180329"/>
            <a:ext cx="5683541" cy="954107"/>
          </a:xfrm>
          <a:prstGeom prst="rect">
            <a:avLst/>
          </a:prstGeom>
        </p:spPr>
        <p:style>
          <a:lnRef idx="2">
            <a:schemeClr val="dk1"/>
          </a:lnRef>
          <a:fillRef idx="1">
            <a:schemeClr val="lt1"/>
          </a:fillRef>
          <a:effectRef idx="0">
            <a:schemeClr val="dk1"/>
          </a:effectRef>
          <a:fontRef idx="minor">
            <a:schemeClr val="dk1"/>
          </a:fontRef>
        </p:style>
        <p:txBody>
          <a:bodyPr wrap="square">
            <a:spAutoFit/>
          </a:bodyPr>
          <a:lstStyle/>
          <a:p>
            <a:pPr algn="just"/>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Quê</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quán</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Diễn</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Minh,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Diễn</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Châu</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Nghê</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An</a:t>
            </a:r>
            <a:endParaRPr lang="en-US" sz="2800" dirty="0">
              <a:effectLst/>
              <a:latin typeface=".VnTime" panose="020B7200000000000000" pitchFamily="34" charset="0"/>
              <a:ea typeface="Times New Roman" panose="02020603050405020304" pitchFamily="18" charset="0"/>
              <a:cs typeface="Times New Roman" panose="02020603050405020304" pitchFamily="18" charset="0"/>
            </a:endParaRPr>
          </a:p>
        </p:txBody>
      </p:sp>
      <p:sp>
        <p:nvSpPr>
          <p:cNvPr id="9" name="TextBox 8">
            <a:extLst>
              <a:ext uri="{FF2B5EF4-FFF2-40B4-BE49-F238E27FC236}">
                <a16:creationId xmlns:a16="http://schemas.microsoft.com/office/drawing/2014/main" id="{BCC3885F-B732-0703-7A7F-20C9073ADBA4}"/>
              </a:ext>
            </a:extLst>
          </p:cNvPr>
          <p:cNvSpPr txBox="1"/>
          <p:nvPr/>
        </p:nvSpPr>
        <p:spPr>
          <a:xfrm>
            <a:off x="2932037" y="4814839"/>
            <a:ext cx="5781434" cy="523220"/>
          </a:xfrm>
          <a:prstGeom prst="rect">
            <a:avLst/>
          </a:prstGeom>
        </p:spPr>
        <p:style>
          <a:lnRef idx="2">
            <a:schemeClr val="dk1"/>
          </a:lnRef>
          <a:fillRef idx="1">
            <a:schemeClr val="lt1"/>
          </a:fillRef>
          <a:effectRef idx="0">
            <a:schemeClr val="dk1"/>
          </a:effectRef>
          <a:fontRef idx="minor">
            <a:schemeClr val="dk1"/>
          </a:fontRef>
        </p:style>
        <p:txBody>
          <a:bodyPr wrap="square">
            <a:spAutoFit/>
          </a:bodyPr>
          <a:lstStyle/>
          <a:p>
            <a:pPr algn="just"/>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Ông</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tham</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gia</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Cách</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mạng</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tư</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năm</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1944.</a:t>
            </a:r>
            <a:endParaRPr lang="en-US" sz="2800" dirty="0">
              <a:effectLst/>
              <a:latin typeface=".VnTime" panose="020B7200000000000000" pitchFamily="34" charset="0"/>
              <a:ea typeface="Times New Roman" panose="02020603050405020304" pitchFamily="18" charset="0"/>
              <a:cs typeface="Times New Roman" panose="02020603050405020304" pitchFamily="18" charset="0"/>
            </a:endParaRPr>
          </a:p>
        </p:txBody>
      </p:sp>
      <p:sp>
        <p:nvSpPr>
          <p:cNvPr id="11" name="TextBox 10">
            <a:extLst>
              <a:ext uri="{FF2B5EF4-FFF2-40B4-BE49-F238E27FC236}">
                <a16:creationId xmlns:a16="http://schemas.microsoft.com/office/drawing/2014/main" id="{C9B26948-7DA2-0252-5FB3-EF68AC7F8FE0}"/>
              </a:ext>
            </a:extLst>
          </p:cNvPr>
          <p:cNvSpPr txBox="1"/>
          <p:nvPr/>
        </p:nvSpPr>
        <p:spPr>
          <a:xfrm>
            <a:off x="2932037" y="3527373"/>
            <a:ext cx="5683541" cy="954107"/>
          </a:xfrm>
          <a:prstGeom prst="rect">
            <a:avLst/>
          </a:prstGeom>
        </p:spPr>
        <p:style>
          <a:lnRef idx="2">
            <a:schemeClr val="dk1"/>
          </a:lnRef>
          <a:fillRef idx="1">
            <a:schemeClr val="lt1"/>
          </a:fillRef>
          <a:effectRef idx="0">
            <a:schemeClr val="dk1"/>
          </a:effectRef>
          <a:fontRef idx="minor">
            <a:schemeClr val="dk1"/>
          </a:fontRef>
        </p:style>
        <p:txBody>
          <a:bodyPr wrap="square">
            <a:spAutoFit/>
          </a:bodyPr>
          <a:lstStyle/>
          <a:p>
            <a:pPr algn="just"/>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Xuất</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thân</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trong</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một</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gia</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đình</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nông</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dân</a:t>
            </a:r>
            <a:endParaRPr lang="en-US" sz="2800" dirty="0">
              <a:effectLst/>
              <a:latin typeface=".VnTime" panose="020B7200000000000000" pitchFamily="34" charset="0"/>
              <a:ea typeface="Times New Roman" panose="02020603050405020304" pitchFamily="18" charset="0"/>
              <a:cs typeface="Times New Roman" panose="02020603050405020304" pitchFamily="18" charset="0"/>
            </a:endParaRPr>
          </a:p>
        </p:txBody>
      </p:sp>
      <p:sp>
        <p:nvSpPr>
          <p:cNvPr id="12" name="TextBox 11">
            <a:extLst>
              <a:ext uri="{FF2B5EF4-FFF2-40B4-BE49-F238E27FC236}">
                <a16:creationId xmlns:a16="http://schemas.microsoft.com/office/drawing/2014/main" id="{343E6AB2-AEC1-8B8D-BAF2-E9BF2585378C}"/>
              </a:ext>
            </a:extLst>
          </p:cNvPr>
          <p:cNvSpPr txBox="1"/>
          <p:nvPr/>
        </p:nvSpPr>
        <p:spPr>
          <a:xfrm>
            <a:off x="2932038" y="5707368"/>
            <a:ext cx="5781435" cy="954107"/>
          </a:xfrm>
          <a:prstGeom prst="rect">
            <a:avLst/>
          </a:prstGeom>
        </p:spPr>
        <p:style>
          <a:lnRef idx="2">
            <a:schemeClr val="dk1"/>
          </a:lnRef>
          <a:fillRef idx="1">
            <a:schemeClr val="lt1"/>
          </a:fillRef>
          <a:effectRef idx="0">
            <a:schemeClr val="dk1"/>
          </a:effectRef>
          <a:fontRef idx="minor">
            <a:schemeClr val="dk1"/>
          </a:fontRef>
        </p:style>
        <p:txBody>
          <a:bodyPr wrap="square">
            <a:spAutoFit/>
          </a:bodyPr>
          <a:lstStyle/>
          <a:p>
            <a:pPr algn="just"/>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Bắt</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đầu</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làm</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thơ</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tư</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thời</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kì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kháng</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chiến</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chống</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thực</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dân</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effectLst/>
                <a:latin typeface="Times New Roman" panose="02020603050405020304" pitchFamily="18" charset="0"/>
                <a:ea typeface="Times New Roman" panose="02020603050405020304" pitchFamily="18" charset="0"/>
                <a:cs typeface="Times New Roman" panose="02020603050405020304" pitchFamily="18" charset="0"/>
              </a:rPr>
              <a:t>Pháp</a:t>
            </a:r>
            <a:r>
              <a:rPr lang="en-US" sz="2800" dirty="0">
                <a:effectLst/>
                <a:latin typeface="Times New Roman" panose="02020603050405020304" pitchFamily="18" charset="0"/>
                <a:ea typeface="Times New Roman" panose="02020603050405020304" pitchFamily="18" charset="0"/>
                <a:cs typeface="Times New Roman" panose="02020603050405020304" pitchFamily="18" charset="0"/>
              </a:rPr>
              <a:t>.</a:t>
            </a:r>
            <a:endParaRPr lang="en-US" sz="2800" dirty="0">
              <a:effectLst/>
              <a:latin typeface=".VnTime" panose="020B7200000000000000" pitchFamily="34" charset="0"/>
              <a:ea typeface="Times New Roman" panose="02020603050405020304" pitchFamily="18" charset="0"/>
              <a:cs typeface="Times New Roman" panose="02020603050405020304" pitchFamily="18" charset="0"/>
            </a:endParaRPr>
          </a:p>
        </p:txBody>
      </p:sp>
      <p:sp>
        <p:nvSpPr>
          <p:cNvPr id="10" name="Rectangle 9">
            <a:extLst>
              <a:ext uri="{FF2B5EF4-FFF2-40B4-BE49-F238E27FC236}">
                <a16:creationId xmlns:a16="http://schemas.microsoft.com/office/drawing/2014/main" id="{93EBD7E3-5D5D-498D-B631-E6F114556001}"/>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13" name="TextBox 12">
            <a:extLst>
              <a:ext uri="{FF2B5EF4-FFF2-40B4-BE49-F238E27FC236}">
                <a16:creationId xmlns:a16="http://schemas.microsoft.com/office/drawing/2014/main" id="{D6AB6CB0-FC87-4E30-AE29-ABEAF4393C07}"/>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 TRẢI</a:t>
            </a:r>
            <a:r>
              <a:rPr kumimoji="0" lang="en-US" sz="28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NGHIỆM CÙNG VĂN BẢN</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14" name="Rectangle 13">
            <a:extLst>
              <a:ext uri="{FF2B5EF4-FFF2-40B4-BE49-F238E27FC236}">
                <a16:creationId xmlns:a16="http://schemas.microsoft.com/office/drawing/2014/main" id="{77FEBAF9-AA01-43BF-BA82-570E8134F3BE}"/>
              </a:ext>
            </a:extLst>
          </p:cNvPr>
          <p:cNvSpPr/>
          <p:nvPr/>
        </p:nvSpPr>
        <p:spPr>
          <a:xfrm>
            <a:off x="0" y="22479"/>
            <a:ext cx="12192000"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LỜI CỦA CÂY</a:t>
            </a:r>
          </a:p>
        </p:txBody>
      </p:sp>
      <p:sp>
        <p:nvSpPr>
          <p:cNvPr id="16" name="TextBox 15">
            <a:extLst>
              <a:ext uri="{FF2B5EF4-FFF2-40B4-BE49-F238E27FC236}">
                <a16:creationId xmlns:a16="http://schemas.microsoft.com/office/drawing/2014/main" id="{E577D0FB-ED2D-4DD1-8F9C-15DC5394CFE5}"/>
              </a:ext>
            </a:extLst>
          </p:cNvPr>
          <p:cNvSpPr txBox="1"/>
          <p:nvPr/>
        </p:nvSpPr>
        <p:spPr>
          <a:xfrm>
            <a:off x="992856" y="1106458"/>
            <a:ext cx="5924223"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50"/>
                </a:solidFill>
                <a:latin typeface="Times New Roman" panose="02020603050405020304" pitchFamily="18" charset="0"/>
                <a:cs typeface="Times New Roman" panose="02020603050405020304" pitchFamily="18" charset="0"/>
              </a:rPr>
              <a:t>3. </a:t>
            </a:r>
            <a:r>
              <a:rPr lang="en-US" sz="2800" b="1" dirty="0" err="1">
                <a:solidFill>
                  <a:srgbClr val="00B050"/>
                </a:solidFill>
                <a:latin typeface="Times New Roman" panose="02020603050405020304" pitchFamily="18" charset="0"/>
                <a:cs typeface="Times New Roman" panose="02020603050405020304" pitchFamily="18" charset="0"/>
              </a:rPr>
              <a:t>Tác</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giả</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tác</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phẩm</a:t>
            </a:r>
            <a:endParaRPr lang="en-US" sz="2800" b="1" dirty="0">
              <a:solidFill>
                <a:srgbClr val="00B050"/>
              </a:solidFill>
              <a:latin typeface="Times New Roman" panose="02020603050405020304" pitchFamily="18" charset="0"/>
              <a:cs typeface="Times New Roman" panose="02020603050405020304" pitchFamily="18" charset="0"/>
            </a:endParaRPr>
          </a:p>
        </p:txBody>
      </p:sp>
      <p:sp>
        <p:nvSpPr>
          <p:cNvPr id="17" name="TextBox 16">
            <a:extLst>
              <a:ext uri="{FF2B5EF4-FFF2-40B4-BE49-F238E27FC236}">
                <a16:creationId xmlns:a16="http://schemas.microsoft.com/office/drawing/2014/main" id="{0096AEE9-194E-4D6C-940B-7A405DA90350}"/>
              </a:ext>
            </a:extLst>
          </p:cNvPr>
          <p:cNvSpPr txBox="1"/>
          <p:nvPr/>
        </p:nvSpPr>
        <p:spPr>
          <a:xfrm>
            <a:off x="1417065" y="1605686"/>
            <a:ext cx="3315191"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F0"/>
                </a:solidFill>
                <a:latin typeface="Times New Roman" panose="02020603050405020304" pitchFamily="18" charset="0"/>
                <a:cs typeface="Times New Roman" panose="02020603050405020304" pitchFamily="18" charset="0"/>
              </a:rPr>
              <a:t>a. </a:t>
            </a:r>
            <a:r>
              <a:rPr lang="en-US" sz="2800" b="1" dirty="0" err="1">
                <a:solidFill>
                  <a:srgbClr val="00B0F0"/>
                </a:solidFill>
                <a:latin typeface="Times New Roman" panose="02020603050405020304" pitchFamily="18" charset="0"/>
                <a:cs typeface="Times New Roman" panose="02020603050405020304" pitchFamily="18" charset="0"/>
              </a:rPr>
              <a:t>Tác</a:t>
            </a:r>
            <a:r>
              <a:rPr lang="en-US" sz="2800" b="1" dirty="0">
                <a:solidFill>
                  <a:srgbClr val="00B0F0"/>
                </a:solidFill>
                <a:latin typeface="Times New Roman" panose="02020603050405020304" pitchFamily="18" charset="0"/>
                <a:cs typeface="Times New Roman" panose="02020603050405020304" pitchFamily="18" charset="0"/>
              </a:rPr>
              <a:t> </a:t>
            </a:r>
            <a:r>
              <a:rPr lang="en-US" sz="2800" b="1" dirty="0" err="1">
                <a:solidFill>
                  <a:srgbClr val="00B0F0"/>
                </a:solidFill>
                <a:latin typeface="Times New Roman" panose="02020603050405020304" pitchFamily="18" charset="0"/>
                <a:cs typeface="Times New Roman" panose="02020603050405020304" pitchFamily="18" charset="0"/>
              </a:rPr>
              <a:t>giả</a:t>
            </a:r>
            <a:endParaRPr lang="en-US" sz="2800" b="1" dirty="0">
              <a:solidFill>
                <a:srgbClr val="00B0F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624914487"/>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fallOver"/>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500" fill="hold"/>
                                        <p:tgtEl>
                                          <p:spTgt spid="7"/>
                                        </p:tgtEl>
                                        <p:attrNameLst>
                                          <p:attrName>ppt_w</p:attrName>
                                        </p:attrNameLst>
                                      </p:cBhvr>
                                      <p:tavLst>
                                        <p:tav tm="0">
                                          <p:val>
                                            <p:fltVal val="0"/>
                                          </p:val>
                                        </p:tav>
                                        <p:tav tm="100000">
                                          <p:val>
                                            <p:strVal val="#ppt_w"/>
                                          </p:val>
                                        </p:tav>
                                      </p:tavLst>
                                    </p:anim>
                                    <p:anim calcmode="lin" valueType="num">
                                      <p:cBhvr>
                                        <p:cTn id="8" dur="500" fill="hold"/>
                                        <p:tgtEl>
                                          <p:spTgt spid="7"/>
                                        </p:tgtEl>
                                        <p:attrNameLst>
                                          <p:attrName>ppt_h</p:attrName>
                                        </p:attrNameLst>
                                      </p:cBhvr>
                                      <p:tavLst>
                                        <p:tav tm="0">
                                          <p:val>
                                            <p:fltVal val="0"/>
                                          </p:val>
                                        </p:tav>
                                        <p:tav tm="100000">
                                          <p:val>
                                            <p:strVal val="#ppt_h"/>
                                          </p:val>
                                        </p:tav>
                                      </p:tavLst>
                                    </p:anim>
                                    <p:animEffect transition="in" filter="fade">
                                      <p:cBhvr>
                                        <p:cTn id="9" dur="500"/>
                                        <p:tgtEl>
                                          <p:spTgt spid="7"/>
                                        </p:tgtEl>
                                      </p:cBhvr>
                                    </p:animEffect>
                                  </p:childTnLst>
                                </p:cTn>
                              </p:par>
                              <p:par>
                                <p:cTn id="10" presetID="53" presetClass="entr" presetSubtype="16" fill="hold" grpId="0" nodeType="withEffect">
                                  <p:stCondLst>
                                    <p:cond delay="0"/>
                                  </p:stCondLst>
                                  <p:childTnLst>
                                    <p:set>
                                      <p:cBhvr>
                                        <p:cTn id="11" dur="1" fill="hold">
                                          <p:stCondLst>
                                            <p:cond delay="0"/>
                                          </p:stCondLst>
                                        </p:cTn>
                                        <p:tgtEl>
                                          <p:spTgt spid="5"/>
                                        </p:tgtEl>
                                        <p:attrNameLst>
                                          <p:attrName>style.visibility</p:attrName>
                                        </p:attrNameLst>
                                      </p:cBhvr>
                                      <p:to>
                                        <p:strVal val="visible"/>
                                      </p:to>
                                    </p:set>
                                    <p:anim calcmode="lin" valueType="num">
                                      <p:cBhvr>
                                        <p:cTn id="12" dur="500" fill="hold"/>
                                        <p:tgtEl>
                                          <p:spTgt spid="5"/>
                                        </p:tgtEl>
                                        <p:attrNameLst>
                                          <p:attrName>ppt_w</p:attrName>
                                        </p:attrNameLst>
                                      </p:cBhvr>
                                      <p:tavLst>
                                        <p:tav tm="0">
                                          <p:val>
                                            <p:fltVal val="0"/>
                                          </p:val>
                                        </p:tav>
                                        <p:tav tm="100000">
                                          <p:val>
                                            <p:strVal val="#ppt_w"/>
                                          </p:val>
                                        </p:tav>
                                      </p:tavLst>
                                    </p:anim>
                                    <p:anim calcmode="lin" valueType="num">
                                      <p:cBhvr>
                                        <p:cTn id="13" dur="500" fill="hold"/>
                                        <p:tgtEl>
                                          <p:spTgt spid="5"/>
                                        </p:tgtEl>
                                        <p:attrNameLst>
                                          <p:attrName>ppt_h</p:attrName>
                                        </p:attrNameLst>
                                      </p:cBhvr>
                                      <p:tavLst>
                                        <p:tav tm="0">
                                          <p:val>
                                            <p:fltVal val="0"/>
                                          </p:val>
                                        </p:tav>
                                        <p:tav tm="100000">
                                          <p:val>
                                            <p:strVal val="#ppt_h"/>
                                          </p:val>
                                        </p:tav>
                                      </p:tavLst>
                                    </p:anim>
                                    <p:animEffect transition="in" filter="fade">
                                      <p:cBhvr>
                                        <p:cTn id="14" dur="500"/>
                                        <p:tgtEl>
                                          <p:spTgt spid="5"/>
                                        </p:tgtEl>
                                      </p:cBhvr>
                                    </p:animEffect>
                                  </p:childTnLst>
                                </p:cTn>
                              </p:par>
                            </p:childTnLst>
                          </p:cTn>
                        </p:par>
                      </p:childTnLst>
                    </p:cTn>
                  </p:par>
                  <p:par>
                    <p:cTn id="15" fill="hold">
                      <p:stCondLst>
                        <p:cond delay="indefinite"/>
                      </p:stCondLst>
                      <p:childTnLst>
                        <p:par>
                          <p:cTn id="16" fill="hold">
                            <p:stCondLst>
                              <p:cond delay="0"/>
                            </p:stCondLst>
                            <p:childTnLst>
                              <p:par>
                                <p:cTn id="17" presetID="53" presetClass="entr" presetSubtype="16" fill="hold" grpId="0" nodeType="clickEffect">
                                  <p:stCondLst>
                                    <p:cond delay="0"/>
                                  </p:stCondLst>
                                  <p:childTnLst>
                                    <p:set>
                                      <p:cBhvr>
                                        <p:cTn id="18" dur="1" fill="hold">
                                          <p:stCondLst>
                                            <p:cond delay="0"/>
                                          </p:stCondLst>
                                        </p:cTn>
                                        <p:tgtEl>
                                          <p:spTgt spid="8"/>
                                        </p:tgtEl>
                                        <p:attrNameLst>
                                          <p:attrName>style.visibility</p:attrName>
                                        </p:attrNameLst>
                                      </p:cBhvr>
                                      <p:to>
                                        <p:strVal val="visible"/>
                                      </p:to>
                                    </p:set>
                                    <p:anim calcmode="lin" valueType="num">
                                      <p:cBhvr>
                                        <p:cTn id="19" dur="500" fill="hold"/>
                                        <p:tgtEl>
                                          <p:spTgt spid="8"/>
                                        </p:tgtEl>
                                        <p:attrNameLst>
                                          <p:attrName>ppt_w</p:attrName>
                                        </p:attrNameLst>
                                      </p:cBhvr>
                                      <p:tavLst>
                                        <p:tav tm="0">
                                          <p:val>
                                            <p:fltVal val="0"/>
                                          </p:val>
                                        </p:tav>
                                        <p:tav tm="100000">
                                          <p:val>
                                            <p:strVal val="#ppt_w"/>
                                          </p:val>
                                        </p:tav>
                                      </p:tavLst>
                                    </p:anim>
                                    <p:anim calcmode="lin" valueType="num">
                                      <p:cBhvr>
                                        <p:cTn id="20" dur="500" fill="hold"/>
                                        <p:tgtEl>
                                          <p:spTgt spid="8"/>
                                        </p:tgtEl>
                                        <p:attrNameLst>
                                          <p:attrName>ppt_h</p:attrName>
                                        </p:attrNameLst>
                                      </p:cBhvr>
                                      <p:tavLst>
                                        <p:tav tm="0">
                                          <p:val>
                                            <p:fltVal val="0"/>
                                          </p:val>
                                        </p:tav>
                                        <p:tav tm="100000">
                                          <p:val>
                                            <p:strVal val="#ppt_h"/>
                                          </p:val>
                                        </p:tav>
                                      </p:tavLst>
                                    </p:anim>
                                    <p:animEffect transition="in" filter="fade">
                                      <p:cBhvr>
                                        <p:cTn id="21" dur="500"/>
                                        <p:tgtEl>
                                          <p:spTgt spid="8"/>
                                        </p:tgtEl>
                                      </p:cBhvr>
                                    </p:animEffect>
                                  </p:childTnLst>
                                </p:cTn>
                              </p:par>
                            </p:childTnLst>
                          </p:cTn>
                        </p:par>
                      </p:childTnLst>
                    </p:cTn>
                  </p:par>
                  <p:par>
                    <p:cTn id="22" fill="hold">
                      <p:stCondLst>
                        <p:cond delay="indefinite"/>
                      </p:stCondLst>
                      <p:childTnLst>
                        <p:par>
                          <p:cTn id="23" fill="hold">
                            <p:stCondLst>
                              <p:cond delay="0"/>
                            </p:stCondLst>
                            <p:childTnLst>
                              <p:par>
                                <p:cTn id="24" presetID="53" presetClass="entr" presetSubtype="16" fill="hold" grpId="0" nodeType="clickEffect">
                                  <p:stCondLst>
                                    <p:cond delay="0"/>
                                  </p:stCondLst>
                                  <p:childTnLst>
                                    <p:set>
                                      <p:cBhvr>
                                        <p:cTn id="25" dur="1" fill="hold">
                                          <p:stCondLst>
                                            <p:cond delay="0"/>
                                          </p:stCondLst>
                                        </p:cTn>
                                        <p:tgtEl>
                                          <p:spTgt spid="11"/>
                                        </p:tgtEl>
                                        <p:attrNameLst>
                                          <p:attrName>style.visibility</p:attrName>
                                        </p:attrNameLst>
                                      </p:cBhvr>
                                      <p:to>
                                        <p:strVal val="visible"/>
                                      </p:to>
                                    </p:set>
                                    <p:anim calcmode="lin" valueType="num">
                                      <p:cBhvr>
                                        <p:cTn id="26" dur="500" fill="hold"/>
                                        <p:tgtEl>
                                          <p:spTgt spid="11"/>
                                        </p:tgtEl>
                                        <p:attrNameLst>
                                          <p:attrName>ppt_w</p:attrName>
                                        </p:attrNameLst>
                                      </p:cBhvr>
                                      <p:tavLst>
                                        <p:tav tm="0">
                                          <p:val>
                                            <p:fltVal val="0"/>
                                          </p:val>
                                        </p:tav>
                                        <p:tav tm="100000">
                                          <p:val>
                                            <p:strVal val="#ppt_w"/>
                                          </p:val>
                                        </p:tav>
                                      </p:tavLst>
                                    </p:anim>
                                    <p:anim calcmode="lin" valueType="num">
                                      <p:cBhvr>
                                        <p:cTn id="27" dur="500" fill="hold"/>
                                        <p:tgtEl>
                                          <p:spTgt spid="11"/>
                                        </p:tgtEl>
                                        <p:attrNameLst>
                                          <p:attrName>ppt_h</p:attrName>
                                        </p:attrNameLst>
                                      </p:cBhvr>
                                      <p:tavLst>
                                        <p:tav tm="0">
                                          <p:val>
                                            <p:fltVal val="0"/>
                                          </p:val>
                                        </p:tav>
                                        <p:tav tm="100000">
                                          <p:val>
                                            <p:strVal val="#ppt_h"/>
                                          </p:val>
                                        </p:tav>
                                      </p:tavLst>
                                    </p:anim>
                                    <p:animEffect transition="in" filter="fade">
                                      <p:cBhvr>
                                        <p:cTn id="28" dur="500"/>
                                        <p:tgtEl>
                                          <p:spTgt spid="11"/>
                                        </p:tgtEl>
                                      </p:cBhvr>
                                    </p:animEffect>
                                  </p:childTnLst>
                                </p:cTn>
                              </p:par>
                            </p:childTnLst>
                          </p:cTn>
                        </p:par>
                      </p:childTnLst>
                    </p:cTn>
                  </p:par>
                  <p:par>
                    <p:cTn id="29" fill="hold">
                      <p:stCondLst>
                        <p:cond delay="indefinite"/>
                      </p:stCondLst>
                      <p:childTnLst>
                        <p:par>
                          <p:cTn id="30" fill="hold">
                            <p:stCondLst>
                              <p:cond delay="0"/>
                            </p:stCondLst>
                            <p:childTnLst>
                              <p:par>
                                <p:cTn id="31" presetID="53" presetClass="entr" presetSubtype="16" fill="hold" grpId="0" nodeType="clickEffect">
                                  <p:stCondLst>
                                    <p:cond delay="0"/>
                                  </p:stCondLst>
                                  <p:childTnLst>
                                    <p:set>
                                      <p:cBhvr>
                                        <p:cTn id="32" dur="1" fill="hold">
                                          <p:stCondLst>
                                            <p:cond delay="0"/>
                                          </p:stCondLst>
                                        </p:cTn>
                                        <p:tgtEl>
                                          <p:spTgt spid="9"/>
                                        </p:tgtEl>
                                        <p:attrNameLst>
                                          <p:attrName>style.visibility</p:attrName>
                                        </p:attrNameLst>
                                      </p:cBhvr>
                                      <p:to>
                                        <p:strVal val="visible"/>
                                      </p:to>
                                    </p:set>
                                    <p:anim calcmode="lin" valueType="num">
                                      <p:cBhvr>
                                        <p:cTn id="33" dur="500" fill="hold"/>
                                        <p:tgtEl>
                                          <p:spTgt spid="9"/>
                                        </p:tgtEl>
                                        <p:attrNameLst>
                                          <p:attrName>ppt_w</p:attrName>
                                        </p:attrNameLst>
                                      </p:cBhvr>
                                      <p:tavLst>
                                        <p:tav tm="0">
                                          <p:val>
                                            <p:fltVal val="0"/>
                                          </p:val>
                                        </p:tav>
                                        <p:tav tm="100000">
                                          <p:val>
                                            <p:strVal val="#ppt_w"/>
                                          </p:val>
                                        </p:tav>
                                      </p:tavLst>
                                    </p:anim>
                                    <p:anim calcmode="lin" valueType="num">
                                      <p:cBhvr>
                                        <p:cTn id="34" dur="500" fill="hold"/>
                                        <p:tgtEl>
                                          <p:spTgt spid="9"/>
                                        </p:tgtEl>
                                        <p:attrNameLst>
                                          <p:attrName>ppt_h</p:attrName>
                                        </p:attrNameLst>
                                      </p:cBhvr>
                                      <p:tavLst>
                                        <p:tav tm="0">
                                          <p:val>
                                            <p:fltVal val="0"/>
                                          </p:val>
                                        </p:tav>
                                        <p:tav tm="100000">
                                          <p:val>
                                            <p:strVal val="#ppt_h"/>
                                          </p:val>
                                        </p:tav>
                                      </p:tavLst>
                                    </p:anim>
                                    <p:animEffect transition="in" filter="fade">
                                      <p:cBhvr>
                                        <p:cTn id="35" dur="500"/>
                                        <p:tgtEl>
                                          <p:spTgt spid="9"/>
                                        </p:tgtEl>
                                      </p:cBhvr>
                                    </p:animEffect>
                                  </p:childTnLst>
                                </p:cTn>
                              </p:par>
                            </p:childTnLst>
                          </p:cTn>
                        </p:par>
                      </p:childTnLst>
                    </p:cTn>
                  </p:par>
                  <p:par>
                    <p:cTn id="36" fill="hold">
                      <p:stCondLst>
                        <p:cond delay="indefinite"/>
                      </p:stCondLst>
                      <p:childTnLst>
                        <p:par>
                          <p:cTn id="37" fill="hold">
                            <p:stCondLst>
                              <p:cond delay="0"/>
                            </p:stCondLst>
                            <p:childTnLst>
                              <p:par>
                                <p:cTn id="38" presetID="53" presetClass="entr" presetSubtype="16" fill="hold" grpId="0" nodeType="clickEffect">
                                  <p:stCondLst>
                                    <p:cond delay="0"/>
                                  </p:stCondLst>
                                  <p:childTnLst>
                                    <p:set>
                                      <p:cBhvr>
                                        <p:cTn id="39" dur="1" fill="hold">
                                          <p:stCondLst>
                                            <p:cond delay="0"/>
                                          </p:stCondLst>
                                        </p:cTn>
                                        <p:tgtEl>
                                          <p:spTgt spid="12"/>
                                        </p:tgtEl>
                                        <p:attrNameLst>
                                          <p:attrName>style.visibility</p:attrName>
                                        </p:attrNameLst>
                                      </p:cBhvr>
                                      <p:to>
                                        <p:strVal val="visible"/>
                                      </p:to>
                                    </p:set>
                                    <p:anim calcmode="lin" valueType="num">
                                      <p:cBhvr>
                                        <p:cTn id="40" dur="500" fill="hold"/>
                                        <p:tgtEl>
                                          <p:spTgt spid="12"/>
                                        </p:tgtEl>
                                        <p:attrNameLst>
                                          <p:attrName>ppt_w</p:attrName>
                                        </p:attrNameLst>
                                      </p:cBhvr>
                                      <p:tavLst>
                                        <p:tav tm="0">
                                          <p:val>
                                            <p:fltVal val="0"/>
                                          </p:val>
                                        </p:tav>
                                        <p:tav tm="100000">
                                          <p:val>
                                            <p:strVal val="#ppt_w"/>
                                          </p:val>
                                        </p:tav>
                                      </p:tavLst>
                                    </p:anim>
                                    <p:anim calcmode="lin" valueType="num">
                                      <p:cBhvr>
                                        <p:cTn id="41" dur="500" fill="hold"/>
                                        <p:tgtEl>
                                          <p:spTgt spid="12"/>
                                        </p:tgtEl>
                                        <p:attrNameLst>
                                          <p:attrName>ppt_h</p:attrName>
                                        </p:attrNameLst>
                                      </p:cBhvr>
                                      <p:tavLst>
                                        <p:tav tm="0">
                                          <p:val>
                                            <p:fltVal val="0"/>
                                          </p:val>
                                        </p:tav>
                                        <p:tav tm="100000">
                                          <p:val>
                                            <p:strVal val="#ppt_h"/>
                                          </p:val>
                                        </p:tav>
                                      </p:tavLst>
                                    </p:anim>
                                    <p:animEffect transition="in" filter="fade">
                                      <p:cBhvr>
                                        <p:cTn id="42" dur="500"/>
                                        <p:tgtEl>
                                          <p:spTgt spid="12"/>
                                        </p:tgtEl>
                                      </p:cBhvr>
                                    </p:animEffect>
                                  </p:childTnLst>
                                </p:cTn>
                              </p:par>
                            </p:childTnLst>
                          </p:cTn>
                        </p:par>
                      </p:childTnLst>
                    </p:cTn>
                  </p:par>
                  <p:par>
                    <p:cTn id="43" fill="hold">
                      <p:stCondLst>
                        <p:cond delay="indefinite"/>
                      </p:stCondLst>
                      <p:childTnLst>
                        <p:par>
                          <p:cTn id="44" fill="hold">
                            <p:stCondLst>
                              <p:cond delay="0"/>
                            </p:stCondLst>
                            <p:childTnLst>
                              <p:par>
                                <p:cTn id="45" presetID="53" presetClass="entr" presetSubtype="16" fill="hold" grpId="0" nodeType="clickEffect">
                                  <p:stCondLst>
                                    <p:cond delay="0"/>
                                  </p:stCondLst>
                                  <p:childTnLst>
                                    <p:set>
                                      <p:cBhvr>
                                        <p:cTn id="46" dur="1" fill="hold">
                                          <p:stCondLst>
                                            <p:cond delay="0"/>
                                          </p:stCondLst>
                                        </p:cTn>
                                        <p:tgtEl>
                                          <p:spTgt spid="13"/>
                                        </p:tgtEl>
                                        <p:attrNameLst>
                                          <p:attrName>style.visibility</p:attrName>
                                        </p:attrNameLst>
                                      </p:cBhvr>
                                      <p:to>
                                        <p:strVal val="visible"/>
                                      </p:to>
                                    </p:set>
                                    <p:anim calcmode="lin" valueType="num">
                                      <p:cBhvr>
                                        <p:cTn id="47" dur="500" fill="hold"/>
                                        <p:tgtEl>
                                          <p:spTgt spid="13"/>
                                        </p:tgtEl>
                                        <p:attrNameLst>
                                          <p:attrName>ppt_w</p:attrName>
                                        </p:attrNameLst>
                                      </p:cBhvr>
                                      <p:tavLst>
                                        <p:tav tm="0">
                                          <p:val>
                                            <p:fltVal val="0"/>
                                          </p:val>
                                        </p:tav>
                                        <p:tav tm="100000">
                                          <p:val>
                                            <p:strVal val="#ppt_w"/>
                                          </p:val>
                                        </p:tav>
                                      </p:tavLst>
                                    </p:anim>
                                    <p:anim calcmode="lin" valueType="num">
                                      <p:cBhvr>
                                        <p:cTn id="48" dur="500" fill="hold"/>
                                        <p:tgtEl>
                                          <p:spTgt spid="13"/>
                                        </p:tgtEl>
                                        <p:attrNameLst>
                                          <p:attrName>ppt_h</p:attrName>
                                        </p:attrNameLst>
                                      </p:cBhvr>
                                      <p:tavLst>
                                        <p:tav tm="0">
                                          <p:val>
                                            <p:fltVal val="0"/>
                                          </p:val>
                                        </p:tav>
                                        <p:tav tm="100000">
                                          <p:val>
                                            <p:strVal val="#ppt_h"/>
                                          </p:val>
                                        </p:tav>
                                      </p:tavLst>
                                    </p:anim>
                                    <p:animEffect transition="in" filter="fade">
                                      <p:cBhvr>
                                        <p:cTn id="49" dur="500"/>
                                        <p:tgtEl>
                                          <p:spTgt spid="13"/>
                                        </p:tgtEl>
                                      </p:cBhvr>
                                    </p:animEffect>
                                  </p:childTnLst>
                                </p:cTn>
                              </p:par>
                            </p:childTnLst>
                          </p:cTn>
                        </p:par>
                      </p:childTnLst>
                    </p:cTn>
                  </p:par>
                  <p:par>
                    <p:cTn id="50" fill="hold">
                      <p:stCondLst>
                        <p:cond delay="indefinite"/>
                      </p:stCondLst>
                      <p:childTnLst>
                        <p:par>
                          <p:cTn id="51" fill="hold">
                            <p:stCondLst>
                              <p:cond delay="0"/>
                            </p:stCondLst>
                            <p:childTnLst>
                              <p:par>
                                <p:cTn id="52" presetID="53" presetClass="entr" presetSubtype="16" fill="hold" grpId="0" nodeType="clickEffect">
                                  <p:stCondLst>
                                    <p:cond delay="0"/>
                                  </p:stCondLst>
                                  <p:childTnLst>
                                    <p:set>
                                      <p:cBhvr>
                                        <p:cTn id="53" dur="1" fill="hold">
                                          <p:stCondLst>
                                            <p:cond delay="0"/>
                                          </p:stCondLst>
                                        </p:cTn>
                                        <p:tgtEl>
                                          <p:spTgt spid="16"/>
                                        </p:tgtEl>
                                        <p:attrNameLst>
                                          <p:attrName>style.visibility</p:attrName>
                                        </p:attrNameLst>
                                      </p:cBhvr>
                                      <p:to>
                                        <p:strVal val="visible"/>
                                      </p:to>
                                    </p:set>
                                    <p:anim calcmode="lin" valueType="num">
                                      <p:cBhvr>
                                        <p:cTn id="54" dur="500" fill="hold"/>
                                        <p:tgtEl>
                                          <p:spTgt spid="16"/>
                                        </p:tgtEl>
                                        <p:attrNameLst>
                                          <p:attrName>ppt_w</p:attrName>
                                        </p:attrNameLst>
                                      </p:cBhvr>
                                      <p:tavLst>
                                        <p:tav tm="0">
                                          <p:val>
                                            <p:fltVal val="0"/>
                                          </p:val>
                                        </p:tav>
                                        <p:tav tm="100000">
                                          <p:val>
                                            <p:strVal val="#ppt_w"/>
                                          </p:val>
                                        </p:tav>
                                      </p:tavLst>
                                    </p:anim>
                                    <p:anim calcmode="lin" valueType="num">
                                      <p:cBhvr>
                                        <p:cTn id="55" dur="500" fill="hold"/>
                                        <p:tgtEl>
                                          <p:spTgt spid="16"/>
                                        </p:tgtEl>
                                        <p:attrNameLst>
                                          <p:attrName>ppt_h</p:attrName>
                                        </p:attrNameLst>
                                      </p:cBhvr>
                                      <p:tavLst>
                                        <p:tav tm="0">
                                          <p:val>
                                            <p:fltVal val="0"/>
                                          </p:val>
                                        </p:tav>
                                        <p:tav tm="100000">
                                          <p:val>
                                            <p:strVal val="#ppt_h"/>
                                          </p:val>
                                        </p:tav>
                                      </p:tavLst>
                                    </p:anim>
                                    <p:animEffect transition="in" filter="fade">
                                      <p:cBhvr>
                                        <p:cTn id="56" dur="500"/>
                                        <p:tgtEl>
                                          <p:spTgt spid="16"/>
                                        </p:tgtEl>
                                      </p:cBhvr>
                                    </p:animEffect>
                                  </p:childTnLst>
                                </p:cTn>
                              </p:par>
                            </p:childTnLst>
                          </p:cTn>
                        </p:par>
                      </p:childTnLst>
                    </p:cTn>
                  </p:par>
                  <p:par>
                    <p:cTn id="57" fill="hold">
                      <p:stCondLst>
                        <p:cond delay="indefinite"/>
                      </p:stCondLst>
                      <p:childTnLst>
                        <p:par>
                          <p:cTn id="58" fill="hold">
                            <p:stCondLst>
                              <p:cond delay="0"/>
                            </p:stCondLst>
                            <p:childTnLst>
                              <p:par>
                                <p:cTn id="59" presetID="53" presetClass="entr" presetSubtype="16" fill="hold" grpId="0" nodeType="clickEffect">
                                  <p:stCondLst>
                                    <p:cond delay="0"/>
                                  </p:stCondLst>
                                  <p:childTnLst>
                                    <p:set>
                                      <p:cBhvr>
                                        <p:cTn id="60" dur="1" fill="hold">
                                          <p:stCondLst>
                                            <p:cond delay="0"/>
                                          </p:stCondLst>
                                        </p:cTn>
                                        <p:tgtEl>
                                          <p:spTgt spid="17"/>
                                        </p:tgtEl>
                                        <p:attrNameLst>
                                          <p:attrName>style.visibility</p:attrName>
                                        </p:attrNameLst>
                                      </p:cBhvr>
                                      <p:to>
                                        <p:strVal val="visible"/>
                                      </p:to>
                                    </p:set>
                                    <p:anim calcmode="lin" valueType="num">
                                      <p:cBhvr>
                                        <p:cTn id="61" dur="500" fill="hold"/>
                                        <p:tgtEl>
                                          <p:spTgt spid="17"/>
                                        </p:tgtEl>
                                        <p:attrNameLst>
                                          <p:attrName>ppt_w</p:attrName>
                                        </p:attrNameLst>
                                      </p:cBhvr>
                                      <p:tavLst>
                                        <p:tav tm="0">
                                          <p:val>
                                            <p:fltVal val="0"/>
                                          </p:val>
                                        </p:tav>
                                        <p:tav tm="100000">
                                          <p:val>
                                            <p:strVal val="#ppt_w"/>
                                          </p:val>
                                        </p:tav>
                                      </p:tavLst>
                                    </p:anim>
                                    <p:anim calcmode="lin" valueType="num">
                                      <p:cBhvr>
                                        <p:cTn id="62" dur="500" fill="hold"/>
                                        <p:tgtEl>
                                          <p:spTgt spid="17"/>
                                        </p:tgtEl>
                                        <p:attrNameLst>
                                          <p:attrName>ppt_h</p:attrName>
                                        </p:attrNameLst>
                                      </p:cBhvr>
                                      <p:tavLst>
                                        <p:tav tm="0">
                                          <p:val>
                                            <p:fltVal val="0"/>
                                          </p:val>
                                        </p:tav>
                                        <p:tav tm="100000">
                                          <p:val>
                                            <p:strVal val="#ppt_h"/>
                                          </p:val>
                                        </p:tav>
                                      </p:tavLst>
                                    </p:anim>
                                    <p:animEffect transition="in" filter="fade">
                                      <p:cBhvr>
                                        <p:cTn id="63" dur="500"/>
                                        <p:tgtEl>
                                          <p:spTgt spid="1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P spid="8" grpId="0" animBg="1"/>
      <p:bldP spid="9" grpId="0" animBg="1"/>
      <p:bldP spid="11" grpId="0" animBg="1"/>
      <p:bldP spid="12" grpId="0" animBg="1"/>
      <p:bldP spid="13" grpId="0"/>
      <p:bldP spid="16" grpId="0"/>
      <p:bldP spid="17"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a:extLst>
              <a:ext uri="{FF2B5EF4-FFF2-40B4-BE49-F238E27FC236}">
                <a16:creationId xmlns:a16="http://schemas.microsoft.com/office/drawing/2014/main" id="{84FEDE0D-6207-1280-0E21-1792950CA230}"/>
              </a:ext>
            </a:extLst>
          </p:cNvPr>
          <p:cNvSpPr txBox="1"/>
          <p:nvPr/>
        </p:nvSpPr>
        <p:spPr>
          <a:xfrm>
            <a:off x="8892331" y="5894543"/>
            <a:ext cx="3299669" cy="954107"/>
          </a:xfrm>
          <a:prstGeom prst="rect">
            <a:avLst/>
          </a:prstGeom>
        </p:spPr>
        <p:style>
          <a:lnRef idx="2">
            <a:schemeClr val="dk1"/>
          </a:lnRef>
          <a:fillRef idx="1">
            <a:schemeClr val="lt1"/>
          </a:fillRef>
          <a:effectRef idx="0">
            <a:schemeClr val="dk1"/>
          </a:effectRef>
          <a:fontRef idx="minor">
            <a:schemeClr val="dk1"/>
          </a:fontRef>
        </p:style>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Trần</a:t>
            </a:r>
            <a:r>
              <a:rPr kumimoji="0" lang="en-US" sz="2800" b="1"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b="1"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Hữu</a:t>
            </a:r>
            <a:r>
              <a:rPr kumimoji="0" lang="en-US" sz="2800" b="1"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b="1"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Thung</a:t>
            </a:r>
            <a:r>
              <a:rPr kumimoji="0" lang="en-US" sz="2800" b="1"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(1923-1999)</a:t>
            </a:r>
            <a:endParaRPr kumimoji="0" lang="en-US" sz="2800" b="1" i="0" u="none" strike="noStrike" kern="1200" cap="none" spc="0" normalizeH="0" baseline="0" noProof="0" dirty="0">
              <a:ln>
                <a:noFill/>
              </a:ln>
              <a:solidFill>
                <a:prstClr val="black"/>
              </a:solidFill>
              <a:effectLst/>
              <a:uLnTx/>
              <a:uFillTx/>
              <a:latin typeface=".VnTime" panose="020B7200000000000000" pitchFamily="34" charset="0"/>
              <a:ea typeface="Times New Roman" panose="02020603050405020304" pitchFamily="18" charset="0"/>
              <a:cs typeface="Times New Roman" panose="02020603050405020304" pitchFamily="18" charset="0"/>
            </a:endParaRPr>
          </a:p>
        </p:txBody>
      </p:sp>
      <p:pic>
        <p:nvPicPr>
          <p:cNvPr id="7" name="Picture 6">
            <a:extLst>
              <a:ext uri="{FF2B5EF4-FFF2-40B4-BE49-F238E27FC236}">
                <a16:creationId xmlns:a16="http://schemas.microsoft.com/office/drawing/2014/main" id="{1D83C25F-7899-15FC-C44A-EE3DC126361E}"/>
              </a:ext>
            </a:extLst>
          </p:cNvPr>
          <p:cNvPicPr>
            <a:picLocks noChangeAspect="1"/>
          </p:cNvPicPr>
          <p:nvPr/>
        </p:nvPicPr>
        <p:blipFill>
          <a:blip r:embed="rId2"/>
          <a:stretch>
            <a:fillRect/>
          </a:stretch>
        </p:blipFill>
        <p:spPr>
          <a:xfrm>
            <a:off x="9160778" y="1088238"/>
            <a:ext cx="2835435" cy="4591050"/>
          </a:xfrm>
          <a:prstGeom prst="rect">
            <a:avLst/>
          </a:prstGeom>
          <a:ln>
            <a:noFill/>
          </a:ln>
          <a:effectLst>
            <a:reflection blurRad="12700" stA="30000" endPos="30000" dist="5000" dir="5400000" sy="-100000" algn="bl" rotWithShape="0"/>
          </a:effectLst>
          <a:scene3d>
            <a:camera prst="perspectiveContrastingLeftFacing">
              <a:rot lat="300000" lon="19800000" rev="0"/>
            </a:camera>
            <a:lightRig rig="threePt" dir="t">
              <a:rot lat="0" lon="0" rev="2700000"/>
            </a:lightRig>
          </a:scene3d>
          <a:sp3d>
            <a:bevelT w="63500" h="50800"/>
          </a:sp3d>
        </p:spPr>
      </p:pic>
      <p:sp>
        <p:nvSpPr>
          <p:cNvPr id="10" name="TextBox 9">
            <a:extLst>
              <a:ext uri="{FF2B5EF4-FFF2-40B4-BE49-F238E27FC236}">
                <a16:creationId xmlns:a16="http://schemas.microsoft.com/office/drawing/2014/main" id="{84D5A4F3-D4D1-DC91-6545-958913939BA6}"/>
              </a:ext>
            </a:extLst>
          </p:cNvPr>
          <p:cNvSpPr txBox="1"/>
          <p:nvPr/>
        </p:nvSpPr>
        <p:spPr>
          <a:xfrm>
            <a:off x="662775" y="3394000"/>
            <a:ext cx="2220242" cy="954107"/>
          </a:xfrm>
          <a:prstGeom prst="rect">
            <a:avLst/>
          </a:prstGeom>
        </p:spPr>
        <p:style>
          <a:lnRef idx="2">
            <a:schemeClr val="dk1"/>
          </a:lnRef>
          <a:fillRef idx="1">
            <a:schemeClr val="lt1"/>
          </a:fillRef>
          <a:effectRef idx="0">
            <a:schemeClr val="dk1"/>
          </a:effectRef>
          <a:fontRef idx="minor">
            <a:schemeClr val="dk1"/>
          </a:fontRef>
        </p:style>
        <p:txBody>
          <a:bodyPr wrap="square">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Phong</a:t>
            </a:r>
            <a:r>
              <a:rPr kumimoji="0" lang="en-US" sz="2800" b="1"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b="1"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cách</a:t>
            </a:r>
            <a:r>
              <a:rPr kumimoji="0" lang="en-US" sz="2800" b="1"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b="1"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sáng</a:t>
            </a:r>
            <a:r>
              <a:rPr kumimoji="0" lang="en-US" sz="2800" b="1"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b="1"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tác</a:t>
            </a:r>
            <a:endParaRPr kumimoji="0" lang="en-US" sz="2800" b="1" i="0" u="none" strike="noStrike" kern="1200" cap="none" spc="0" normalizeH="0" baseline="0" noProof="0" dirty="0">
              <a:ln>
                <a:noFill/>
              </a:ln>
              <a:solidFill>
                <a:prstClr val="black"/>
              </a:solidFill>
              <a:effectLst/>
              <a:uLnTx/>
              <a:uFillTx/>
              <a:latin typeface=".VnTime" panose="020B7200000000000000" pitchFamily="34" charset="0"/>
              <a:ea typeface="Times New Roman" panose="02020603050405020304" pitchFamily="18" charset="0"/>
              <a:cs typeface="Times New Roman" panose="02020603050405020304" pitchFamily="18" charset="0"/>
            </a:endParaRPr>
          </a:p>
        </p:txBody>
      </p:sp>
      <p:sp>
        <p:nvSpPr>
          <p:cNvPr id="8" name="TextBox 7">
            <a:extLst>
              <a:ext uri="{FF2B5EF4-FFF2-40B4-BE49-F238E27FC236}">
                <a16:creationId xmlns:a16="http://schemas.microsoft.com/office/drawing/2014/main" id="{FA49E71E-6CE8-7C37-011B-2A7602FD595D}"/>
              </a:ext>
            </a:extLst>
          </p:cNvPr>
          <p:cNvSpPr txBox="1"/>
          <p:nvPr/>
        </p:nvSpPr>
        <p:spPr>
          <a:xfrm>
            <a:off x="3733102" y="2149534"/>
            <a:ext cx="5427676" cy="954107"/>
          </a:xfrm>
          <a:prstGeom prst="rect">
            <a:avLst/>
          </a:prstGeom>
        </p:spPr>
        <p:style>
          <a:lnRef idx="2">
            <a:schemeClr val="dk1"/>
          </a:lnRef>
          <a:fillRef idx="1">
            <a:schemeClr val="lt1"/>
          </a:fillRef>
          <a:effectRef idx="0">
            <a:schemeClr val="dk1"/>
          </a:effectRef>
          <a:fontRef idx="minor">
            <a:schemeClr val="dk1"/>
          </a:fontRef>
        </p:style>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phong</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cách</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một</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nha</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thơ</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dân</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gian</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thơ</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ông</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thê</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hiện</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sư</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mộc</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mạc</a:t>
            </a:r>
            <a:endParaRPr kumimoji="0" lang="en-US" sz="2800" i="0" u="none" strike="noStrike" kern="1200" cap="none" spc="0" normalizeH="0" baseline="0" noProof="0" dirty="0">
              <a:ln>
                <a:noFill/>
              </a:ln>
              <a:solidFill>
                <a:prstClr val="black"/>
              </a:solidFill>
              <a:effectLst/>
              <a:uLnTx/>
              <a:uFillTx/>
              <a:latin typeface=".VnTime" panose="020B7200000000000000" pitchFamily="34" charset="0"/>
              <a:ea typeface="Times New Roman" panose="02020603050405020304" pitchFamily="18" charset="0"/>
              <a:cs typeface="Times New Roman" panose="02020603050405020304" pitchFamily="18" charset="0"/>
            </a:endParaRPr>
          </a:p>
        </p:txBody>
      </p:sp>
      <p:sp>
        <p:nvSpPr>
          <p:cNvPr id="9" name="TextBox 8">
            <a:extLst>
              <a:ext uri="{FF2B5EF4-FFF2-40B4-BE49-F238E27FC236}">
                <a16:creationId xmlns:a16="http://schemas.microsoft.com/office/drawing/2014/main" id="{01CF3D5B-846A-B3FD-669D-AFD689C9C04C}"/>
              </a:ext>
            </a:extLst>
          </p:cNvPr>
          <p:cNvSpPr txBox="1"/>
          <p:nvPr/>
        </p:nvSpPr>
        <p:spPr>
          <a:xfrm>
            <a:off x="3733102" y="4564045"/>
            <a:ext cx="5427676" cy="954107"/>
          </a:xfrm>
          <a:prstGeom prst="rect">
            <a:avLst/>
          </a:prstGeom>
        </p:spPr>
        <p:style>
          <a:lnRef idx="2">
            <a:schemeClr val="dk1"/>
          </a:lnRef>
          <a:fillRef idx="1">
            <a:schemeClr val="lt1"/>
          </a:fillRef>
          <a:effectRef idx="0">
            <a:schemeClr val="dk1"/>
          </a:effectRef>
          <a:fontRef idx="minor">
            <a:schemeClr val="dk1"/>
          </a:fontRef>
        </p:style>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dân</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dã,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chân</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chất</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hồn</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nhiên</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của</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người</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dân</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quê</a:t>
            </a:r>
            <a:endParaRPr kumimoji="0" lang="en-US" sz="2800" i="0" u="none" strike="noStrike" kern="1200" cap="none" spc="0" normalizeH="0" baseline="0" noProof="0" dirty="0">
              <a:ln>
                <a:noFill/>
              </a:ln>
              <a:solidFill>
                <a:prstClr val="black"/>
              </a:solidFill>
              <a:effectLst/>
              <a:uLnTx/>
              <a:uFillTx/>
              <a:latin typeface=".VnTime" panose="020B7200000000000000" pitchFamily="34" charset="0"/>
              <a:ea typeface="Times New Roman" panose="02020603050405020304" pitchFamily="18" charset="0"/>
              <a:cs typeface="Times New Roman" panose="02020603050405020304" pitchFamily="18" charset="0"/>
            </a:endParaRPr>
          </a:p>
        </p:txBody>
      </p:sp>
      <p:sp>
        <p:nvSpPr>
          <p:cNvPr id="2" name="Left Brace 1">
            <a:extLst>
              <a:ext uri="{FF2B5EF4-FFF2-40B4-BE49-F238E27FC236}">
                <a16:creationId xmlns:a16="http://schemas.microsoft.com/office/drawing/2014/main" id="{FCDC6344-3574-F091-157D-E61005E35055}"/>
              </a:ext>
            </a:extLst>
          </p:cNvPr>
          <p:cNvSpPr/>
          <p:nvPr/>
        </p:nvSpPr>
        <p:spPr>
          <a:xfrm>
            <a:off x="3098378" y="2223956"/>
            <a:ext cx="276836" cy="3294196"/>
          </a:xfrm>
          <a:prstGeom prst="leftBrace">
            <a:avLst/>
          </a:prstGeom>
          <a:ln w="57150"/>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11" name="Rectangle 10">
            <a:extLst>
              <a:ext uri="{FF2B5EF4-FFF2-40B4-BE49-F238E27FC236}">
                <a16:creationId xmlns:a16="http://schemas.microsoft.com/office/drawing/2014/main" id="{EA650BBC-CBCC-4F36-9BB1-8400CB83E309}"/>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12" name="TextBox 11">
            <a:extLst>
              <a:ext uri="{FF2B5EF4-FFF2-40B4-BE49-F238E27FC236}">
                <a16:creationId xmlns:a16="http://schemas.microsoft.com/office/drawing/2014/main" id="{1D284454-D4D3-4283-BBF0-F7F783CBCF91}"/>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 TRẢI</a:t>
            </a:r>
            <a:r>
              <a:rPr kumimoji="0" lang="en-US" sz="28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NGHIỆM CÙNG VĂN BẢN</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13" name="Rectangle 12">
            <a:extLst>
              <a:ext uri="{FF2B5EF4-FFF2-40B4-BE49-F238E27FC236}">
                <a16:creationId xmlns:a16="http://schemas.microsoft.com/office/drawing/2014/main" id="{B6FE1DE4-D06B-42B2-AFC8-2AE7FCB2FEFC}"/>
              </a:ext>
            </a:extLst>
          </p:cNvPr>
          <p:cNvSpPr/>
          <p:nvPr/>
        </p:nvSpPr>
        <p:spPr>
          <a:xfrm>
            <a:off x="0" y="22479"/>
            <a:ext cx="12192000"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LỜI CỦA CÂY</a:t>
            </a:r>
          </a:p>
        </p:txBody>
      </p:sp>
      <p:sp>
        <p:nvSpPr>
          <p:cNvPr id="14" name="TextBox 13">
            <a:extLst>
              <a:ext uri="{FF2B5EF4-FFF2-40B4-BE49-F238E27FC236}">
                <a16:creationId xmlns:a16="http://schemas.microsoft.com/office/drawing/2014/main" id="{92FDD3B6-4DC3-448D-A911-D9181D2C7751}"/>
              </a:ext>
            </a:extLst>
          </p:cNvPr>
          <p:cNvSpPr txBox="1"/>
          <p:nvPr/>
        </p:nvSpPr>
        <p:spPr>
          <a:xfrm>
            <a:off x="992856" y="1106458"/>
            <a:ext cx="5924223"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50"/>
                </a:solidFill>
                <a:latin typeface="Times New Roman" panose="02020603050405020304" pitchFamily="18" charset="0"/>
                <a:cs typeface="Times New Roman" panose="02020603050405020304" pitchFamily="18" charset="0"/>
              </a:rPr>
              <a:t>3. </a:t>
            </a:r>
            <a:r>
              <a:rPr lang="en-US" sz="2800" b="1" dirty="0" err="1">
                <a:solidFill>
                  <a:srgbClr val="00B050"/>
                </a:solidFill>
                <a:latin typeface="Times New Roman" panose="02020603050405020304" pitchFamily="18" charset="0"/>
                <a:cs typeface="Times New Roman" panose="02020603050405020304" pitchFamily="18" charset="0"/>
              </a:rPr>
              <a:t>Tác</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giả</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tác</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phẩm</a:t>
            </a:r>
            <a:endParaRPr lang="en-US" sz="2800" b="1" dirty="0">
              <a:solidFill>
                <a:srgbClr val="00B050"/>
              </a:solidFill>
              <a:latin typeface="Times New Roman" panose="02020603050405020304" pitchFamily="18" charset="0"/>
              <a:cs typeface="Times New Roman" panose="02020603050405020304" pitchFamily="18" charset="0"/>
            </a:endParaRPr>
          </a:p>
        </p:txBody>
      </p:sp>
      <p:sp>
        <p:nvSpPr>
          <p:cNvPr id="15" name="TextBox 14">
            <a:extLst>
              <a:ext uri="{FF2B5EF4-FFF2-40B4-BE49-F238E27FC236}">
                <a16:creationId xmlns:a16="http://schemas.microsoft.com/office/drawing/2014/main" id="{4C83C861-4A86-41D3-8B84-581E845DDF16}"/>
              </a:ext>
            </a:extLst>
          </p:cNvPr>
          <p:cNvSpPr txBox="1"/>
          <p:nvPr/>
        </p:nvSpPr>
        <p:spPr>
          <a:xfrm>
            <a:off x="1417065" y="1605686"/>
            <a:ext cx="3315191"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F0"/>
                </a:solidFill>
                <a:latin typeface="Times New Roman" panose="02020603050405020304" pitchFamily="18" charset="0"/>
                <a:cs typeface="Times New Roman" panose="02020603050405020304" pitchFamily="18" charset="0"/>
              </a:rPr>
              <a:t>a. </a:t>
            </a:r>
            <a:r>
              <a:rPr lang="en-US" sz="2800" b="1" dirty="0" err="1">
                <a:solidFill>
                  <a:srgbClr val="00B0F0"/>
                </a:solidFill>
                <a:latin typeface="Times New Roman" panose="02020603050405020304" pitchFamily="18" charset="0"/>
                <a:cs typeface="Times New Roman" panose="02020603050405020304" pitchFamily="18" charset="0"/>
              </a:rPr>
              <a:t>Tác</a:t>
            </a:r>
            <a:r>
              <a:rPr lang="en-US" sz="2800" b="1" dirty="0">
                <a:solidFill>
                  <a:srgbClr val="00B0F0"/>
                </a:solidFill>
                <a:latin typeface="Times New Roman" panose="02020603050405020304" pitchFamily="18" charset="0"/>
                <a:cs typeface="Times New Roman" panose="02020603050405020304" pitchFamily="18" charset="0"/>
              </a:rPr>
              <a:t> </a:t>
            </a:r>
            <a:r>
              <a:rPr lang="en-US" sz="2800" b="1" dirty="0" err="1">
                <a:solidFill>
                  <a:srgbClr val="00B0F0"/>
                </a:solidFill>
                <a:latin typeface="Times New Roman" panose="02020603050405020304" pitchFamily="18" charset="0"/>
                <a:cs typeface="Times New Roman" panose="02020603050405020304" pitchFamily="18" charset="0"/>
              </a:rPr>
              <a:t>giả</a:t>
            </a:r>
            <a:endParaRPr lang="en-US" sz="2800" b="1" dirty="0">
              <a:solidFill>
                <a:srgbClr val="00B0F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194449289"/>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fallOver"/>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500" fill="hold"/>
                                        <p:tgtEl>
                                          <p:spTgt spid="7"/>
                                        </p:tgtEl>
                                        <p:attrNameLst>
                                          <p:attrName>ppt_w</p:attrName>
                                        </p:attrNameLst>
                                      </p:cBhvr>
                                      <p:tavLst>
                                        <p:tav tm="0">
                                          <p:val>
                                            <p:fltVal val="0"/>
                                          </p:val>
                                        </p:tav>
                                        <p:tav tm="100000">
                                          <p:val>
                                            <p:strVal val="#ppt_w"/>
                                          </p:val>
                                        </p:tav>
                                      </p:tavLst>
                                    </p:anim>
                                    <p:anim calcmode="lin" valueType="num">
                                      <p:cBhvr>
                                        <p:cTn id="8" dur="500" fill="hold"/>
                                        <p:tgtEl>
                                          <p:spTgt spid="7"/>
                                        </p:tgtEl>
                                        <p:attrNameLst>
                                          <p:attrName>ppt_h</p:attrName>
                                        </p:attrNameLst>
                                      </p:cBhvr>
                                      <p:tavLst>
                                        <p:tav tm="0">
                                          <p:val>
                                            <p:fltVal val="0"/>
                                          </p:val>
                                        </p:tav>
                                        <p:tav tm="100000">
                                          <p:val>
                                            <p:strVal val="#ppt_h"/>
                                          </p:val>
                                        </p:tav>
                                      </p:tavLst>
                                    </p:anim>
                                    <p:animEffect transition="in" filter="fade">
                                      <p:cBhvr>
                                        <p:cTn id="9" dur="500"/>
                                        <p:tgtEl>
                                          <p:spTgt spid="7"/>
                                        </p:tgtEl>
                                      </p:cBhvr>
                                    </p:animEffect>
                                  </p:childTnLst>
                                </p:cTn>
                              </p:par>
                              <p:par>
                                <p:cTn id="10" presetID="53" presetClass="entr" presetSubtype="16" fill="hold" grpId="0" nodeType="withEffect">
                                  <p:stCondLst>
                                    <p:cond delay="0"/>
                                  </p:stCondLst>
                                  <p:childTnLst>
                                    <p:set>
                                      <p:cBhvr>
                                        <p:cTn id="11" dur="1" fill="hold">
                                          <p:stCondLst>
                                            <p:cond delay="0"/>
                                          </p:stCondLst>
                                        </p:cTn>
                                        <p:tgtEl>
                                          <p:spTgt spid="5"/>
                                        </p:tgtEl>
                                        <p:attrNameLst>
                                          <p:attrName>style.visibility</p:attrName>
                                        </p:attrNameLst>
                                      </p:cBhvr>
                                      <p:to>
                                        <p:strVal val="visible"/>
                                      </p:to>
                                    </p:set>
                                    <p:anim calcmode="lin" valueType="num">
                                      <p:cBhvr>
                                        <p:cTn id="12" dur="500" fill="hold"/>
                                        <p:tgtEl>
                                          <p:spTgt spid="5"/>
                                        </p:tgtEl>
                                        <p:attrNameLst>
                                          <p:attrName>ppt_w</p:attrName>
                                        </p:attrNameLst>
                                      </p:cBhvr>
                                      <p:tavLst>
                                        <p:tav tm="0">
                                          <p:val>
                                            <p:fltVal val="0"/>
                                          </p:val>
                                        </p:tav>
                                        <p:tav tm="100000">
                                          <p:val>
                                            <p:strVal val="#ppt_w"/>
                                          </p:val>
                                        </p:tav>
                                      </p:tavLst>
                                    </p:anim>
                                    <p:anim calcmode="lin" valueType="num">
                                      <p:cBhvr>
                                        <p:cTn id="13" dur="500" fill="hold"/>
                                        <p:tgtEl>
                                          <p:spTgt spid="5"/>
                                        </p:tgtEl>
                                        <p:attrNameLst>
                                          <p:attrName>ppt_h</p:attrName>
                                        </p:attrNameLst>
                                      </p:cBhvr>
                                      <p:tavLst>
                                        <p:tav tm="0">
                                          <p:val>
                                            <p:fltVal val="0"/>
                                          </p:val>
                                        </p:tav>
                                        <p:tav tm="100000">
                                          <p:val>
                                            <p:strVal val="#ppt_h"/>
                                          </p:val>
                                        </p:tav>
                                      </p:tavLst>
                                    </p:anim>
                                    <p:animEffect transition="in" filter="fade">
                                      <p:cBhvr>
                                        <p:cTn id="14" dur="500"/>
                                        <p:tgtEl>
                                          <p:spTgt spid="5"/>
                                        </p:tgtEl>
                                      </p:cBhvr>
                                    </p:animEffect>
                                  </p:childTnLst>
                                </p:cTn>
                              </p:par>
                            </p:childTnLst>
                          </p:cTn>
                        </p:par>
                      </p:childTnLst>
                    </p:cTn>
                  </p:par>
                  <p:par>
                    <p:cTn id="15" fill="hold">
                      <p:stCondLst>
                        <p:cond delay="indefinite"/>
                      </p:stCondLst>
                      <p:childTnLst>
                        <p:par>
                          <p:cTn id="16" fill="hold">
                            <p:stCondLst>
                              <p:cond delay="0"/>
                            </p:stCondLst>
                            <p:childTnLst>
                              <p:par>
                                <p:cTn id="17" presetID="16" presetClass="entr" presetSubtype="21" fill="hold" grpId="0" nodeType="clickEffect">
                                  <p:stCondLst>
                                    <p:cond delay="0"/>
                                  </p:stCondLst>
                                  <p:childTnLst>
                                    <p:set>
                                      <p:cBhvr>
                                        <p:cTn id="18" dur="1" fill="hold">
                                          <p:stCondLst>
                                            <p:cond delay="0"/>
                                          </p:stCondLst>
                                        </p:cTn>
                                        <p:tgtEl>
                                          <p:spTgt spid="10"/>
                                        </p:tgtEl>
                                        <p:attrNameLst>
                                          <p:attrName>style.visibility</p:attrName>
                                        </p:attrNameLst>
                                      </p:cBhvr>
                                      <p:to>
                                        <p:strVal val="visible"/>
                                      </p:to>
                                    </p:set>
                                    <p:animEffect transition="in" filter="barn(inVertical)">
                                      <p:cBhvr>
                                        <p:cTn id="19" dur="500"/>
                                        <p:tgtEl>
                                          <p:spTgt spid="10"/>
                                        </p:tgtEl>
                                      </p:cBhvr>
                                    </p:animEffect>
                                  </p:childTnLst>
                                </p:cTn>
                              </p:par>
                            </p:childTnLst>
                          </p:cTn>
                        </p:par>
                      </p:childTnLst>
                    </p:cTn>
                  </p:par>
                  <p:par>
                    <p:cTn id="20" fill="hold">
                      <p:stCondLst>
                        <p:cond delay="indefinite"/>
                      </p:stCondLst>
                      <p:childTnLst>
                        <p:par>
                          <p:cTn id="21" fill="hold">
                            <p:stCondLst>
                              <p:cond delay="0"/>
                            </p:stCondLst>
                            <p:childTnLst>
                              <p:par>
                                <p:cTn id="22" presetID="53" presetClass="entr" presetSubtype="16" fill="hold" grpId="0" nodeType="clickEffect">
                                  <p:stCondLst>
                                    <p:cond delay="0"/>
                                  </p:stCondLst>
                                  <p:childTnLst>
                                    <p:set>
                                      <p:cBhvr>
                                        <p:cTn id="23" dur="1" fill="hold">
                                          <p:stCondLst>
                                            <p:cond delay="0"/>
                                          </p:stCondLst>
                                        </p:cTn>
                                        <p:tgtEl>
                                          <p:spTgt spid="2"/>
                                        </p:tgtEl>
                                        <p:attrNameLst>
                                          <p:attrName>style.visibility</p:attrName>
                                        </p:attrNameLst>
                                      </p:cBhvr>
                                      <p:to>
                                        <p:strVal val="visible"/>
                                      </p:to>
                                    </p:set>
                                    <p:anim calcmode="lin" valueType="num">
                                      <p:cBhvr>
                                        <p:cTn id="24" dur="500" fill="hold"/>
                                        <p:tgtEl>
                                          <p:spTgt spid="2"/>
                                        </p:tgtEl>
                                        <p:attrNameLst>
                                          <p:attrName>ppt_w</p:attrName>
                                        </p:attrNameLst>
                                      </p:cBhvr>
                                      <p:tavLst>
                                        <p:tav tm="0">
                                          <p:val>
                                            <p:fltVal val="0"/>
                                          </p:val>
                                        </p:tav>
                                        <p:tav tm="100000">
                                          <p:val>
                                            <p:strVal val="#ppt_w"/>
                                          </p:val>
                                        </p:tav>
                                      </p:tavLst>
                                    </p:anim>
                                    <p:anim calcmode="lin" valueType="num">
                                      <p:cBhvr>
                                        <p:cTn id="25" dur="500" fill="hold"/>
                                        <p:tgtEl>
                                          <p:spTgt spid="2"/>
                                        </p:tgtEl>
                                        <p:attrNameLst>
                                          <p:attrName>ppt_h</p:attrName>
                                        </p:attrNameLst>
                                      </p:cBhvr>
                                      <p:tavLst>
                                        <p:tav tm="0">
                                          <p:val>
                                            <p:fltVal val="0"/>
                                          </p:val>
                                        </p:tav>
                                        <p:tav tm="100000">
                                          <p:val>
                                            <p:strVal val="#ppt_h"/>
                                          </p:val>
                                        </p:tav>
                                      </p:tavLst>
                                    </p:anim>
                                    <p:animEffect transition="in" filter="fade">
                                      <p:cBhvr>
                                        <p:cTn id="26" dur="500"/>
                                        <p:tgtEl>
                                          <p:spTgt spid="2"/>
                                        </p:tgtEl>
                                      </p:cBhvr>
                                    </p:animEffect>
                                  </p:childTnLst>
                                </p:cTn>
                              </p:par>
                            </p:childTnLst>
                          </p:cTn>
                        </p:par>
                      </p:childTnLst>
                    </p:cTn>
                  </p:par>
                  <p:par>
                    <p:cTn id="27" fill="hold">
                      <p:stCondLst>
                        <p:cond delay="indefinite"/>
                      </p:stCondLst>
                      <p:childTnLst>
                        <p:par>
                          <p:cTn id="28" fill="hold">
                            <p:stCondLst>
                              <p:cond delay="0"/>
                            </p:stCondLst>
                            <p:childTnLst>
                              <p:par>
                                <p:cTn id="29" presetID="53" presetClass="entr" presetSubtype="16" fill="hold" grpId="0" nodeType="clickEffect">
                                  <p:stCondLst>
                                    <p:cond delay="0"/>
                                  </p:stCondLst>
                                  <p:childTnLst>
                                    <p:set>
                                      <p:cBhvr>
                                        <p:cTn id="30" dur="1" fill="hold">
                                          <p:stCondLst>
                                            <p:cond delay="0"/>
                                          </p:stCondLst>
                                        </p:cTn>
                                        <p:tgtEl>
                                          <p:spTgt spid="8"/>
                                        </p:tgtEl>
                                        <p:attrNameLst>
                                          <p:attrName>style.visibility</p:attrName>
                                        </p:attrNameLst>
                                      </p:cBhvr>
                                      <p:to>
                                        <p:strVal val="visible"/>
                                      </p:to>
                                    </p:set>
                                    <p:anim calcmode="lin" valueType="num">
                                      <p:cBhvr>
                                        <p:cTn id="31" dur="500" fill="hold"/>
                                        <p:tgtEl>
                                          <p:spTgt spid="8"/>
                                        </p:tgtEl>
                                        <p:attrNameLst>
                                          <p:attrName>ppt_w</p:attrName>
                                        </p:attrNameLst>
                                      </p:cBhvr>
                                      <p:tavLst>
                                        <p:tav tm="0">
                                          <p:val>
                                            <p:fltVal val="0"/>
                                          </p:val>
                                        </p:tav>
                                        <p:tav tm="100000">
                                          <p:val>
                                            <p:strVal val="#ppt_w"/>
                                          </p:val>
                                        </p:tav>
                                      </p:tavLst>
                                    </p:anim>
                                    <p:anim calcmode="lin" valueType="num">
                                      <p:cBhvr>
                                        <p:cTn id="32" dur="500" fill="hold"/>
                                        <p:tgtEl>
                                          <p:spTgt spid="8"/>
                                        </p:tgtEl>
                                        <p:attrNameLst>
                                          <p:attrName>ppt_h</p:attrName>
                                        </p:attrNameLst>
                                      </p:cBhvr>
                                      <p:tavLst>
                                        <p:tav tm="0">
                                          <p:val>
                                            <p:fltVal val="0"/>
                                          </p:val>
                                        </p:tav>
                                        <p:tav tm="100000">
                                          <p:val>
                                            <p:strVal val="#ppt_h"/>
                                          </p:val>
                                        </p:tav>
                                      </p:tavLst>
                                    </p:anim>
                                    <p:animEffect transition="in" filter="fade">
                                      <p:cBhvr>
                                        <p:cTn id="33" dur="500"/>
                                        <p:tgtEl>
                                          <p:spTgt spid="8"/>
                                        </p:tgtEl>
                                      </p:cBhvr>
                                    </p:animEffect>
                                  </p:childTnLst>
                                </p:cTn>
                              </p:par>
                            </p:childTnLst>
                          </p:cTn>
                        </p:par>
                      </p:childTnLst>
                    </p:cTn>
                  </p:par>
                  <p:par>
                    <p:cTn id="34" fill="hold">
                      <p:stCondLst>
                        <p:cond delay="indefinite"/>
                      </p:stCondLst>
                      <p:childTnLst>
                        <p:par>
                          <p:cTn id="35" fill="hold">
                            <p:stCondLst>
                              <p:cond delay="0"/>
                            </p:stCondLst>
                            <p:childTnLst>
                              <p:par>
                                <p:cTn id="36" presetID="53" presetClass="entr" presetSubtype="16" fill="hold" grpId="0" nodeType="clickEffect">
                                  <p:stCondLst>
                                    <p:cond delay="0"/>
                                  </p:stCondLst>
                                  <p:childTnLst>
                                    <p:set>
                                      <p:cBhvr>
                                        <p:cTn id="37" dur="1" fill="hold">
                                          <p:stCondLst>
                                            <p:cond delay="0"/>
                                          </p:stCondLst>
                                        </p:cTn>
                                        <p:tgtEl>
                                          <p:spTgt spid="9"/>
                                        </p:tgtEl>
                                        <p:attrNameLst>
                                          <p:attrName>style.visibility</p:attrName>
                                        </p:attrNameLst>
                                      </p:cBhvr>
                                      <p:to>
                                        <p:strVal val="visible"/>
                                      </p:to>
                                    </p:set>
                                    <p:anim calcmode="lin" valueType="num">
                                      <p:cBhvr>
                                        <p:cTn id="38" dur="500" fill="hold"/>
                                        <p:tgtEl>
                                          <p:spTgt spid="9"/>
                                        </p:tgtEl>
                                        <p:attrNameLst>
                                          <p:attrName>ppt_w</p:attrName>
                                        </p:attrNameLst>
                                      </p:cBhvr>
                                      <p:tavLst>
                                        <p:tav tm="0">
                                          <p:val>
                                            <p:fltVal val="0"/>
                                          </p:val>
                                        </p:tav>
                                        <p:tav tm="100000">
                                          <p:val>
                                            <p:strVal val="#ppt_w"/>
                                          </p:val>
                                        </p:tav>
                                      </p:tavLst>
                                    </p:anim>
                                    <p:anim calcmode="lin" valueType="num">
                                      <p:cBhvr>
                                        <p:cTn id="39" dur="500" fill="hold"/>
                                        <p:tgtEl>
                                          <p:spTgt spid="9"/>
                                        </p:tgtEl>
                                        <p:attrNameLst>
                                          <p:attrName>ppt_h</p:attrName>
                                        </p:attrNameLst>
                                      </p:cBhvr>
                                      <p:tavLst>
                                        <p:tav tm="0">
                                          <p:val>
                                            <p:fltVal val="0"/>
                                          </p:val>
                                        </p:tav>
                                        <p:tav tm="100000">
                                          <p:val>
                                            <p:strVal val="#ppt_h"/>
                                          </p:val>
                                        </p:tav>
                                      </p:tavLst>
                                    </p:anim>
                                    <p:animEffect transition="in" filter="fade">
                                      <p:cBhvr>
                                        <p:cTn id="40" dur="500"/>
                                        <p:tgtEl>
                                          <p:spTgt spid="9"/>
                                        </p:tgtEl>
                                      </p:cBhvr>
                                    </p:animEffect>
                                  </p:childTnLst>
                                </p:cTn>
                              </p:par>
                            </p:childTnLst>
                          </p:cTn>
                        </p:par>
                      </p:childTnLst>
                    </p:cTn>
                  </p:par>
                  <p:par>
                    <p:cTn id="41" fill="hold">
                      <p:stCondLst>
                        <p:cond delay="indefinite"/>
                      </p:stCondLst>
                      <p:childTnLst>
                        <p:par>
                          <p:cTn id="42" fill="hold">
                            <p:stCondLst>
                              <p:cond delay="0"/>
                            </p:stCondLst>
                            <p:childTnLst>
                              <p:par>
                                <p:cTn id="43" presetID="53" presetClass="entr" presetSubtype="16" fill="hold" grpId="0" nodeType="clickEffect">
                                  <p:stCondLst>
                                    <p:cond delay="0"/>
                                  </p:stCondLst>
                                  <p:childTnLst>
                                    <p:set>
                                      <p:cBhvr>
                                        <p:cTn id="44" dur="1" fill="hold">
                                          <p:stCondLst>
                                            <p:cond delay="0"/>
                                          </p:stCondLst>
                                        </p:cTn>
                                        <p:tgtEl>
                                          <p:spTgt spid="12"/>
                                        </p:tgtEl>
                                        <p:attrNameLst>
                                          <p:attrName>style.visibility</p:attrName>
                                        </p:attrNameLst>
                                      </p:cBhvr>
                                      <p:to>
                                        <p:strVal val="visible"/>
                                      </p:to>
                                    </p:set>
                                    <p:anim calcmode="lin" valueType="num">
                                      <p:cBhvr>
                                        <p:cTn id="45" dur="500" fill="hold"/>
                                        <p:tgtEl>
                                          <p:spTgt spid="12"/>
                                        </p:tgtEl>
                                        <p:attrNameLst>
                                          <p:attrName>ppt_w</p:attrName>
                                        </p:attrNameLst>
                                      </p:cBhvr>
                                      <p:tavLst>
                                        <p:tav tm="0">
                                          <p:val>
                                            <p:fltVal val="0"/>
                                          </p:val>
                                        </p:tav>
                                        <p:tav tm="100000">
                                          <p:val>
                                            <p:strVal val="#ppt_w"/>
                                          </p:val>
                                        </p:tav>
                                      </p:tavLst>
                                    </p:anim>
                                    <p:anim calcmode="lin" valueType="num">
                                      <p:cBhvr>
                                        <p:cTn id="46" dur="500" fill="hold"/>
                                        <p:tgtEl>
                                          <p:spTgt spid="12"/>
                                        </p:tgtEl>
                                        <p:attrNameLst>
                                          <p:attrName>ppt_h</p:attrName>
                                        </p:attrNameLst>
                                      </p:cBhvr>
                                      <p:tavLst>
                                        <p:tav tm="0">
                                          <p:val>
                                            <p:fltVal val="0"/>
                                          </p:val>
                                        </p:tav>
                                        <p:tav tm="100000">
                                          <p:val>
                                            <p:strVal val="#ppt_h"/>
                                          </p:val>
                                        </p:tav>
                                      </p:tavLst>
                                    </p:anim>
                                    <p:animEffect transition="in" filter="fade">
                                      <p:cBhvr>
                                        <p:cTn id="47" dur="500"/>
                                        <p:tgtEl>
                                          <p:spTgt spid="12"/>
                                        </p:tgtEl>
                                      </p:cBhvr>
                                    </p:animEffect>
                                  </p:childTnLst>
                                </p:cTn>
                              </p:par>
                            </p:childTnLst>
                          </p:cTn>
                        </p:par>
                      </p:childTnLst>
                    </p:cTn>
                  </p:par>
                  <p:par>
                    <p:cTn id="48" fill="hold">
                      <p:stCondLst>
                        <p:cond delay="indefinite"/>
                      </p:stCondLst>
                      <p:childTnLst>
                        <p:par>
                          <p:cTn id="49" fill="hold">
                            <p:stCondLst>
                              <p:cond delay="0"/>
                            </p:stCondLst>
                            <p:childTnLst>
                              <p:par>
                                <p:cTn id="50" presetID="53" presetClass="entr" presetSubtype="16" fill="hold" grpId="0" nodeType="clickEffect">
                                  <p:stCondLst>
                                    <p:cond delay="0"/>
                                  </p:stCondLst>
                                  <p:childTnLst>
                                    <p:set>
                                      <p:cBhvr>
                                        <p:cTn id="51" dur="1" fill="hold">
                                          <p:stCondLst>
                                            <p:cond delay="0"/>
                                          </p:stCondLst>
                                        </p:cTn>
                                        <p:tgtEl>
                                          <p:spTgt spid="14"/>
                                        </p:tgtEl>
                                        <p:attrNameLst>
                                          <p:attrName>style.visibility</p:attrName>
                                        </p:attrNameLst>
                                      </p:cBhvr>
                                      <p:to>
                                        <p:strVal val="visible"/>
                                      </p:to>
                                    </p:set>
                                    <p:anim calcmode="lin" valueType="num">
                                      <p:cBhvr>
                                        <p:cTn id="52" dur="500" fill="hold"/>
                                        <p:tgtEl>
                                          <p:spTgt spid="14"/>
                                        </p:tgtEl>
                                        <p:attrNameLst>
                                          <p:attrName>ppt_w</p:attrName>
                                        </p:attrNameLst>
                                      </p:cBhvr>
                                      <p:tavLst>
                                        <p:tav tm="0">
                                          <p:val>
                                            <p:fltVal val="0"/>
                                          </p:val>
                                        </p:tav>
                                        <p:tav tm="100000">
                                          <p:val>
                                            <p:strVal val="#ppt_w"/>
                                          </p:val>
                                        </p:tav>
                                      </p:tavLst>
                                    </p:anim>
                                    <p:anim calcmode="lin" valueType="num">
                                      <p:cBhvr>
                                        <p:cTn id="53" dur="500" fill="hold"/>
                                        <p:tgtEl>
                                          <p:spTgt spid="14"/>
                                        </p:tgtEl>
                                        <p:attrNameLst>
                                          <p:attrName>ppt_h</p:attrName>
                                        </p:attrNameLst>
                                      </p:cBhvr>
                                      <p:tavLst>
                                        <p:tav tm="0">
                                          <p:val>
                                            <p:fltVal val="0"/>
                                          </p:val>
                                        </p:tav>
                                        <p:tav tm="100000">
                                          <p:val>
                                            <p:strVal val="#ppt_h"/>
                                          </p:val>
                                        </p:tav>
                                      </p:tavLst>
                                    </p:anim>
                                    <p:animEffect transition="in" filter="fade">
                                      <p:cBhvr>
                                        <p:cTn id="54" dur="500"/>
                                        <p:tgtEl>
                                          <p:spTgt spid="14"/>
                                        </p:tgtEl>
                                      </p:cBhvr>
                                    </p:animEffect>
                                  </p:childTnLst>
                                </p:cTn>
                              </p:par>
                            </p:childTnLst>
                          </p:cTn>
                        </p:par>
                      </p:childTnLst>
                    </p:cTn>
                  </p:par>
                  <p:par>
                    <p:cTn id="55" fill="hold">
                      <p:stCondLst>
                        <p:cond delay="indefinite"/>
                      </p:stCondLst>
                      <p:childTnLst>
                        <p:par>
                          <p:cTn id="56" fill="hold">
                            <p:stCondLst>
                              <p:cond delay="0"/>
                            </p:stCondLst>
                            <p:childTnLst>
                              <p:par>
                                <p:cTn id="57" presetID="53" presetClass="entr" presetSubtype="16" fill="hold" grpId="0" nodeType="clickEffect">
                                  <p:stCondLst>
                                    <p:cond delay="0"/>
                                  </p:stCondLst>
                                  <p:childTnLst>
                                    <p:set>
                                      <p:cBhvr>
                                        <p:cTn id="58" dur="1" fill="hold">
                                          <p:stCondLst>
                                            <p:cond delay="0"/>
                                          </p:stCondLst>
                                        </p:cTn>
                                        <p:tgtEl>
                                          <p:spTgt spid="15"/>
                                        </p:tgtEl>
                                        <p:attrNameLst>
                                          <p:attrName>style.visibility</p:attrName>
                                        </p:attrNameLst>
                                      </p:cBhvr>
                                      <p:to>
                                        <p:strVal val="visible"/>
                                      </p:to>
                                    </p:set>
                                    <p:anim calcmode="lin" valueType="num">
                                      <p:cBhvr>
                                        <p:cTn id="59" dur="500" fill="hold"/>
                                        <p:tgtEl>
                                          <p:spTgt spid="15"/>
                                        </p:tgtEl>
                                        <p:attrNameLst>
                                          <p:attrName>ppt_w</p:attrName>
                                        </p:attrNameLst>
                                      </p:cBhvr>
                                      <p:tavLst>
                                        <p:tav tm="0">
                                          <p:val>
                                            <p:fltVal val="0"/>
                                          </p:val>
                                        </p:tav>
                                        <p:tav tm="100000">
                                          <p:val>
                                            <p:strVal val="#ppt_w"/>
                                          </p:val>
                                        </p:tav>
                                      </p:tavLst>
                                    </p:anim>
                                    <p:anim calcmode="lin" valueType="num">
                                      <p:cBhvr>
                                        <p:cTn id="60" dur="500" fill="hold"/>
                                        <p:tgtEl>
                                          <p:spTgt spid="15"/>
                                        </p:tgtEl>
                                        <p:attrNameLst>
                                          <p:attrName>ppt_h</p:attrName>
                                        </p:attrNameLst>
                                      </p:cBhvr>
                                      <p:tavLst>
                                        <p:tav tm="0">
                                          <p:val>
                                            <p:fltVal val="0"/>
                                          </p:val>
                                        </p:tav>
                                        <p:tav tm="100000">
                                          <p:val>
                                            <p:strVal val="#ppt_h"/>
                                          </p:val>
                                        </p:tav>
                                      </p:tavLst>
                                    </p:anim>
                                    <p:animEffect transition="in" filter="fade">
                                      <p:cBhvr>
                                        <p:cTn id="61" dur="500"/>
                                        <p:tgtEl>
                                          <p:spTgt spid="1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P spid="10" grpId="0" animBg="1"/>
      <p:bldP spid="8" grpId="0" animBg="1"/>
      <p:bldP spid="9" grpId="0" animBg="1"/>
      <p:bldP spid="2" grpId="0" animBg="1"/>
      <p:bldP spid="12" grpId="0"/>
      <p:bldP spid="14" grpId="0"/>
      <p:bldP spid="15" grpId="0"/>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Shape 879"/>
        <p:cNvGrpSpPr/>
        <p:nvPr/>
      </p:nvGrpSpPr>
      <p:grpSpPr>
        <a:xfrm>
          <a:off x="0" y="0"/>
          <a:ext cx="0" cy="0"/>
          <a:chOff x="0" y="0"/>
          <a:chExt cx="0" cy="0"/>
        </a:xfrm>
      </p:grpSpPr>
      <p:sp>
        <p:nvSpPr>
          <p:cNvPr id="880" name="Google Shape;880;p31"/>
          <p:cNvSpPr txBox="1">
            <a:spLocks noGrp="1"/>
          </p:cNvSpPr>
          <p:nvPr>
            <p:ph type="title" idx="4294967295"/>
          </p:nvPr>
        </p:nvSpPr>
        <p:spPr>
          <a:xfrm>
            <a:off x="866313" y="769102"/>
            <a:ext cx="6714013" cy="385762"/>
          </a:xfrm>
          <a:prstGeom prst="rect">
            <a:avLst/>
          </a:prstGeom>
        </p:spPr>
        <p:txBody>
          <a:bodyPr spcFirstLastPara="1" wrap="square" lIns="121900" tIns="121900" rIns="121900" bIns="121900" anchor="ctr" anchorCtr="0">
            <a:noAutofit/>
          </a:bodyPr>
          <a:lstStyle/>
          <a:p>
            <a:r>
              <a:rPr lang="en-US" sz="4267" b="1" dirty="0" err="1">
                <a:solidFill>
                  <a:srgbClr val="FF0000"/>
                </a:solidFill>
                <a:latin typeface="Times New Roman" panose="02020603050405020304" pitchFamily="18" charset="0"/>
                <a:cs typeface="Times New Roman" panose="02020603050405020304" pitchFamily="18" charset="0"/>
              </a:rPr>
              <a:t>Một</a:t>
            </a:r>
            <a:r>
              <a:rPr lang="en-US" sz="4267" b="1" dirty="0">
                <a:solidFill>
                  <a:srgbClr val="FF0000"/>
                </a:solidFill>
                <a:latin typeface="Times New Roman" panose="02020603050405020304" pitchFamily="18" charset="0"/>
                <a:cs typeface="Times New Roman" panose="02020603050405020304" pitchFamily="18" charset="0"/>
              </a:rPr>
              <a:t> </a:t>
            </a:r>
            <a:r>
              <a:rPr lang="en-US" sz="4267" b="1" dirty="0" err="1">
                <a:solidFill>
                  <a:srgbClr val="FF0000"/>
                </a:solidFill>
                <a:latin typeface="Times New Roman" panose="02020603050405020304" pitchFamily="18" charset="0"/>
                <a:cs typeface="Times New Roman" panose="02020603050405020304" pitchFamily="18" charset="0"/>
              </a:rPr>
              <a:t>số</a:t>
            </a:r>
            <a:r>
              <a:rPr lang="en-US" sz="4267" b="1" dirty="0">
                <a:solidFill>
                  <a:srgbClr val="FF0000"/>
                </a:solidFill>
                <a:latin typeface="Times New Roman" panose="02020603050405020304" pitchFamily="18" charset="0"/>
                <a:cs typeface="Times New Roman" panose="02020603050405020304" pitchFamily="18" charset="0"/>
              </a:rPr>
              <a:t> </a:t>
            </a:r>
            <a:r>
              <a:rPr lang="en-US" sz="4267" b="1" dirty="0" err="1">
                <a:solidFill>
                  <a:srgbClr val="FF0000"/>
                </a:solidFill>
                <a:latin typeface="Times New Roman" panose="02020603050405020304" pitchFamily="18" charset="0"/>
                <a:cs typeface="Times New Roman" panose="02020603050405020304" pitchFamily="18" charset="0"/>
              </a:rPr>
              <a:t>tác</a:t>
            </a:r>
            <a:r>
              <a:rPr lang="en-US" sz="4267" b="1" dirty="0">
                <a:solidFill>
                  <a:srgbClr val="FF0000"/>
                </a:solidFill>
                <a:latin typeface="Times New Roman" panose="02020603050405020304" pitchFamily="18" charset="0"/>
                <a:cs typeface="Times New Roman" panose="02020603050405020304" pitchFamily="18" charset="0"/>
              </a:rPr>
              <a:t> </a:t>
            </a:r>
            <a:r>
              <a:rPr lang="en-US" sz="4267" b="1" dirty="0" err="1">
                <a:solidFill>
                  <a:srgbClr val="FF0000"/>
                </a:solidFill>
                <a:latin typeface="Times New Roman" panose="02020603050405020304" pitchFamily="18" charset="0"/>
                <a:cs typeface="Times New Roman" panose="02020603050405020304" pitchFamily="18" charset="0"/>
              </a:rPr>
              <a:t>phẩm</a:t>
            </a:r>
            <a:r>
              <a:rPr lang="en-US" sz="4267" b="1" dirty="0">
                <a:solidFill>
                  <a:srgbClr val="FF0000"/>
                </a:solidFill>
                <a:latin typeface="Times New Roman" panose="02020603050405020304" pitchFamily="18" charset="0"/>
                <a:cs typeface="Times New Roman" panose="02020603050405020304" pitchFamily="18" charset="0"/>
              </a:rPr>
              <a:t> </a:t>
            </a:r>
            <a:r>
              <a:rPr lang="en-US" sz="4267" b="1" dirty="0" err="1">
                <a:solidFill>
                  <a:srgbClr val="FF0000"/>
                </a:solidFill>
                <a:latin typeface="Times New Roman" panose="02020603050405020304" pitchFamily="18" charset="0"/>
                <a:cs typeface="Times New Roman" panose="02020603050405020304" pitchFamily="18" charset="0"/>
              </a:rPr>
              <a:t>tiêu</a:t>
            </a:r>
            <a:r>
              <a:rPr lang="en-US" sz="4267" b="1" dirty="0">
                <a:solidFill>
                  <a:srgbClr val="FF0000"/>
                </a:solidFill>
                <a:latin typeface="Times New Roman" panose="02020603050405020304" pitchFamily="18" charset="0"/>
                <a:cs typeface="Times New Roman" panose="02020603050405020304" pitchFamily="18" charset="0"/>
              </a:rPr>
              <a:t> </a:t>
            </a:r>
            <a:r>
              <a:rPr lang="en-US" sz="4267" b="1" dirty="0" err="1">
                <a:solidFill>
                  <a:srgbClr val="FF0000"/>
                </a:solidFill>
                <a:latin typeface="Times New Roman" panose="02020603050405020304" pitchFamily="18" charset="0"/>
                <a:cs typeface="Times New Roman" panose="02020603050405020304" pitchFamily="18" charset="0"/>
              </a:rPr>
              <a:t>biểu</a:t>
            </a:r>
            <a:endParaRPr sz="4267" b="1" dirty="0">
              <a:solidFill>
                <a:srgbClr val="FF0000"/>
              </a:solidFill>
              <a:latin typeface="Times New Roman" panose="02020603050405020304" pitchFamily="18" charset="0"/>
              <a:cs typeface="Times New Roman" panose="02020603050405020304" pitchFamily="18" charset="0"/>
            </a:endParaRPr>
          </a:p>
        </p:txBody>
      </p:sp>
      <p:grpSp>
        <p:nvGrpSpPr>
          <p:cNvPr id="881" name="Google Shape;881;p31"/>
          <p:cNvGrpSpPr/>
          <p:nvPr/>
        </p:nvGrpSpPr>
        <p:grpSpPr>
          <a:xfrm>
            <a:off x="946995" y="4422333"/>
            <a:ext cx="1940800" cy="815600"/>
            <a:chOff x="710246" y="3316750"/>
            <a:chExt cx="1455600" cy="611700"/>
          </a:xfrm>
        </p:grpSpPr>
        <p:cxnSp>
          <p:nvCxnSpPr>
            <p:cNvPr id="882" name="Google Shape;882;p31"/>
            <p:cNvCxnSpPr>
              <a:stCxn id="883" idx="2"/>
            </p:cNvCxnSpPr>
            <p:nvPr/>
          </p:nvCxnSpPr>
          <p:spPr>
            <a:xfrm>
              <a:off x="1438046" y="3725050"/>
              <a:ext cx="0" cy="203400"/>
            </a:xfrm>
            <a:prstGeom prst="straightConnector1">
              <a:avLst/>
            </a:prstGeom>
            <a:noFill/>
            <a:ln w="19050" cap="flat" cmpd="sng">
              <a:solidFill>
                <a:schemeClr val="accent5"/>
              </a:solidFill>
              <a:prstDash val="solid"/>
              <a:round/>
              <a:headEnd type="none" w="med" len="med"/>
              <a:tailEnd type="diamond" w="med" len="med"/>
            </a:ln>
          </p:spPr>
        </p:cxnSp>
        <p:sp>
          <p:nvSpPr>
            <p:cNvPr id="883" name="Google Shape;883;p31"/>
            <p:cNvSpPr/>
            <p:nvPr/>
          </p:nvSpPr>
          <p:spPr>
            <a:xfrm>
              <a:off x="710246" y="3316750"/>
              <a:ext cx="1455600" cy="408300"/>
            </a:xfrm>
            <a:prstGeom prst="roundRect">
              <a:avLst>
                <a:gd name="adj" fmla="val 0"/>
              </a:avLst>
            </a:prstGeom>
            <a:noFill/>
            <a:ln w="19050" cap="flat" cmpd="sng">
              <a:solidFill>
                <a:schemeClr val="dk1"/>
              </a:solidFill>
              <a:prstDash val="solid"/>
              <a:round/>
              <a:headEnd type="none" w="sm" len="sm"/>
              <a:tailEnd type="none" w="sm" len="sm"/>
            </a:ln>
          </p:spPr>
          <p:txBody>
            <a:bodyPr spcFirstLastPara="1" wrap="square" lIns="121900" tIns="121900" rIns="121900" bIns="121900" anchor="ctr" anchorCtr="0">
              <a:noAutofit/>
            </a:bodyPr>
            <a:lstStyle/>
            <a:p>
              <a:pPr algn="ctr" defTabSz="1219170">
                <a:buClr>
                  <a:srgbClr val="045A68"/>
                </a:buClr>
                <a:buSzPts val="1100"/>
              </a:pPr>
              <a:r>
                <a:rPr lang="en" sz="2667" b="1" kern="0" dirty="0">
                  <a:solidFill>
                    <a:srgbClr val="233C4F"/>
                  </a:solidFill>
                  <a:latin typeface="Poppins"/>
                  <a:ea typeface="Poppins"/>
                  <a:cs typeface="Poppins"/>
                  <a:sym typeface="Poppins"/>
                </a:rPr>
                <a:t>1955</a:t>
              </a:r>
              <a:endParaRPr sz="2667" b="1" kern="0" dirty="0">
                <a:solidFill>
                  <a:srgbClr val="233C4F"/>
                </a:solidFill>
                <a:latin typeface="Poppins"/>
                <a:ea typeface="Poppins"/>
                <a:cs typeface="Poppins"/>
                <a:sym typeface="Poppins"/>
              </a:endParaRPr>
            </a:p>
          </p:txBody>
        </p:sp>
      </p:grpSp>
      <p:sp>
        <p:nvSpPr>
          <p:cNvPr id="884" name="Google Shape;884;p31"/>
          <p:cNvSpPr txBox="1"/>
          <p:nvPr/>
        </p:nvSpPr>
        <p:spPr>
          <a:xfrm>
            <a:off x="946995" y="5327000"/>
            <a:ext cx="1940800" cy="842800"/>
          </a:xfrm>
          <a:prstGeom prst="rect">
            <a:avLst/>
          </a:prstGeom>
          <a:noFill/>
          <a:ln>
            <a:noFill/>
          </a:ln>
        </p:spPr>
        <p:txBody>
          <a:bodyPr spcFirstLastPara="1" wrap="square" lIns="121900" tIns="121900" rIns="121900" bIns="121900" anchor="ctr" anchorCtr="0">
            <a:noAutofit/>
          </a:bodyPr>
          <a:lstStyle/>
          <a:p>
            <a:pPr algn="ctr" defTabSz="1219170">
              <a:buClr>
                <a:srgbClr val="000000"/>
              </a:buClr>
            </a:pPr>
            <a:r>
              <a:rPr lang="en-US" sz="2667" kern="0" dirty="0" err="1">
                <a:solidFill>
                  <a:srgbClr val="5A3015"/>
                </a:solidFill>
                <a:latin typeface="Lobster" panose="020B0604020202020204" charset="0"/>
                <a:ea typeface="Poppins"/>
                <a:cs typeface="Poppins"/>
                <a:sym typeface="Poppins"/>
              </a:rPr>
              <a:t>Dặn</a:t>
            </a:r>
            <a:r>
              <a:rPr lang="en-US" sz="2667" kern="0" dirty="0">
                <a:solidFill>
                  <a:srgbClr val="5A3015"/>
                </a:solidFill>
                <a:latin typeface="Lobster" panose="020B0604020202020204" charset="0"/>
                <a:ea typeface="Poppins"/>
                <a:cs typeface="Poppins"/>
                <a:sym typeface="Poppins"/>
              </a:rPr>
              <a:t> con</a:t>
            </a:r>
            <a:endParaRPr sz="2667" kern="0" dirty="0">
              <a:solidFill>
                <a:srgbClr val="5A3015"/>
              </a:solidFill>
              <a:latin typeface="Lobster" panose="020B0604020202020204" charset="0"/>
              <a:ea typeface="Poppins"/>
              <a:cs typeface="Poppins"/>
              <a:sym typeface="Poppins"/>
            </a:endParaRPr>
          </a:p>
        </p:txBody>
      </p:sp>
      <p:grpSp>
        <p:nvGrpSpPr>
          <p:cNvPr id="885" name="Google Shape;885;p31"/>
          <p:cNvGrpSpPr/>
          <p:nvPr/>
        </p:nvGrpSpPr>
        <p:grpSpPr>
          <a:xfrm>
            <a:off x="1299994" y="2623433"/>
            <a:ext cx="2357917" cy="1702400"/>
            <a:chOff x="974995" y="1967575"/>
            <a:chExt cx="1768438" cy="1276800"/>
          </a:xfrm>
        </p:grpSpPr>
        <p:grpSp>
          <p:nvGrpSpPr>
            <p:cNvPr id="886" name="Google Shape;886;p31"/>
            <p:cNvGrpSpPr/>
            <p:nvPr/>
          </p:nvGrpSpPr>
          <p:grpSpPr>
            <a:xfrm rot="-10645051">
              <a:off x="974995" y="2426551"/>
              <a:ext cx="926096" cy="805776"/>
              <a:chOff x="4082775" y="914425"/>
              <a:chExt cx="777050" cy="973675"/>
            </a:xfrm>
          </p:grpSpPr>
          <p:sp>
            <p:nvSpPr>
              <p:cNvPr id="887" name="Google Shape;887;p31"/>
              <p:cNvSpPr/>
              <p:nvPr/>
            </p:nvSpPr>
            <p:spPr>
              <a:xfrm>
                <a:off x="4082775" y="914425"/>
                <a:ext cx="665375" cy="778900"/>
              </a:xfrm>
              <a:custGeom>
                <a:avLst/>
                <a:gdLst/>
                <a:ahLst/>
                <a:cxnLst/>
                <a:rect l="l" t="t" r="r" b="b"/>
                <a:pathLst>
                  <a:path w="26615" h="31156" extrusionOk="0">
                    <a:moveTo>
                      <a:pt x="24598" y="27170"/>
                    </a:moveTo>
                    <a:lnTo>
                      <a:pt x="24598" y="27170"/>
                    </a:lnTo>
                    <a:cubicBezTo>
                      <a:pt x="24594" y="27175"/>
                      <a:pt x="24589" y="27181"/>
                      <a:pt x="24585" y="27187"/>
                    </a:cubicBezTo>
                    <a:lnTo>
                      <a:pt x="24585" y="27187"/>
                    </a:lnTo>
                    <a:cubicBezTo>
                      <a:pt x="24590" y="27181"/>
                      <a:pt x="24594" y="27175"/>
                      <a:pt x="24598" y="27170"/>
                    </a:cubicBezTo>
                    <a:close/>
                    <a:moveTo>
                      <a:pt x="9983" y="1"/>
                    </a:moveTo>
                    <a:cubicBezTo>
                      <a:pt x="9865" y="1"/>
                      <a:pt x="9748" y="4"/>
                      <a:pt x="9631" y="12"/>
                    </a:cubicBezTo>
                    <a:cubicBezTo>
                      <a:pt x="9190" y="517"/>
                      <a:pt x="8635" y="807"/>
                      <a:pt x="8057" y="807"/>
                    </a:cubicBezTo>
                    <a:cubicBezTo>
                      <a:pt x="7782" y="807"/>
                      <a:pt x="7503" y="742"/>
                      <a:pt x="7227" y="602"/>
                    </a:cubicBezTo>
                    <a:lnTo>
                      <a:pt x="7227" y="602"/>
                    </a:lnTo>
                    <a:cubicBezTo>
                      <a:pt x="7440" y="1226"/>
                      <a:pt x="6821" y="1783"/>
                      <a:pt x="6162" y="1783"/>
                    </a:cubicBezTo>
                    <a:cubicBezTo>
                      <a:pt x="6052" y="1783"/>
                      <a:pt x="5940" y="1767"/>
                      <a:pt x="5832" y="1734"/>
                    </a:cubicBezTo>
                    <a:lnTo>
                      <a:pt x="5832" y="1734"/>
                    </a:lnTo>
                    <a:lnTo>
                      <a:pt x="6018" y="2494"/>
                    </a:lnTo>
                    <a:cubicBezTo>
                      <a:pt x="5915" y="2464"/>
                      <a:pt x="5824" y="2450"/>
                      <a:pt x="5742" y="2450"/>
                    </a:cubicBezTo>
                    <a:cubicBezTo>
                      <a:pt x="4963" y="2450"/>
                      <a:pt x="5030" y="3678"/>
                      <a:pt x="4039" y="3678"/>
                    </a:cubicBezTo>
                    <a:cubicBezTo>
                      <a:pt x="4002" y="3678"/>
                      <a:pt x="3964" y="3676"/>
                      <a:pt x="3924" y="3672"/>
                    </a:cubicBezTo>
                    <a:lnTo>
                      <a:pt x="3924" y="3672"/>
                    </a:lnTo>
                    <a:cubicBezTo>
                      <a:pt x="3955" y="4262"/>
                      <a:pt x="4451" y="3890"/>
                      <a:pt x="4467" y="4448"/>
                    </a:cubicBezTo>
                    <a:cubicBezTo>
                      <a:pt x="3257" y="5223"/>
                      <a:pt x="3350" y="6356"/>
                      <a:pt x="1861" y="6805"/>
                    </a:cubicBezTo>
                    <a:lnTo>
                      <a:pt x="2823" y="7581"/>
                    </a:lnTo>
                    <a:cubicBezTo>
                      <a:pt x="1861" y="9597"/>
                      <a:pt x="1396" y="12079"/>
                      <a:pt x="0" y="13583"/>
                    </a:cubicBezTo>
                    <a:cubicBezTo>
                      <a:pt x="529" y="13541"/>
                      <a:pt x="921" y="13231"/>
                      <a:pt x="1324" y="13231"/>
                    </a:cubicBezTo>
                    <a:cubicBezTo>
                      <a:pt x="1511" y="13231"/>
                      <a:pt x="1701" y="13298"/>
                      <a:pt x="1908" y="13490"/>
                    </a:cubicBezTo>
                    <a:cubicBezTo>
                      <a:pt x="2094" y="14607"/>
                      <a:pt x="1117" y="15677"/>
                      <a:pt x="1644" y="16747"/>
                    </a:cubicBezTo>
                    <a:cubicBezTo>
                      <a:pt x="962" y="17352"/>
                      <a:pt x="0" y="18515"/>
                      <a:pt x="16" y="19074"/>
                    </a:cubicBezTo>
                    <a:cubicBezTo>
                      <a:pt x="744" y="18314"/>
                      <a:pt x="2140" y="18158"/>
                      <a:pt x="2482" y="17042"/>
                    </a:cubicBezTo>
                    <a:cubicBezTo>
                      <a:pt x="2517" y="16912"/>
                      <a:pt x="2586" y="16860"/>
                      <a:pt x="2666" y="16860"/>
                    </a:cubicBezTo>
                    <a:cubicBezTo>
                      <a:pt x="2864" y="16860"/>
                      <a:pt x="3135" y="17176"/>
                      <a:pt x="3179" y="17429"/>
                    </a:cubicBezTo>
                    <a:cubicBezTo>
                      <a:pt x="4668" y="18251"/>
                      <a:pt x="2575" y="19446"/>
                      <a:pt x="2714" y="20345"/>
                    </a:cubicBezTo>
                    <a:cubicBezTo>
                      <a:pt x="2816" y="20414"/>
                      <a:pt x="2923" y="20445"/>
                      <a:pt x="3029" y="20445"/>
                    </a:cubicBezTo>
                    <a:cubicBezTo>
                      <a:pt x="3568" y="20445"/>
                      <a:pt x="4102" y="19656"/>
                      <a:pt x="4064" y="19074"/>
                    </a:cubicBezTo>
                    <a:cubicBezTo>
                      <a:pt x="4220" y="18997"/>
                      <a:pt x="4357" y="18964"/>
                      <a:pt x="4479" y="18964"/>
                    </a:cubicBezTo>
                    <a:cubicBezTo>
                      <a:pt x="5179" y="18964"/>
                      <a:pt x="5424" y="20022"/>
                      <a:pt x="6153" y="20022"/>
                    </a:cubicBezTo>
                    <a:cubicBezTo>
                      <a:pt x="6175" y="20022"/>
                      <a:pt x="6197" y="20021"/>
                      <a:pt x="6219" y="20020"/>
                    </a:cubicBezTo>
                    <a:lnTo>
                      <a:pt x="6219" y="20020"/>
                    </a:lnTo>
                    <a:cubicBezTo>
                      <a:pt x="6235" y="20655"/>
                      <a:pt x="6049" y="21183"/>
                      <a:pt x="5770" y="21726"/>
                    </a:cubicBezTo>
                    <a:cubicBezTo>
                      <a:pt x="5886" y="21775"/>
                      <a:pt x="5986" y="21797"/>
                      <a:pt x="6073" y="21797"/>
                    </a:cubicBezTo>
                    <a:cubicBezTo>
                      <a:pt x="6613" y="21797"/>
                      <a:pt x="6661" y="20952"/>
                      <a:pt x="7088" y="20578"/>
                    </a:cubicBezTo>
                    <a:cubicBezTo>
                      <a:pt x="7383" y="20687"/>
                      <a:pt x="7848" y="20888"/>
                      <a:pt x="7801" y="21105"/>
                    </a:cubicBezTo>
                    <a:cubicBezTo>
                      <a:pt x="7290" y="21400"/>
                      <a:pt x="6917" y="21819"/>
                      <a:pt x="6933" y="22393"/>
                    </a:cubicBezTo>
                    <a:cubicBezTo>
                      <a:pt x="7094" y="22458"/>
                      <a:pt x="7228" y="22487"/>
                      <a:pt x="7340" y="22487"/>
                    </a:cubicBezTo>
                    <a:cubicBezTo>
                      <a:pt x="8190" y="22487"/>
                      <a:pt x="7809" y="20833"/>
                      <a:pt x="8685" y="20764"/>
                    </a:cubicBezTo>
                    <a:lnTo>
                      <a:pt x="8685" y="20764"/>
                    </a:lnTo>
                    <a:cubicBezTo>
                      <a:pt x="8096" y="22858"/>
                      <a:pt x="10717" y="21384"/>
                      <a:pt x="10360" y="23277"/>
                    </a:cubicBezTo>
                    <a:cubicBezTo>
                      <a:pt x="10640" y="22734"/>
                      <a:pt x="10360" y="22005"/>
                      <a:pt x="10857" y="21415"/>
                    </a:cubicBezTo>
                    <a:cubicBezTo>
                      <a:pt x="11927" y="21881"/>
                      <a:pt x="11880" y="24300"/>
                      <a:pt x="13648" y="24672"/>
                    </a:cubicBezTo>
                    <a:cubicBezTo>
                      <a:pt x="13681" y="24681"/>
                      <a:pt x="13712" y="24685"/>
                      <a:pt x="13742" y="24685"/>
                    </a:cubicBezTo>
                    <a:cubicBezTo>
                      <a:pt x="14046" y="24685"/>
                      <a:pt x="14255" y="24296"/>
                      <a:pt x="14579" y="24254"/>
                    </a:cubicBezTo>
                    <a:cubicBezTo>
                      <a:pt x="15417" y="24533"/>
                      <a:pt x="15618" y="25370"/>
                      <a:pt x="15587" y="26084"/>
                    </a:cubicBezTo>
                    <a:lnTo>
                      <a:pt x="16828" y="26316"/>
                    </a:lnTo>
                    <a:cubicBezTo>
                      <a:pt x="16626" y="26859"/>
                      <a:pt x="16363" y="27464"/>
                      <a:pt x="16595" y="28007"/>
                    </a:cubicBezTo>
                    <a:cubicBezTo>
                      <a:pt x="16799" y="28133"/>
                      <a:pt x="16998" y="28182"/>
                      <a:pt x="17193" y="28182"/>
                    </a:cubicBezTo>
                    <a:cubicBezTo>
                      <a:pt x="17894" y="28182"/>
                      <a:pt x="18556" y="27549"/>
                      <a:pt x="19254" y="27549"/>
                    </a:cubicBezTo>
                    <a:cubicBezTo>
                      <a:pt x="19415" y="27549"/>
                      <a:pt x="19578" y="27583"/>
                      <a:pt x="19744" y="27666"/>
                    </a:cubicBezTo>
                    <a:cubicBezTo>
                      <a:pt x="20162" y="27092"/>
                      <a:pt x="19046" y="27278"/>
                      <a:pt x="19247" y="26751"/>
                    </a:cubicBezTo>
                    <a:cubicBezTo>
                      <a:pt x="19201" y="26037"/>
                      <a:pt x="21574" y="25665"/>
                      <a:pt x="21651" y="24362"/>
                    </a:cubicBezTo>
                    <a:cubicBezTo>
                      <a:pt x="21822" y="24199"/>
                      <a:pt x="21972" y="24133"/>
                      <a:pt x="22108" y="24133"/>
                    </a:cubicBezTo>
                    <a:cubicBezTo>
                      <a:pt x="22551" y="24133"/>
                      <a:pt x="22849" y="24834"/>
                      <a:pt x="23264" y="25107"/>
                    </a:cubicBezTo>
                    <a:cubicBezTo>
                      <a:pt x="22908" y="25929"/>
                      <a:pt x="22039" y="25929"/>
                      <a:pt x="21496" y="26518"/>
                    </a:cubicBezTo>
                    <a:lnTo>
                      <a:pt x="22753" y="26316"/>
                    </a:lnTo>
                    <a:cubicBezTo>
                      <a:pt x="23812" y="26415"/>
                      <a:pt x="23405" y="27801"/>
                      <a:pt x="24203" y="27801"/>
                    </a:cubicBezTo>
                    <a:cubicBezTo>
                      <a:pt x="24281" y="27801"/>
                      <a:pt x="24370" y="27788"/>
                      <a:pt x="24474" y="27759"/>
                    </a:cubicBezTo>
                    <a:cubicBezTo>
                      <a:pt x="24519" y="27550"/>
                      <a:pt x="24477" y="27340"/>
                      <a:pt x="24585" y="27187"/>
                    </a:cubicBezTo>
                    <a:lnTo>
                      <a:pt x="24585" y="27187"/>
                    </a:lnTo>
                    <a:cubicBezTo>
                      <a:pt x="24485" y="27320"/>
                      <a:pt x="24368" y="27471"/>
                      <a:pt x="24225" y="27471"/>
                    </a:cubicBezTo>
                    <a:cubicBezTo>
                      <a:pt x="24172" y="27471"/>
                      <a:pt x="24116" y="27450"/>
                      <a:pt x="24055" y="27402"/>
                    </a:cubicBezTo>
                    <a:cubicBezTo>
                      <a:pt x="23931" y="26782"/>
                      <a:pt x="24614" y="26472"/>
                      <a:pt x="24660" y="26316"/>
                    </a:cubicBezTo>
                    <a:lnTo>
                      <a:pt x="24660" y="26316"/>
                    </a:lnTo>
                    <a:cubicBezTo>
                      <a:pt x="24970" y="26921"/>
                      <a:pt x="24428" y="27588"/>
                      <a:pt x="24831" y="27867"/>
                    </a:cubicBezTo>
                    <a:lnTo>
                      <a:pt x="25001" y="26766"/>
                    </a:lnTo>
                    <a:cubicBezTo>
                      <a:pt x="25157" y="28240"/>
                      <a:pt x="26056" y="30240"/>
                      <a:pt x="26614" y="31155"/>
                    </a:cubicBezTo>
                    <a:cubicBezTo>
                      <a:pt x="26242" y="29263"/>
                      <a:pt x="25684" y="27076"/>
                      <a:pt x="24350" y="25805"/>
                    </a:cubicBezTo>
                    <a:cubicBezTo>
                      <a:pt x="22427" y="25029"/>
                      <a:pt x="24273" y="23525"/>
                      <a:pt x="24288" y="22315"/>
                    </a:cubicBezTo>
                    <a:cubicBezTo>
                      <a:pt x="23497" y="22206"/>
                      <a:pt x="23233" y="21555"/>
                      <a:pt x="23342" y="20811"/>
                    </a:cubicBezTo>
                    <a:cubicBezTo>
                      <a:pt x="23504" y="20676"/>
                      <a:pt x="23638" y="20622"/>
                      <a:pt x="23753" y="20622"/>
                    </a:cubicBezTo>
                    <a:cubicBezTo>
                      <a:pt x="24186" y="20622"/>
                      <a:pt x="24356" y="21371"/>
                      <a:pt x="24736" y="21371"/>
                    </a:cubicBezTo>
                    <a:cubicBezTo>
                      <a:pt x="24838" y="21371"/>
                      <a:pt x="24954" y="21318"/>
                      <a:pt x="25095" y="21183"/>
                    </a:cubicBezTo>
                    <a:cubicBezTo>
                      <a:pt x="24521" y="20640"/>
                      <a:pt x="24040" y="20299"/>
                      <a:pt x="23388" y="19880"/>
                    </a:cubicBezTo>
                    <a:lnTo>
                      <a:pt x="22846" y="16049"/>
                    </a:lnTo>
                    <a:lnTo>
                      <a:pt x="22846" y="16049"/>
                    </a:lnTo>
                    <a:cubicBezTo>
                      <a:pt x="22886" y="16057"/>
                      <a:pt x="22926" y="16061"/>
                      <a:pt x="22965" y="16061"/>
                    </a:cubicBezTo>
                    <a:cubicBezTo>
                      <a:pt x="23441" y="16061"/>
                      <a:pt x="23832" y="15485"/>
                      <a:pt x="23761" y="15041"/>
                    </a:cubicBezTo>
                    <a:lnTo>
                      <a:pt x="23761" y="15041"/>
                    </a:lnTo>
                    <a:cubicBezTo>
                      <a:pt x="23480" y="15085"/>
                      <a:pt x="23223" y="15117"/>
                      <a:pt x="22977" y="15117"/>
                    </a:cubicBezTo>
                    <a:cubicBezTo>
                      <a:pt x="22446" y="15117"/>
                      <a:pt x="21964" y="14970"/>
                      <a:pt x="21403" y="14483"/>
                    </a:cubicBezTo>
                    <a:cubicBezTo>
                      <a:pt x="21372" y="13909"/>
                      <a:pt x="20659" y="13521"/>
                      <a:pt x="21326" y="13133"/>
                    </a:cubicBezTo>
                    <a:lnTo>
                      <a:pt x="21326" y="13133"/>
                    </a:lnTo>
                    <a:cubicBezTo>
                      <a:pt x="21580" y="13232"/>
                      <a:pt x="21834" y="13498"/>
                      <a:pt x="22135" y="13498"/>
                    </a:cubicBezTo>
                    <a:cubicBezTo>
                      <a:pt x="22165" y="13498"/>
                      <a:pt x="22195" y="13496"/>
                      <a:pt x="22225" y="13490"/>
                    </a:cubicBezTo>
                    <a:cubicBezTo>
                      <a:pt x="20659" y="11582"/>
                      <a:pt x="21062" y="8760"/>
                      <a:pt x="19465" y="6728"/>
                    </a:cubicBezTo>
                    <a:cubicBezTo>
                      <a:pt x="19728" y="6107"/>
                      <a:pt x="20969" y="6340"/>
                      <a:pt x="20705" y="5518"/>
                    </a:cubicBezTo>
                    <a:lnTo>
                      <a:pt x="20705" y="5518"/>
                    </a:lnTo>
                    <a:cubicBezTo>
                      <a:pt x="20508" y="5574"/>
                      <a:pt x="20319" y="5598"/>
                      <a:pt x="20138" y="5598"/>
                    </a:cubicBezTo>
                    <a:cubicBezTo>
                      <a:pt x="19763" y="5598"/>
                      <a:pt x="19422" y="5494"/>
                      <a:pt x="19108" y="5348"/>
                    </a:cubicBezTo>
                    <a:cubicBezTo>
                      <a:pt x="18643" y="4277"/>
                      <a:pt x="17262" y="3579"/>
                      <a:pt x="17092" y="2540"/>
                    </a:cubicBezTo>
                    <a:cubicBezTo>
                      <a:pt x="16975" y="2573"/>
                      <a:pt x="16869" y="2587"/>
                      <a:pt x="16770" y="2587"/>
                    </a:cubicBezTo>
                    <a:cubicBezTo>
                      <a:pt x="15945" y="2587"/>
                      <a:pt x="15682" y="1562"/>
                      <a:pt x="14731" y="1562"/>
                    </a:cubicBezTo>
                    <a:cubicBezTo>
                      <a:pt x="14663" y="1562"/>
                      <a:pt x="14592" y="1568"/>
                      <a:pt x="14517" y="1579"/>
                    </a:cubicBezTo>
                    <a:cubicBezTo>
                      <a:pt x="14207" y="1424"/>
                      <a:pt x="14595" y="1082"/>
                      <a:pt x="14269" y="850"/>
                    </a:cubicBezTo>
                    <a:cubicBezTo>
                      <a:pt x="13217" y="619"/>
                      <a:pt x="11524" y="1"/>
                      <a:pt x="9983" y="1"/>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888" name="Google Shape;888;p31"/>
              <p:cNvSpPr/>
              <p:nvPr/>
            </p:nvSpPr>
            <p:spPr>
              <a:xfrm>
                <a:off x="4676775" y="1262850"/>
                <a:ext cx="37250" cy="24350"/>
              </a:xfrm>
              <a:custGeom>
                <a:avLst/>
                <a:gdLst/>
                <a:ahLst/>
                <a:cxnLst/>
                <a:rect l="l" t="t" r="r" b="b"/>
                <a:pathLst>
                  <a:path w="1490" h="974" extrusionOk="0">
                    <a:moveTo>
                      <a:pt x="422" y="0"/>
                    </a:moveTo>
                    <a:cubicBezTo>
                      <a:pt x="265" y="0"/>
                      <a:pt x="117" y="69"/>
                      <a:pt x="1" y="251"/>
                    </a:cubicBezTo>
                    <a:cubicBezTo>
                      <a:pt x="193" y="663"/>
                      <a:pt x="324" y="965"/>
                      <a:pt x="781" y="965"/>
                    </a:cubicBezTo>
                    <a:cubicBezTo>
                      <a:pt x="841" y="965"/>
                      <a:pt x="906" y="960"/>
                      <a:pt x="978" y="949"/>
                    </a:cubicBezTo>
                    <a:cubicBezTo>
                      <a:pt x="1002" y="966"/>
                      <a:pt x="1032" y="974"/>
                      <a:pt x="1064" y="974"/>
                    </a:cubicBezTo>
                    <a:cubicBezTo>
                      <a:pt x="1239" y="974"/>
                      <a:pt x="1489" y="743"/>
                      <a:pt x="1319" y="468"/>
                    </a:cubicBezTo>
                    <a:cubicBezTo>
                      <a:pt x="1110" y="291"/>
                      <a:pt x="746" y="0"/>
                      <a:pt x="422" y="0"/>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889" name="Google Shape;889;p31"/>
              <p:cNvSpPr/>
              <p:nvPr/>
            </p:nvSpPr>
            <p:spPr>
              <a:xfrm>
                <a:off x="4739600" y="1433900"/>
                <a:ext cx="120225" cy="116775"/>
              </a:xfrm>
              <a:custGeom>
                <a:avLst/>
                <a:gdLst/>
                <a:ahLst/>
                <a:cxnLst/>
                <a:rect l="l" t="t" r="r" b="b"/>
                <a:pathLst>
                  <a:path w="4809" h="4671" extrusionOk="0">
                    <a:moveTo>
                      <a:pt x="1225" y="1"/>
                    </a:moveTo>
                    <a:cubicBezTo>
                      <a:pt x="0" y="2032"/>
                      <a:pt x="2420" y="3366"/>
                      <a:pt x="3738" y="4514"/>
                    </a:cubicBezTo>
                    <a:cubicBezTo>
                      <a:pt x="3811" y="4623"/>
                      <a:pt x="3961" y="4670"/>
                      <a:pt x="4119" y="4670"/>
                    </a:cubicBezTo>
                    <a:cubicBezTo>
                      <a:pt x="4367" y="4670"/>
                      <a:pt x="4634" y="4554"/>
                      <a:pt x="4653" y="4374"/>
                    </a:cubicBezTo>
                    <a:cubicBezTo>
                      <a:pt x="4808" y="3087"/>
                      <a:pt x="3149" y="2978"/>
                      <a:pt x="2435" y="2094"/>
                    </a:cubicBezTo>
                    <a:cubicBezTo>
                      <a:pt x="2327" y="1334"/>
                      <a:pt x="1939" y="249"/>
                      <a:pt x="1225" y="1"/>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890" name="Google Shape;890;p31"/>
              <p:cNvSpPr/>
              <p:nvPr/>
            </p:nvSpPr>
            <p:spPr>
              <a:xfrm>
                <a:off x="4200500" y="1612050"/>
                <a:ext cx="21175" cy="13800"/>
              </a:xfrm>
              <a:custGeom>
                <a:avLst/>
                <a:gdLst/>
                <a:ahLst/>
                <a:cxnLst/>
                <a:rect l="l" t="t" r="r" b="b"/>
                <a:pathLst>
                  <a:path w="847" h="552" extrusionOk="0">
                    <a:moveTo>
                      <a:pt x="541" y="0"/>
                    </a:moveTo>
                    <a:cubicBezTo>
                      <a:pt x="1" y="0"/>
                      <a:pt x="846" y="407"/>
                      <a:pt x="130" y="536"/>
                    </a:cubicBezTo>
                    <a:cubicBezTo>
                      <a:pt x="156" y="547"/>
                      <a:pt x="184" y="551"/>
                      <a:pt x="214" y="551"/>
                    </a:cubicBezTo>
                    <a:cubicBezTo>
                      <a:pt x="456" y="551"/>
                      <a:pt x="800" y="243"/>
                      <a:pt x="704" y="9"/>
                    </a:cubicBezTo>
                    <a:cubicBezTo>
                      <a:pt x="639" y="3"/>
                      <a:pt x="585" y="0"/>
                      <a:pt x="541" y="0"/>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891" name="Google Shape;891;p31"/>
              <p:cNvSpPr/>
              <p:nvPr/>
            </p:nvSpPr>
            <p:spPr>
              <a:xfrm>
                <a:off x="4439375" y="1679950"/>
                <a:ext cx="22900" cy="20350"/>
              </a:xfrm>
              <a:custGeom>
                <a:avLst/>
                <a:gdLst/>
                <a:ahLst/>
                <a:cxnLst/>
                <a:rect l="l" t="t" r="r" b="b"/>
                <a:pathLst>
                  <a:path w="916" h="814" extrusionOk="0">
                    <a:moveTo>
                      <a:pt x="201" y="1"/>
                    </a:moveTo>
                    <a:cubicBezTo>
                      <a:pt x="171" y="1"/>
                      <a:pt x="141" y="3"/>
                      <a:pt x="113" y="7"/>
                    </a:cubicBezTo>
                    <a:cubicBezTo>
                      <a:pt x="153" y="179"/>
                      <a:pt x="1" y="589"/>
                      <a:pt x="158" y="589"/>
                    </a:cubicBezTo>
                    <a:cubicBezTo>
                      <a:pt x="185" y="589"/>
                      <a:pt x="221" y="577"/>
                      <a:pt x="268" y="550"/>
                    </a:cubicBezTo>
                    <a:lnTo>
                      <a:pt x="439" y="317"/>
                    </a:lnTo>
                    <a:lnTo>
                      <a:pt x="439" y="317"/>
                    </a:lnTo>
                    <a:cubicBezTo>
                      <a:pt x="529" y="362"/>
                      <a:pt x="575" y="697"/>
                      <a:pt x="411" y="803"/>
                    </a:cubicBezTo>
                    <a:lnTo>
                      <a:pt x="411" y="803"/>
                    </a:lnTo>
                    <a:lnTo>
                      <a:pt x="718" y="628"/>
                    </a:lnTo>
                    <a:cubicBezTo>
                      <a:pt x="915" y="206"/>
                      <a:pt x="500" y="1"/>
                      <a:pt x="201" y="1"/>
                    </a:cubicBezTo>
                    <a:close/>
                    <a:moveTo>
                      <a:pt x="411" y="803"/>
                    </a:moveTo>
                    <a:lnTo>
                      <a:pt x="393" y="814"/>
                    </a:lnTo>
                    <a:cubicBezTo>
                      <a:pt x="399" y="810"/>
                      <a:pt x="405" y="807"/>
                      <a:pt x="411" y="803"/>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892" name="Google Shape;892;p31"/>
              <p:cNvSpPr/>
              <p:nvPr/>
            </p:nvSpPr>
            <p:spPr>
              <a:xfrm>
                <a:off x="4422800" y="1712675"/>
                <a:ext cx="32600" cy="41900"/>
              </a:xfrm>
              <a:custGeom>
                <a:avLst/>
                <a:gdLst/>
                <a:ahLst/>
                <a:cxnLst/>
                <a:rect l="l" t="t" r="r" b="b"/>
                <a:pathLst>
                  <a:path w="1304" h="1676" extrusionOk="0">
                    <a:moveTo>
                      <a:pt x="1211" y="1"/>
                    </a:moveTo>
                    <a:lnTo>
                      <a:pt x="621" y="1288"/>
                    </a:lnTo>
                    <a:lnTo>
                      <a:pt x="420" y="823"/>
                    </a:lnTo>
                    <a:cubicBezTo>
                      <a:pt x="420" y="1257"/>
                      <a:pt x="1" y="1319"/>
                      <a:pt x="420" y="1676"/>
                    </a:cubicBezTo>
                    <a:cubicBezTo>
                      <a:pt x="854" y="1335"/>
                      <a:pt x="1304" y="606"/>
                      <a:pt x="1211" y="1"/>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893" name="Google Shape;893;p31"/>
              <p:cNvSpPr/>
              <p:nvPr/>
            </p:nvSpPr>
            <p:spPr>
              <a:xfrm>
                <a:off x="4377825" y="1732850"/>
                <a:ext cx="6225" cy="17075"/>
              </a:xfrm>
              <a:custGeom>
                <a:avLst/>
                <a:gdLst/>
                <a:ahLst/>
                <a:cxnLst/>
                <a:rect l="l" t="t" r="r" b="b"/>
                <a:pathLst>
                  <a:path w="249" h="683" extrusionOk="0">
                    <a:moveTo>
                      <a:pt x="78" y="0"/>
                    </a:moveTo>
                    <a:lnTo>
                      <a:pt x="1" y="435"/>
                    </a:lnTo>
                    <a:lnTo>
                      <a:pt x="63" y="357"/>
                    </a:lnTo>
                    <a:lnTo>
                      <a:pt x="249" y="683"/>
                    </a:lnTo>
                    <a:lnTo>
                      <a:pt x="78" y="0"/>
                    </a:ln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894" name="Google Shape;894;p31"/>
              <p:cNvSpPr/>
              <p:nvPr/>
            </p:nvSpPr>
            <p:spPr>
              <a:xfrm>
                <a:off x="4367450" y="1760225"/>
                <a:ext cx="14175" cy="20000"/>
              </a:xfrm>
              <a:custGeom>
                <a:avLst/>
                <a:gdLst/>
                <a:ahLst/>
                <a:cxnLst/>
                <a:rect l="l" t="t" r="r" b="b"/>
                <a:pathLst>
                  <a:path w="567" h="800" extrusionOk="0">
                    <a:moveTo>
                      <a:pt x="382" y="1"/>
                    </a:moveTo>
                    <a:cubicBezTo>
                      <a:pt x="0" y="1"/>
                      <a:pt x="107" y="800"/>
                      <a:pt x="346" y="800"/>
                    </a:cubicBezTo>
                    <a:cubicBezTo>
                      <a:pt x="373" y="800"/>
                      <a:pt x="401" y="789"/>
                      <a:pt x="431" y="767"/>
                    </a:cubicBezTo>
                    <a:cubicBezTo>
                      <a:pt x="566" y="497"/>
                      <a:pt x="431" y="50"/>
                      <a:pt x="496" y="21"/>
                    </a:cubicBezTo>
                    <a:lnTo>
                      <a:pt x="496" y="21"/>
                    </a:lnTo>
                    <a:cubicBezTo>
                      <a:pt x="510" y="26"/>
                      <a:pt x="525" y="31"/>
                      <a:pt x="540" y="38"/>
                    </a:cubicBezTo>
                    <a:cubicBezTo>
                      <a:pt x="524" y="25"/>
                      <a:pt x="512" y="20"/>
                      <a:pt x="503" y="20"/>
                    </a:cubicBezTo>
                    <a:cubicBezTo>
                      <a:pt x="501" y="20"/>
                      <a:pt x="498" y="20"/>
                      <a:pt x="496" y="21"/>
                    </a:cubicBezTo>
                    <a:lnTo>
                      <a:pt x="496" y="21"/>
                    </a:lnTo>
                    <a:cubicBezTo>
                      <a:pt x="454" y="7"/>
                      <a:pt x="416" y="1"/>
                      <a:pt x="382" y="1"/>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895" name="Google Shape;895;p31"/>
              <p:cNvSpPr/>
              <p:nvPr/>
            </p:nvSpPr>
            <p:spPr>
              <a:xfrm>
                <a:off x="4598825" y="1811950"/>
                <a:ext cx="22525" cy="23875"/>
              </a:xfrm>
              <a:custGeom>
                <a:avLst/>
                <a:gdLst/>
                <a:ahLst/>
                <a:cxnLst/>
                <a:rect l="l" t="t" r="r" b="b"/>
                <a:pathLst>
                  <a:path w="901" h="955" extrusionOk="0">
                    <a:moveTo>
                      <a:pt x="436" y="0"/>
                    </a:moveTo>
                    <a:cubicBezTo>
                      <a:pt x="451" y="202"/>
                      <a:pt x="668" y="590"/>
                      <a:pt x="311" y="652"/>
                    </a:cubicBezTo>
                    <a:lnTo>
                      <a:pt x="79" y="481"/>
                    </a:lnTo>
                    <a:lnTo>
                      <a:pt x="79" y="481"/>
                    </a:lnTo>
                    <a:cubicBezTo>
                      <a:pt x="1" y="625"/>
                      <a:pt x="273" y="954"/>
                      <a:pt x="482" y="954"/>
                    </a:cubicBezTo>
                    <a:cubicBezTo>
                      <a:pt x="521" y="954"/>
                      <a:pt x="559" y="943"/>
                      <a:pt x="591" y="915"/>
                    </a:cubicBezTo>
                    <a:cubicBezTo>
                      <a:pt x="544" y="636"/>
                      <a:pt x="901" y="156"/>
                      <a:pt x="436" y="0"/>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896" name="Google Shape;896;p31"/>
              <p:cNvSpPr/>
              <p:nvPr/>
            </p:nvSpPr>
            <p:spPr>
              <a:xfrm>
                <a:off x="4625250" y="1866250"/>
                <a:ext cx="20150" cy="21850"/>
              </a:xfrm>
              <a:custGeom>
                <a:avLst/>
                <a:gdLst/>
                <a:ahLst/>
                <a:cxnLst/>
                <a:rect l="l" t="t" r="r" b="b"/>
                <a:pathLst>
                  <a:path w="806" h="874" extrusionOk="0">
                    <a:moveTo>
                      <a:pt x="334" y="0"/>
                    </a:moveTo>
                    <a:cubicBezTo>
                      <a:pt x="241" y="0"/>
                      <a:pt x="139" y="66"/>
                      <a:pt x="30" y="232"/>
                    </a:cubicBezTo>
                    <a:cubicBezTo>
                      <a:pt x="1" y="451"/>
                      <a:pt x="136" y="874"/>
                      <a:pt x="486" y="874"/>
                    </a:cubicBezTo>
                    <a:cubicBezTo>
                      <a:pt x="509" y="874"/>
                      <a:pt x="532" y="872"/>
                      <a:pt x="557" y="868"/>
                    </a:cubicBezTo>
                    <a:lnTo>
                      <a:pt x="805" y="620"/>
                    </a:lnTo>
                    <a:cubicBezTo>
                      <a:pt x="709" y="340"/>
                      <a:pt x="544" y="0"/>
                      <a:pt x="334" y="0"/>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grpSp>
        <p:sp>
          <p:nvSpPr>
            <p:cNvPr id="897" name="Google Shape;897;p31"/>
            <p:cNvSpPr/>
            <p:nvPr/>
          </p:nvSpPr>
          <p:spPr>
            <a:xfrm>
              <a:off x="1434833" y="1967575"/>
              <a:ext cx="1308600" cy="1276800"/>
            </a:xfrm>
            <a:prstGeom prst="arc">
              <a:avLst>
                <a:gd name="adj1" fmla="val 10823822"/>
                <a:gd name="adj2" fmla="val 19331255"/>
              </a:avLst>
            </a:prstGeom>
            <a:noFill/>
            <a:ln w="19050" cap="flat" cmpd="sng">
              <a:solidFill>
                <a:schemeClr val="dk1"/>
              </a:solidFill>
              <a:prstDash val="solid"/>
              <a:round/>
              <a:headEnd type="none" w="sm" len="sm"/>
              <a:tailEnd type="diamond" w="sm" len="sm"/>
            </a:ln>
          </p:spPr>
          <p:txBody>
            <a:bodyPr spcFirstLastPara="1" wrap="square" lIns="121900" tIns="121900" rIns="121900" bIns="121900" anchor="ctr" anchorCtr="0">
              <a:noAutofit/>
            </a:bodyPr>
            <a:lstStyle/>
            <a:p>
              <a:pPr defTabSz="1219170">
                <a:buClr>
                  <a:srgbClr val="000000"/>
                </a:buClr>
              </a:pPr>
              <a:endParaRPr sz="1867" kern="0">
                <a:solidFill>
                  <a:srgbClr val="455A64"/>
                </a:solidFill>
                <a:latin typeface="Arial"/>
                <a:cs typeface="Arial"/>
                <a:sym typeface="Arial"/>
              </a:endParaRPr>
            </a:p>
          </p:txBody>
        </p:sp>
        <p:sp>
          <p:nvSpPr>
            <p:cNvPr id="898" name="Google Shape;898;p31"/>
            <p:cNvSpPr txBox="1"/>
            <p:nvPr/>
          </p:nvSpPr>
          <p:spPr>
            <a:xfrm>
              <a:off x="1093496" y="2742694"/>
              <a:ext cx="689100" cy="402600"/>
            </a:xfrm>
            <a:prstGeom prst="rect">
              <a:avLst/>
            </a:prstGeom>
            <a:noFill/>
            <a:ln>
              <a:noFill/>
            </a:ln>
          </p:spPr>
          <p:txBody>
            <a:bodyPr spcFirstLastPara="1" wrap="square" lIns="121900" tIns="121900" rIns="121900" bIns="121900" anchor="ctr" anchorCtr="0">
              <a:noAutofit/>
            </a:bodyPr>
            <a:lstStyle/>
            <a:p>
              <a:pPr algn="ctr" defTabSz="1219170">
                <a:buClr>
                  <a:srgbClr val="000000"/>
                </a:buClr>
              </a:pPr>
              <a:r>
                <a:rPr lang="en" sz="3333" kern="0">
                  <a:solidFill>
                    <a:srgbClr val="233C4F"/>
                  </a:solidFill>
                  <a:latin typeface="Lobster"/>
                  <a:ea typeface="Lobster"/>
                  <a:cs typeface="Lobster"/>
                  <a:sym typeface="Lobster"/>
                </a:rPr>
                <a:t>01</a:t>
              </a:r>
              <a:endParaRPr sz="3333" kern="0">
                <a:solidFill>
                  <a:srgbClr val="233C4F"/>
                </a:solidFill>
                <a:latin typeface="Lobster"/>
                <a:ea typeface="Lobster"/>
                <a:cs typeface="Lobster"/>
                <a:sym typeface="Lobster"/>
              </a:endParaRPr>
            </a:p>
          </p:txBody>
        </p:sp>
      </p:grpSp>
      <p:grpSp>
        <p:nvGrpSpPr>
          <p:cNvPr id="899" name="Google Shape;899;p31"/>
          <p:cNvGrpSpPr/>
          <p:nvPr/>
        </p:nvGrpSpPr>
        <p:grpSpPr>
          <a:xfrm>
            <a:off x="3036279" y="3939400"/>
            <a:ext cx="1940800" cy="1298400"/>
            <a:chOff x="2277209" y="2954550"/>
            <a:chExt cx="1455600" cy="973800"/>
          </a:xfrm>
        </p:grpSpPr>
        <p:cxnSp>
          <p:nvCxnSpPr>
            <p:cNvPr id="900" name="Google Shape;900;p31"/>
            <p:cNvCxnSpPr>
              <a:stCxn id="901" idx="2"/>
            </p:cNvCxnSpPr>
            <p:nvPr/>
          </p:nvCxnSpPr>
          <p:spPr>
            <a:xfrm>
              <a:off x="3005009" y="3362850"/>
              <a:ext cx="0" cy="565500"/>
            </a:xfrm>
            <a:prstGeom prst="straightConnector1">
              <a:avLst/>
            </a:prstGeom>
            <a:noFill/>
            <a:ln w="19050" cap="flat" cmpd="sng">
              <a:solidFill>
                <a:schemeClr val="accent5"/>
              </a:solidFill>
              <a:prstDash val="solid"/>
              <a:round/>
              <a:headEnd type="none" w="med" len="med"/>
              <a:tailEnd type="diamond" w="med" len="med"/>
            </a:ln>
          </p:spPr>
        </p:cxnSp>
        <p:sp>
          <p:nvSpPr>
            <p:cNvPr id="901" name="Google Shape;901;p31"/>
            <p:cNvSpPr/>
            <p:nvPr/>
          </p:nvSpPr>
          <p:spPr>
            <a:xfrm>
              <a:off x="2277209" y="2954550"/>
              <a:ext cx="1455600" cy="408300"/>
            </a:xfrm>
            <a:prstGeom prst="roundRect">
              <a:avLst>
                <a:gd name="adj" fmla="val 0"/>
              </a:avLst>
            </a:prstGeom>
            <a:noFill/>
            <a:ln w="19050" cap="flat" cmpd="sng">
              <a:solidFill>
                <a:schemeClr val="dk1"/>
              </a:solidFill>
              <a:prstDash val="solid"/>
              <a:round/>
              <a:headEnd type="none" w="sm" len="sm"/>
              <a:tailEnd type="none" w="sm" len="sm"/>
            </a:ln>
          </p:spPr>
          <p:txBody>
            <a:bodyPr spcFirstLastPara="1" wrap="square" lIns="121900" tIns="121900" rIns="121900" bIns="121900" anchor="ctr" anchorCtr="0">
              <a:noAutofit/>
            </a:bodyPr>
            <a:lstStyle/>
            <a:p>
              <a:pPr algn="ctr" defTabSz="1219170">
                <a:buClr>
                  <a:srgbClr val="045A68"/>
                </a:buClr>
                <a:buSzPts val="1100"/>
              </a:pPr>
              <a:r>
                <a:rPr lang="en" sz="2667" b="1" kern="0" dirty="0">
                  <a:solidFill>
                    <a:srgbClr val="233C4F"/>
                  </a:solidFill>
                  <a:latin typeface="Poppins"/>
                  <a:ea typeface="Poppins"/>
                  <a:cs typeface="Poppins"/>
                  <a:sym typeface="Poppins"/>
                </a:rPr>
                <a:t>1962</a:t>
              </a:r>
              <a:endParaRPr sz="2667" b="1" kern="0" dirty="0">
                <a:solidFill>
                  <a:srgbClr val="233C4F"/>
                </a:solidFill>
                <a:latin typeface="Poppins"/>
                <a:ea typeface="Poppins"/>
                <a:cs typeface="Poppins"/>
                <a:sym typeface="Poppins"/>
              </a:endParaRPr>
            </a:p>
          </p:txBody>
        </p:sp>
      </p:grpSp>
      <p:sp>
        <p:nvSpPr>
          <p:cNvPr id="902" name="Google Shape;902;p31"/>
          <p:cNvSpPr txBox="1"/>
          <p:nvPr/>
        </p:nvSpPr>
        <p:spPr>
          <a:xfrm>
            <a:off x="3036297" y="5327000"/>
            <a:ext cx="1940800" cy="842800"/>
          </a:xfrm>
          <a:prstGeom prst="rect">
            <a:avLst/>
          </a:prstGeom>
          <a:noFill/>
          <a:ln>
            <a:noFill/>
          </a:ln>
        </p:spPr>
        <p:txBody>
          <a:bodyPr spcFirstLastPara="1" wrap="square" lIns="121900" tIns="121900" rIns="121900" bIns="121900" anchor="ctr" anchorCtr="0">
            <a:noAutofit/>
          </a:bodyPr>
          <a:lstStyle/>
          <a:p>
            <a:pPr algn="ctr" defTabSz="1219170">
              <a:buClr>
                <a:srgbClr val="000000"/>
              </a:buClr>
            </a:pPr>
            <a:r>
              <a:rPr lang="en-US" sz="2667" kern="0" dirty="0" err="1">
                <a:solidFill>
                  <a:srgbClr val="5A3015"/>
                </a:solidFill>
                <a:latin typeface="Lobster" panose="020B0604020202020204" charset="0"/>
                <a:ea typeface="Poppins"/>
                <a:cs typeface="Poppins"/>
                <a:sym typeface="Poppins"/>
              </a:rPr>
              <a:t>Gió</a:t>
            </a:r>
            <a:r>
              <a:rPr lang="en-US" sz="2667" kern="0" dirty="0">
                <a:solidFill>
                  <a:srgbClr val="5A3015"/>
                </a:solidFill>
                <a:latin typeface="Lobster" panose="020B0604020202020204" charset="0"/>
                <a:ea typeface="Poppins"/>
                <a:cs typeface="Poppins"/>
                <a:sym typeface="Poppins"/>
              </a:rPr>
              <a:t> Nam</a:t>
            </a:r>
            <a:endParaRPr sz="2667" kern="0" dirty="0">
              <a:solidFill>
                <a:srgbClr val="5A3015"/>
              </a:solidFill>
              <a:latin typeface="Lobster" panose="020B0604020202020204" charset="0"/>
              <a:ea typeface="Poppins"/>
              <a:cs typeface="Poppins"/>
              <a:sym typeface="Poppins"/>
            </a:endParaRPr>
          </a:p>
        </p:txBody>
      </p:sp>
      <p:grpSp>
        <p:nvGrpSpPr>
          <p:cNvPr id="903" name="Google Shape;903;p31"/>
          <p:cNvGrpSpPr/>
          <p:nvPr/>
        </p:nvGrpSpPr>
        <p:grpSpPr>
          <a:xfrm>
            <a:off x="3454552" y="2140500"/>
            <a:ext cx="2297913" cy="1950088"/>
            <a:chOff x="2590913" y="1605375"/>
            <a:chExt cx="1723435" cy="1462566"/>
          </a:xfrm>
        </p:grpSpPr>
        <p:grpSp>
          <p:nvGrpSpPr>
            <p:cNvPr id="904" name="Google Shape;904;p31"/>
            <p:cNvGrpSpPr/>
            <p:nvPr/>
          </p:nvGrpSpPr>
          <p:grpSpPr>
            <a:xfrm rot="-6794687" flipH="1">
              <a:off x="2747296" y="2183981"/>
              <a:ext cx="703701" cy="804014"/>
              <a:chOff x="3212275" y="349350"/>
              <a:chExt cx="440900" cy="503850"/>
            </a:xfrm>
          </p:grpSpPr>
          <p:sp>
            <p:nvSpPr>
              <p:cNvPr id="905" name="Google Shape;905;p31"/>
              <p:cNvSpPr/>
              <p:nvPr/>
            </p:nvSpPr>
            <p:spPr>
              <a:xfrm>
                <a:off x="3212275" y="349350"/>
                <a:ext cx="392050" cy="503850"/>
              </a:xfrm>
              <a:custGeom>
                <a:avLst/>
                <a:gdLst/>
                <a:ahLst/>
                <a:cxnLst/>
                <a:rect l="l" t="t" r="r" b="b"/>
                <a:pathLst>
                  <a:path w="15682" h="20154" extrusionOk="0">
                    <a:moveTo>
                      <a:pt x="11106" y="7695"/>
                    </a:moveTo>
                    <a:cubicBezTo>
                      <a:pt x="11152" y="7726"/>
                      <a:pt x="11183" y="7788"/>
                      <a:pt x="11230" y="7819"/>
                    </a:cubicBezTo>
                    <a:cubicBezTo>
                      <a:pt x="11168" y="7788"/>
                      <a:pt x="11090" y="7742"/>
                      <a:pt x="11013" y="7711"/>
                    </a:cubicBezTo>
                    <a:cubicBezTo>
                      <a:pt x="11044" y="7711"/>
                      <a:pt x="11075" y="7695"/>
                      <a:pt x="11106" y="7695"/>
                    </a:cubicBezTo>
                    <a:close/>
                    <a:moveTo>
                      <a:pt x="4995" y="7897"/>
                    </a:moveTo>
                    <a:cubicBezTo>
                      <a:pt x="5026" y="7928"/>
                      <a:pt x="5042" y="7928"/>
                      <a:pt x="5057" y="7943"/>
                    </a:cubicBezTo>
                    <a:lnTo>
                      <a:pt x="4995" y="7943"/>
                    </a:lnTo>
                    <a:lnTo>
                      <a:pt x="4995" y="7897"/>
                    </a:lnTo>
                    <a:close/>
                    <a:moveTo>
                      <a:pt x="7701" y="0"/>
                    </a:moveTo>
                    <a:cubicBezTo>
                      <a:pt x="7430" y="0"/>
                      <a:pt x="7263" y="300"/>
                      <a:pt x="7011" y="359"/>
                    </a:cubicBezTo>
                    <a:cubicBezTo>
                      <a:pt x="6983" y="353"/>
                      <a:pt x="6954" y="350"/>
                      <a:pt x="6924" y="350"/>
                    </a:cubicBezTo>
                    <a:cubicBezTo>
                      <a:pt x="6730" y="350"/>
                      <a:pt x="6518" y="472"/>
                      <a:pt x="6358" y="472"/>
                    </a:cubicBezTo>
                    <a:cubicBezTo>
                      <a:pt x="6251" y="472"/>
                      <a:pt x="6167" y="417"/>
                      <a:pt x="6127" y="235"/>
                    </a:cubicBezTo>
                    <a:cubicBezTo>
                      <a:pt x="5135" y="623"/>
                      <a:pt x="3971" y="452"/>
                      <a:pt x="3274" y="1522"/>
                    </a:cubicBezTo>
                    <a:cubicBezTo>
                      <a:pt x="2591" y="1538"/>
                      <a:pt x="2545" y="2453"/>
                      <a:pt x="2281" y="2778"/>
                    </a:cubicBezTo>
                    <a:cubicBezTo>
                      <a:pt x="2002" y="3414"/>
                      <a:pt x="2048" y="4081"/>
                      <a:pt x="2250" y="4717"/>
                    </a:cubicBezTo>
                    <a:cubicBezTo>
                      <a:pt x="1661" y="5043"/>
                      <a:pt x="1071" y="5307"/>
                      <a:pt x="699" y="5865"/>
                    </a:cubicBezTo>
                    <a:cubicBezTo>
                      <a:pt x="141" y="6982"/>
                      <a:pt x="1" y="8098"/>
                      <a:pt x="730" y="9060"/>
                    </a:cubicBezTo>
                    <a:cubicBezTo>
                      <a:pt x="789" y="9298"/>
                      <a:pt x="922" y="9364"/>
                      <a:pt x="1080" y="9364"/>
                    </a:cubicBezTo>
                    <a:cubicBezTo>
                      <a:pt x="1278" y="9364"/>
                      <a:pt x="1516" y="9260"/>
                      <a:pt x="1698" y="9260"/>
                    </a:cubicBezTo>
                    <a:cubicBezTo>
                      <a:pt x="1712" y="9260"/>
                      <a:pt x="1725" y="9260"/>
                      <a:pt x="1738" y="9261"/>
                    </a:cubicBezTo>
                    <a:cubicBezTo>
                      <a:pt x="1793" y="9254"/>
                      <a:pt x="1844" y="9250"/>
                      <a:pt x="1891" y="9250"/>
                    </a:cubicBezTo>
                    <a:cubicBezTo>
                      <a:pt x="2706" y="9250"/>
                      <a:pt x="2512" y="10331"/>
                      <a:pt x="2746" y="10859"/>
                    </a:cubicBezTo>
                    <a:cubicBezTo>
                      <a:pt x="2817" y="11028"/>
                      <a:pt x="2975" y="11115"/>
                      <a:pt x="3141" y="11115"/>
                    </a:cubicBezTo>
                    <a:cubicBezTo>
                      <a:pt x="3264" y="11115"/>
                      <a:pt x="3391" y="11067"/>
                      <a:pt x="3491" y="10968"/>
                    </a:cubicBezTo>
                    <a:cubicBezTo>
                      <a:pt x="4282" y="10223"/>
                      <a:pt x="2963" y="9044"/>
                      <a:pt x="3971" y="8672"/>
                    </a:cubicBezTo>
                    <a:lnTo>
                      <a:pt x="3971" y="8672"/>
                    </a:lnTo>
                    <a:cubicBezTo>
                      <a:pt x="3987" y="8688"/>
                      <a:pt x="4018" y="8734"/>
                      <a:pt x="4033" y="8750"/>
                    </a:cubicBezTo>
                    <a:cubicBezTo>
                      <a:pt x="4018" y="8843"/>
                      <a:pt x="3987" y="8951"/>
                      <a:pt x="4018" y="9044"/>
                    </a:cubicBezTo>
                    <a:cubicBezTo>
                      <a:pt x="4096" y="9324"/>
                      <a:pt x="3971" y="9649"/>
                      <a:pt x="4359" y="9758"/>
                    </a:cubicBezTo>
                    <a:cubicBezTo>
                      <a:pt x="4437" y="9897"/>
                      <a:pt x="4561" y="10006"/>
                      <a:pt x="4654" y="10099"/>
                    </a:cubicBezTo>
                    <a:cubicBezTo>
                      <a:pt x="4731" y="10347"/>
                      <a:pt x="4809" y="10595"/>
                      <a:pt x="4902" y="10843"/>
                    </a:cubicBezTo>
                    <a:cubicBezTo>
                      <a:pt x="4669" y="11619"/>
                      <a:pt x="5042" y="12472"/>
                      <a:pt x="4576" y="13294"/>
                    </a:cubicBezTo>
                    <a:cubicBezTo>
                      <a:pt x="4282" y="13837"/>
                      <a:pt x="3599" y="13930"/>
                      <a:pt x="3134" y="14178"/>
                    </a:cubicBezTo>
                    <a:cubicBezTo>
                      <a:pt x="3274" y="14860"/>
                      <a:pt x="2188" y="14922"/>
                      <a:pt x="2343" y="15527"/>
                    </a:cubicBezTo>
                    <a:cubicBezTo>
                      <a:pt x="2457" y="15413"/>
                      <a:pt x="2559" y="15376"/>
                      <a:pt x="2656" y="15376"/>
                    </a:cubicBezTo>
                    <a:cubicBezTo>
                      <a:pt x="2837" y="15376"/>
                      <a:pt x="3001" y="15506"/>
                      <a:pt x="3191" y="15506"/>
                    </a:cubicBezTo>
                    <a:cubicBezTo>
                      <a:pt x="3288" y="15506"/>
                      <a:pt x="3391" y="15472"/>
                      <a:pt x="3506" y="15372"/>
                    </a:cubicBezTo>
                    <a:cubicBezTo>
                      <a:pt x="3801" y="14860"/>
                      <a:pt x="4251" y="14519"/>
                      <a:pt x="4871" y="14287"/>
                    </a:cubicBezTo>
                    <a:cubicBezTo>
                      <a:pt x="4944" y="14259"/>
                      <a:pt x="5009" y="14247"/>
                      <a:pt x="5069" y="14247"/>
                    </a:cubicBezTo>
                    <a:cubicBezTo>
                      <a:pt x="5479" y="14247"/>
                      <a:pt x="5602" y="14832"/>
                      <a:pt x="5833" y="15062"/>
                    </a:cubicBezTo>
                    <a:cubicBezTo>
                      <a:pt x="5879" y="16318"/>
                      <a:pt x="6732" y="17388"/>
                      <a:pt x="7228" y="18474"/>
                    </a:cubicBezTo>
                    <a:cubicBezTo>
                      <a:pt x="7213" y="18474"/>
                      <a:pt x="7197" y="18490"/>
                      <a:pt x="7166" y="18490"/>
                    </a:cubicBezTo>
                    <a:cubicBezTo>
                      <a:pt x="6810" y="18831"/>
                      <a:pt x="6748" y="19715"/>
                      <a:pt x="7353" y="19994"/>
                    </a:cubicBezTo>
                    <a:cubicBezTo>
                      <a:pt x="7370" y="19992"/>
                      <a:pt x="7387" y="19990"/>
                      <a:pt x="7404" y="19990"/>
                    </a:cubicBezTo>
                    <a:cubicBezTo>
                      <a:pt x="7604" y="19990"/>
                      <a:pt x="7792" y="20153"/>
                      <a:pt x="7975" y="20153"/>
                    </a:cubicBezTo>
                    <a:cubicBezTo>
                      <a:pt x="8058" y="20153"/>
                      <a:pt x="8139" y="20120"/>
                      <a:pt x="8221" y="20025"/>
                    </a:cubicBezTo>
                    <a:cubicBezTo>
                      <a:pt x="8438" y="19715"/>
                      <a:pt x="8516" y="19203"/>
                      <a:pt x="8299" y="18800"/>
                    </a:cubicBezTo>
                    <a:cubicBezTo>
                      <a:pt x="8206" y="18645"/>
                      <a:pt x="8081" y="18552"/>
                      <a:pt x="7973" y="18490"/>
                    </a:cubicBezTo>
                    <a:cubicBezTo>
                      <a:pt x="8019" y="18335"/>
                      <a:pt x="8019" y="18179"/>
                      <a:pt x="7942" y="17978"/>
                    </a:cubicBezTo>
                    <a:cubicBezTo>
                      <a:pt x="7977" y="17970"/>
                      <a:pt x="8014" y="17966"/>
                      <a:pt x="8052" y="17966"/>
                    </a:cubicBezTo>
                    <a:cubicBezTo>
                      <a:pt x="8344" y="17966"/>
                      <a:pt x="8710" y="18176"/>
                      <a:pt x="9051" y="18176"/>
                    </a:cubicBezTo>
                    <a:cubicBezTo>
                      <a:pt x="9096" y="18176"/>
                      <a:pt x="9139" y="18172"/>
                      <a:pt x="9183" y="18164"/>
                    </a:cubicBezTo>
                    <a:cubicBezTo>
                      <a:pt x="9322" y="17730"/>
                      <a:pt x="9136" y="16939"/>
                      <a:pt x="9943" y="16799"/>
                    </a:cubicBezTo>
                    <a:cubicBezTo>
                      <a:pt x="10170" y="17001"/>
                      <a:pt x="10427" y="17058"/>
                      <a:pt x="10696" y="17058"/>
                    </a:cubicBezTo>
                    <a:cubicBezTo>
                      <a:pt x="11044" y="17058"/>
                      <a:pt x="11412" y="16962"/>
                      <a:pt x="11763" y="16962"/>
                    </a:cubicBezTo>
                    <a:cubicBezTo>
                      <a:pt x="11954" y="16962"/>
                      <a:pt x="12140" y="16991"/>
                      <a:pt x="12316" y="17078"/>
                    </a:cubicBezTo>
                    <a:cubicBezTo>
                      <a:pt x="13122" y="15651"/>
                      <a:pt x="11261" y="14473"/>
                      <a:pt x="12471" y="12968"/>
                    </a:cubicBezTo>
                    <a:cubicBezTo>
                      <a:pt x="12548" y="12865"/>
                      <a:pt x="12643" y="12841"/>
                      <a:pt x="12742" y="12841"/>
                    </a:cubicBezTo>
                    <a:cubicBezTo>
                      <a:pt x="12828" y="12841"/>
                      <a:pt x="12918" y="12859"/>
                      <a:pt x="13002" y="12859"/>
                    </a:cubicBezTo>
                    <a:cubicBezTo>
                      <a:pt x="13109" y="12859"/>
                      <a:pt x="13207" y="12829"/>
                      <a:pt x="13277" y="12689"/>
                    </a:cubicBezTo>
                    <a:lnTo>
                      <a:pt x="13277" y="12689"/>
                    </a:lnTo>
                    <a:cubicBezTo>
                      <a:pt x="13200" y="12716"/>
                      <a:pt x="13134" y="12728"/>
                      <a:pt x="13078" y="12728"/>
                    </a:cubicBezTo>
                    <a:cubicBezTo>
                      <a:pt x="12611" y="12728"/>
                      <a:pt x="12764" y="11912"/>
                      <a:pt x="12238" y="11898"/>
                    </a:cubicBezTo>
                    <a:cubicBezTo>
                      <a:pt x="12238" y="11650"/>
                      <a:pt x="12781" y="11681"/>
                      <a:pt x="12548" y="11309"/>
                    </a:cubicBezTo>
                    <a:lnTo>
                      <a:pt x="12548" y="11309"/>
                    </a:lnTo>
                    <a:cubicBezTo>
                      <a:pt x="12487" y="11325"/>
                      <a:pt x="12430" y="11332"/>
                      <a:pt x="12376" y="11332"/>
                    </a:cubicBezTo>
                    <a:cubicBezTo>
                      <a:pt x="11966" y="11332"/>
                      <a:pt x="11754" y="10904"/>
                      <a:pt x="11494" y="10657"/>
                    </a:cubicBezTo>
                    <a:lnTo>
                      <a:pt x="11494" y="10580"/>
                    </a:lnTo>
                    <a:cubicBezTo>
                      <a:pt x="11726" y="10394"/>
                      <a:pt x="11897" y="10208"/>
                      <a:pt x="11974" y="9975"/>
                    </a:cubicBezTo>
                    <a:cubicBezTo>
                      <a:pt x="12114" y="9618"/>
                      <a:pt x="11974" y="9277"/>
                      <a:pt x="11742" y="8951"/>
                    </a:cubicBezTo>
                    <a:cubicBezTo>
                      <a:pt x="11804" y="8750"/>
                      <a:pt x="11788" y="8564"/>
                      <a:pt x="11695" y="8362"/>
                    </a:cubicBezTo>
                    <a:lnTo>
                      <a:pt x="11695" y="8362"/>
                    </a:lnTo>
                    <a:cubicBezTo>
                      <a:pt x="11974" y="8672"/>
                      <a:pt x="12269" y="8951"/>
                      <a:pt x="12750" y="9261"/>
                    </a:cubicBezTo>
                    <a:cubicBezTo>
                      <a:pt x="12595" y="8905"/>
                      <a:pt x="12424" y="8036"/>
                      <a:pt x="11850" y="7742"/>
                    </a:cubicBezTo>
                    <a:lnTo>
                      <a:pt x="11850" y="7742"/>
                    </a:lnTo>
                    <a:cubicBezTo>
                      <a:pt x="12471" y="8052"/>
                      <a:pt x="13587" y="8315"/>
                      <a:pt x="14192" y="8951"/>
                    </a:cubicBezTo>
                    <a:cubicBezTo>
                      <a:pt x="13882" y="8052"/>
                      <a:pt x="12657" y="7711"/>
                      <a:pt x="12657" y="6671"/>
                    </a:cubicBezTo>
                    <a:cubicBezTo>
                      <a:pt x="12796" y="6485"/>
                      <a:pt x="13029" y="6423"/>
                      <a:pt x="13184" y="6361"/>
                    </a:cubicBezTo>
                    <a:cubicBezTo>
                      <a:pt x="13355" y="6191"/>
                      <a:pt x="13122" y="6051"/>
                      <a:pt x="13045" y="5927"/>
                    </a:cubicBezTo>
                    <a:cubicBezTo>
                      <a:pt x="13603" y="5105"/>
                      <a:pt x="14844" y="5570"/>
                      <a:pt x="15681" y="5167"/>
                    </a:cubicBezTo>
                    <a:cubicBezTo>
                      <a:pt x="15650" y="5074"/>
                      <a:pt x="15418" y="5012"/>
                      <a:pt x="15588" y="4857"/>
                    </a:cubicBezTo>
                    <a:lnTo>
                      <a:pt x="15588" y="4857"/>
                    </a:lnTo>
                    <a:cubicBezTo>
                      <a:pt x="15438" y="4903"/>
                      <a:pt x="15283" y="4910"/>
                      <a:pt x="15129" y="4910"/>
                    </a:cubicBezTo>
                    <a:cubicBezTo>
                      <a:pt x="15064" y="4910"/>
                      <a:pt x="14999" y="4909"/>
                      <a:pt x="14934" y="4909"/>
                    </a:cubicBezTo>
                    <a:cubicBezTo>
                      <a:pt x="14693" y="4909"/>
                      <a:pt x="14458" y="4926"/>
                      <a:pt x="14254" y="5089"/>
                    </a:cubicBezTo>
                    <a:cubicBezTo>
                      <a:pt x="14099" y="5012"/>
                      <a:pt x="13820" y="4965"/>
                      <a:pt x="13836" y="4764"/>
                    </a:cubicBezTo>
                    <a:cubicBezTo>
                      <a:pt x="14130" y="4035"/>
                      <a:pt x="14797" y="4562"/>
                      <a:pt x="15200" y="4081"/>
                    </a:cubicBezTo>
                    <a:cubicBezTo>
                      <a:pt x="15278" y="3926"/>
                      <a:pt x="15200" y="3740"/>
                      <a:pt x="15076" y="3600"/>
                    </a:cubicBezTo>
                    <a:cubicBezTo>
                      <a:pt x="15013" y="3587"/>
                      <a:pt x="14952" y="3581"/>
                      <a:pt x="14894" y="3581"/>
                    </a:cubicBezTo>
                    <a:cubicBezTo>
                      <a:pt x="14516" y="3581"/>
                      <a:pt x="14232" y="3835"/>
                      <a:pt x="13819" y="3835"/>
                    </a:cubicBezTo>
                    <a:cubicBezTo>
                      <a:pt x="13799" y="3835"/>
                      <a:pt x="13779" y="3834"/>
                      <a:pt x="13758" y="3833"/>
                    </a:cubicBezTo>
                    <a:cubicBezTo>
                      <a:pt x="13740" y="3834"/>
                      <a:pt x="13723" y="3835"/>
                      <a:pt x="13706" y="3835"/>
                    </a:cubicBezTo>
                    <a:cubicBezTo>
                      <a:pt x="13023" y="3835"/>
                      <a:pt x="12889" y="2949"/>
                      <a:pt x="12238" y="2934"/>
                    </a:cubicBezTo>
                    <a:cubicBezTo>
                      <a:pt x="12202" y="2926"/>
                      <a:pt x="12158" y="2922"/>
                      <a:pt x="12112" y="2922"/>
                    </a:cubicBezTo>
                    <a:cubicBezTo>
                      <a:pt x="11961" y="2922"/>
                      <a:pt x="11788" y="2972"/>
                      <a:pt x="11788" y="3151"/>
                    </a:cubicBezTo>
                    <a:cubicBezTo>
                      <a:pt x="11230" y="3104"/>
                      <a:pt x="10641" y="2996"/>
                      <a:pt x="10299" y="2530"/>
                    </a:cubicBezTo>
                    <a:cubicBezTo>
                      <a:pt x="10253" y="2220"/>
                      <a:pt x="10377" y="1894"/>
                      <a:pt x="10222" y="1507"/>
                    </a:cubicBezTo>
                    <a:cubicBezTo>
                      <a:pt x="10198" y="1385"/>
                      <a:pt x="10088" y="1235"/>
                      <a:pt x="9959" y="1235"/>
                    </a:cubicBezTo>
                    <a:cubicBezTo>
                      <a:pt x="9924" y="1235"/>
                      <a:pt x="9887" y="1247"/>
                      <a:pt x="9850" y="1274"/>
                    </a:cubicBezTo>
                    <a:cubicBezTo>
                      <a:pt x="9694" y="1507"/>
                      <a:pt x="9850" y="1863"/>
                      <a:pt x="10005" y="2096"/>
                    </a:cubicBezTo>
                    <a:cubicBezTo>
                      <a:pt x="9988" y="2097"/>
                      <a:pt x="9970" y="2098"/>
                      <a:pt x="9953" y="2098"/>
                    </a:cubicBezTo>
                    <a:cubicBezTo>
                      <a:pt x="9525" y="2098"/>
                      <a:pt x="8979" y="1743"/>
                      <a:pt x="8562" y="1445"/>
                    </a:cubicBezTo>
                    <a:cubicBezTo>
                      <a:pt x="8485" y="762"/>
                      <a:pt x="9400" y="855"/>
                      <a:pt x="9679" y="359"/>
                    </a:cubicBezTo>
                    <a:cubicBezTo>
                      <a:pt x="9633" y="350"/>
                      <a:pt x="9587" y="346"/>
                      <a:pt x="9541" y="346"/>
                    </a:cubicBezTo>
                    <a:cubicBezTo>
                      <a:pt x="9047" y="346"/>
                      <a:pt x="8573" y="839"/>
                      <a:pt x="8080" y="839"/>
                    </a:cubicBezTo>
                    <a:cubicBezTo>
                      <a:pt x="7927" y="839"/>
                      <a:pt x="7773" y="792"/>
                      <a:pt x="7616" y="669"/>
                    </a:cubicBezTo>
                    <a:cubicBezTo>
                      <a:pt x="7213" y="374"/>
                      <a:pt x="7926" y="297"/>
                      <a:pt x="7740" y="2"/>
                    </a:cubicBezTo>
                    <a:cubicBezTo>
                      <a:pt x="7727" y="1"/>
                      <a:pt x="7714" y="0"/>
                      <a:pt x="7701" y="0"/>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906" name="Google Shape;906;p31"/>
              <p:cNvSpPr/>
              <p:nvPr/>
            </p:nvSpPr>
            <p:spPr>
              <a:xfrm>
                <a:off x="3557775" y="806900"/>
                <a:ext cx="32200" cy="24375"/>
              </a:xfrm>
              <a:custGeom>
                <a:avLst/>
                <a:gdLst/>
                <a:ahLst/>
                <a:cxnLst/>
                <a:rect l="l" t="t" r="r" b="b"/>
                <a:pathLst>
                  <a:path w="1288" h="975" extrusionOk="0">
                    <a:moveTo>
                      <a:pt x="415" y="0"/>
                    </a:moveTo>
                    <a:cubicBezTo>
                      <a:pt x="344" y="0"/>
                      <a:pt x="277" y="7"/>
                      <a:pt x="217" y="17"/>
                    </a:cubicBezTo>
                    <a:cubicBezTo>
                      <a:pt x="47" y="126"/>
                      <a:pt x="0" y="327"/>
                      <a:pt x="62" y="529"/>
                    </a:cubicBezTo>
                    <a:cubicBezTo>
                      <a:pt x="140" y="746"/>
                      <a:pt x="279" y="793"/>
                      <a:pt x="481" y="917"/>
                    </a:cubicBezTo>
                    <a:cubicBezTo>
                      <a:pt x="562" y="957"/>
                      <a:pt x="646" y="974"/>
                      <a:pt x="731" y="974"/>
                    </a:cubicBezTo>
                    <a:cubicBezTo>
                      <a:pt x="938" y="974"/>
                      <a:pt x="1144" y="872"/>
                      <a:pt x="1287" y="762"/>
                    </a:cubicBezTo>
                    <a:cubicBezTo>
                      <a:pt x="1256" y="498"/>
                      <a:pt x="1070" y="327"/>
                      <a:pt x="853" y="126"/>
                    </a:cubicBezTo>
                    <a:cubicBezTo>
                      <a:pt x="727" y="31"/>
                      <a:pt x="564" y="0"/>
                      <a:pt x="415" y="0"/>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907" name="Google Shape;907;p31"/>
              <p:cNvSpPr/>
              <p:nvPr/>
            </p:nvSpPr>
            <p:spPr>
              <a:xfrm>
                <a:off x="3598875" y="678150"/>
                <a:ext cx="54300" cy="43100"/>
              </a:xfrm>
              <a:custGeom>
                <a:avLst/>
                <a:gdLst/>
                <a:ahLst/>
                <a:cxnLst/>
                <a:rect l="l" t="t" r="r" b="b"/>
                <a:pathLst>
                  <a:path w="2172" h="1724" extrusionOk="0">
                    <a:moveTo>
                      <a:pt x="721" y="0"/>
                    </a:moveTo>
                    <a:cubicBezTo>
                      <a:pt x="653" y="0"/>
                      <a:pt x="583" y="6"/>
                      <a:pt x="512" y="18"/>
                    </a:cubicBezTo>
                    <a:cubicBezTo>
                      <a:pt x="0" y="173"/>
                      <a:pt x="124" y="669"/>
                      <a:pt x="155" y="1135"/>
                    </a:cubicBezTo>
                    <a:cubicBezTo>
                      <a:pt x="279" y="1367"/>
                      <a:pt x="574" y="1677"/>
                      <a:pt x="853" y="1724"/>
                    </a:cubicBezTo>
                    <a:cubicBezTo>
                      <a:pt x="1303" y="1615"/>
                      <a:pt x="1892" y="1445"/>
                      <a:pt x="2171" y="995"/>
                    </a:cubicBezTo>
                    <a:cubicBezTo>
                      <a:pt x="1864" y="491"/>
                      <a:pt x="1354" y="0"/>
                      <a:pt x="721" y="0"/>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908" name="Google Shape;908;p31"/>
              <p:cNvSpPr/>
              <p:nvPr/>
            </p:nvSpPr>
            <p:spPr>
              <a:xfrm>
                <a:off x="3228875" y="645950"/>
                <a:ext cx="26475" cy="21800"/>
              </a:xfrm>
              <a:custGeom>
                <a:avLst/>
                <a:gdLst/>
                <a:ahLst/>
                <a:cxnLst/>
                <a:rect l="l" t="t" r="r" b="b"/>
                <a:pathLst>
                  <a:path w="1059" h="872" extrusionOk="0">
                    <a:moveTo>
                      <a:pt x="757" y="1"/>
                    </a:moveTo>
                    <a:cubicBezTo>
                      <a:pt x="644" y="1"/>
                      <a:pt x="516" y="64"/>
                      <a:pt x="345" y="251"/>
                    </a:cubicBezTo>
                    <a:cubicBezTo>
                      <a:pt x="330" y="213"/>
                      <a:pt x="300" y="139"/>
                      <a:pt x="255" y="139"/>
                    </a:cubicBezTo>
                    <a:cubicBezTo>
                      <a:pt x="209" y="139"/>
                      <a:pt x="145" y="221"/>
                      <a:pt x="66" y="515"/>
                    </a:cubicBezTo>
                    <a:cubicBezTo>
                      <a:pt x="1" y="794"/>
                      <a:pt x="25" y="850"/>
                      <a:pt x="65" y="850"/>
                    </a:cubicBezTo>
                    <a:cubicBezTo>
                      <a:pt x="91" y="850"/>
                      <a:pt x="125" y="825"/>
                      <a:pt x="143" y="825"/>
                    </a:cubicBezTo>
                    <a:cubicBezTo>
                      <a:pt x="209" y="777"/>
                      <a:pt x="271" y="760"/>
                      <a:pt x="330" y="760"/>
                    </a:cubicBezTo>
                    <a:cubicBezTo>
                      <a:pt x="481" y="760"/>
                      <a:pt x="615" y="872"/>
                      <a:pt x="748" y="872"/>
                    </a:cubicBezTo>
                    <a:cubicBezTo>
                      <a:pt x="810" y="763"/>
                      <a:pt x="841" y="841"/>
                      <a:pt x="950" y="592"/>
                    </a:cubicBezTo>
                    <a:cubicBezTo>
                      <a:pt x="1059" y="344"/>
                      <a:pt x="997" y="344"/>
                      <a:pt x="1043" y="112"/>
                    </a:cubicBezTo>
                    <a:cubicBezTo>
                      <a:pt x="947" y="53"/>
                      <a:pt x="858" y="1"/>
                      <a:pt x="757" y="1"/>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grpSp>
        <p:sp>
          <p:nvSpPr>
            <p:cNvPr id="909" name="Google Shape;909;p31"/>
            <p:cNvSpPr/>
            <p:nvPr/>
          </p:nvSpPr>
          <p:spPr>
            <a:xfrm>
              <a:off x="3005748" y="1605375"/>
              <a:ext cx="1308600" cy="1276800"/>
            </a:xfrm>
            <a:prstGeom prst="arc">
              <a:avLst>
                <a:gd name="adj1" fmla="val 10780397"/>
                <a:gd name="adj2" fmla="val 19331255"/>
              </a:avLst>
            </a:prstGeom>
            <a:noFill/>
            <a:ln w="19050" cap="flat" cmpd="sng">
              <a:solidFill>
                <a:schemeClr val="dk1"/>
              </a:solidFill>
              <a:prstDash val="solid"/>
              <a:round/>
              <a:headEnd type="none" w="sm" len="sm"/>
              <a:tailEnd type="diamond" w="sm" len="sm"/>
            </a:ln>
          </p:spPr>
          <p:txBody>
            <a:bodyPr spcFirstLastPara="1" wrap="square" lIns="121900" tIns="121900" rIns="121900" bIns="121900" anchor="ctr" anchorCtr="0">
              <a:noAutofit/>
            </a:bodyPr>
            <a:lstStyle/>
            <a:p>
              <a:pPr defTabSz="1219170">
                <a:buClr>
                  <a:srgbClr val="000000"/>
                </a:buClr>
              </a:pPr>
              <a:endParaRPr sz="1867" kern="0">
                <a:solidFill>
                  <a:srgbClr val="455A64"/>
                </a:solidFill>
                <a:latin typeface="Arial"/>
                <a:cs typeface="Arial"/>
                <a:sym typeface="Arial"/>
              </a:endParaRPr>
            </a:p>
          </p:txBody>
        </p:sp>
        <p:sp>
          <p:nvSpPr>
            <p:cNvPr id="910" name="Google Shape;910;p31"/>
            <p:cNvSpPr txBox="1"/>
            <p:nvPr/>
          </p:nvSpPr>
          <p:spPr>
            <a:xfrm>
              <a:off x="2660471" y="2370444"/>
              <a:ext cx="689100" cy="402600"/>
            </a:xfrm>
            <a:prstGeom prst="rect">
              <a:avLst/>
            </a:prstGeom>
            <a:noFill/>
            <a:ln>
              <a:noFill/>
            </a:ln>
          </p:spPr>
          <p:txBody>
            <a:bodyPr spcFirstLastPara="1" wrap="square" lIns="121900" tIns="121900" rIns="121900" bIns="121900" anchor="ctr" anchorCtr="0">
              <a:noAutofit/>
            </a:bodyPr>
            <a:lstStyle/>
            <a:p>
              <a:pPr algn="ctr" defTabSz="1219170">
                <a:buClr>
                  <a:srgbClr val="000000"/>
                </a:buClr>
              </a:pPr>
              <a:r>
                <a:rPr lang="en" sz="3333" kern="0">
                  <a:solidFill>
                    <a:srgbClr val="233C4F"/>
                  </a:solidFill>
                  <a:latin typeface="Lobster"/>
                  <a:ea typeface="Lobster"/>
                  <a:cs typeface="Lobster"/>
                  <a:sym typeface="Lobster"/>
                </a:rPr>
                <a:t>02</a:t>
              </a:r>
              <a:endParaRPr sz="3333" kern="0">
                <a:solidFill>
                  <a:srgbClr val="233C4F"/>
                </a:solidFill>
                <a:latin typeface="Lobster"/>
                <a:ea typeface="Lobster"/>
                <a:cs typeface="Lobster"/>
                <a:sym typeface="Lobster"/>
              </a:endParaRPr>
            </a:p>
          </p:txBody>
        </p:sp>
      </p:grpSp>
      <p:grpSp>
        <p:nvGrpSpPr>
          <p:cNvPr id="911" name="Google Shape;911;p31"/>
          <p:cNvGrpSpPr/>
          <p:nvPr/>
        </p:nvGrpSpPr>
        <p:grpSpPr>
          <a:xfrm>
            <a:off x="5125573" y="3456467"/>
            <a:ext cx="1940800" cy="1781200"/>
            <a:chOff x="3844180" y="2592350"/>
            <a:chExt cx="1455600" cy="1335900"/>
          </a:xfrm>
        </p:grpSpPr>
        <p:cxnSp>
          <p:nvCxnSpPr>
            <p:cNvPr id="912" name="Google Shape;912;p31"/>
            <p:cNvCxnSpPr>
              <a:stCxn id="913" idx="2"/>
            </p:cNvCxnSpPr>
            <p:nvPr/>
          </p:nvCxnSpPr>
          <p:spPr>
            <a:xfrm>
              <a:off x="4571980" y="3000650"/>
              <a:ext cx="0" cy="927600"/>
            </a:xfrm>
            <a:prstGeom prst="straightConnector1">
              <a:avLst/>
            </a:prstGeom>
            <a:noFill/>
            <a:ln w="19050" cap="flat" cmpd="sng">
              <a:solidFill>
                <a:schemeClr val="accent5"/>
              </a:solidFill>
              <a:prstDash val="solid"/>
              <a:round/>
              <a:headEnd type="none" w="med" len="med"/>
              <a:tailEnd type="diamond" w="med" len="med"/>
            </a:ln>
          </p:spPr>
        </p:cxnSp>
        <p:sp>
          <p:nvSpPr>
            <p:cNvPr id="913" name="Google Shape;913;p31"/>
            <p:cNvSpPr/>
            <p:nvPr/>
          </p:nvSpPr>
          <p:spPr>
            <a:xfrm>
              <a:off x="3844180" y="2592350"/>
              <a:ext cx="1455600" cy="408300"/>
            </a:xfrm>
            <a:prstGeom prst="roundRect">
              <a:avLst>
                <a:gd name="adj" fmla="val 0"/>
              </a:avLst>
            </a:prstGeom>
            <a:noFill/>
            <a:ln w="19050" cap="flat" cmpd="sng">
              <a:solidFill>
                <a:schemeClr val="dk1"/>
              </a:solidFill>
              <a:prstDash val="solid"/>
              <a:round/>
              <a:headEnd type="none" w="sm" len="sm"/>
              <a:tailEnd type="none" w="sm" len="sm"/>
            </a:ln>
          </p:spPr>
          <p:txBody>
            <a:bodyPr spcFirstLastPara="1" wrap="square" lIns="121900" tIns="121900" rIns="121900" bIns="121900" anchor="ctr" anchorCtr="0">
              <a:noAutofit/>
            </a:bodyPr>
            <a:lstStyle/>
            <a:p>
              <a:pPr algn="ctr" defTabSz="1219170">
                <a:buClr>
                  <a:srgbClr val="045A68"/>
                </a:buClr>
                <a:buSzPts val="1100"/>
              </a:pPr>
              <a:r>
                <a:rPr lang="en" sz="2667" b="1" kern="0" dirty="0">
                  <a:solidFill>
                    <a:srgbClr val="233C4F"/>
                  </a:solidFill>
                  <a:latin typeface="Poppins"/>
                  <a:ea typeface="Poppins"/>
                  <a:cs typeface="Poppins"/>
                  <a:sym typeface="Poppins"/>
                </a:rPr>
                <a:t>1971</a:t>
              </a:r>
              <a:endParaRPr sz="2667" b="1" kern="0" dirty="0">
                <a:solidFill>
                  <a:srgbClr val="233C4F"/>
                </a:solidFill>
                <a:latin typeface="Poppins"/>
                <a:ea typeface="Poppins"/>
                <a:cs typeface="Poppins"/>
                <a:sym typeface="Poppins"/>
              </a:endParaRPr>
            </a:p>
          </p:txBody>
        </p:sp>
      </p:grpSp>
      <p:sp>
        <p:nvSpPr>
          <p:cNvPr id="914" name="Google Shape;914;p31"/>
          <p:cNvSpPr txBox="1"/>
          <p:nvPr/>
        </p:nvSpPr>
        <p:spPr>
          <a:xfrm>
            <a:off x="5125600" y="5327000"/>
            <a:ext cx="1940800" cy="842800"/>
          </a:xfrm>
          <a:prstGeom prst="rect">
            <a:avLst/>
          </a:prstGeom>
          <a:noFill/>
          <a:ln>
            <a:noFill/>
          </a:ln>
        </p:spPr>
        <p:txBody>
          <a:bodyPr spcFirstLastPara="1" wrap="square" lIns="121900" tIns="121900" rIns="121900" bIns="121900" anchor="ctr" anchorCtr="0">
            <a:noAutofit/>
          </a:bodyPr>
          <a:lstStyle/>
          <a:p>
            <a:pPr algn="ctr" defTabSz="1219170">
              <a:buClr>
                <a:srgbClr val="000000"/>
              </a:buClr>
            </a:pPr>
            <a:r>
              <a:rPr lang="en-US" sz="2667" kern="0" dirty="0" err="1">
                <a:solidFill>
                  <a:srgbClr val="5A3015"/>
                </a:solidFill>
                <a:latin typeface="Lobster" panose="020B0604020202020204" charset="0"/>
                <a:ea typeface="Poppins"/>
                <a:cs typeface="Poppins"/>
                <a:sym typeface="Poppins"/>
              </a:rPr>
              <a:t>Đất</a:t>
            </a:r>
            <a:r>
              <a:rPr lang="en-US" sz="2667" kern="0" dirty="0">
                <a:solidFill>
                  <a:srgbClr val="5A3015"/>
                </a:solidFill>
                <a:latin typeface="Lobster" panose="020B0604020202020204" charset="0"/>
                <a:ea typeface="Poppins"/>
                <a:cs typeface="Poppins"/>
                <a:sym typeface="Poppins"/>
              </a:rPr>
              <a:t> </a:t>
            </a:r>
            <a:r>
              <a:rPr lang="en-US" sz="2667" kern="0" dirty="0" err="1">
                <a:solidFill>
                  <a:srgbClr val="5A3015"/>
                </a:solidFill>
                <a:latin typeface="Lobster" panose="020B0604020202020204" charset="0"/>
                <a:ea typeface="Poppins"/>
                <a:cs typeface="Poppins"/>
                <a:sym typeface="Poppins"/>
              </a:rPr>
              <a:t>quê</a:t>
            </a:r>
            <a:r>
              <a:rPr lang="en-US" sz="2667" kern="0" dirty="0">
                <a:solidFill>
                  <a:srgbClr val="5A3015"/>
                </a:solidFill>
                <a:latin typeface="Lobster" panose="020B0604020202020204" charset="0"/>
                <a:ea typeface="Poppins"/>
                <a:cs typeface="Poppins"/>
                <a:sym typeface="Poppins"/>
              </a:rPr>
              <a:t> </a:t>
            </a:r>
            <a:r>
              <a:rPr lang="en-US" sz="2667" kern="0" dirty="0" err="1">
                <a:solidFill>
                  <a:srgbClr val="5A3015"/>
                </a:solidFill>
                <a:latin typeface="Lobster" panose="020B0604020202020204" charset="0"/>
                <a:ea typeface="Poppins"/>
                <a:cs typeface="Poppins"/>
                <a:sym typeface="Poppins"/>
              </a:rPr>
              <a:t>mình</a:t>
            </a:r>
            <a:endParaRPr sz="2667" kern="0" dirty="0">
              <a:solidFill>
                <a:srgbClr val="5A3015"/>
              </a:solidFill>
              <a:latin typeface="Lobster" panose="020B0604020202020204" charset="0"/>
              <a:ea typeface="Poppins"/>
              <a:cs typeface="Poppins"/>
              <a:sym typeface="Poppins"/>
            </a:endParaRPr>
          </a:p>
        </p:txBody>
      </p:sp>
      <p:grpSp>
        <p:nvGrpSpPr>
          <p:cNvPr id="915" name="Google Shape;915;p31"/>
          <p:cNvGrpSpPr/>
          <p:nvPr/>
        </p:nvGrpSpPr>
        <p:grpSpPr>
          <a:xfrm>
            <a:off x="5636561" y="1657567"/>
            <a:ext cx="2210456" cy="1865147"/>
            <a:chOff x="4227421" y="1243175"/>
            <a:chExt cx="1657842" cy="1398860"/>
          </a:xfrm>
        </p:grpSpPr>
        <p:grpSp>
          <p:nvGrpSpPr>
            <p:cNvPr id="916" name="Google Shape;916;p31"/>
            <p:cNvGrpSpPr/>
            <p:nvPr/>
          </p:nvGrpSpPr>
          <p:grpSpPr>
            <a:xfrm rot="-5792580">
              <a:off x="4247514" y="1717052"/>
              <a:ext cx="926059" cy="805794"/>
              <a:chOff x="4082775" y="914425"/>
              <a:chExt cx="777050" cy="973675"/>
            </a:xfrm>
          </p:grpSpPr>
          <p:sp>
            <p:nvSpPr>
              <p:cNvPr id="917" name="Google Shape;917;p31"/>
              <p:cNvSpPr/>
              <p:nvPr/>
            </p:nvSpPr>
            <p:spPr>
              <a:xfrm>
                <a:off x="4082775" y="914425"/>
                <a:ext cx="665375" cy="778900"/>
              </a:xfrm>
              <a:custGeom>
                <a:avLst/>
                <a:gdLst/>
                <a:ahLst/>
                <a:cxnLst/>
                <a:rect l="l" t="t" r="r" b="b"/>
                <a:pathLst>
                  <a:path w="26615" h="31156" extrusionOk="0">
                    <a:moveTo>
                      <a:pt x="24598" y="27170"/>
                    </a:moveTo>
                    <a:lnTo>
                      <a:pt x="24598" y="27170"/>
                    </a:lnTo>
                    <a:cubicBezTo>
                      <a:pt x="24594" y="27175"/>
                      <a:pt x="24589" y="27181"/>
                      <a:pt x="24585" y="27187"/>
                    </a:cubicBezTo>
                    <a:lnTo>
                      <a:pt x="24585" y="27187"/>
                    </a:lnTo>
                    <a:cubicBezTo>
                      <a:pt x="24590" y="27181"/>
                      <a:pt x="24594" y="27175"/>
                      <a:pt x="24598" y="27170"/>
                    </a:cubicBezTo>
                    <a:close/>
                    <a:moveTo>
                      <a:pt x="9983" y="1"/>
                    </a:moveTo>
                    <a:cubicBezTo>
                      <a:pt x="9865" y="1"/>
                      <a:pt x="9748" y="4"/>
                      <a:pt x="9631" y="12"/>
                    </a:cubicBezTo>
                    <a:cubicBezTo>
                      <a:pt x="9190" y="517"/>
                      <a:pt x="8635" y="807"/>
                      <a:pt x="8057" y="807"/>
                    </a:cubicBezTo>
                    <a:cubicBezTo>
                      <a:pt x="7782" y="807"/>
                      <a:pt x="7503" y="742"/>
                      <a:pt x="7227" y="602"/>
                    </a:cubicBezTo>
                    <a:lnTo>
                      <a:pt x="7227" y="602"/>
                    </a:lnTo>
                    <a:cubicBezTo>
                      <a:pt x="7440" y="1226"/>
                      <a:pt x="6821" y="1783"/>
                      <a:pt x="6162" y="1783"/>
                    </a:cubicBezTo>
                    <a:cubicBezTo>
                      <a:pt x="6052" y="1783"/>
                      <a:pt x="5940" y="1767"/>
                      <a:pt x="5832" y="1734"/>
                    </a:cubicBezTo>
                    <a:lnTo>
                      <a:pt x="5832" y="1734"/>
                    </a:lnTo>
                    <a:lnTo>
                      <a:pt x="6018" y="2494"/>
                    </a:lnTo>
                    <a:cubicBezTo>
                      <a:pt x="5915" y="2464"/>
                      <a:pt x="5824" y="2450"/>
                      <a:pt x="5742" y="2450"/>
                    </a:cubicBezTo>
                    <a:cubicBezTo>
                      <a:pt x="4963" y="2450"/>
                      <a:pt x="5030" y="3678"/>
                      <a:pt x="4039" y="3678"/>
                    </a:cubicBezTo>
                    <a:cubicBezTo>
                      <a:pt x="4002" y="3678"/>
                      <a:pt x="3964" y="3676"/>
                      <a:pt x="3924" y="3672"/>
                    </a:cubicBezTo>
                    <a:lnTo>
                      <a:pt x="3924" y="3672"/>
                    </a:lnTo>
                    <a:cubicBezTo>
                      <a:pt x="3955" y="4262"/>
                      <a:pt x="4451" y="3890"/>
                      <a:pt x="4467" y="4448"/>
                    </a:cubicBezTo>
                    <a:cubicBezTo>
                      <a:pt x="3257" y="5223"/>
                      <a:pt x="3350" y="6356"/>
                      <a:pt x="1861" y="6805"/>
                    </a:cubicBezTo>
                    <a:lnTo>
                      <a:pt x="2823" y="7581"/>
                    </a:lnTo>
                    <a:cubicBezTo>
                      <a:pt x="1861" y="9597"/>
                      <a:pt x="1396" y="12079"/>
                      <a:pt x="0" y="13583"/>
                    </a:cubicBezTo>
                    <a:cubicBezTo>
                      <a:pt x="529" y="13541"/>
                      <a:pt x="921" y="13231"/>
                      <a:pt x="1324" y="13231"/>
                    </a:cubicBezTo>
                    <a:cubicBezTo>
                      <a:pt x="1511" y="13231"/>
                      <a:pt x="1701" y="13298"/>
                      <a:pt x="1908" y="13490"/>
                    </a:cubicBezTo>
                    <a:cubicBezTo>
                      <a:pt x="2094" y="14607"/>
                      <a:pt x="1117" y="15677"/>
                      <a:pt x="1644" y="16747"/>
                    </a:cubicBezTo>
                    <a:cubicBezTo>
                      <a:pt x="962" y="17352"/>
                      <a:pt x="0" y="18515"/>
                      <a:pt x="16" y="19074"/>
                    </a:cubicBezTo>
                    <a:cubicBezTo>
                      <a:pt x="744" y="18314"/>
                      <a:pt x="2140" y="18158"/>
                      <a:pt x="2482" y="17042"/>
                    </a:cubicBezTo>
                    <a:cubicBezTo>
                      <a:pt x="2517" y="16912"/>
                      <a:pt x="2586" y="16860"/>
                      <a:pt x="2666" y="16860"/>
                    </a:cubicBezTo>
                    <a:cubicBezTo>
                      <a:pt x="2864" y="16860"/>
                      <a:pt x="3135" y="17176"/>
                      <a:pt x="3179" y="17429"/>
                    </a:cubicBezTo>
                    <a:cubicBezTo>
                      <a:pt x="4668" y="18251"/>
                      <a:pt x="2575" y="19446"/>
                      <a:pt x="2714" y="20345"/>
                    </a:cubicBezTo>
                    <a:cubicBezTo>
                      <a:pt x="2816" y="20414"/>
                      <a:pt x="2923" y="20445"/>
                      <a:pt x="3029" y="20445"/>
                    </a:cubicBezTo>
                    <a:cubicBezTo>
                      <a:pt x="3568" y="20445"/>
                      <a:pt x="4102" y="19656"/>
                      <a:pt x="4064" y="19074"/>
                    </a:cubicBezTo>
                    <a:cubicBezTo>
                      <a:pt x="4220" y="18997"/>
                      <a:pt x="4357" y="18964"/>
                      <a:pt x="4479" y="18964"/>
                    </a:cubicBezTo>
                    <a:cubicBezTo>
                      <a:pt x="5179" y="18964"/>
                      <a:pt x="5424" y="20022"/>
                      <a:pt x="6153" y="20022"/>
                    </a:cubicBezTo>
                    <a:cubicBezTo>
                      <a:pt x="6175" y="20022"/>
                      <a:pt x="6197" y="20021"/>
                      <a:pt x="6219" y="20020"/>
                    </a:cubicBezTo>
                    <a:lnTo>
                      <a:pt x="6219" y="20020"/>
                    </a:lnTo>
                    <a:cubicBezTo>
                      <a:pt x="6235" y="20655"/>
                      <a:pt x="6049" y="21183"/>
                      <a:pt x="5770" y="21726"/>
                    </a:cubicBezTo>
                    <a:cubicBezTo>
                      <a:pt x="5886" y="21775"/>
                      <a:pt x="5986" y="21797"/>
                      <a:pt x="6073" y="21797"/>
                    </a:cubicBezTo>
                    <a:cubicBezTo>
                      <a:pt x="6613" y="21797"/>
                      <a:pt x="6661" y="20952"/>
                      <a:pt x="7088" y="20578"/>
                    </a:cubicBezTo>
                    <a:cubicBezTo>
                      <a:pt x="7383" y="20687"/>
                      <a:pt x="7848" y="20888"/>
                      <a:pt x="7801" y="21105"/>
                    </a:cubicBezTo>
                    <a:cubicBezTo>
                      <a:pt x="7290" y="21400"/>
                      <a:pt x="6917" y="21819"/>
                      <a:pt x="6933" y="22393"/>
                    </a:cubicBezTo>
                    <a:cubicBezTo>
                      <a:pt x="7094" y="22458"/>
                      <a:pt x="7228" y="22487"/>
                      <a:pt x="7340" y="22487"/>
                    </a:cubicBezTo>
                    <a:cubicBezTo>
                      <a:pt x="8190" y="22487"/>
                      <a:pt x="7809" y="20833"/>
                      <a:pt x="8685" y="20764"/>
                    </a:cubicBezTo>
                    <a:lnTo>
                      <a:pt x="8685" y="20764"/>
                    </a:lnTo>
                    <a:cubicBezTo>
                      <a:pt x="8096" y="22858"/>
                      <a:pt x="10717" y="21384"/>
                      <a:pt x="10360" y="23277"/>
                    </a:cubicBezTo>
                    <a:cubicBezTo>
                      <a:pt x="10640" y="22734"/>
                      <a:pt x="10360" y="22005"/>
                      <a:pt x="10857" y="21415"/>
                    </a:cubicBezTo>
                    <a:cubicBezTo>
                      <a:pt x="11927" y="21881"/>
                      <a:pt x="11880" y="24300"/>
                      <a:pt x="13648" y="24672"/>
                    </a:cubicBezTo>
                    <a:cubicBezTo>
                      <a:pt x="13681" y="24681"/>
                      <a:pt x="13712" y="24685"/>
                      <a:pt x="13742" y="24685"/>
                    </a:cubicBezTo>
                    <a:cubicBezTo>
                      <a:pt x="14046" y="24685"/>
                      <a:pt x="14255" y="24296"/>
                      <a:pt x="14579" y="24254"/>
                    </a:cubicBezTo>
                    <a:cubicBezTo>
                      <a:pt x="15417" y="24533"/>
                      <a:pt x="15618" y="25370"/>
                      <a:pt x="15587" y="26084"/>
                    </a:cubicBezTo>
                    <a:lnTo>
                      <a:pt x="16828" y="26316"/>
                    </a:lnTo>
                    <a:cubicBezTo>
                      <a:pt x="16626" y="26859"/>
                      <a:pt x="16363" y="27464"/>
                      <a:pt x="16595" y="28007"/>
                    </a:cubicBezTo>
                    <a:cubicBezTo>
                      <a:pt x="16799" y="28133"/>
                      <a:pt x="16998" y="28182"/>
                      <a:pt x="17193" y="28182"/>
                    </a:cubicBezTo>
                    <a:cubicBezTo>
                      <a:pt x="17894" y="28182"/>
                      <a:pt x="18556" y="27549"/>
                      <a:pt x="19254" y="27549"/>
                    </a:cubicBezTo>
                    <a:cubicBezTo>
                      <a:pt x="19415" y="27549"/>
                      <a:pt x="19578" y="27583"/>
                      <a:pt x="19744" y="27666"/>
                    </a:cubicBezTo>
                    <a:cubicBezTo>
                      <a:pt x="20162" y="27092"/>
                      <a:pt x="19046" y="27278"/>
                      <a:pt x="19247" y="26751"/>
                    </a:cubicBezTo>
                    <a:cubicBezTo>
                      <a:pt x="19201" y="26037"/>
                      <a:pt x="21574" y="25665"/>
                      <a:pt x="21651" y="24362"/>
                    </a:cubicBezTo>
                    <a:cubicBezTo>
                      <a:pt x="21822" y="24199"/>
                      <a:pt x="21972" y="24133"/>
                      <a:pt x="22108" y="24133"/>
                    </a:cubicBezTo>
                    <a:cubicBezTo>
                      <a:pt x="22551" y="24133"/>
                      <a:pt x="22849" y="24834"/>
                      <a:pt x="23264" y="25107"/>
                    </a:cubicBezTo>
                    <a:cubicBezTo>
                      <a:pt x="22908" y="25929"/>
                      <a:pt x="22039" y="25929"/>
                      <a:pt x="21496" y="26518"/>
                    </a:cubicBezTo>
                    <a:lnTo>
                      <a:pt x="22753" y="26316"/>
                    </a:lnTo>
                    <a:cubicBezTo>
                      <a:pt x="23812" y="26415"/>
                      <a:pt x="23405" y="27801"/>
                      <a:pt x="24203" y="27801"/>
                    </a:cubicBezTo>
                    <a:cubicBezTo>
                      <a:pt x="24281" y="27801"/>
                      <a:pt x="24370" y="27788"/>
                      <a:pt x="24474" y="27759"/>
                    </a:cubicBezTo>
                    <a:cubicBezTo>
                      <a:pt x="24519" y="27550"/>
                      <a:pt x="24477" y="27340"/>
                      <a:pt x="24585" y="27187"/>
                    </a:cubicBezTo>
                    <a:lnTo>
                      <a:pt x="24585" y="27187"/>
                    </a:lnTo>
                    <a:cubicBezTo>
                      <a:pt x="24485" y="27320"/>
                      <a:pt x="24368" y="27471"/>
                      <a:pt x="24225" y="27471"/>
                    </a:cubicBezTo>
                    <a:cubicBezTo>
                      <a:pt x="24172" y="27471"/>
                      <a:pt x="24116" y="27450"/>
                      <a:pt x="24055" y="27402"/>
                    </a:cubicBezTo>
                    <a:cubicBezTo>
                      <a:pt x="23931" y="26782"/>
                      <a:pt x="24614" y="26472"/>
                      <a:pt x="24660" y="26316"/>
                    </a:cubicBezTo>
                    <a:lnTo>
                      <a:pt x="24660" y="26316"/>
                    </a:lnTo>
                    <a:cubicBezTo>
                      <a:pt x="24970" y="26921"/>
                      <a:pt x="24428" y="27588"/>
                      <a:pt x="24831" y="27867"/>
                    </a:cubicBezTo>
                    <a:lnTo>
                      <a:pt x="25001" y="26766"/>
                    </a:lnTo>
                    <a:cubicBezTo>
                      <a:pt x="25157" y="28240"/>
                      <a:pt x="26056" y="30240"/>
                      <a:pt x="26614" y="31155"/>
                    </a:cubicBezTo>
                    <a:cubicBezTo>
                      <a:pt x="26242" y="29263"/>
                      <a:pt x="25684" y="27076"/>
                      <a:pt x="24350" y="25805"/>
                    </a:cubicBezTo>
                    <a:cubicBezTo>
                      <a:pt x="22427" y="25029"/>
                      <a:pt x="24273" y="23525"/>
                      <a:pt x="24288" y="22315"/>
                    </a:cubicBezTo>
                    <a:cubicBezTo>
                      <a:pt x="23497" y="22206"/>
                      <a:pt x="23233" y="21555"/>
                      <a:pt x="23342" y="20811"/>
                    </a:cubicBezTo>
                    <a:cubicBezTo>
                      <a:pt x="23504" y="20676"/>
                      <a:pt x="23638" y="20622"/>
                      <a:pt x="23753" y="20622"/>
                    </a:cubicBezTo>
                    <a:cubicBezTo>
                      <a:pt x="24186" y="20622"/>
                      <a:pt x="24356" y="21371"/>
                      <a:pt x="24736" y="21371"/>
                    </a:cubicBezTo>
                    <a:cubicBezTo>
                      <a:pt x="24838" y="21371"/>
                      <a:pt x="24954" y="21318"/>
                      <a:pt x="25095" y="21183"/>
                    </a:cubicBezTo>
                    <a:cubicBezTo>
                      <a:pt x="24521" y="20640"/>
                      <a:pt x="24040" y="20299"/>
                      <a:pt x="23388" y="19880"/>
                    </a:cubicBezTo>
                    <a:lnTo>
                      <a:pt x="22846" y="16049"/>
                    </a:lnTo>
                    <a:lnTo>
                      <a:pt x="22846" y="16049"/>
                    </a:lnTo>
                    <a:cubicBezTo>
                      <a:pt x="22886" y="16057"/>
                      <a:pt x="22926" y="16061"/>
                      <a:pt x="22965" y="16061"/>
                    </a:cubicBezTo>
                    <a:cubicBezTo>
                      <a:pt x="23441" y="16061"/>
                      <a:pt x="23832" y="15485"/>
                      <a:pt x="23761" y="15041"/>
                    </a:cubicBezTo>
                    <a:lnTo>
                      <a:pt x="23761" y="15041"/>
                    </a:lnTo>
                    <a:cubicBezTo>
                      <a:pt x="23480" y="15085"/>
                      <a:pt x="23223" y="15117"/>
                      <a:pt x="22977" y="15117"/>
                    </a:cubicBezTo>
                    <a:cubicBezTo>
                      <a:pt x="22446" y="15117"/>
                      <a:pt x="21964" y="14970"/>
                      <a:pt x="21403" y="14483"/>
                    </a:cubicBezTo>
                    <a:cubicBezTo>
                      <a:pt x="21372" y="13909"/>
                      <a:pt x="20659" y="13521"/>
                      <a:pt x="21326" y="13133"/>
                    </a:cubicBezTo>
                    <a:lnTo>
                      <a:pt x="21326" y="13133"/>
                    </a:lnTo>
                    <a:cubicBezTo>
                      <a:pt x="21580" y="13232"/>
                      <a:pt x="21834" y="13498"/>
                      <a:pt x="22135" y="13498"/>
                    </a:cubicBezTo>
                    <a:cubicBezTo>
                      <a:pt x="22165" y="13498"/>
                      <a:pt x="22195" y="13496"/>
                      <a:pt x="22225" y="13490"/>
                    </a:cubicBezTo>
                    <a:cubicBezTo>
                      <a:pt x="20659" y="11582"/>
                      <a:pt x="21062" y="8760"/>
                      <a:pt x="19465" y="6728"/>
                    </a:cubicBezTo>
                    <a:cubicBezTo>
                      <a:pt x="19728" y="6107"/>
                      <a:pt x="20969" y="6340"/>
                      <a:pt x="20705" y="5518"/>
                    </a:cubicBezTo>
                    <a:lnTo>
                      <a:pt x="20705" y="5518"/>
                    </a:lnTo>
                    <a:cubicBezTo>
                      <a:pt x="20508" y="5574"/>
                      <a:pt x="20319" y="5598"/>
                      <a:pt x="20138" y="5598"/>
                    </a:cubicBezTo>
                    <a:cubicBezTo>
                      <a:pt x="19763" y="5598"/>
                      <a:pt x="19422" y="5494"/>
                      <a:pt x="19108" y="5348"/>
                    </a:cubicBezTo>
                    <a:cubicBezTo>
                      <a:pt x="18643" y="4277"/>
                      <a:pt x="17262" y="3579"/>
                      <a:pt x="17092" y="2540"/>
                    </a:cubicBezTo>
                    <a:cubicBezTo>
                      <a:pt x="16975" y="2573"/>
                      <a:pt x="16869" y="2587"/>
                      <a:pt x="16770" y="2587"/>
                    </a:cubicBezTo>
                    <a:cubicBezTo>
                      <a:pt x="15945" y="2587"/>
                      <a:pt x="15682" y="1562"/>
                      <a:pt x="14731" y="1562"/>
                    </a:cubicBezTo>
                    <a:cubicBezTo>
                      <a:pt x="14663" y="1562"/>
                      <a:pt x="14592" y="1568"/>
                      <a:pt x="14517" y="1579"/>
                    </a:cubicBezTo>
                    <a:cubicBezTo>
                      <a:pt x="14207" y="1424"/>
                      <a:pt x="14595" y="1082"/>
                      <a:pt x="14269" y="850"/>
                    </a:cubicBezTo>
                    <a:cubicBezTo>
                      <a:pt x="13217" y="619"/>
                      <a:pt x="11524" y="1"/>
                      <a:pt x="9983" y="1"/>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918" name="Google Shape;918;p31"/>
              <p:cNvSpPr/>
              <p:nvPr/>
            </p:nvSpPr>
            <p:spPr>
              <a:xfrm>
                <a:off x="4676775" y="1262850"/>
                <a:ext cx="37250" cy="24350"/>
              </a:xfrm>
              <a:custGeom>
                <a:avLst/>
                <a:gdLst/>
                <a:ahLst/>
                <a:cxnLst/>
                <a:rect l="l" t="t" r="r" b="b"/>
                <a:pathLst>
                  <a:path w="1490" h="974" extrusionOk="0">
                    <a:moveTo>
                      <a:pt x="422" y="0"/>
                    </a:moveTo>
                    <a:cubicBezTo>
                      <a:pt x="265" y="0"/>
                      <a:pt x="117" y="69"/>
                      <a:pt x="1" y="251"/>
                    </a:cubicBezTo>
                    <a:cubicBezTo>
                      <a:pt x="193" y="663"/>
                      <a:pt x="324" y="965"/>
                      <a:pt x="781" y="965"/>
                    </a:cubicBezTo>
                    <a:cubicBezTo>
                      <a:pt x="841" y="965"/>
                      <a:pt x="906" y="960"/>
                      <a:pt x="978" y="949"/>
                    </a:cubicBezTo>
                    <a:cubicBezTo>
                      <a:pt x="1002" y="966"/>
                      <a:pt x="1032" y="974"/>
                      <a:pt x="1064" y="974"/>
                    </a:cubicBezTo>
                    <a:cubicBezTo>
                      <a:pt x="1239" y="974"/>
                      <a:pt x="1489" y="743"/>
                      <a:pt x="1319" y="468"/>
                    </a:cubicBezTo>
                    <a:cubicBezTo>
                      <a:pt x="1110" y="291"/>
                      <a:pt x="746" y="0"/>
                      <a:pt x="422" y="0"/>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919" name="Google Shape;919;p31"/>
              <p:cNvSpPr/>
              <p:nvPr/>
            </p:nvSpPr>
            <p:spPr>
              <a:xfrm>
                <a:off x="4739600" y="1433900"/>
                <a:ext cx="120225" cy="116775"/>
              </a:xfrm>
              <a:custGeom>
                <a:avLst/>
                <a:gdLst/>
                <a:ahLst/>
                <a:cxnLst/>
                <a:rect l="l" t="t" r="r" b="b"/>
                <a:pathLst>
                  <a:path w="4809" h="4671" extrusionOk="0">
                    <a:moveTo>
                      <a:pt x="1225" y="1"/>
                    </a:moveTo>
                    <a:cubicBezTo>
                      <a:pt x="0" y="2032"/>
                      <a:pt x="2420" y="3366"/>
                      <a:pt x="3738" y="4514"/>
                    </a:cubicBezTo>
                    <a:cubicBezTo>
                      <a:pt x="3811" y="4623"/>
                      <a:pt x="3961" y="4670"/>
                      <a:pt x="4119" y="4670"/>
                    </a:cubicBezTo>
                    <a:cubicBezTo>
                      <a:pt x="4367" y="4670"/>
                      <a:pt x="4634" y="4554"/>
                      <a:pt x="4653" y="4374"/>
                    </a:cubicBezTo>
                    <a:cubicBezTo>
                      <a:pt x="4808" y="3087"/>
                      <a:pt x="3149" y="2978"/>
                      <a:pt x="2435" y="2094"/>
                    </a:cubicBezTo>
                    <a:cubicBezTo>
                      <a:pt x="2327" y="1334"/>
                      <a:pt x="1939" y="249"/>
                      <a:pt x="1225" y="1"/>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920" name="Google Shape;920;p31"/>
              <p:cNvSpPr/>
              <p:nvPr/>
            </p:nvSpPr>
            <p:spPr>
              <a:xfrm>
                <a:off x="4200500" y="1612050"/>
                <a:ext cx="21175" cy="13800"/>
              </a:xfrm>
              <a:custGeom>
                <a:avLst/>
                <a:gdLst/>
                <a:ahLst/>
                <a:cxnLst/>
                <a:rect l="l" t="t" r="r" b="b"/>
                <a:pathLst>
                  <a:path w="847" h="552" extrusionOk="0">
                    <a:moveTo>
                      <a:pt x="541" y="0"/>
                    </a:moveTo>
                    <a:cubicBezTo>
                      <a:pt x="1" y="0"/>
                      <a:pt x="846" y="407"/>
                      <a:pt x="130" y="536"/>
                    </a:cubicBezTo>
                    <a:cubicBezTo>
                      <a:pt x="156" y="547"/>
                      <a:pt x="184" y="551"/>
                      <a:pt x="214" y="551"/>
                    </a:cubicBezTo>
                    <a:cubicBezTo>
                      <a:pt x="456" y="551"/>
                      <a:pt x="800" y="243"/>
                      <a:pt x="704" y="9"/>
                    </a:cubicBezTo>
                    <a:cubicBezTo>
                      <a:pt x="639" y="3"/>
                      <a:pt x="585" y="0"/>
                      <a:pt x="541" y="0"/>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921" name="Google Shape;921;p31"/>
              <p:cNvSpPr/>
              <p:nvPr/>
            </p:nvSpPr>
            <p:spPr>
              <a:xfrm>
                <a:off x="4439375" y="1679950"/>
                <a:ext cx="22900" cy="20350"/>
              </a:xfrm>
              <a:custGeom>
                <a:avLst/>
                <a:gdLst/>
                <a:ahLst/>
                <a:cxnLst/>
                <a:rect l="l" t="t" r="r" b="b"/>
                <a:pathLst>
                  <a:path w="916" h="814" extrusionOk="0">
                    <a:moveTo>
                      <a:pt x="201" y="1"/>
                    </a:moveTo>
                    <a:cubicBezTo>
                      <a:pt x="171" y="1"/>
                      <a:pt x="141" y="3"/>
                      <a:pt x="113" y="7"/>
                    </a:cubicBezTo>
                    <a:cubicBezTo>
                      <a:pt x="153" y="179"/>
                      <a:pt x="1" y="589"/>
                      <a:pt x="158" y="589"/>
                    </a:cubicBezTo>
                    <a:cubicBezTo>
                      <a:pt x="185" y="589"/>
                      <a:pt x="221" y="577"/>
                      <a:pt x="268" y="550"/>
                    </a:cubicBezTo>
                    <a:lnTo>
                      <a:pt x="439" y="317"/>
                    </a:lnTo>
                    <a:lnTo>
                      <a:pt x="439" y="317"/>
                    </a:lnTo>
                    <a:cubicBezTo>
                      <a:pt x="529" y="362"/>
                      <a:pt x="575" y="697"/>
                      <a:pt x="411" y="803"/>
                    </a:cubicBezTo>
                    <a:lnTo>
                      <a:pt x="411" y="803"/>
                    </a:lnTo>
                    <a:lnTo>
                      <a:pt x="718" y="628"/>
                    </a:lnTo>
                    <a:cubicBezTo>
                      <a:pt x="915" y="206"/>
                      <a:pt x="500" y="1"/>
                      <a:pt x="201" y="1"/>
                    </a:cubicBezTo>
                    <a:close/>
                    <a:moveTo>
                      <a:pt x="411" y="803"/>
                    </a:moveTo>
                    <a:lnTo>
                      <a:pt x="393" y="814"/>
                    </a:lnTo>
                    <a:cubicBezTo>
                      <a:pt x="399" y="810"/>
                      <a:pt x="405" y="807"/>
                      <a:pt x="411" y="803"/>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922" name="Google Shape;922;p31"/>
              <p:cNvSpPr/>
              <p:nvPr/>
            </p:nvSpPr>
            <p:spPr>
              <a:xfrm>
                <a:off x="4422800" y="1712675"/>
                <a:ext cx="32600" cy="41900"/>
              </a:xfrm>
              <a:custGeom>
                <a:avLst/>
                <a:gdLst/>
                <a:ahLst/>
                <a:cxnLst/>
                <a:rect l="l" t="t" r="r" b="b"/>
                <a:pathLst>
                  <a:path w="1304" h="1676" extrusionOk="0">
                    <a:moveTo>
                      <a:pt x="1211" y="1"/>
                    </a:moveTo>
                    <a:lnTo>
                      <a:pt x="621" y="1288"/>
                    </a:lnTo>
                    <a:lnTo>
                      <a:pt x="420" y="823"/>
                    </a:lnTo>
                    <a:cubicBezTo>
                      <a:pt x="420" y="1257"/>
                      <a:pt x="1" y="1319"/>
                      <a:pt x="420" y="1676"/>
                    </a:cubicBezTo>
                    <a:cubicBezTo>
                      <a:pt x="854" y="1335"/>
                      <a:pt x="1304" y="606"/>
                      <a:pt x="1211" y="1"/>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923" name="Google Shape;923;p31"/>
              <p:cNvSpPr/>
              <p:nvPr/>
            </p:nvSpPr>
            <p:spPr>
              <a:xfrm>
                <a:off x="4377825" y="1732850"/>
                <a:ext cx="6225" cy="17075"/>
              </a:xfrm>
              <a:custGeom>
                <a:avLst/>
                <a:gdLst/>
                <a:ahLst/>
                <a:cxnLst/>
                <a:rect l="l" t="t" r="r" b="b"/>
                <a:pathLst>
                  <a:path w="249" h="683" extrusionOk="0">
                    <a:moveTo>
                      <a:pt x="78" y="0"/>
                    </a:moveTo>
                    <a:lnTo>
                      <a:pt x="1" y="435"/>
                    </a:lnTo>
                    <a:lnTo>
                      <a:pt x="63" y="357"/>
                    </a:lnTo>
                    <a:lnTo>
                      <a:pt x="249" y="683"/>
                    </a:lnTo>
                    <a:lnTo>
                      <a:pt x="78" y="0"/>
                    </a:ln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924" name="Google Shape;924;p31"/>
              <p:cNvSpPr/>
              <p:nvPr/>
            </p:nvSpPr>
            <p:spPr>
              <a:xfrm>
                <a:off x="4367450" y="1760225"/>
                <a:ext cx="14175" cy="20000"/>
              </a:xfrm>
              <a:custGeom>
                <a:avLst/>
                <a:gdLst/>
                <a:ahLst/>
                <a:cxnLst/>
                <a:rect l="l" t="t" r="r" b="b"/>
                <a:pathLst>
                  <a:path w="567" h="800" extrusionOk="0">
                    <a:moveTo>
                      <a:pt x="382" y="1"/>
                    </a:moveTo>
                    <a:cubicBezTo>
                      <a:pt x="0" y="1"/>
                      <a:pt x="107" y="800"/>
                      <a:pt x="346" y="800"/>
                    </a:cubicBezTo>
                    <a:cubicBezTo>
                      <a:pt x="373" y="800"/>
                      <a:pt x="401" y="789"/>
                      <a:pt x="431" y="767"/>
                    </a:cubicBezTo>
                    <a:cubicBezTo>
                      <a:pt x="566" y="497"/>
                      <a:pt x="431" y="50"/>
                      <a:pt x="496" y="21"/>
                    </a:cubicBezTo>
                    <a:lnTo>
                      <a:pt x="496" y="21"/>
                    </a:lnTo>
                    <a:cubicBezTo>
                      <a:pt x="510" y="26"/>
                      <a:pt x="525" y="31"/>
                      <a:pt x="540" y="38"/>
                    </a:cubicBezTo>
                    <a:cubicBezTo>
                      <a:pt x="524" y="25"/>
                      <a:pt x="512" y="20"/>
                      <a:pt x="503" y="20"/>
                    </a:cubicBezTo>
                    <a:cubicBezTo>
                      <a:pt x="501" y="20"/>
                      <a:pt x="498" y="20"/>
                      <a:pt x="496" y="21"/>
                    </a:cubicBezTo>
                    <a:lnTo>
                      <a:pt x="496" y="21"/>
                    </a:lnTo>
                    <a:cubicBezTo>
                      <a:pt x="454" y="7"/>
                      <a:pt x="416" y="1"/>
                      <a:pt x="382" y="1"/>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925" name="Google Shape;925;p31"/>
              <p:cNvSpPr/>
              <p:nvPr/>
            </p:nvSpPr>
            <p:spPr>
              <a:xfrm>
                <a:off x="4598825" y="1811950"/>
                <a:ext cx="22525" cy="23875"/>
              </a:xfrm>
              <a:custGeom>
                <a:avLst/>
                <a:gdLst/>
                <a:ahLst/>
                <a:cxnLst/>
                <a:rect l="l" t="t" r="r" b="b"/>
                <a:pathLst>
                  <a:path w="901" h="955" extrusionOk="0">
                    <a:moveTo>
                      <a:pt x="436" y="0"/>
                    </a:moveTo>
                    <a:cubicBezTo>
                      <a:pt x="451" y="202"/>
                      <a:pt x="668" y="590"/>
                      <a:pt x="311" y="652"/>
                    </a:cubicBezTo>
                    <a:lnTo>
                      <a:pt x="79" y="481"/>
                    </a:lnTo>
                    <a:lnTo>
                      <a:pt x="79" y="481"/>
                    </a:lnTo>
                    <a:cubicBezTo>
                      <a:pt x="1" y="625"/>
                      <a:pt x="273" y="954"/>
                      <a:pt x="482" y="954"/>
                    </a:cubicBezTo>
                    <a:cubicBezTo>
                      <a:pt x="521" y="954"/>
                      <a:pt x="559" y="943"/>
                      <a:pt x="591" y="915"/>
                    </a:cubicBezTo>
                    <a:cubicBezTo>
                      <a:pt x="544" y="636"/>
                      <a:pt x="901" y="156"/>
                      <a:pt x="436" y="0"/>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926" name="Google Shape;926;p31"/>
              <p:cNvSpPr/>
              <p:nvPr/>
            </p:nvSpPr>
            <p:spPr>
              <a:xfrm>
                <a:off x="4625250" y="1866250"/>
                <a:ext cx="20150" cy="21850"/>
              </a:xfrm>
              <a:custGeom>
                <a:avLst/>
                <a:gdLst/>
                <a:ahLst/>
                <a:cxnLst/>
                <a:rect l="l" t="t" r="r" b="b"/>
                <a:pathLst>
                  <a:path w="806" h="874" extrusionOk="0">
                    <a:moveTo>
                      <a:pt x="334" y="0"/>
                    </a:moveTo>
                    <a:cubicBezTo>
                      <a:pt x="241" y="0"/>
                      <a:pt x="139" y="66"/>
                      <a:pt x="30" y="232"/>
                    </a:cubicBezTo>
                    <a:cubicBezTo>
                      <a:pt x="1" y="451"/>
                      <a:pt x="136" y="874"/>
                      <a:pt x="486" y="874"/>
                    </a:cubicBezTo>
                    <a:cubicBezTo>
                      <a:pt x="509" y="874"/>
                      <a:pt x="532" y="872"/>
                      <a:pt x="557" y="868"/>
                    </a:cubicBezTo>
                    <a:lnTo>
                      <a:pt x="805" y="620"/>
                    </a:lnTo>
                    <a:cubicBezTo>
                      <a:pt x="709" y="340"/>
                      <a:pt x="544" y="0"/>
                      <a:pt x="334" y="0"/>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grpSp>
        <p:sp>
          <p:nvSpPr>
            <p:cNvPr id="927" name="Google Shape;927;p31"/>
            <p:cNvSpPr/>
            <p:nvPr/>
          </p:nvSpPr>
          <p:spPr>
            <a:xfrm>
              <a:off x="4576663" y="1243175"/>
              <a:ext cx="1308600" cy="1276800"/>
            </a:xfrm>
            <a:prstGeom prst="arc">
              <a:avLst>
                <a:gd name="adj1" fmla="val 10780397"/>
                <a:gd name="adj2" fmla="val 19331255"/>
              </a:avLst>
            </a:prstGeom>
            <a:noFill/>
            <a:ln w="19050" cap="flat" cmpd="sng">
              <a:solidFill>
                <a:schemeClr val="dk1"/>
              </a:solidFill>
              <a:prstDash val="solid"/>
              <a:round/>
              <a:headEnd type="none" w="sm" len="sm"/>
              <a:tailEnd type="diamond" w="sm" len="sm"/>
            </a:ln>
          </p:spPr>
          <p:txBody>
            <a:bodyPr spcFirstLastPara="1" wrap="square" lIns="121900" tIns="121900" rIns="121900" bIns="121900" anchor="ctr" anchorCtr="0">
              <a:noAutofit/>
            </a:bodyPr>
            <a:lstStyle/>
            <a:p>
              <a:pPr defTabSz="1219170">
                <a:buClr>
                  <a:srgbClr val="000000"/>
                </a:buClr>
              </a:pPr>
              <a:endParaRPr sz="1867" kern="0">
                <a:solidFill>
                  <a:srgbClr val="455A64"/>
                </a:solidFill>
                <a:latin typeface="Arial"/>
                <a:cs typeface="Arial"/>
                <a:sym typeface="Arial"/>
              </a:endParaRPr>
            </a:p>
          </p:txBody>
        </p:sp>
        <p:sp>
          <p:nvSpPr>
            <p:cNvPr id="928" name="Google Shape;928;p31"/>
            <p:cNvSpPr txBox="1"/>
            <p:nvPr/>
          </p:nvSpPr>
          <p:spPr>
            <a:xfrm>
              <a:off x="4227421" y="2018294"/>
              <a:ext cx="689100" cy="402600"/>
            </a:xfrm>
            <a:prstGeom prst="rect">
              <a:avLst/>
            </a:prstGeom>
            <a:noFill/>
            <a:ln>
              <a:noFill/>
            </a:ln>
          </p:spPr>
          <p:txBody>
            <a:bodyPr spcFirstLastPara="1" wrap="square" lIns="121900" tIns="121900" rIns="121900" bIns="121900" anchor="ctr" anchorCtr="0">
              <a:noAutofit/>
            </a:bodyPr>
            <a:lstStyle/>
            <a:p>
              <a:pPr algn="ctr" defTabSz="1219170">
                <a:buClr>
                  <a:srgbClr val="000000"/>
                </a:buClr>
              </a:pPr>
              <a:r>
                <a:rPr lang="en" sz="3333" kern="0">
                  <a:solidFill>
                    <a:srgbClr val="233C4F"/>
                  </a:solidFill>
                  <a:latin typeface="Lobster"/>
                  <a:ea typeface="Lobster"/>
                  <a:cs typeface="Lobster"/>
                  <a:sym typeface="Lobster"/>
                </a:rPr>
                <a:t>03</a:t>
              </a:r>
              <a:endParaRPr sz="3333" kern="0">
                <a:solidFill>
                  <a:srgbClr val="233C4F"/>
                </a:solidFill>
                <a:latin typeface="Lobster"/>
                <a:ea typeface="Lobster"/>
                <a:cs typeface="Lobster"/>
                <a:sym typeface="Lobster"/>
              </a:endParaRPr>
            </a:p>
          </p:txBody>
        </p:sp>
      </p:grpSp>
      <p:grpSp>
        <p:nvGrpSpPr>
          <p:cNvPr id="929" name="Google Shape;929;p31"/>
          <p:cNvGrpSpPr/>
          <p:nvPr/>
        </p:nvGrpSpPr>
        <p:grpSpPr>
          <a:xfrm>
            <a:off x="7214911" y="2973533"/>
            <a:ext cx="1940800" cy="2264000"/>
            <a:chOff x="5411183" y="2230150"/>
            <a:chExt cx="1455600" cy="1698000"/>
          </a:xfrm>
        </p:grpSpPr>
        <p:cxnSp>
          <p:nvCxnSpPr>
            <p:cNvPr id="930" name="Google Shape;930;p31"/>
            <p:cNvCxnSpPr>
              <a:stCxn id="931" idx="2"/>
            </p:cNvCxnSpPr>
            <p:nvPr/>
          </p:nvCxnSpPr>
          <p:spPr>
            <a:xfrm>
              <a:off x="6138983" y="2638450"/>
              <a:ext cx="0" cy="1289700"/>
            </a:xfrm>
            <a:prstGeom prst="straightConnector1">
              <a:avLst/>
            </a:prstGeom>
            <a:noFill/>
            <a:ln w="19050" cap="flat" cmpd="sng">
              <a:solidFill>
                <a:schemeClr val="accent5"/>
              </a:solidFill>
              <a:prstDash val="solid"/>
              <a:round/>
              <a:headEnd type="none" w="med" len="med"/>
              <a:tailEnd type="diamond" w="med" len="med"/>
            </a:ln>
          </p:spPr>
        </p:cxnSp>
        <p:sp>
          <p:nvSpPr>
            <p:cNvPr id="931" name="Google Shape;931;p31"/>
            <p:cNvSpPr/>
            <p:nvPr/>
          </p:nvSpPr>
          <p:spPr>
            <a:xfrm>
              <a:off x="5411183" y="2230150"/>
              <a:ext cx="1455600" cy="408300"/>
            </a:xfrm>
            <a:prstGeom prst="roundRect">
              <a:avLst>
                <a:gd name="adj" fmla="val 0"/>
              </a:avLst>
            </a:prstGeom>
            <a:noFill/>
            <a:ln w="19050" cap="flat" cmpd="sng">
              <a:solidFill>
                <a:schemeClr val="dk1"/>
              </a:solidFill>
              <a:prstDash val="solid"/>
              <a:round/>
              <a:headEnd type="none" w="sm" len="sm"/>
              <a:tailEnd type="none" w="sm" len="sm"/>
            </a:ln>
          </p:spPr>
          <p:txBody>
            <a:bodyPr spcFirstLastPara="1" wrap="square" lIns="121900" tIns="121900" rIns="121900" bIns="121900" anchor="ctr" anchorCtr="0">
              <a:noAutofit/>
            </a:bodyPr>
            <a:lstStyle/>
            <a:p>
              <a:pPr algn="ctr" defTabSz="1219170">
                <a:buClr>
                  <a:srgbClr val="045A68"/>
                </a:buClr>
                <a:buSzPts val="1100"/>
              </a:pPr>
              <a:r>
                <a:rPr lang="en" sz="2667" b="1" kern="0" dirty="0">
                  <a:solidFill>
                    <a:srgbClr val="233C4F"/>
                  </a:solidFill>
                  <a:latin typeface="Poppins"/>
                  <a:ea typeface="Poppins"/>
                  <a:cs typeface="Poppins"/>
                  <a:sym typeface="Poppins"/>
                </a:rPr>
                <a:t>1975</a:t>
              </a:r>
              <a:endParaRPr sz="2667" b="1" kern="0" dirty="0">
                <a:solidFill>
                  <a:srgbClr val="233C4F"/>
                </a:solidFill>
                <a:latin typeface="Poppins"/>
                <a:ea typeface="Poppins"/>
                <a:cs typeface="Poppins"/>
                <a:sym typeface="Poppins"/>
              </a:endParaRPr>
            </a:p>
          </p:txBody>
        </p:sp>
      </p:grpSp>
      <p:sp>
        <p:nvSpPr>
          <p:cNvPr id="932" name="Google Shape;932;p31"/>
          <p:cNvSpPr txBox="1"/>
          <p:nvPr/>
        </p:nvSpPr>
        <p:spPr>
          <a:xfrm>
            <a:off x="7214903" y="5327000"/>
            <a:ext cx="1940800" cy="842800"/>
          </a:xfrm>
          <a:prstGeom prst="rect">
            <a:avLst/>
          </a:prstGeom>
          <a:noFill/>
          <a:ln>
            <a:noFill/>
          </a:ln>
        </p:spPr>
        <p:txBody>
          <a:bodyPr spcFirstLastPara="1" wrap="square" lIns="121900" tIns="121900" rIns="121900" bIns="121900" anchor="ctr" anchorCtr="0">
            <a:noAutofit/>
          </a:bodyPr>
          <a:lstStyle/>
          <a:p>
            <a:pPr algn="ctr" defTabSz="1219170">
              <a:buClr>
                <a:srgbClr val="000000"/>
              </a:buClr>
            </a:pPr>
            <a:r>
              <a:rPr lang="en-US" sz="2667" kern="0" dirty="0" err="1">
                <a:solidFill>
                  <a:srgbClr val="5A3015"/>
                </a:solidFill>
                <a:latin typeface="Lobster" panose="020B0604020202020204" charset="0"/>
                <a:ea typeface="Poppins"/>
                <a:cs typeface="Poppins"/>
                <a:sym typeface="Poppins"/>
              </a:rPr>
              <a:t>Tiếng</a:t>
            </a:r>
            <a:r>
              <a:rPr lang="en-US" sz="2667" kern="0" dirty="0">
                <a:solidFill>
                  <a:srgbClr val="5A3015"/>
                </a:solidFill>
                <a:latin typeface="Lobster" panose="020B0604020202020204" charset="0"/>
                <a:ea typeface="Poppins"/>
                <a:cs typeface="Poppins"/>
                <a:sym typeface="Poppins"/>
              </a:rPr>
              <a:t> </a:t>
            </a:r>
            <a:r>
              <a:rPr lang="en-US" sz="2667" kern="0" dirty="0" err="1">
                <a:solidFill>
                  <a:srgbClr val="5A3015"/>
                </a:solidFill>
                <a:latin typeface="Lobster" panose="020B0604020202020204" charset="0"/>
                <a:ea typeface="Poppins"/>
                <a:cs typeface="Poppins"/>
                <a:sym typeface="Poppins"/>
              </a:rPr>
              <a:t>chim</a:t>
            </a:r>
            <a:r>
              <a:rPr lang="en-US" sz="2667" kern="0" dirty="0">
                <a:solidFill>
                  <a:srgbClr val="5A3015"/>
                </a:solidFill>
                <a:latin typeface="Lobster" panose="020B0604020202020204" charset="0"/>
                <a:ea typeface="Poppins"/>
                <a:cs typeface="Poppins"/>
                <a:sym typeface="Poppins"/>
              </a:rPr>
              <a:t> </a:t>
            </a:r>
            <a:r>
              <a:rPr lang="en-US" sz="2667" kern="0" dirty="0" err="1">
                <a:solidFill>
                  <a:srgbClr val="5A3015"/>
                </a:solidFill>
                <a:latin typeface="Lobster" panose="020B0604020202020204" charset="0"/>
                <a:ea typeface="Poppins"/>
                <a:cs typeface="Poppins"/>
                <a:sym typeface="Poppins"/>
              </a:rPr>
              <a:t>đồng</a:t>
            </a:r>
            <a:endParaRPr sz="2667" kern="0" dirty="0">
              <a:solidFill>
                <a:srgbClr val="5A3015"/>
              </a:solidFill>
              <a:latin typeface="Lobster" panose="020B0604020202020204" charset="0"/>
              <a:ea typeface="Poppins"/>
              <a:cs typeface="Poppins"/>
              <a:sym typeface="Poppins"/>
            </a:endParaRPr>
          </a:p>
        </p:txBody>
      </p:sp>
      <p:grpSp>
        <p:nvGrpSpPr>
          <p:cNvPr id="933" name="Google Shape;933;p31"/>
          <p:cNvGrpSpPr/>
          <p:nvPr/>
        </p:nvGrpSpPr>
        <p:grpSpPr>
          <a:xfrm>
            <a:off x="7364504" y="1174634"/>
            <a:ext cx="2577067" cy="1985956"/>
            <a:chOff x="5523378" y="880975"/>
            <a:chExt cx="1932800" cy="1489467"/>
          </a:xfrm>
        </p:grpSpPr>
        <p:grpSp>
          <p:nvGrpSpPr>
            <p:cNvPr id="934" name="Google Shape;934;p31"/>
            <p:cNvGrpSpPr/>
            <p:nvPr/>
          </p:nvGrpSpPr>
          <p:grpSpPr>
            <a:xfrm rot="-154949" flipH="1">
              <a:off x="5647343" y="1563500"/>
              <a:ext cx="926096" cy="805776"/>
              <a:chOff x="4082775" y="914425"/>
              <a:chExt cx="777050" cy="973675"/>
            </a:xfrm>
          </p:grpSpPr>
          <p:sp>
            <p:nvSpPr>
              <p:cNvPr id="935" name="Google Shape;935;p31"/>
              <p:cNvSpPr/>
              <p:nvPr/>
            </p:nvSpPr>
            <p:spPr>
              <a:xfrm>
                <a:off x="4082775" y="914425"/>
                <a:ext cx="665375" cy="778900"/>
              </a:xfrm>
              <a:custGeom>
                <a:avLst/>
                <a:gdLst/>
                <a:ahLst/>
                <a:cxnLst/>
                <a:rect l="l" t="t" r="r" b="b"/>
                <a:pathLst>
                  <a:path w="26615" h="31156" extrusionOk="0">
                    <a:moveTo>
                      <a:pt x="24598" y="27170"/>
                    </a:moveTo>
                    <a:lnTo>
                      <a:pt x="24598" y="27170"/>
                    </a:lnTo>
                    <a:cubicBezTo>
                      <a:pt x="24594" y="27175"/>
                      <a:pt x="24589" y="27181"/>
                      <a:pt x="24585" y="27187"/>
                    </a:cubicBezTo>
                    <a:lnTo>
                      <a:pt x="24585" y="27187"/>
                    </a:lnTo>
                    <a:cubicBezTo>
                      <a:pt x="24590" y="27181"/>
                      <a:pt x="24594" y="27175"/>
                      <a:pt x="24598" y="27170"/>
                    </a:cubicBezTo>
                    <a:close/>
                    <a:moveTo>
                      <a:pt x="9983" y="1"/>
                    </a:moveTo>
                    <a:cubicBezTo>
                      <a:pt x="9865" y="1"/>
                      <a:pt x="9748" y="4"/>
                      <a:pt x="9631" y="12"/>
                    </a:cubicBezTo>
                    <a:cubicBezTo>
                      <a:pt x="9190" y="517"/>
                      <a:pt x="8635" y="807"/>
                      <a:pt x="8057" y="807"/>
                    </a:cubicBezTo>
                    <a:cubicBezTo>
                      <a:pt x="7782" y="807"/>
                      <a:pt x="7503" y="742"/>
                      <a:pt x="7227" y="602"/>
                    </a:cubicBezTo>
                    <a:lnTo>
                      <a:pt x="7227" y="602"/>
                    </a:lnTo>
                    <a:cubicBezTo>
                      <a:pt x="7440" y="1226"/>
                      <a:pt x="6821" y="1783"/>
                      <a:pt x="6162" y="1783"/>
                    </a:cubicBezTo>
                    <a:cubicBezTo>
                      <a:pt x="6052" y="1783"/>
                      <a:pt x="5940" y="1767"/>
                      <a:pt x="5832" y="1734"/>
                    </a:cubicBezTo>
                    <a:lnTo>
                      <a:pt x="5832" y="1734"/>
                    </a:lnTo>
                    <a:lnTo>
                      <a:pt x="6018" y="2494"/>
                    </a:lnTo>
                    <a:cubicBezTo>
                      <a:pt x="5915" y="2464"/>
                      <a:pt x="5824" y="2450"/>
                      <a:pt x="5742" y="2450"/>
                    </a:cubicBezTo>
                    <a:cubicBezTo>
                      <a:pt x="4963" y="2450"/>
                      <a:pt x="5030" y="3678"/>
                      <a:pt x="4039" y="3678"/>
                    </a:cubicBezTo>
                    <a:cubicBezTo>
                      <a:pt x="4002" y="3678"/>
                      <a:pt x="3964" y="3676"/>
                      <a:pt x="3924" y="3672"/>
                    </a:cubicBezTo>
                    <a:lnTo>
                      <a:pt x="3924" y="3672"/>
                    </a:lnTo>
                    <a:cubicBezTo>
                      <a:pt x="3955" y="4262"/>
                      <a:pt x="4451" y="3890"/>
                      <a:pt x="4467" y="4448"/>
                    </a:cubicBezTo>
                    <a:cubicBezTo>
                      <a:pt x="3257" y="5223"/>
                      <a:pt x="3350" y="6356"/>
                      <a:pt x="1861" y="6805"/>
                    </a:cubicBezTo>
                    <a:lnTo>
                      <a:pt x="2823" y="7581"/>
                    </a:lnTo>
                    <a:cubicBezTo>
                      <a:pt x="1861" y="9597"/>
                      <a:pt x="1396" y="12079"/>
                      <a:pt x="0" y="13583"/>
                    </a:cubicBezTo>
                    <a:cubicBezTo>
                      <a:pt x="529" y="13541"/>
                      <a:pt x="921" y="13231"/>
                      <a:pt x="1324" y="13231"/>
                    </a:cubicBezTo>
                    <a:cubicBezTo>
                      <a:pt x="1511" y="13231"/>
                      <a:pt x="1701" y="13298"/>
                      <a:pt x="1908" y="13490"/>
                    </a:cubicBezTo>
                    <a:cubicBezTo>
                      <a:pt x="2094" y="14607"/>
                      <a:pt x="1117" y="15677"/>
                      <a:pt x="1644" y="16747"/>
                    </a:cubicBezTo>
                    <a:cubicBezTo>
                      <a:pt x="962" y="17352"/>
                      <a:pt x="0" y="18515"/>
                      <a:pt x="16" y="19074"/>
                    </a:cubicBezTo>
                    <a:cubicBezTo>
                      <a:pt x="744" y="18314"/>
                      <a:pt x="2140" y="18158"/>
                      <a:pt x="2482" y="17042"/>
                    </a:cubicBezTo>
                    <a:cubicBezTo>
                      <a:pt x="2517" y="16912"/>
                      <a:pt x="2586" y="16860"/>
                      <a:pt x="2666" y="16860"/>
                    </a:cubicBezTo>
                    <a:cubicBezTo>
                      <a:pt x="2864" y="16860"/>
                      <a:pt x="3135" y="17176"/>
                      <a:pt x="3179" y="17429"/>
                    </a:cubicBezTo>
                    <a:cubicBezTo>
                      <a:pt x="4668" y="18251"/>
                      <a:pt x="2575" y="19446"/>
                      <a:pt x="2714" y="20345"/>
                    </a:cubicBezTo>
                    <a:cubicBezTo>
                      <a:pt x="2816" y="20414"/>
                      <a:pt x="2923" y="20445"/>
                      <a:pt x="3029" y="20445"/>
                    </a:cubicBezTo>
                    <a:cubicBezTo>
                      <a:pt x="3568" y="20445"/>
                      <a:pt x="4102" y="19656"/>
                      <a:pt x="4064" y="19074"/>
                    </a:cubicBezTo>
                    <a:cubicBezTo>
                      <a:pt x="4220" y="18997"/>
                      <a:pt x="4357" y="18964"/>
                      <a:pt x="4479" y="18964"/>
                    </a:cubicBezTo>
                    <a:cubicBezTo>
                      <a:pt x="5179" y="18964"/>
                      <a:pt x="5424" y="20022"/>
                      <a:pt x="6153" y="20022"/>
                    </a:cubicBezTo>
                    <a:cubicBezTo>
                      <a:pt x="6175" y="20022"/>
                      <a:pt x="6197" y="20021"/>
                      <a:pt x="6219" y="20020"/>
                    </a:cubicBezTo>
                    <a:lnTo>
                      <a:pt x="6219" y="20020"/>
                    </a:lnTo>
                    <a:cubicBezTo>
                      <a:pt x="6235" y="20655"/>
                      <a:pt x="6049" y="21183"/>
                      <a:pt x="5770" y="21726"/>
                    </a:cubicBezTo>
                    <a:cubicBezTo>
                      <a:pt x="5886" y="21775"/>
                      <a:pt x="5986" y="21797"/>
                      <a:pt x="6073" y="21797"/>
                    </a:cubicBezTo>
                    <a:cubicBezTo>
                      <a:pt x="6613" y="21797"/>
                      <a:pt x="6661" y="20952"/>
                      <a:pt x="7088" y="20578"/>
                    </a:cubicBezTo>
                    <a:cubicBezTo>
                      <a:pt x="7383" y="20687"/>
                      <a:pt x="7848" y="20888"/>
                      <a:pt x="7801" y="21105"/>
                    </a:cubicBezTo>
                    <a:cubicBezTo>
                      <a:pt x="7290" y="21400"/>
                      <a:pt x="6917" y="21819"/>
                      <a:pt x="6933" y="22393"/>
                    </a:cubicBezTo>
                    <a:cubicBezTo>
                      <a:pt x="7094" y="22458"/>
                      <a:pt x="7228" y="22487"/>
                      <a:pt x="7340" y="22487"/>
                    </a:cubicBezTo>
                    <a:cubicBezTo>
                      <a:pt x="8190" y="22487"/>
                      <a:pt x="7809" y="20833"/>
                      <a:pt x="8685" y="20764"/>
                    </a:cubicBezTo>
                    <a:lnTo>
                      <a:pt x="8685" y="20764"/>
                    </a:lnTo>
                    <a:cubicBezTo>
                      <a:pt x="8096" y="22858"/>
                      <a:pt x="10717" y="21384"/>
                      <a:pt x="10360" y="23277"/>
                    </a:cubicBezTo>
                    <a:cubicBezTo>
                      <a:pt x="10640" y="22734"/>
                      <a:pt x="10360" y="22005"/>
                      <a:pt x="10857" y="21415"/>
                    </a:cubicBezTo>
                    <a:cubicBezTo>
                      <a:pt x="11927" y="21881"/>
                      <a:pt x="11880" y="24300"/>
                      <a:pt x="13648" y="24672"/>
                    </a:cubicBezTo>
                    <a:cubicBezTo>
                      <a:pt x="13681" y="24681"/>
                      <a:pt x="13712" y="24685"/>
                      <a:pt x="13742" y="24685"/>
                    </a:cubicBezTo>
                    <a:cubicBezTo>
                      <a:pt x="14046" y="24685"/>
                      <a:pt x="14255" y="24296"/>
                      <a:pt x="14579" y="24254"/>
                    </a:cubicBezTo>
                    <a:cubicBezTo>
                      <a:pt x="15417" y="24533"/>
                      <a:pt x="15618" y="25370"/>
                      <a:pt x="15587" y="26084"/>
                    </a:cubicBezTo>
                    <a:lnTo>
                      <a:pt x="16828" y="26316"/>
                    </a:lnTo>
                    <a:cubicBezTo>
                      <a:pt x="16626" y="26859"/>
                      <a:pt x="16363" y="27464"/>
                      <a:pt x="16595" y="28007"/>
                    </a:cubicBezTo>
                    <a:cubicBezTo>
                      <a:pt x="16799" y="28133"/>
                      <a:pt x="16998" y="28182"/>
                      <a:pt x="17193" y="28182"/>
                    </a:cubicBezTo>
                    <a:cubicBezTo>
                      <a:pt x="17894" y="28182"/>
                      <a:pt x="18556" y="27549"/>
                      <a:pt x="19254" y="27549"/>
                    </a:cubicBezTo>
                    <a:cubicBezTo>
                      <a:pt x="19415" y="27549"/>
                      <a:pt x="19578" y="27583"/>
                      <a:pt x="19744" y="27666"/>
                    </a:cubicBezTo>
                    <a:cubicBezTo>
                      <a:pt x="20162" y="27092"/>
                      <a:pt x="19046" y="27278"/>
                      <a:pt x="19247" y="26751"/>
                    </a:cubicBezTo>
                    <a:cubicBezTo>
                      <a:pt x="19201" y="26037"/>
                      <a:pt x="21574" y="25665"/>
                      <a:pt x="21651" y="24362"/>
                    </a:cubicBezTo>
                    <a:cubicBezTo>
                      <a:pt x="21822" y="24199"/>
                      <a:pt x="21972" y="24133"/>
                      <a:pt x="22108" y="24133"/>
                    </a:cubicBezTo>
                    <a:cubicBezTo>
                      <a:pt x="22551" y="24133"/>
                      <a:pt x="22849" y="24834"/>
                      <a:pt x="23264" y="25107"/>
                    </a:cubicBezTo>
                    <a:cubicBezTo>
                      <a:pt x="22908" y="25929"/>
                      <a:pt x="22039" y="25929"/>
                      <a:pt x="21496" y="26518"/>
                    </a:cubicBezTo>
                    <a:lnTo>
                      <a:pt x="22753" y="26316"/>
                    </a:lnTo>
                    <a:cubicBezTo>
                      <a:pt x="23812" y="26415"/>
                      <a:pt x="23405" y="27801"/>
                      <a:pt x="24203" y="27801"/>
                    </a:cubicBezTo>
                    <a:cubicBezTo>
                      <a:pt x="24281" y="27801"/>
                      <a:pt x="24370" y="27788"/>
                      <a:pt x="24474" y="27759"/>
                    </a:cubicBezTo>
                    <a:cubicBezTo>
                      <a:pt x="24519" y="27550"/>
                      <a:pt x="24477" y="27340"/>
                      <a:pt x="24585" y="27187"/>
                    </a:cubicBezTo>
                    <a:lnTo>
                      <a:pt x="24585" y="27187"/>
                    </a:lnTo>
                    <a:cubicBezTo>
                      <a:pt x="24485" y="27320"/>
                      <a:pt x="24368" y="27471"/>
                      <a:pt x="24225" y="27471"/>
                    </a:cubicBezTo>
                    <a:cubicBezTo>
                      <a:pt x="24172" y="27471"/>
                      <a:pt x="24116" y="27450"/>
                      <a:pt x="24055" y="27402"/>
                    </a:cubicBezTo>
                    <a:cubicBezTo>
                      <a:pt x="23931" y="26782"/>
                      <a:pt x="24614" y="26472"/>
                      <a:pt x="24660" y="26316"/>
                    </a:cubicBezTo>
                    <a:lnTo>
                      <a:pt x="24660" y="26316"/>
                    </a:lnTo>
                    <a:cubicBezTo>
                      <a:pt x="24970" y="26921"/>
                      <a:pt x="24428" y="27588"/>
                      <a:pt x="24831" y="27867"/>
                    </a:cubicBezTo>
                    <a:lnTo>
                      <a:pt x="25001" y="26766"/>
                    </a:lnTo>
                    <a:cubicBezTo>
                      <a:pt x="25157" y="28240"/>
                      <a:pt x="26056" y="30240"/>
                      <a:pt x="26614" y="31155"/>
                    </a:cubicBezTo>
                    <a:cubicBezTo>
                      <a:pt x="26242" y="29263"/>
                      <a:pt x="25684" y="27076"/>
                      <a:pt x="24350" y="25805"/>
                    </a:cubicBezTo>
                    <a:cubicBezTo>
                      <a:pt x="22427" y="25029"/>
                      <a:pt x="24273" y="23525"/>
                      <a:pt x="24288" y="22315"/>
                    </a:cubicBezTo>
                    <a:cubicBezTo>
                      <a:pt x="23497" y="22206"/>
                      <a:pt x="23233" y="21555"/>
                      <a:pt x="23342" y="20811"/>
                    </a:cubicBezTo>
                    <a:cubicBezTo>
                      <a:pt x="23504" y="20676"/>
                      <a:pt x="23638" y="20622"/>
                      <a:pt x="23753" y="20622"/>
                    </a:cubicBezTo>
                    <a:cubicBezTo>
                      <a:pt x="24186" y="20622"/>
                      <a:pt x="24356" y="21371"/>
                      <a:pt x="24736" y="21371"/>
                    </a:cubicBezTo>
                    <a:cubicBezTo>
                      <a:pt x="24838" y="21371"/>
                      <a:pt x="24954" y="21318"/>
                      <a:pt x="25095" y="21183"/>
                    </a:cubicBezTo>
                    <a:cubicBezTo>
                      <a:pt x="24521" y="20640"/>
                      <a:pt x="24040" y="20299"/>
                      <a:pt x="23388" y="19880"/>
                    </a:cubicBezTo>
                    <a:lnTo>
                      <a:pt x="22846" y="16049"/>
                    </a:lnTo>
                    <a:lnTo>
                      <a:pt x="22846" y="16049"/>
                    </a:lnTo>
                    <a:cubicBezTo>
                      <a:pt x="22886" y="16057"/>
                      <a:pt x="22926" y="16061"/>
                      <a:pt x="22965" y="16061"/>
                    </a:cubicBezTo>
                    <a:cubicBezTo>
                      <a:pt x="23441" y="16061"/>
                      <a:pt x="23832" y="15485"/>
                      <a:pt x="23761" y="15041"/>
                    </a:cubicBezTo>
                    <a:lnTo>
                      <a:pt x="23761" y="15041"/>
                    </a:lnTo>
                    <a:cubicBezTo>
                      <a:pt x="23480" y="15085"/>
                      <a:pt x="23223" y="15117"/>
                      <a:pt x="22977" y="15117"/>
                    </a:cubicBezTo>
                    <a:cubicBezTo>
                      <a:pt x="22446" y="15117"/>
                      <a:pt x="21964" y="14970"/>
                      <a:pt x="21403" y="14483"/>
                    </a:cubicBezTo>
                    <a:cubicBezTo>
                      <a:pt x="21372" y="13909"/>
                      <a:pt x="20659" y="13521"/>
                      <a:pt x="21326" y="13133"/>
                    </a:cubicBezTo>
                    <a:lnTo>
                      <a:pt x="21326" y="13133"/>
                    </a:lnTo>
                    <a:cubicBezTo>
                      <a:pt x="21580" y="13232"/>
                      <a:pt x="21834" y="13498"/>
                      <a:pt x="22135" y="13498"/>
                    </a:cubicBezTo>
                    <a:cubicBezTo>
                      <a:pt x="22165" y="13498"/>
                      <a:pt x="22195" y="13496"/>
                      <a:pt x="22225" y="13490"/>
                    </a:cubicBezTo>
                    <a:cubicBezTo>
                      <a:pt x="20659" y="11582"/>
                      <a:pt x="21062" y="8760"/>
                      <a:pt x="19465" y="6728"/>
                    </a:cubicBezTo>
                    <a:cubicBezTo>
                      <a:pt x="19728" y="6107"/>
                      <a:pt x="20969" y="6340"/>
                      <a:pt x="20705" y="5518"/>
                    </a:cubicBezTo>
                    <a:lnTo>
                      <a:pt x="20705" y="5518"/>
                    </a:lnTo>
                    <a:cubicBezTo>
                      <a:pt x="20508" y="5574"/>
                      <a:pt x="20319" y="5598"/>
                      <a:pt x="20138" y="5598"/>
                    </a:cubicBezTo>
                    <a:cubicBezTo>
                      <a:pt x="19763" y="5598"/>
                      <a:pt x="19422" y="5494"/>
                      <a:pt x="19108" y="5348"/>
                    </a:cubicBezTo>
                    <a:cubicBezTo>
                      <a:pt x="18643" y="4277"/>
                      <a:pt x="17262" y="3579"/>
                      <a:pt x="17092" y="2540"/>
                    </a:cubicBezTo>
                    <a:cubicBezTo>
                      <a:pt x="16975" y="2573"/>
                      <a:pt x="16869" y="2587"/>
                      <a:pt x="16770" y="2587"/>
                    </a:cubicBezTo>
                    <a:cubicBezTo>
                      <a:pt x="15945" y="2587"/>
                      <a:pt x="15682" y="1562"/>
                      <a:pt x="14731" y="1562"/>
                    </a:cubicBezTo>
                    <a:cubicBezTo>
                      <a:pt x="14663" y="1562"/>
                      <a:pt x="14592" y="1568"/>
                      <a:pt x="14517" y="1579"/>
                    </a:cubicBezTo>
                    <a:cubicBezTo>
                      <a:pt x="14207" y="1424"/>
                      <a:pt x="14595" y="1082"/>
                      <a:pt x="14269" y="850"/>
                    </a:cubicBezTo>
                    <a:cubicBezTo>
                      <a:pt x="13217" y="619"/>
                      <a:pt x="11524" y="1"/>
                      <a:pt x="9983" y="1"/>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936" name="Google Shape;936;p31"/>
              <p:cNvSpPr/>
              <p:nvPr/>
            </p:nvSpPr>
            <p:spPr>
              <a:xfrm>
                <a:off x="4676775" y="1262850"/>
                <a:ext cx="37250" cy="24350"/>
              </a:xfrm>
              <a:custGeom>
                <a:avLst/>
                <a:gdLst/>
                <a:ahLst/>
                <a:cxnLst/>
                <a:rect l="l" t="t" r="r" b="b"/>
                <a:pathLst>
                  <a:path w="1490" h="974" extrusionOk="0">
                    <a:moveTo>
                      <a:pt x="422" y="0"/>
                    </a:moveTo>
                    <a:cubicBezTo>
                      <a:pt x="265" y="0"/>
                      <a:pt x="117" y="69"/>
                      <a:pt x="1" y="251"/>
                    </a:cubicBezTo>
                    <a:cubicBezTo>
                      <a:pt x="193" y="663"/>
                      <a:pt x="324" y="965"/>
                      <a:pt x="781" y="965"/>
                    </a:cubicBezTo>
                    <a:cubicBezTo>
                      <a:pt x="841" y="965"/>
                      <a:pt x="906" y="960"/>
                      <a:pt x="978" y="949"/>
                    </a:cubicBezTo>
                    <a:cubicBezTo>
                      <a:pt x="1002" y="966"/>
                      <a:pt x="1032" y="974"/>
                      <a:pt x="1064" y="974"/>
                    </a:cubicBezTo>
                    <a:cubicBezTo>
                      <a:pt x="1239" y="974"/>
                      <a:pt x="1489" y="743"/>
                      <a:pt x="1319" y="468"/>
                    </a:cubicBezTo>
                    <a:cubicBezTo>
                      <a:pt x="1110" y="291"/>
                      <a:pt x="746" y="0"/>
                      <a:pt x="422" y="0"/>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937" name="Google Shape;937;p31"/>
              <p:cNvSpPr/>
              <p:nvPr/>
            </p:nvSpPr>
            <p:spPr>
              <a:xfrm>
                <a:off x="4739600" y="1433900"/>
                <a:ext cx="120225" cy="116775"/>
              </a:xfrm>
              <a:custGeom>
                <a:avLst/>
                <a:gdLst/>
                <a:ahLst/>
                <a:cxnLst/>
                <a:rect l="l" t="t" r="r" b="b"/>
                <a:pathLst>
                  <a:path w="4809" h="4671" extrusionOk="0">
                    <a:moveTo>
                      <a:pt x="1225" y="1"/>
                    </a:moveTo>
                    <a:cubicBezTo>
                      <a:pt x="0" y="2032"/>
                      <a:pt x="2420" y="3366"/>
                      <a:pt x="3738" y="4514"/>
                    </a:cubicBezTo>
                    <a:cubicBezTo>
                      <a:pt x="3811" y="4623"/>
                      <a:pt x="3961" y="4670"/>
                      <a:pt x="4119" y="4670"/>
                    </a:cubicBezTo>
                    <a:cubicBezTo>
                      <a:pt x="4367" y="4670"/>
                      <a:pt x="4634" y="4554"/>
                      <a:pt x="4653" y="4374"/>
                    </a:cubicBezTo>
                    <a:cubicBezTo>
                      <a:pt x="4808" y="3087"/>
                      <a:pt x="3149" y="2978"/>
                      <a:pt x="2435" y="2094"/>
                    </a:cubicBezTo>
                    <a:cubicBezTo>
                      <a:pt x="2327" y="1334"/>
                      <a:pt x="1939" y="249"/>
                      <a:pt x="1225" y="1"/>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938" name="Google Shape;938;p31"/>
              <p:cNvSpPr/>
              <p:nvPr/>
            </p:nvSpPr>
            <p:spPr>
              <a:xfrm>
                <a:off x="4200500" y="1612050"/>
                <a:ext cx="21175" cy="13800"/>
              </a:xfrm>
              <a:custGeom>
                <a:avLst/>
                <a:gdLst/>
                <a:ahLst/>
                <a:cxnLst/>
                <a:rect l="l" t="t" r="r" b="b"/>
                <a:pathLst>
                  <a:path w="847" h="552" extrusionOk="0">
                    <a:moveTo>
                      <a:pt x="541" y="0"/>
                    </a:moveTo>
                    <a:cubicBezTo>
                      <a:pt x="1" y="0"/>
                      <a:pt x="846" y="407"/>
                      <a:pt x="130" y="536"/>
                    </a:cubicBezTo>
                    <a:cubicBezTo>
                      <a:pt x="156" y="547"/>
                      <a:pt x="184" y="551"/>
                      <a:pt x="214" y="551"/>
                    </a:cubicBezTo>
                    <a:cubicBezTo>
                      <a:pt x="456" y="551"/>
                      <a:pt x="800" y="243"/>
                      <a:pt x="704" y="9"/>
                    </a:cubicBezTo>
                    <a:cubicBezTo>
                      <a:pt x="639" y="3"/>
                      <a:pt x="585" y="0"/>
                      <a:pt x="541" y="0"/>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939" name="Google Shape;939;p31"/>
              <p:cNvSpPr/>
              <p:nvPr/>
            </p:nvSpPr>
            <p:spPr>
              <a:xfrm>
                <a:off x="4439375" y="1679950"/>
                <a:ext cx="22900" cy="20350"/>
              </a:xfrm>
              <a:custGeom>
                <a:avLst/>
                <a:gdLst/>
                <a:ahLst/>
                <a:cxnLst/>
                <a:rect l="l" t="t" r="r" b="b"/>
                <a:pathLst>
                  <a:path w="916" h="814" extrusionOk="0">
                    <a:moveTo>
                      <a:pt x="201" y="1"/>
                    </a:moveTo>
                    <a:cubicBezTo>
                      <a:pt x="171" y="1"/>
                      <a:pt x="141" y="3"/>
                      <a:pt x="113" y="7"/>
                    </a:cubicBezTo>
                    <a:cubicBezTo>
                      <a:pt x="153" y="179"/>
                      <a:pt x="1" y="589"/>
                      <a:pt x="158" y="589"/>
                    </a:cubicBezTo>
                    <a:cubicBezTo>
                      <a:pt x="185" y="589"/>
                      <a:pt x="221" y="577"/>
                      <a:pt x="268" y="550"/>
                    </a:cubicBezTo>
                    <a:lnTo>
                      <a:pt x="439" y="317"/>
                    </a:lnTo>
                    <a:lnTo>
                      <a:pt x="439" y="317"/>
                    </a:lnTo>
                    <a:cubicBezTo>
                      <a:pt x="529" y="362"/>
                      <a:pt x="575" y="697"/>
                      <a:pt x="411" y="803"/>
                    </a:cubicBezTo>
                    <a:lnTo>
                      <a:pt x="411" y="803"/>
                    </a:lnTo>
                    <a:lnTo>
                      <a:pt x="718" y="628"/>
                    </a:lnTo>
                    <a:cubicBezTo>
                      <a:pt x="915" y="206"/>
                      <a:pt x="500" y="1"/>
                      <a:pt x="201" y="1"/>
                    </a:cubicBezTo>
                    <a:close/>
                    <a:moveTo>
                      <a:pt x="411" y="803"/>
                    </a:moveTo>
                    <a:lnTo>
                      <a:pt x="393" y="814"/>
                    </a:lnTo>
                    <a:cubicBezTo>
                      <a:pt x="399" y="810"/>
                      <a:pt x="405" y="807"/>
                      <a:pt x="411" y="803"/>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940" name="Google Shape;940;p31"/>
              <p:cNvSpPr/>
              <p:nvPr/>
            </p:nvSpPr>
            <p:spPr>
              <a:xfrm>
                <a:off x="4422800" y="1712675"/>
                <a:ext cx="32600" cy="41900"/>
              </a:xfrm>
              <a:custGeom>
                <a:avLst/>
                <a:gdLst/>
                <a:ahLst/>
                <a:cxnLst/>
                <a:rect l="l" t="t" r="r" b="b"/>
                <a:pathLst>
                  <a:path w="1304" h="1676" extrusionOk="0">
                    <a:moveTo>
                      <a:pt x="1211" y="1"/>
                    </a:moveTo>
                    <a:lnTo>
                      <a:pt x="621" y="1288"/>
                    </a:lnTo>
                    <a:lnTo>
                      <a:pt x="420" y="823"/>
                    </a:lnTo>
                    <a:cubicBezTo>
                      <a:pt x="420" y="1257"/>
                      <a:pt x="1" y="1319"/>
                      <a:pt x="420" y="1676"/>
                    </a:cubicBezTo>
                    <a:cubicBezTo>
                      <a:pt x="854" y="1335"/>
                      <a:pt x="1304" y="606"/>
                      <a:pt x="1211" y="1"/>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941" name="Google Shape;941;p31"/>
              <p:cNvSpPr/>
              <p:nvPr/>
            </p:nvSpPr>
            <p:spPr>
              <a:xfrm>
                <a:off x="4377825" y="1732850"/>
                <a:ext cx="6225" cy="17075"/>
              </a:xfrm>
              <a:custGeom>
                <a:avLst/>
                <a:gdLst/>
                <a:ahLst/>
                <a:cxnLst/>
                <a:rect l="l" t="t" r="r" b="b"/>
                <a:pathLst>
                  <a:path w="249" h="683" extrusionOk="0">
                    <a:moveTo>
                      <a:pt x="78" y="0"/>
                    </a:moveTo>
                    <a:lnTo>
                      <a:pt x="1" y="435"/>
                    </a:lnTo>
                    <a:lnTo>
                      <a:pt x="63" y="357"/>
                    </a:lnTo>
                    <a:lnTo>
                      <a:pt x="249" y="683"/>
                    </a:lnTo>
                    <a:lnTo>
                      <a:pt x="78" y="0"/>
                    </a:ln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942" name="Google Shape;942;p31"/>
              <p:cNvSpPr/>
              <p:nvPr/>
            </p:nvSpPr>
            <p:spPr>
              <a:xfrm>
                <a:off x="4367450" y="1760225"/>
                <a:ext cx="14175" cy="20000"/>
              </a:xfrm>
              <a:custGeom>
                <a:avLst/>
                <a:gdLst/>
                <a:ahLst/>
                <a:cxnLst/>
                <a:rect l="l" t="t" r="r" b="b"/>
                <a:pathLst>
                  <a:path w="567" h="800" extrusionOk="0">
                    <a:moveTo>
                      <a:pt x="382" y="1"/>
                    </a:moveTo>
                    <a:cubicBezTo>
                      <a:pt x="0" y="1"/>
                      <a:pt x="107" y="800"/>
                      <a:pt x="346" y="800"/>
                    </a:cubicBezTo>
                    <a:cubicBezTo>
                      <a:pt x="373" y="800"/>
                      <a:pt x="401" y="789"/>
                      <a:pt x="431" y="767"/>
                    </a:cubicBezTo>
                    <a:cubicBezTo>
                      <a:pt x="566" y="497"/>
                      <a:pt x="431" y="50"/>
                      <a:pt x="496" y="21"/>
                    </a:cubicBezTo>
                    <a:lnTo>
                      <a:pt x="496" y="21"/>
                    </a:lnTo>
                    <a:cubicBezTo>
                      <a:pt x="510" y="26"/>
                      <a:pt x="525" y="31"/>
                      <a:pt x="540" y="38"/>
                    </a:cubicBezTo>
                    <a:cubicBezTo>
                      <a:pt x="524" y="25"/>
                      <a:pt x="512" y="20"/>
                      <a:pt x="503" y="20"/>
                    </a:cubicBezTo>
                    <a:cubicBezTo>
                      <a:pt x="501" y="20"/>
                      <a:pt x="498" y="20"/>
                      <a:pt x="496" y="21"/>
                    </a:cubicBezTo>
                    <a:lnTo>
                      <a:pt x="496" y="21"/>
                    </a:lnTo>
                    <a:cubicBezTo>
                      <a:pt x="454" y="7"/>
                      <a:pt x="416" y="1"/>
                      <a:pt x="382" y="1"/>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943" name="Google Shape;943;p31"/>
              <p:cNvSpPr/>
              <p:nvPr/>
            </p:nvSpPr>
            <p:spPr>
              <a:xfrm>
                <a:off x="4598825" y="1811950"/>
                <a:ext cx="22525" cy="23875"/>
              </a:xfrm>
              <a:custGeom>
                <a:avLst/>
                <a:gdLst/>
                <a:ahLst/>
                <a:cxnLst/>
                <a:rect l="l" t="t" r="r" b="b"/>
                <a:pathLst>
                  <a:path w="901" h="955" extrusionOk="0">
                    <a:moveTo>
                      <a:pt x="436" y="0"/>
                    </a:moveTo>
                    <a:cubicBezTo>
                      <a:pt x="451" y="202"/>
                      <a:pt x="668" y="590"/>
                      <a:pt x="311" y="652"/>
                    </a:cubicBezTo>
                    <a:lnTo>
                      <a:pt x="79" y="481"/>
                    </a:lnTo>
                    <a:lnTo>
                      <a:pt x="79" y="481"/>
                    </a:lnTo>
                    <a:cubicBezTo>
                      <a:pt x="1" y="625"/>
                      <a:pt x="273" y="954"/>
                      <a:pt x="482" y="954"/>
                    </a:cubicBezTo>
                    <a:cubicBezTo>
                      <a:pt x="521" y="954"/>
                      <a:pt x="559" y="943"/>
                      <a:pt x="591" y="915"/>
                    </a:cubicBezTo>
                    <a:cubicBezTo>
                      <a:pt x="544" y="636"/>
                      <a:pt x="901" y="156"/>
                      <a:pt x="436" y="0"/>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944" name="Google Shape;944;p31"/>
              <p:cNvSpPr/>
              <p:nvPr/>
            </p:nvSpPr>
            <p:spPr>
              <a:xfrm>
                <a:off x="4625250" y="1866250"/>
                <a:ext cx="20150" cy="21850"/>
              </a:xfrm>
              <a:custGeom>
                <a:avLst/>
                <a:gdLst/>
                <a:ahLst/>
                <a:cxnLst/>
                <a:rect l="l" t="t" r="r" b="b"/>
                <a:pathLst>
                  <a:path w="806" h="874" extrusionOk="0">
                    <a:moveTo>
                      <a:pt x="334" y="0"/>
                    </a:moveTo>
                    <a:cubicBezTo>
                      <a:pt x="241" y="0"/>
                      <a:pt x="139" y="66"/>
                      <a:pt x="30" y="232"/>
                    </a:cubicBezTo>
                    <a:cubicBezTo>
                      <a:pt x="1" y="451"/>
                      <a:pt x="136" y="874"/>
                      <a:pt x="486" y="874"/>
                    </a:cubicBezTo>
                    <a:cubicBezTo>
                      <a:pt x="509" y="874"/>
                      <a:pt x="532" y="872"/>
                      <a:pt x="557" y="868"/>
                    </a:cubicBezTo>
                    <a:lnTo>
                      <a:pt x="805" y="620"/>
                    </a:lnTo>
                    <a:cubicBezTo>
                      <a:pt x="709" y="340"/>
                      <a:pt x="544" y="0"/>
                      <a:pt x="334" y="0"/>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grpSp>
        <p:sp>
          <p:nvSpPr>
            <p:cNvPr id="945" name="Google Shape;945;p31"/>
            <p:cNvSpPr/>
            <p:nvPr/>
          </p:nvSpPr>
          <p:spPr>
            <a:xfrm>
              <a:off x="6147578" y="880975"/>
              <a:ext cx="1308600" cy="1276800"/>
            </a:xfrm>
            <a:prstGeom prst="arc">
              <a:avLst>
                <a:gd name="adj1" fmla="val 10780397"/>
                <a:gd name="adj2" fmla="val 19331255"/>
              </a:avLst>
            </a:prstGeom>
            <a:noFill/>
            <a:ln w="19050" cap="flat" cmpd="sng">
              <a:solidFill>
                <a:schemeClr val="dk1"/>
              </a:solidFill>
              <a:prstDash val="solid"/>
              <a:round/>
              <a:headEnd type="none" w="sm" len="sm"/>
              <a:tailEnd type="diamond" w="sm" len="sm"/>
            </a:ln>
          </p:spPr>
          <p:txBody>
            <a:bodyPr spcFirstLastPara="1" wrap="square" lIns="121900" tIns="121900" rIns="121900" bIns="121900" anchor="ctr" anchorCtr="0">
              <a:noAutofit/>
            </a:bodyPr>
            <a:lstStyle/>
            <a:p>
              <a:pPr defTabSz="1219170">
                <a:buClr>
                  <a:srgbClr val="000000"/>
                </a:buClr>
              </a:pPr>
              <a:endParaRPr sz="1867" kern="0">
                <a:solidFill>
                  <a:srgbClr val="455A64"/>
                </a:solidFill>
                <a:latin typeface="Arial"/>
                <a:cs typeface="Arial"/>
                <a:sym typeface="Arial"/>
              </a:endParaRPr>
            </a:p>
          </p:txBody>
        </p:sp>
        <p:sp>
          <p:nvSpPr>
            <p:cNvPr id="946" name="Google Shape;946;p31"/>
            <p:cNvSpPr txBox="1"/>
            <p:nvPr/>
          </p:nvSpPr>
          <p:spPr>
            <a:xfrm>
              <a:off x="5794421" y="1656094"/>
              <a:ext cx="689100" cy="402600"/>
            </a:xfrm>
            <a:prstGeom prst="rect">
              <a:avLst/>
            </a:prstGeom>
            <a:noFill/>
            <a:ln>
              <a:noFill/>
            </a:ln>
          </p:spPr>
          <p:txBody>
            <a:bodyPr spcFirstLastPara="1" wrap="square" lIns="121900" tIns="121900" rIns="121900" bIns="121900" anchor="ctr" anchorCtr="0">
              <a:noAutofit/>
            </a:bodyPr>
            <a:lstStyle/>
            <a:p>
              <a:pPr algn="ctr" defTabSz="1219170">
                <a:buClr>
                  <a:srgbClr val="000000"/>
                </a:buClr>
              </a:pPr>
              <a:r>
                <a:rPr lang="en" sz="3333" kern="0">
                  <a:solidFill>
                    <a:srgbClr val="233C4F"/>
                  </a:solidFill>
                  <a:latin typeface="Lobster"/>
                  <a:ea typeface="Lobster"/>
                  <a:cs typeface="Lobster"/>
                  <a:sym typeface="Lobster"/>
                </a:rPr>
                <a:t>04</a:t>
              </a:r>
              <a:endParaRPr sz="3333" kern="0">
                <a:solidFill>
                  <a:srgbClr val="233C4F"/>
                </a:solidFill>
                <a:latin typeface="Lobster"/>
                <a:ea typeface="Lobster"/>
                <a:cs typeface="Lobster"/>
                <a:sym typeface="Lobster"/>
              </a:endParaRPr>
            </a:p>
          </p:txBody>
        </p:sp>
      </p:grpSp>
      <p:grpSp>
        <p:nvGrpSpPr>
          <p:cNvPr id="947" name="Google Shape;947;p31"/>
          <p:cNvGrpSpPr/>
          <p:nvPr/>
        </p:nvGrpSpPr>
        <p:grpSpPr>
          <a:xfrm>
            <a:off x="9304195" y="2490600"/>
            <a:ext cx="1940800" cy="2746800"/>
            <a:chOff x="6978146" y="1867950"/>
            <a:chExt cx="1455600" cy="2060100"/>
          </a:xfrm>
        </p:grpSpPr>
        <p:cxnSp>
          <p:nvCxnSpPr>
            <p:cNvPr id="948" name="Google Shape;948;p31"/>
            <p:cNvCxnSpPr>
              <a:stCxn id="949" idx="2"/>
            </p:cNvCxnSpPr>
            <p:nvPr/>
          </p:nvCxnSpPr>
          <p:spPr>
            <a:xfrm>
              <a:off x="7705946" y="2276250"/>
              <a:ext cx="0" cy="1651800"/>
            </a:xfrm>
            <a:prstGeom prst="straightConnector1">
              <a:avLst/>
            </a:prstGeom>
            <a:noFill/>
            <a:ln w="19050" cap="flat" cmpd="sng">
              <a:solidFill>
                <a:schemeClr val="accent5"/>
              </a:solidFill>
              <a:prstDash val="solid"/>
              <a:round/>
              <a:headEnd type="none" w="med" len="med"/>
              <a:tailEnd type="diamond" w="med" len="med"/>
            </a:ln>
          </p:spPr>
        </p:cxnSp>
        <p:sp>
          <p:nvSpPr>
            <p:cNvPr id="949" name="Google Shape;949;p31"/>
            <p:cNvSpPr/>
            <p:nvPr/>
          </p:nvSpPr>
          <p:spPr>
            <a:xfrm>
              <a:off x="6978146" y="1867950"/>
              <a:ext cx="1455600" cy="408300"/>
            </a:xfrm>
            <a:prstGeom prst="roundRect">
              <a:avLst>
                <a:gd name="adj" fmla="val 0"/>
              </a:avLst>
            </a:prstGeom>
            <a:noFill/>
            <a:ln w="19050" cap="flat" cmpd="sng">
              <a:solidFill>
                <a:schemeClr val="dk1"/>
              </a:solidFill>
              <a:prstDash val="solid"/>
              <a:round/>
              <a:headEnd type="none" w="sm" len="sm"/>
              <a:tailEnd type="none" w="sm" len="sm"/>
            </a:ln>
          </p:spPr>
          <p:txBody>
            <a:bodyPr spcFirstLastPara="1" wrap="square" lIns="121900" tIns="121900" rIns="121900" bIns="121900" anchor="ctr" anchorCtr="0">
              <a:noAutofit/>
            </a:bodyPr>
            <a:lstStyle/>
            <a:p>
              <a:pPr algn="ctr" defTabSz="1219170">
                <a:buClr>
                  <a:srgbClr val="045A68"/>
                </a:buClr>
                <a:buSzPts val="1100"/>
              </a:pPr>
              <a:r>
                <a:rPr lang="en" sz="2667" b="1" kern="0" dirty="0">
                  <a:solidFill>
                    <a:srgbClr val="233C4F"/>
                  </a:solidFill>
                  <a:latin typeface="Poppins"/>
                  <a:ea typeface="Poppins"/>
                  <a:cs typeface="Poppins"/>
                  <a:sym typeface="Poppins"/>
                </a:rPr>
                <a:t>1983</a:t>
              </a:r>
              <a:endParaRPr sz="2667" b="1" kern="0" dirty="0">
                <a:solidFill>
                  <a:srgbClr val="233C4F"/>
                </a:solidFill>
                <a:latin typeface="Poppins"/>
                <a:ea typeface="Poppins"/>
                <a:cs typeface="Poppins"/>
                <a:sym typeface="Poppins"/>
              </a:endParaRPr>
            </a:p>
          </p:txBody>
        </p:sp>
      </p:grpSp>
      <p:sp>
        <p:nvSpPr>
          <p:cNvPr id="950" name="Google Shape;950;p31"/>
          <p:cNvSpPr txBox="1"/>
          <p:nvPr/>
        </p:nvSpPr>
        <p:spPr>
          <a:xfrm>
            <a:off x="9304205" y="5327000"/>
            <a:ext cx="1940800" cy="842800"/>
          </a:xfrm>
          <a:prstGeom prst="rect">
            <a:avLst/>
          </a:prstGeom>
          <a:noFill/>
          <a:ln>
            <a:noFill/>
          </a:ln>
        </p:spPr>
        <p:txBody>
          <a:bodyPr spcFirstLastPara="1" wrap="square" lIns="121900" tIns="121900" rIns="121900" bIns="121900" anchor="ctr" anchorCtr="0">
            <a:noAutofit/>
          </a:bodyPr>
          <a:lstStyle/>
          <a:p>
            <a:pPr algn="ctr" defTabSz="1219170">
              <a:buClr>
                <a:srgbClr val="000000"/>
              </a:buClr>
            </a:pPr>
            <a:r>
              <a:rPr lang="en-US" sz="2667" kern="0" dirty="0">
                <a:solidFill>
                  <a:srgbClr val="5A3015"/>
                </a:solidFill>
                <a:latin typeface="Lobster" panose="020B0604020202020204" charset="0"/>
                <a:ea typeface="Poppins"/>
                <a:cs typeface="Poppins"/>
                <a:sym typeface="Poppins"/>
              </a:rPr>
              <a:t>Anh </a:t>
            </a:r>
            <a:r>
              <a:rPr lang="en-US" sz="2667" kern="0" dirty="0" err="1">
                <a:solidFill>
                  <a:srgbClr val="5A3015"/>
                </a:solidFill>
                <a:latin typeface="Lobster" panose="020B0604020202020204" charset="0"/>
                <a:ea typeface="Poppins"/>
                <a:cs typeface="Poppins"/>
                <a:sym typeface="Poppins"/>
              </a:rPr>
              <a:t>vẫn</a:t>
            </a:r>
            <a:r>
              <a:rPr lang="en-US" sz="2667" kern="0" dirty="0">
                <a:solidFill>
                  <a:srgbClr val="5A3015"/>
                </a:solidFill>
                <a:latin typeface="Lobster" panose="020B0604020202020204" charset="0"/>
                <a:ea typeface="Poppins"/>
                <a:cs typeface="Poppins"/>
                <a:sym typeface="Poppins"/>
              </a:rPr>
              <a:t> </a:t>
            </a:r>
            <a:r>
              <a:rPr lang="en-US" sz="2667" kern="0" dirty="0" err="1">
                <a:solidFill>
                  <a:srgbClr val="5A3015"/>
                </a:solidFill>
                <a:latin typeface="Lobster" panose="020B0604020202020204" charset="0"/>
                <a:ea typeface="Poppins"/>
                <a:cs typeface="Poppins"/>
                <a:sym typeface="Poppins"/>
              </a:rPr>
              <a:t>hành</a:t>
            </a:r>
            <a:r>
              <a:rPr lang="en-US" sz="2667" kern="0" dirty="0">
                <a:solidFill>
                  <a:srgbClr val="5A3015"/>
                </a:solidFill>
                <a:latin typeface="Lobster" panose="020B0604020202020204" charset="0"/>
                <a:ea typeface="Poppins"/>
                <a:cs typeface="Poppins"/>
                <a:sym typeface="Poppins"/>
              </a:rPr>
              <a:t> </a:t>
            </a:r>
            <a:r>
              <a:rPr lang="en-US" sz="2667" kern="0" dirty="0" err="1">
                <a:solidFill>
                  <a:srgbClr val="5A3015"/>
                </a:solidFill>
                <a:latin typeface="Lobster" panose="020B0604020202020204" charset="0"/>
                <a:ea typeface="Poppins"/>
                <a:cs typeface="Poppins"/>
                <a:sym typeface="Poppins"/>
              </a:rPr>
              <a:t>quân</a:t>
            </a:r>
            <a:endParaRPr sz="2667" kern="0" dirty="0">
              <a:solidFill>
                <a:srgbClr val="5A3015"/>
              </a:solidFill>
              <a:latin typeface="Lobster" panose="020B0604020202020204" charset="0"/>
              <a:ea typeface="Poppins"/>
              <a:cs typeface="Poppins"/>
              <a:sym typeface="Poppins"/>
            </a:endParaRPr>
          </a:p>
        </p:txBody>
      </p:sp>
      <p:grpSp>
        <p:nvGrpSpPr>
          <p:cNvPr id="951" name="Google Shape;951;p31"/>
          <p:cNvGrpSpPr/>
          <p:nvPr/>
        </p:nvGrpSpPr>
        <p:grpSpPr>
          <a:xfrm>
            <a:off x="9803001" y="1317875"/>
            <a:ext cx="968572" cy="1072044"/>
            <a:chOff x="7352250" y="988406"/>
            <a:chExt cx="726429" cy="804033"/>
          </a:xfrm>
        </p:grpSpPr>
        <p:grpSp>
          <p:nvGrpSpPr>
            <p:cNvPr id="952" name="Google Shape;952;p31"/>
            <p:cNvGrpSpPr/>
            <p:nvPr/>
          </p:nvGrpSpPr>
          <p:grpSpPr>
            <a:xfrm rot="-10799814" flipH="1">
              <a:off x="7352250" y="988425"/>
              <a:ext cx="726429" cy="803993"/>
              <a:chOff x="3212275" y="349350"/>
              <a:chExt cx="392050" cy="503850"/>
            </a:xfrm>
          </p:grpSpPr>
          <p:sp>
            <p:nvSpPr>
              <p:cNvPr id="953" name="Google Shape;953;p31"/>
              <p:cNvSpPr/>
              <p:nvPr/>
            </p:nvSpPr>
            <p:spPr>
              <a:xfrm>
                <a:off x="3212275" y="349350"/>
                <a:ext cx="392050" cy="503850"/>
              </a:xfrm>
              <a:custGeom>
                <a:avLst/>
                <a:gdLst/>
                <a:ahLst/>
                <a:cxnLst/>
                <a:rect l="l" t="t" r="r" b="b"/>
                <a:pathLst>
                  <a:path w="15682" h="20154" extrusionOk="0">
                    <a:moveTo>
                      <a:pt x="11106" y="7695"/>
                    </a:moveTo>
                    <a:cubicBezTo>
                      <a:pt x="11152" y="7726"/>
                      <a:pt x="11183" y="7788"/>
                      <a:pt x="11230" y="7819"/>
                    </a:cubicBezTo>
                    <a:cubicBezTo>
                      <a:pt x="11168" y="7788"/>
                      <a:pt x="11090" y="7742"/>
                      <a:pt x="11013" y="7711"/>
                    </a:cubicBezTo>
                    <a:cubicBezTo>
                      <a:pt x="11044" y="7711"/>
                      <a:pt x="11075" y="7695"/>
                      <a:pt x="11106" y="7695"/>
                    </a:cubicBezTo>
                    <a:close/>
                    <a:moveTo>
                      <a:pt x="4995" y="7897"/>
                    </a:moveTo>
                    <a:cubicBezTo>
                      <a:pt x="5026" y="7928"/>
                      <a:pt x="5042" y="7928"/>
                      <a:pt x="5057" y="7943"/>
                    </a:cubicBezTo>
                    <a:lnTo>
                      <a:pt x="4995" y="7943"/>
                    </a:lnTo>
                    <a:lnTo>
                      <a:pt x="4995" y="7897"/>
                    </a:lnTo>
                    <a:close/>
                    <a:moveTo>
                      <a:pt x="7701" y="0"/>
                    </a:moveTo>
                    <a:cubicBezTo>
                      <a:pt x="7430" y="0"/>
                      <a:pt x="7263" y="300"/>
                      <a:pt x="7011" y="359"/>
                    </a:cubicBezTo>
                    <a:cubicBezTo>
                      <a:pt x="6983" y="353"/>
                      <a:pt x="6954" y="350"/>
                      <a:pt x="6924" y="350"/>
                    </a:cubicBezTo>
                    <a:cubicBezTo>
                      <a:pt x="6730" y="350"/>
                      <a:pt x="6518" y="472"/>
                      <a:pt x="6358" y="472"/>
                    </a:cubicBezTo>
                    <a:cubicBezTo>
                      <a:pt x="6251" y="472"/>
                      <a:pt x="6167" y="417"/>
                      <a:pt x="6127" y="235"/>
                    </a:cubicBezTo>
                    <a:cubicBezTo>
                      <a:pt x="5135" y="623"/>
                      <a:pt x="3971" y="452"/>
                      <a:pt x="3274" y="1522"/>
                    </a:cubicBezTo>
                    <a:cubicBezTo>
                      <a:pt x="2591" y="1538"/>
                      <a:pt x="2545" y="2453"/>
                      <a:pt x="2281" y="2778"/>
                    </a:cubicBezTo>
                    <a:cubicBezTo>
                      <a:pt x="2002" y="3414"/>
                      <a:pt x="2048" y="4081"/>
                      <a:pt x="2250" y="4717"/>
                    </a:cubicBezTo>
                    <a:cubicBezTo>
                      <a:pt x="1661" y="5043"/>
                      <a:pt x="1071" y="5307"/>
                      <a:pt x="699" y="5865"/>
                    </a:cubicBezTo>
                    <a:cubicBezTo>
                      <a:pt x="141" y="6982"/>
                      <a:pt x="1" y="8098"/>
                      <a:pt x="730" y="9060"/>
                    </a:cubicBezTo>
                    <a:cubicBezTo>
                      <a:pt x="789" y="9298"/>
                      <a:pt x="922" y="9364"/>
                      <a:pt x="1080" y="9364"/>
                    </a:cubicBezTo>
                    <a:cubicBezTo>
                      <a:pt x="1278" y="9364"/>
                      <a:pt x="1516" y="9260"/>
                      <a:pt x="1698" y="9260"/>
                    </a:cubicBezTo>
                    <a:cubicBezTo>
                      <a:pt x="1712" y="9260"/>
                      <a:pt x="1725" y="9260"/>
                      <a:pt x="1738" y="9261"/>
                    </a:cubicBezTo>
                    <a:cubicBezTo>
                      <a:pt x="1793" y="9254"/>
                      <a:pt x="1844" y="9250"/>
                      <a:pt x="1891" y="9250"/>
                    </a:cubicBezTo>
                    <a:cubicBezTo>
                      <a:pt x="2706" y="9250"/>
                      <a:pt x="2512" y="10331"/>
                      <a:pt x="2746" y="10859"/>
                    </a:cubicBezTo>
                    <a:cubicBezTo>
                      <a:pt x="2817" y="11028"/>
                      <a:pt x="2975" y="11115"/>
                      <a:pt x="3141" y="11115"/>
                    </a:cubicBezTo>
                    <a:cubicBezTo>
                      <a:pt x="3264" y="11115"/>
                      <a:pt x="3391" y="11067"/>
                      <a:pt x="3491" y="10968"/>
                    </a:cubicBezTo>
                    <a:cubicBezTo>
                      <a:pt x="4282" y="10223"/>
                      <a:pt x="2963" y="9044"/>
                      <a:pt x="3971" y="8672"/>
                    </a:cubicBezTo>
                    <a:lnTo>
                      <a:pt x="3971" y="8672"/>
                    </a:lnTo>
                    <a:cubicBezTo>
                      <a:pt x="3987" y="8688"/>
                      <a:pt x="4018" y="8734"/>
                      <a:pt x="4033" y="8750"/>
                    </a:cubicBezTo>
                    <a:cubicBezTo>
                      <a:pt x="4018" y="8843"/>
                      <a:pt x="3987" y="8951"/>
                      <a:pt x="4018" y="9044"/>
                    </a:cubicBezTo>
                    <a:cubicBezTo>
                      <a:pt x="4096" y="9324"/>
                      <a:pt x="3971" y="9649"/>
                      <a:pt x="4359" y="9758"/>
                    </a:cubicBezTo>
                    <a:cubicBezTo>
                      <a:pt x="4437" y="9897"/>
                      <a:pt x="4561" y="10006"/>
                      <a:pt x="4654" y="10099"/>
                    </a:cubicBezTo>
                    <a:cubicBezTo>
                      <a:pt x="4731" y="10347"/>
                      <a:pt x="4809" y="10595"/>
                      <a:pt x="4902" y="10843"/>
                    </a:cubicBezTo>
                    <a:cubicBezTo>
                      <a:pt x="4669" y="11619"/>
                      <a:pt x="5042" y="12472"/>
                      <a:pt x="4576" y="13294"/>
                    </a:cubicBezTo>
                    <a:cubicBezTo>
                      <a:pt x="4282" y="13837"/>
                      <a:pt x="3599" y="13930"/>
                      <a:pt x="3134" y="14178"/>
                    </a:cubicBezTo>
                    <a:cubicBezTo>
                      <a:pt x="3274" y="14860"/>
                      <a:pt x="2188" y="14922"/>
                      <a:pt x="2343" y="15527"/>
                    </a:cubicBezTo>
                    <a:cubicBezTo>
                      <a:pt x="2457" y="15413"/>
                      <a:pt x="2559" y="15376"/>
                      <a:pt x="2656" y="15376"/>
                    </a:cubicBezTo>
                    <a:cubicBezTo>
                      <a:pt x="2837" y="15376"/>
                      <a:pt x="3001" y="15506"/>
                      <a:pt x="3191" y="15506"/>
                    </a:cubicBezTo>
                    <a:cubicBezTo>
                      <a:pt x="3288" y="15506"/>
                      <a:pt x="3391" y="15472"/>
                      <a:pt x="3506" y="15372"/>
                    </a:cubicBezTo>
                    <a:cubicBezTo>
                      <a:pt x="3801" y="14860"/>
                      <a:pt x="4251" y="14519"/>
                      <a:pt x="4871" y="14287"/>
                    </a:cubicBezTo>
                    <a:cubicBezTo>
                      <a:pt x="4944" y="14259"/>
                      <a:pt x="5009" y="14247"/>
                      <a:pt x="5069" y="14247"/>
                    </a:cubicBezTo>
                    <a:cubicBezTo>
                      <a:pt x="5479" y="14247"/>
                      <a:pt x="5602" y="14832"/>
                      <a:pt x="5833" y="15062"/>
                    </a:cubicBezTo>
                    <a:cubicBezTo>
                      <a:pt x="5879" y="16318"/>
                      <a:pt x="6732" y="17388"/>
                      <a:pt x="7228" y="18474"/>
                    </a:cubicBezTo>
                    <a:cubicBezTo>
                      <a:pt x="7213" y="18474"/>
                      <a:pt x="7197" y="18490"/>
                      <a:pt x="7166" y="18490"/>
                    </a:cubicBezTo>
                    <a:cubicBezTo>
                      <a:pt x="6810" y="18831"/>
                      <a:pt x="6748" y="19715"/>
                      <a:pt x="7353" y="19994"/>
                    </a:cubicBezTo>
                    <a:cubicBezTo>
                      <a:pt x="7370" y="19992"/>
                      <a:pt x="7387" y="19990"/>
                      <a:pt x="7404" y="19990"/>
                    </a:cubicBezTo>
                    <a:cubicBezTo>
                      <a:pt x="7604" y="19990"/>
                      <a:pt x="7792" y="20153"/>
                      <a:pt x="7975" y="20153"/>
                    </a:cubicBezTo>
                    <a:cubicBezTo>
                      <a:pt x="8058" y="20153"/>
                      <a:pt x="8139" y="20120"/>
                      <a:pt x="8221" y="20025"/>
                    </a:cubicBezTo>
                    <a:cubicBezTo>
                      <a:pt x="8438" y="19715"/>
                      <a:pt x="8516" y="19203"/>
                      <a:pt x="8299" y="18800"/>
                    </a:cubicBezTo>
                    <a:cubicBezTo>
                      <a:pt x="8206" y="18645"/>
                      <a:pt x="8081" y="18552"/>
                      <a:pt x="7973" y="18490"/>
                    </a:cubicBezTo>
                    <a:cubicBezTo>
                      <a:pt x="8019" y="18335"/>
                      <a:pt x="8019" y="18179"/>
                      <a:pt x="7942" y="17978"/>
                    </a:cubicBezTo>
                    <a:cubicBezTo>
                      <a:pt x="7977" y="17970"/>
                      <a:pt x="8014" y="17966"/>
                      <a:pt x="8052" y="17966"/>
                    </a:cubicBezTo>
                    <a:cubicBezTo>
                      <a:pt x="8344" y="17966"/>
                      <a:pt x="8710" y="18176"/>
                      <a:pt x="9051" y="18176"/>
                    </a:cubicBezTo>
                    <a:cubicBezTo>
                      <a:pt x="9096" y="18176"/>
                      <a:pt x="9139" y="18172"/>
                      <a:pt x="9183" y="18164"/>
                    </a:cubicBezTo>
                    <a:cubicBezTo>
                      <a:pt x="9322" y="17730"/>
                      <a:pt x="9136" y="16939"/>
                      <a:pt x="9943" y="16799"/>
                    </a:cubicBezTo>
                    <a:cubicBezTo>
                      <a:pt x="10170" y="17001"/>
                      <a:pt x="10427" y="17058"/>
                      <a:pt x="10696" y="17058"/>
                    </a:cubicBezTo>
                    <a:cubicBezTo>
                      <a:pt x="11044" y="17058"/>
                      <a:pt x="11412" y="16962"/>
                      <a:pt x="11763" y="16962"/>
                    </a:cubicBezTo>
                    <a:cubicBezTo>
                      <a:pt x="11954" y="16962"/>
                      <a:pt x="12140" y="16991"/>
                      <a:pt x="12316" y="17078"/>
                    </a:cubicBezTo>
                    <a:cubicBezTo>
                      <a:pt x="13122" y="15651"/>
                      <a:pt x="11261" y="14473"/>
                      <a:pt x="12471" y="12968"/>
                    </a:cubicBezTo>
                    <a:cubicBezTo>
                      <a:pt x="12548" y="12865"/>
                      <a:pt x="12643" y="12841"/>
                      <a:pt x="12742" y="12841"/>
                    </a:cubicBezTo>
                    <a:cubicBezTo>
                      <a:pt x="12828" y="12841"/>
                      <a:pt x="12918" y="12859"/>
                      <a:pt x="13002" y="12859"/>
                    </a:cubicBezTo>
                    <a:cubicBezTo>
                      <a:pt x="13109" y="12859"/>
                      <a:pt x="13207" y="12829"/>
                      <a:pt x="13277" y="12689"/>
                    </a:cubicBezTo>
                    <a:lnTo>
                      <a:pt x="13277" y="12689"/>
                    </a:lnTo>
                    <a:cubicBezTo>
                      <a:pt x="13200" y="12716"/>
                      <a:pt x="13134" y="12728"/>
                      <a:pt x="13078" y="12728"/>
                    </a:cubicBezTo>
                    <a:cubicBezTo>
                      <a:pt x="12611" y="12728"/>
                      <a:pt x="12764" y="11912"/>
                      <a:pt x="12238" y="11898"/>
                    </a:cubicBezTo>
                    <a:cubicBezTo>
                      <a:pt x="12238" y="11650"/>
                      <a:pt x="12781" y="11681"/>
                      <a:pt x="12548" y="11309"/>
                    </a:cubicBezTo>
                    <a:lnTo>
                      <a:pt x="12548" y="11309"/>
                    </a:lnTo>
                    <a:cubicBezTo>
                      <a:pt x="12487" y="11325"/>
                      <a:pt x="12430" y="11332"/>
                      <a:pt x="12376" y="11332"/>
                    </a:cubicBezTo>
                    <a:cubicBezTo>
                      <a:pt x="11966" y="11332"/>
                      <a:pt x="11754" y="10904"/>
                      <a:pt x="11494" y="10657"/>
                    </a:cubicBezTo>
                    <a:lnTo>
                      <a:pt x="11494" y="10580"/>
                    </a:lnTo>
                    <a:cubicBezTo>
                      <a:pt x="11726" y="10394"/>
                      <a:pt x="11897" y="10208"/>
                      <a:pt x="11974" y="9975"/>
                    </a:cubicBezTo>
                    <a:cubicBezTo>
                      <a:pt x="12114" y="9618"/>
                      <a:pt x="11974" y="9277"/>
                      <a:pt x="11742" y="8951"/>
                    </a:cubicBezTo>
                    <a:cubicBezTo>
                      <a:pt x="11804" y="8750"/>
                      <a:pt x="11788" y="8564"/>
                      <a:pt x="11695" y="8362"/>
                    </a:cubicBezTo>
                    <a:lnTo>
                      <a:pt x="11695" y="8362"/>
                    </a:lnTo>
                    <a:cubicBezTo>
                      <a:pt x="11974" y="8672"/>
                      <a:pt x="12269" y="8951"/>
                      <a:pt x="12750" y="9261"/>
                    </a:cubicBezTo>
                    <a:cubicBezTo>
                      <a:pt x="12595" y="8905"/>
                      <a:pt x="12424" y="8036"/>
                      <a:pt x="11850" y="7742"/>
                    </a:cubicBezTo>
                    <a:lnTo>
                      <a:pt x="11850" y="7742"/>
                    </a:lnTo>
                    <a:cubicBezTo>
                      <a:pt x="12471" y="8052"/>
                      <a:pt x="13587" y="8315"/>
                      <a:pt x="14192" y="8951"/>
                    </a:cubicBezTo>
                    <a:cubicBezTo>
                      <a:pt x="13882" y="8052"/>
                      <a:pt x="12657" y="7711"/>
                      <a:pt x="12657" y="6671"/>
                    </a:cubicBezTo>
                    <a:cubicBezTo>
                      <a:pt x="12796" y="6485"/>
                      <a:pt x="13029" y="6423"/>
                      <a:pt x="13184" y="6361"/>
                    </a:cubicBezTo>
                    <a:cubicBezTo>
                      <a:pt x="13355" y="6191"/>
                      <a:pt x="13122" y="6051"/>
                      <a:pt x="13045" y="5927"/>
                    </a:cubicBezTo>
                    <a:cubicBezTo>
                      <a:pt x="13603" y="5105"/>
                      <a:pt x="14844" y="5570"/>
                      <a:pt x="15681" y="5167"/>
                    </a:cubicBezTo>
                    <a:cubicBezTo>
                      <a:pt x="15650" y="5074"/>
                      <a:pt x="15418" y="5012"/>
                      <a:pt x="15588" y="4857"/>
                    </a:cubicBezTo>
                    <a:lnTo>
                      <a:pt x="15588" y="4857"/>
                    </a:lnTo>
                    <a:cubicBezTo>
                      <a:pt x="15438" y="4903"/>
                      <a:pt x="15283" y="4910"/>
                      <a:pt x="15129" y="4910"/>
                    </a:cubicBezTo>
                    <a:cubicBezTo>
                      <a:pt x="15064" y="4910"/>
                      <a:pt x="14999" y="4909"/>
                      <a:pt x="14934" y="4909"/>
                    </a:cubicBezTo>
                    <a:cubicBezTo>
                      <a:pt x="14693" y="4909"/>
                      <a:pt x="14458" y="4926"/>
                      <a:pt x="14254" y="5089"/>
                    </a:cubicBezTo>
                    <a:cubicBezTo>
                      <a:pt x="14099" y="5012"/>
                      <a:pt x="13820" y="4965"/>
                      <a:pt x="13836" y="4764"/>
                    </a:cubicBezTo>
                    <a:cubicBezTo>
                      <a:pt x="14130" y="4035"/>
                      <a:pt x="14797" y="4562"/>
                      <a:pt x="15200" y="4081"/>
                    </a:cubicBezTo>
                    <a:cubicBezTo>
                      <a:pt x="15278" y="3926"/>
                      <a:pt x="15200" y="3740"/>
                      <a:pt x="15076" y="3600"/>
                    </a:cubicBezTo>
                    <a:cubicBezTo>
                      <a:pt x="15013" y="3587"/>
                      <a:pt x="14952" y="3581"/>
                      <a:pt x="14894" y="3581"/>
                    </a:cubicBezTo>
                    <a:cubicBezTo>
                      <a:pt x="14516" y="3581"/>
                      <a:pt x="14232" y="3835"/>
                      <a:pt x="13819" y="3835"/>
                    </a:cubicBezTo>
                    <a:cubicBezTo>
                      <a:pt x="13799" y="3835"/>
                      <a:pt x="13779" y="3834"/>
                      <a:pt x="13758" y="3833"/>
                    </a:cubicBezTo>
                    <a:cubicBezTo>
                      <a:pt x="13740" y="3834"/>
                      <a:pt x="13723" y="3835"/>
                      <a:pt x="13706" y="3835"/>
                    </a:cubicBezTo>
                    <a:cubicBezTo>
                      <a:pt x="13023" y="3835"/>
                      <a:pt x="12889" y="2949"/>
                      <a:pt x="12238" y="2934"/>
                    </a:cubicBezTo>
                    <a:cubicBezTo>
                      <a:pt x="12202" y="2926"/>
                      <a:pt x="12158" y="2922"/>
                      <a:pt x="12112" y="2922"/>
                    </a:cubicBezTo>
                    <a:cubicBezTo>
                      <a:pt x="11961" y="2922"/>
                      <a:pt x="11788" y="2972"/>
                      <a:pt x="11788" y="3151"/>
                    </a:cubicBezTo>
                    <a:cubicBezTo>
                      <a:pt x="11230" y="3104"/>
                      <a:pt x="10641" y="2996"/>
                      <a:pt x="10299" y="2530"/>
                    </a:cubicBezTo>
                    <a:cubicBezTo>
                      <a:pt x="10253" y="2220"/>
                      <a:pt x="10377" y="1894"/>
                      <a:pt x="10222" y="1507"/>
                    </a:cubicBezTo>
                    <a:cubicBezTo>
                      <a:pt x="10198" y="1385"/>
                      <a:pt x="10088" y="1235"/>
                      <a:pt x="9959" y="1235"/>
                    </a:cubicBezTo>
                    <a:cubicBezTo>
                      <a:pt x="9924" y="1235"/>
                      <a:pt x="9887" y="1247"/>
                      <a:pt x="9850" y="1274"/>
                    </a:cubicBezTo>
                    <a:cubicBezTo>
                      <a:pt x="9694" y="1507"/>
                      <a:pt x="9850" y="1863"/>
                      <a:pt x="10005" y="2096"/>
                    </a:cubicBezTo>
                    <a:cubicBezTo>
                      <a:pt x="9988" y="2097"/>
                      <a:pt x="9970" y="2098"/>
                      <a:pt x="9953" y="2098"/>
                    </a:cubicBezTo>
                    <a:cubicBezTo>
                      <a:pt x="9525" y="2098"/>
                      <a:pt x="8979" y="1743"/>
                      <a:pt x="8562" y="1445"/>
                    </a:cubicBezTo>
                    <a:cubicBezTo>
                      <a:pt x="8485" y="762"/>
                      <a:pt x="9400" y="855"/>
                      <a:pt x="9679" y="359"/>
                    </a:cubicBezTo>
                    <a:cubicBezTo>
                      <a:pt x="9633" y="350"/>
                      <a:pt x="9587" y="346"/>
                      <a:pt x="9541" y="346"/>
                    </a:cubicBezTo>
                    <a:cubicBezTo>
                      <a:pt x="9047" y="346"/>
                      <a:pt x="8573" y="839"/>
                      <a:pt x="8080" y="839"/>
                    </a:cubicBezTo>
                    <a:cubicBezTo>
                      <a:pt x="7927" y="839"/>
                      <a:pt x="7773" y="792"/>
                      <a:pt x="7616" y="669"/>
                    </a:cubicBezTo>
                    <a:cubicBezTo>
                      <a:pt x="7213" y="374"/>
                      <a:pt x="7926" y="297"/>
                      <a:pt x="7740" y="2"/>
                    </a:cubicBezTo>
                    <a:cubicBezTo>
                      <a:pt x="7727" y="1"/>
                      <a:pt x="7714" y="0"/>
                      <a:pt x="7701" y="0"/>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954" name="Google Shape;954;p31"/>
              <p:cNvSpPr/>
              <p:nvPr/>
            </p:nvSpPr>
            <p:spPr>
              <a:xfrm>
                <a:off x="3557775" y="806900"/>
                <a:ext cx="32200" cy="24375"/>
              </a:xfrm>
              <a:custGeom>
                <a:avLst/>
                <a:gdLst/>
                <a:ahLst/>
                <a:cxnLst/>
                <a:rect l="l" t="t" r="r" b="b"/>
                <a:pathLst>
                  <a:path w="1288" h="975" extrusionOk="0">
                    <a:moveTo>
                      <a:pt x="415" y="0"/>
                    </a:moveTo>
                    <a:cubicBezTo>
                      <a:pt x="344" y="0"/>
                      <a:pt x="277" y="7"/>
                      <a:pt x="217" y="17"/>
                    </a:cubicBezTo>
                    <a:cubicBezTo>
                      <a:pt x="47" y="126"/>
                      <a:pt x="0" y="327"/>
                      <a:pt x="62" y="529"/>
                    </a:cubicBezTo>
                    <a:cubicBezTo>
                      <a:pt x="140" y="746"/>
                      <a:pt x="279" y="793"/>
                      <a:pt x="481" y="917"/>
                    </a:cubicBezTo>
                    <a:cubicBezTo>
                      <a:pt x="562" y="957"/>
                      <a:pt x="646" y="974"/>
                      <a:pt x="731" y="974"/>
                    </a:cubicBezTo>
                    <a:cubicBezTo>
                      <a:pt x="938" y="974"/>
                      <a:pt x="1144" y="872"/>
                      <a:pt x="1287" y="762"/>
                    </a:cubicBezTo>
                    <a:cubicBezTo>
                      <a:pt x="1256" y="498"/>
                      <a:pt x="1070" y="327"/>
                      <a:pt x="853" y="126"/>
                    </a:cubicBezTo>
                    <a:cubicBezTo>
                      <a:pt x="727" y="31"/>
                      <a:pt x="564" y="0"/>
                      <a:pt x="415" y="0"/>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sp>
            <p:nvSpPr>
              <p:cNvPr id="955" name="Google Shape;955;p31"/>
              <p:cNvSpPr/>
              <p:nvPr/>
            </p:nvSpPr>
            <p:spPr>
              <a:xfrm>
                <a:off x="3228875" y="645950"/>
                <a:ext cx="26475" cy="21800"/>
              </a:xfrm>
              <a:custGeom>
                <a:avLst/>
                <a:gdLst/>
                <a:ahLst/>
                <a:cxnLst/>
                <a:rect l="l" t="t" r="r" b="b"/>
                <a:pathLst>
                  <a:path w="1059" h="872" extrusionOk="0">
                    <a:moveTo>
                      <a:pt x="757" y="1"/>
                    </a:moveTo>
                    <a:cubicBezTo>
                      <a:pt x="644" y="1"/>
                      <a:pt x="516" y="64"/>
                      <a:pt x="345" y="251"/>
                    </a:cubicBezTo>
                    <a:cubicBezTo>
                      <a:pt x="330" y="213"/>
                      <a:pt x="300" y="139"/>
                      <a:pt x="255" y="139"/>
                    </a:cubicBezTo>
                    <a:cubicBezTo>
                      <a:pt x="209" y="139"/>
                      <a:pt x="145" y="221"/>
                      <a:pt x="66" y="515"/>
                    </a:cubicBezTo>
                    <a:cubicBezTo>
                      <a:pt x="1" y="794"/>
                      <a:pt x="25" y="850"/>
                      <a:pt x="65" y="850"/>
                    </a:cubicBezTo>
                    <a:cubicBezTo>
                      <a:pt x="91" y="850"/>
                      <a:pt x="125" y="825"/>
                      <a:pt x="143" y="825"/>
                    </a:cubicBezTo>
                    <a:cubicBezTo>
                      <a:pt x="209" y="777"/>
                      <a:pt x="271" y="760"/>
                      <a:pt x="330" y="760"/>
                    </a:cubicBezTo>
                    <a:cubicBezTo>
                      <a:pt x="481" y="760"/>
                      <a:pt x="615" y="872"/>
                      <a:pt x="748" y="872"/>
                    </a:cubicBezTo>
                    <a:cubicBezTo>
                      <a:pt x="810" y="763"/>
                      <a:pt x="841" y="841"/>
                      <a:pt x="950" y="592"/>
                    </a:cubicBezTo>
                    <a:cubicBezTo>
                      <a:pt x="1059" y="344"/>
                      <a:pt x="997" y="344"/>
                      <a:pt x="1043" y="112"/>
                    </a:cubicBezTo>
                    <a:cubicBezTo>
                      <a:pt x="947" y="53"/>
                      <a:pt x="858" y="1"/>
                      <a:pt x="757" y="1"/>
                    </a:cubicBezTo>
                    <a:close/>
                  </a:path>
                </a:pathLst>
              </a:custGeom>
              <a:solidFill>
                <a:schemeClr val="accent3"/>
              </a:solidFill>
              <a:ln>
                <a:noFill/>
              </a:ln>
            </p:spPr>
            <p:txBody>
              <a:bodyPr spcFirstLastPara="1" wrap="square" lIns="121900" tIns="121900" rIns="121900" bIns="121900" anchor="ctr" anchorCtr="0">
                <a:noAutofit/>
              </a:bodyPr>
              <a:lstStyle/>
              <a:p>
                <a:pPr defTabSz="1219170">
                  <a:buClr>
                    <a:srgbClr val="000000"/>
                  </a:buClr>
                </a:pPr>
                <a:endParaRPr sz="1867" kern="0">
                  <a:solidFill>
                    <a:srgbClr val="000000"/>
                  </a:solidFill>
                  <a:latin typeface="Arial"/>
                  <a:cs typeface="Arial"/>
                  <a:sym typeface="Arial"/>
                </a:endParaRPr>
              </a:p>
            </p:txBody>
          </p:sp>
        </p:grpSp>
        <p:sp>
          <p:nvSpPr>
            <p:cNvPr id="956" name="Google Shape;956;p31"/>
            <p:cNvSpPr txBox="1"/>
            <p:nvPr/>
          </p:nvSpPr>
          <p:spPr>
            <a:xfrm>
              <a:off x="7361396" y="1293894"/>
              <a:ext cx="689100" cy="402600"/>
            </a:xfrm>
            <a:prstGeom prst="rect">
              <a:avLst/>
            </a:prstGeom>
            <a:noFill/>
            <a:ln>
              <a:noFill/>
            </a:ln>
          </p:spPr>
          <p:txBody>
            <a:bodyPr spcFirstLastPara="1" wrap="square" lIns="121900" tIns="121900" rIns="121900" bIns="121900" anchor="ctr" anchorCtr="0">
              <a:noAutofit/>
            </a:bodyPr>
            <a:lstStyle/>
            <a:p>
              <a:pPr algn="ctr" defTabSz="1219170">
                <a:buClr>
                  <a:srgbClr val="000000"/>
                </a:buClr>
              </a:pPr>
              <a:r>
                <a:rPr lang="en" sz="3333" kern="0">
                  <a:solidFill>
                    <a:srgbClr val="233C4F"/>
                  </a:solidFill>
                  <a:latin typeface="Lobster"/>
                  <a:ea typeface="Lobster"/>
                  <a:cs typeface="Lobster"/>
                  <a:sym typeface="Lobster"/>
                </a:rPr>
                <a:t>05</a:t>
              </a:r>
              <a:endParaRPr sz="3333" kern="0">
                <a:solidFill>
                  <a:srgbClr val="233C4F"/>
                </a:solidFill>
                <a:latin typeface="Lobster"/>
                <a:ea typeface="Lobster"/>
                <a:cs typeface="Lobster"/>
                <a:sym typeface="Lobster"/>
              </a:endParaRPr>
            </a:p>
          </p:txBody>
        </p:sp>
      </p:gr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884"/>
                                        </p:tgtEl>
                                        <p:attrNameLst>
                                          <p:attrName>style.visibility</p:attrName>
                                        </p:attrNameLst>
                                      </p:cBhvr>
                                      <p:to>
                                        <p:strVal val="visible"/>
                                      </p:to>
                                    </p:set>
                                    <p:animEffect transition="in" filter="fade">
                                      <p:cBhvr>
                                        <p:cTn id="7" dur="500"/>
                                        <p:tgtEl>
                                          <p:spTgt spid="884"/>
                                        </p:tgtEl>
                                      </p:cBhvr>
                                    </p:animEffect>
                                  </p:childTnLst>
                                </p:cTn>
                              </p:par>
                            </p:childTnLst>
                          </p:cTn>
                        </p:par>
                      </p:childTnLst>
                    </p:cTn>
                  </p:par>
                  <p:par>
                    <p:cTn id="8" fill="hold">
                      <p:stCondLst>
                        <p:cond delay="indefinite"/>
                      </p:stCondLst>
                      <p:childTnLst>
                        <p:par>
                          <p:cTn id="9" fill="hold">
                            <p:stCondLst>
                              <p:cond delay="0"/>
                            </p:stCondLst>
                            <p:childTnLst>
                              <p:par>
                                <p:cTn id="10" presetID="1" presetClass="entr" presetSubtype="0" fill="hold" grpId="0" nodeType="clickEffect">
                                  <p:stCondLst>
                                    <p:cond delay="0"/>
                                  </p:stCondLst>
                                  <p:childTnLst>
                                    <p:set>
                                      <p:cBhvr>
                                        <p:cTn id="11" dur="1" fill="hold">
                                          <p:stCondLst>
                                            <p:cond delay="0"/>
                                          </p:stCondLst>
                                        </p:cTn>
                                        <p:tgtEl>
                                          <p:spTgt spid="902"/>
                                        </p:tgtEl>
                                        <p:attrNameLst>
                                          <p:attrName>style.visibility</p:attrName>
                                        </p:attrNameLst>
                                      </p:cBhvr>
                                      <p:to>
                                        <p:strVal val="visible"/>
                                      </p:to>
                                    </p:set>
                                  </p:childTnLst>
                                </p:cTn>
                              </p:par>
                            </p:childTnLst>
                          </p:cTn>
                        </p:par>
                      </p:childTnLst>
                    </p:cTn>
                  </p:par>
                  <p:par>
                    <p:cTn id="12" fill="hold">
                      <p:stCondLst>
                        <p:cond delay="indefinite"/>
                      </p:stCondLst>
                      <p:childTnLst>
                        <p:par>
                          <p:cTn id="13" fill="hold">
                            <p:stCondLst>
                              <p:cond delay="0"/>
                            </p:stCondLst>
                            <p:childTnLst>
                              <p:par>
                                <p:cTn id="14" presetID="14" presetClass="entr" presetSubtype="10" fill="hold" grpId="0" nodeType="clickEffect">
                                  <p:stCondLst>
                                    <p:cond delay="0"/>
                                  </p:stCondLst>
                                  <p:childTnLst>
                                    <p:set>
                                      <p:cBhvr>
                                        <p:cTn id="15" dur="1" fill="hold">
                                          <p:stCondLst>
                                            <p:cond delay="0"/>
                                          </p:stCondLst>
                                        </p:cTn>
                                        <p:tgtEl>
                                          <p:spTgt spid="914"/>
                                        </p:tgtEl>
                                        <p:attrNameLst>
                                          <p:attrName>style.visibility</p:attrName>
                                        </p:attrNameLst>
                                      </p:cBhvr>
                                      <p:to>
                                        <p:strVal val="visible"/>
                                      </p:to>
                                    </p:set>
                                    <p:animEffect transition="in" filter="randombar(horizontal)">
                                      <p:cBhvr>
                                        <p:cTn id="16" dur="500"/>
                                        <p:tgtEl>
                                          <p:spTgt spid="914"/>
                                        </p:tgtEl>
                                      </p:cBhvr>
                                    </p:animEffect>
                                  </p:childTnLst>
                                </p:cTn>
                              </p:par>
                            </p:childTnLst>
                          </p:cTn>
                        </p:par>
                      </p:childTnLst>
                    </p:cTn>
                  </p:par>
                  <p:par>
                    <p:cTn id="17" fill="hold">
                      <p:stCondLst>
                        <p:cond delay="indefinite"/>
                      </p:stCondLst>
                      <p:childTnLst>
                        <p:par>
                          <p:cTn id="18" fill="hold">
                            <p:stCondLst>
                              <p:cond delay="0"/>
                            </p:stCondLst>
                            <p:childTnLst>
                              <p:par>
                                <p:cTn id="19" presetID="42" presetClass="entr" presetSubtype="0" fill="hold" grpId="0" nodeType="clickEffect">
                                  <p:stCondLst>
                                    <p:cond delay="0"/>
                                  </p:stCondLst>
                                  <p:childTnLst>
                                    <p:set>
                                      <p:cBhvr>
                                        <p:cTn id="20" dur="1" fill="hold">
                                          <p:stCondLst>
                                            <p:cond delay="0"/>
                                          </p:stCondLst>
                                        </p:cTn>
                                        <p:tgtEl>
                                          <p:spTgt spid="932"/>
                                        </p:tgtEl>
                                        <p:attrNameLst>
                                          <p:attrName>style.visibility</p:attrName>
                                        </p:attrNameLst>
                                      </p:cBhvr>
                                      <p:to>
                                        <p:strVal val="visible"/>
                                      </p:to>
                                    </p:set>
                                    <p:animEffect transition="in" filter="fade">
                                      <p:cBhvr>
                                        <p:cTn id="21" dur="1000"/>
                                        <p:tgtEl>
                                          <p:spTgt spid="932"/>
                                        </p:tgtEl>
                                      </p:cBhvr>
                                    </p:animEffect>
                                    <p:anim calcmode="lin" valueType="num">
                                      <p:cBhvr>
                                        <p:cTn id="22" dur="1000" fill="hold"/>
                                        <p:tgtEl>
                                          <p:spTgt spid="932"/>
                                        </p:tgtEl>
                                        <p:attrNameLst>
                                          <p:attrName>ppt_x</p:attrName>
                                        </p:attrNameLst>
                                      </p:cBhvr>
                                      <p:tavLst>
                                        <p:tav tm="0">
                                          <p:val>
                                            <p:strVal val="#ppt_x"/>
                                          </p:val>
                                        </p:tav>
                                        <p:tav tm="100000">
                                          <p:val>
                                            <p:strVal val="#ppt_x"/>
                                          </p:val>
                                        </p:tav>
                                      </p:tavLst>
                                    </p:anim>
                                    <p:anim calcmode="lin" valueType="num">
                                      <p:cBhvr>
                                        <p:cTn id="23" dur="1000" fill="hold"/>
                                        <p:tgtEl>
                                          <p:spTgt spid="932"/>
                                        </p:tgtEl>
                                        <p:attrNameLst>
                                          <p:attrName>ppt_y</p:attrName>
                                        </p:attrNameLst>
                                      </p:cBhvr>
                                      <p:tavLst>
                                        <p:tav tm="0">
                                          <p:val>
                                            <p:strVal val="#ppt_y+.1"/>
                                          </p:val>
                                        </p:tav>
                                        <p:tav tm="100000">
                                          <p:val>
                                            <p:strVal val="#ppt_y"/>
                                          </p:val>
                                        </p:tav>
                                      </p:tavLst>
                                    </p:anim>
                                  </p:childTnLst>
                                </p:cTn>
                              </p:par>
                            </p:childTnLst>
                          </p:cTn>
                        </p:par>
                      </p:childTnLst>
                    </p:cTn>
                  </p:par>
                  <p:par>
                    <p:cTn id="24" fill="hold">
                      <p:stCondLst>
                        <p:cond delay="indefinite"/>
                      </p:stCondLst>
                      <p:childTnLst>
                        <p:par>
                          <p:cTn id="25" fill="hold">
                            <p:stCondLst>
                              <p:cond delay="0"/>
                            </p:stCondLst>
                            <p:childTnLst>
                              <p:par>
                                <p:cTn id="26" presetID="22" presetClass="entr" presetSubtype="4" fill="hold" grpId="0" nodeType="clickEffect">
                                  <p:stCondLst>
                                    <p:cond delay="0"/>
                                  </p:stCondLst>
                                  <p:childTnLst>
                                    <p:set>
                                      <p:cBhvr>
                                        <p:cTn id="27" dur="1" fill="hold">
                                          <p:stCondLst>
                                            <p:cond delay="0"/>
                                          </p:stCondLst>
                                        </p:cTn>
                                        <p:tgtEl>
                                          <p:spTgt spid="950"/>
                                        </p:tgtEl>
                                        <p:attrNameLst>
                                          <p:attrName>style.visibility</p:attrName>
                                        </p:attrNameLst>
                                      </p:cBhvr>
                                      <p:to>
                                        <p:strVal val="visible"/>
                                      </p:to>
                                    </p:set>
                                    <p:animEffect transition="in" filter="wipe(down)">
                                      <p:cBhvr>
                                        <p:cTn id="28" dur="500"/>
                                        <p:tgtEl>
                                          <p:spTgt spid="95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84" grpId="0"/>
      <p:bldP spid="902" grpId="0"/>
      <p:bldP spid="914" grpId="0"/>
      <p:bldP spid="932" grpId="0"/>
      <p:bldP spid="950" grpId="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9979A0DF-AF9F-8B96-F575-EC664091C85D}"/>
              </a:ext>
            </a:extLst>
          </p:cNvPr>
          <p:cNvSpPr txBox="1"/>
          <p:nvPr/>
        </p:nvSpPr>
        <p:spPr>
          <a:xfrm>
            <a:off x="4626851" y="3377299"/>
            <a:ext cx="6700831" cy="954107"/>
          </a:xfrm>
          <a:prstGeom prst="rect">
            <a:avLst/>
          </a:prstGeom>
        </p:spPr>
        <p:style>
          <a:lnRef idx="2">
            <a:schemeClr val="accent2"/>
          </a:lnRef>
          <a:fillRef idx="1">
            <a:schemeClr val="lt1"/>
          </a:fillRef>
          <a:effectRef idx="0">
            <a:schemeClr val="accent2"/>
          </a:effectRef>
          <a:fontRef idx="minor">
            <a:schemeClr val="dk1"/>
          </a:fontRef>
        </p:style>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Chủ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đê</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Bài</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thơ</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thê</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hiện</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tình</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yêu</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thương</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trân</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trọng</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những</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mầm</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xanh</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thiên</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nhiên</a:t>
            </a:r>
            <a:endParaRPr kumimoji="0" lang="en-US" sz="2800" i="0" u="none" strike="noStrike" kern="1200" cap="none" spc="0" normalizeH="0" baseline="0" noProof="0" dirty="0">
              <a:ln>
                <a:noFill/>
              </a:ln>
              <a:solidFill>
                <a:prstClr val="black"/>
              </a:solidFill>
              <a:effectLst/>
              <a:uLnTx/>
              <a:uFillTx/>
              <a:latin typeface=".VnTime" panose="020B7200000000000000" pitchFamily="34" charset="0"/>
              <a:ea typeface="Times New Roman" panose="02020603050405020304" pitchFamily="18" charset="0"/>
              <a:cs typeface="Times New Roman" panose="02020603050405020304" pitchFamily="18" charset="0"/>
            </a:endParaRPr>
          </a:p>
        </p:txBody>
      </p:sp>
      <p:sp>
        <p:nvSpPr>
          <p:cNvPr id="7" name="TextBox 6">
            <a:extLst>
              <a:ext uri="{FF2B5EF4-FFF2-40B4-BE49-F238E27FC236}">
                <a16:creationId xmlns:a16="http://schemas.microsoft.com/office/drawing/2014/main" id="{7EED0D8D-D03F-36AA-9789-0D6FF3D07956}"/>
              </a:ext>
            </a:extLst>
          </p:cNvPr>
          <p:cNvSpPr txBox="1"/>
          <p:nvPr/>
        </p:nvSpPr>
        <p:spPr>
          <a:xfrm>
            <a:off x="4606973" y="2026603"/>
            <a:ext cx="6700835" cy="954107"/>
          </a:xfrm>
          <a:prstGeom prst="rect">
            <a:avLst/>
          </a:prstGeom>
        </p:spPr>
        <p:style>
          <a:lnRef idx="2">
            <a:schemeClr val="accent2"/>
          </a:lnRef>
          <a:fillRef idx="1">
            <a:schemeClr val="lt1"/>
          </a:fillRef>
          <a:effectRef idx="0">
            <a:schemeClr val="accent2"/>
          </a:effectRef>
          <a:fontRef idx="minor">
            <a:schemeClr val="dk1"/>
          </a:fontRef>
        </p:style>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Xuất</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xư</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a:t>
            </a:r>
            <a:r>
              <a:rPr kumimoji="0" lang="en-US" sz="2800" i="0" u="none" strike="noStrike" kern="1200" cap="none" spc="0" normalizeH="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In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trong</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Những</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bài</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thơ</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em</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yêu</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Phạm</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Hô</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Nguyễn</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Nghiệp</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tuyển</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chọn</a:t>
            </a:r>
            <a:endPar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endParaRPr>
          </a:p>
        </p:txBody>
      </p:sp>
      <p:sp>
        <p:nvSpPr>
          <p:cNvPr id="9" name="TextBox 8">
            <a:extLst>
              <a:ext uri="{FF2B5EF4-FFF2-40B4-BE49-F238E27FC236}">
                <a16:creationId xmlns:a16="http://schemas.microsoft.com/office/drawing/2014/main" id="{38A7640A-17D4-3497-91AF-9DD5ADF90C34}"/>
              </a:ext>
            </a:extLst>
          </p:cNvPr>
          <p:cNvSpPr txBox="1"/>
          <p:nvPr/>
        </p:nvSpPr>
        <p:spPr>
          <a:xfrm>
            <a:off x="4626851" y="4733451"/>
            <a:ext cx="6700829" cy="523220"/>
          </a:xfrm>
          <a:prstGeom prst="rect">
            <a:avLst/>
          </a:prstGeom>
        </p:spPr>
        <p:style>
          <a:lnRef idx="2">
            <a:schemeClr val="accent2"/>
          </a:lnRef>
          <a:fillRef idx="1">
            <a:schemeClr val="lt1"/>
          </a:fillRef>
          <a:effectRef idx="0">
            <a:schemeClr val="accent2"/>
          </a:effectRef>
          <a:fontRef idx="minor">
            <a:schemeClr val="dk1"/>
          </a:fontRef>
        </p:style>
        <p:txBody>
          <a:bodyPr wrap="square">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Thê</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loại</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Thơ</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bốn</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chư</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a:t>
            </a:r>
          </a:p>
        </p:txBody>
      </p:sp>
      <p:sp>
        <p:nvSpPr>
          <p:cNvPr id="10" name="TextBox 9">
            <a:extLst>
              <a:ext uri="{FF2B5EF4-FFF2-40B4-BE49-F238E27FC236}">
                <a16:creationId xmlns:a16="http://schemas.microsoft.com/office/drawing/2014/main" id="{EA23207E-671D-B04E-6FCE-233DB8C67670}"/>
              </a:ext>
            </a:extLst>
          </p:cNvPr>
          <p:cNvSpPr txBox="1"/>
          <p:nvPr/>
        </p:nvSpPr>
        <p:spPr>
          <a:xfrm>
            <a:off x="4649353" y="5588110"/>
            <a:ext cx="6700828" cy="954107"/>
          </a:xfrm>
          <a:prstGeom prst="rect">
            <a:avLst/>
          </a:prstGeom>
        </p:spPr>
        <p:style>
          <a:lnRef idx="2">
            <a:schemeClr val="accent2"/>
          </a:lnRef>
          <a:fillRef idx="1">
            <a:schemeClr val="lt1"/>
          </a:fillRef>
          <a:effectRef idx="0">
            <a:schemeClr val="accent2"/>
          </a:effectRef>
          <a:fontRef idx="minor">
            <a:schemeClr val="dk1"/>
          </a:fontRef>
        </p:style>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Phương</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thức</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biểu</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đạt</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biểu</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cảm</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kết</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hợp</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miêu</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tả,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tư</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en-US" sz="2800" i="0" u="none" strike="noStrike" kern="1200" cap="none" spc="0" normalizeH="0" baseline="0" noProof="0" dirty="0" err="1">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sư</a:t>
            </a:r>
            <a:r>
              <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a:t>
            </a:r>
            <a:endParaRPr kumimoji="0" lang="en-US" sz="2800" i="0" u="none" strike="noStrike" kern="1200" cap="none" spc="0" normalizeH="0" baseline="0" noProof="0" dirty="0">
              <a:ln>
                <a:noFill/>
              </a:ln>
              <a:solidFill>
                <a:prstClr val="black"/>
              </a:solidFill>
              <a:effectLst/>
              <a:uLnTx/>
              <a:uFillTx/>
              <a:latin typeface="Times New Roman" panose="02020603050405020304" pitchFamily="18" charset="0"/>
              <a:cs typeface="Times New Roman" panose="02020603050405020304" pitchFamily="18" charset="0"/>
            </a:endParaRPr>
          </a:p>
        </p:txBody>
      </p:sp>
      <p:cxnSp>
        <p:nvCxnSpPr>
          <p:cNvPr id="11" name="Straight Connector 10">
            <a:extLst>
              <a:ext uri="{FF2B5EF4-FFF2-40B4-BE49-F238E27FC236}">
                <a16:creationId xmlns:a16="http://schemas.microsoft.com/office/drawing/2014/main" id="{4A5B7583-AB25-850E-F80D-B5C2D72B433C}"/>
              </a:ext>
            </a:extLst>
          </p:cNvPr>
          <p:cNvCxnSpPr>
            <a:cxnSpLocks/>
          </p:cNvCxnSpPr>
          <p:nvPr/>
        </p:nvCxnSpPr>
        <p:spPr>
          <a:xfrm>
            <a:off x="3811152" y="2312804"/>
            <a:ext cx="0" cy="3743970"/>
          </a:xfrm>
          <a:prstGeom prst="line">
            <a:avLst/>
          </a:prstGeom>
          <a:ln w="76200">
            <a:solidFill>
              <a:srgbClr val="FF0000"/>
            </a:solidFill>
          </a:ln>
        </p:spPr>
        <p:style>
          <a:lnRef idx="1">
            <a:schemeClr val="dk1"/>
          </a:lnRef>
          <a:fillRef idx="0">
            <a:schemeClr val="dk1"/>
          </a:fillRef>
          <a:effectRef idx="0">
            <a:schemeClr val="dk1"/>
          </a:effectRef>
          <a:fontRef idx="minor">
            <a:schemeClr val="tx1"/>
          </a:fontRef>
        </p:style>
      </p:cxnSp>
      <p:cxnSp>
        <p:nvCxnSpPr>
          <p:cNvPr id="16" name="Straight Connector 15">
            <a:extLst>
              <a:ext uri="{FF2B5EF4-FFF2-40B4-BE49-F238E27FC236}">
                <a16:creationId xmlns:a16="http://schemas.microsoft.com/office/drawing/2014/main" id="{0F4C2D83-44DC-E1F0-39B0-09AE640F3022}"/>
              </a:ext>
            </a:extLst>
          </p:cNvPr>
          <p:cNvCxnSpPr>
            <a:cxnSpLocks/>
          </p:cNvCxnSpPr>
          <p:nvPr/>
        </p:nvCxnSpPr>
        <p:spPr>
          <a:xfrm>
            <a:off x="3791274" y="2352560"/>
            <a:ext cx="838201" cy="0"/>
          </a:xfrm>
          <a:prstGeom prst="line">
            <a:avLst/>
          </a:prstGeom>
          <a:ln w="762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20" name="Straight Connector 19">
            <a:extLst>
              <a:ext uri="{FF2B5EF4-FFF2-40B4-BE49-F238E27FC236}">
                <a16:creationId xmlns:a16="http://schemas.microsoft.com/office/drawing/2014/main" id="{2A92DDF2-549C-19E5-4D7B-0799291A8372}"/>
              </a:ext>
            </a:extLst>
          </p:cNvPr>
          <p:cNvCxnSpPr>
            <a:cxnSpLocks/>
          </p:cNvCxnSpPr>
          <p:nvPr/>
        </p:nvCxnSpPr>
        <p:spPr>
          <a:xfrm>
            <a:off x="3811152" y="3819450"/>
            <a:ext cx="838201" cy="0"/>
          </a:xfrm>
          <a:prstGeom prst="line">
            <a:avLst/>
          </a:prstGeom>
          <a:ln w="762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21" name="Straight Connector 20">
            <a:extLst>
              <a:ext uri="{FF2B5EF4-FFF2-40B4-BE49-F238E27FC236}">
                <a16:creationId xmlns:a16="http://schemas.microsoft.com/office/drawing/2014/main" id="{68640A71-45E2-B01E-3A6E-F1026F26CA47}"/>
              </a:ext>
            </a:extLst>
          </p:cNvPr>
          <p:cNvCxnSpPr>
            <a:cxnSpLocks/>
          </p:cNvCxnSpPr>
          <p:nvPr/>
        </p:nvCxnSpPr>
        <p:spPr>
          <a:xfrm>
            <a:off x="3788651" y="4913852"/>
            <a:ext cx="838201" cy="0"/>
          </a:xfrm>
          <a:prstGeom prst="line">
            <a:avLst/>
          </a:prstGeom>
          <a:ln w="762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22" name="Straight Connector 21">
            <a:extLst>
              <a:ext uri="{FF2B5EF4-FFF2-40B4-BE49-F238E27FC236}">
                <a16:creationId xmlns:a16="http://schemas.microsoft.com/office/drawing/2014/main" id="{4531F8A7-7669-41F7-8627-BE2EAD533ED5}"/>
              </a:ext>
            </a:extLst>
          </p:cNvPr>
          <p:cNvCxnSpPr>
            <a:cxnSpLocks/>
          </p:cNvCxnSpPr>
          <p:nvPr/>
        </p:nvCxnSpPr>
        <p:spPr>
          <a:xfrm>
            <a:off x="3779912" y="6056774"/>
            <a:ext cx="838201" cy="0"/>
          </a:xfrm>
          <a:prstGeom prst="line">
            <a:avLst/>
          </a:prstGeom>
          <a:ln w="76200">
            <a:solidFill>
              <a:srgbClr val="FF0000"/>
            </a:solidFill>
          </a:ln>
        </p:spPr>
        <p:style>
          <a:lnRef idx="1">
            <a:schemeClr val="accent1"/>
          </a:lnRef>
          <a:fillRef idx="0">
            <a:schemeClr val="accent1"/>
          </a:fillRef>
          <a:effectRef idx="0">
            <a:schemeClr val="accent1"/>
          </a:effectRef>
          <a:fontRef idx="minor">
            <a:schemeClr val="tx1"/>
          </a:fontRef>
        </p:style>
      </p:cxnSp>
      <p:sp>
        <p:nvSpPr>
          <p:cNvPr id="14" name="Rectangle 13">
            <a:extLst>
              <a:ext uri="{FF2B5EF4-FFF2-40B4-BE49-F238E27FC236}">
                <a16:creationId xmlns:a16="http://schemas.microsoft.com/office/drawing/2014/main" id="{643B198B-2353-422A-8F87-4E7A6C779563}"/>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15" name="TextBox 14">
            <a:extLst>
              <a:ext uri="{FF2B5EF4-FFF2-40B4-BE49-F238E27FC236}">
                <a16:creationId xmlns:a16="http://schemas.microsoft.com/office/drawing/2014/main" id="{0E0C373E-E459-4B11-8804-6B3DEDF47F35}"/>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 TRẢI</a:t>
            </a:r>
            <a:r>
              <a:rPr kumimoji="0" lang="en-US" sz="28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NGHIỆM CÙNG VĂN BẢN</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17" name="Rectangle 16">
            <a:extLst>
              <a:ext uri="{FF2B5EF4-FFF2-40B4-BE49-F238E27FC236}">
                <a16:creationId xmlns:a16="http://schemas.microsoft.com/office/drawing/2014/main" id="{4CE1E2DA-77D1-4EB7-AB8D-B38ECC785A9F}"/>
              </a:ext>
            </a:extLst>
          </p:cNvPr>
          <p:cNvSpPr/>
          <p:nvPr/>
        </p:nvSpPr>
        <p:spPr>
          <a:xfrm>
            <a:off x="0" y="22479"/>
            <a:ext cx="12192000"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LỜI CỦA CÂY</a:t>
            </a:r>
          </a:p>
        </p:txBody>
      </p:sp>
      <p:sp>
        <p:nvSpPr>
          <p:cNvPr id="18" name="TextBox 17">
            <a:extLst>
              <a:ext uri="{FF2B5EF4-FFF2-40B4-BE49-F238E27FC236}">
                <a16:creationId xmlns:a16="http://schemas.microsoft.com/office/drawing/2014/main" id="{8A8D4F39-4EBD-4215-B22E-02AD84A34740}"/>
              </a:ext>
            </a:extLst>
          </p:cNvPr>
          <p:cNvSpPr txBox="1"/>
          <p:nvPr/>
        </p:nvSpPr>
        <p:spPr>
          <a:xfrm>
            <a:off x="992856" y="1106458"/>
            <a:ext cx="5924223"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50"/>
                </a:solidFill>
                <a:latin typeface="Times New Roman" panose="02020603050405020304" pitchFamily="18" charset="0"/>
                <a:cs typeface="Times New Roman" panose="02020603050405020304" pitchFamily="18" charset="0"/>
              </a:rPr>
              <a:t>3. </a:t>
            </a:r>
            <a:r>
              <a:rPr lang="en-US" sz="2800" b="1" dirty="0" err="1">
                <a:solidFill>
                  <a:srgbClr val="00B050"/>
                </a:solidFill>
                <a:latin typeface="Times New Roman" panose="02020603050405020304" pitchFamily="18" charset="0"/>
                <a:cs typeface="Times New Roman" panose="02020603050405020304" pitchFamily="18" charset="0"/>
              </a:rPr>
              <a:t>Tác</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giả</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tác</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phẩm</a:t>
            </a:r>
            <a:endParaRPr lang="en-US" sz="2800" b="1" dirty="0">
              <a:solidFill>
                <a:srgbClr val="00B050"/>
              </a:solidFill>
              <a:latin typeface="Times New Roman" panose="02020603050405020304" pitchFamily="18" charset="0"/>
              <a:cs typeface="Times New Roman" panose="02020603050405020304" pitchFamily="18" charset="0"/>
            </a:endParaRPr>
          </a:p>
        </p:txBody>
      </p:sp>
      <p:sp>
        <p:nvSpPr>
          <p:cNvPr id="19" name="TextBox 18">
            <a:extLst>
              <a:ext uri="{FF2B5EF4-FFF2-40B4-BE49-F238E27FC236}">
                <a16:creationId xmlns:a16="http://schemas.microsoft.com/office/drawing/2014/main" id="{EB8415BE-2EA0-4DFE-8892-8DB2776F502F}"/>
              </a:ext>
            </a:extLst>
          </p:cNvPr>
          <p:cNvSpPr txBox="1"/>
          <p:nvPr/>
        </p:nvSpPr>
        <p:spPr>
          <a:xfrm>
            <a:off x="1417065" y="1605686"/>
            <a:ext cx="3315191"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F0"/>
                </a:solidFill>
                <a:latin typeface="Times New Roman" panose="02020603050405020304" pitchFamily="18" charset="0"/>
                <a:cs typeface="Times New Roman" panose="02020603050405020304" pitchFamily="18" charset="0"/>
              </a:rPr>
              <a:t>b. </a:t>
            </a:r>
            <a:r>
              <a:rPr lang="en-US" sz="2800" b="1" dirty="0" err="1">
                <a:solidFill>
                  <a:srgbClr val="00B0F0"/>
                </a:solidFill>
                <a:latin typeface="Times New Roman" panose="02020603050405020304" pitchFamily="18" charset="0"/>
                <a:cs typeface="Times New Roman" panose="02020603050405020304" pitchFamily="18" charset="0"/>
              </a:rPr>
              <a:t>Tác</a:t>
            </a:r>
            <a:r>
              <a:rPr lang="en-US" sz="2800" b="1" dirty="0">
                <a:solidFill>
                  <a:srgbClr val="00B0F0"/>
                </a:solidFill>
                <a:latin typeface="Times New Roman" panose="02020603050405020304" pitchFamily="18" charset="0"/>
                <a:cs typeface="Times New Roman" panose="02020603050405020304" pitchFamily="18" charset="0"/>
              </a:rPr>
              <a:t> </a:t>
            </a:r>
            <a:r>
              <a:rPr lang="en-US" sz="2800" b="1" dirty="0" err="1">
                <a:solidFill>
                  <a:srgbClr val="00B0F0"/>
                </a:solidFill>
                <a:latin typeface="Times New Roman" panose="02020603050405020304" pitchFamily="18" charset="0"/>
                <a:cs typeface="Times New Roman" panose="02020603050405020304" pitchFamily="18" charset="0"/>
              </a:rPr>
              <a:t>phẩm</a:t>
            </a:r>
            <a:endParaRPr lang="en-US" sz="2800" b="1" dirty="0">
              <a:solidFill>
                <a:srgbClr val="00B0F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479009923"/>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fallOver"/>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nodeType="clickEffect">
                                  <p:stCondLst>
                                    <p:cond delay="0"/>
                                  </p:stCondLst>
                                  <p:childTnLst>
                                    <p:set>
                                      <p:cBhvr>
                                        <p:cTn id="6" dur="1" fill="hold">
                                          <p:stCondLst>
                                            <p:cond delay="0"/>
                                          </p:stCondLst>
                                        </p:cTn>
                                        <p:tgtEl>
                                          <p:spTgt spid="11"/>
                                        </p:tgtEl>
                                        <p:attrNameLst>
                                          <p:attrName>style.visibility</p:attrName>
                                        </p:attrNameLst>
                                      </p:cBhvr>
                                      <p:to>
                                        <p:strVal val="visible"/>
                                      </p:to>
                                    </p:set>
                                    <p:animEffect transition="in" filter="barn(inVertical)">
                                      <p:cBhvr>
                                        <p:cTn id="7" dur="500"/>
                                        <p:tgtEl>
                                          <p:spTgt spid="11"/>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nodeType="clickEffect">
                                  <p:stCondLst>
                                    <p:cond delay="0"/>
                                  </p:stCondLst>
                                  <p:childTnLst>
                                    <p:set>
                                      <p:cBhvr>
                                        <p:cTn id="11" dur="1" fill="hold">
                                          <p:stCondLst>
                                            <p:cond delay="0"/>
                                          </p:stCondLst>
                                        </p:cTn>
                                        <p:tgtEl>
                                          <p:spTgt spid="16"/>
                                        </p:tgtEl>
                                        <p:attrNameLst>
                                          <p:attrName>style.visibility</p:attrName>
                                        </p:attrNameLst>
                                      </p:cBhvr>
                                      <p:to>
                                        <p:strVal val="visible"/>
                                      </p:to>
                                    </p:set>
                                    <p:animEffect transition="in" filter="barn(inVertical)">
                                      <p:cBhvr>
                                        <p:cTn id="12" dur="500"/>
                                        <p:tgtEl>
                                          <p:spTgt spid="16"/>
                                        </p:tgtEl>
                                      </p:cBhvr>
                                    </p:animEffect>
                                  </p:childTnLst>
                                </p:cTn>
                              </p:par>
                              <p:par>
                                <p:cTn id="13" presetID="16" presetClass="entr" presetSubtype="21" fill="hold" grpId="0" nodeType="withEffect">
                                  <p:stCondLst>
                                    <p:cond delay="0"/>
                                  </p:stCondLst>
                                  <p:childTnLst>
                                    <p:set>
                                      <p:cBhvr>
                                        <p:cTn id="14" dur="1" fill="hold">
                                          <p:stCondLst>
                                            <p:cond delay="0"/>
                                          </p:stCondLst>
                                        </p:cTn>
                                        <p:tgtEl>
                                          <p:spTgt spid="7"/>
                                        </p:tgtEl>
                                        <p:attrNameLst>
                                          <p:attrName>style.visibility</p:attrName>
                                        </p:attrNameLst>
                                      </p:cBhvr>
                                      <p:to>
                                        <p:strVal val="visible"/>
                                      </p:to>
                                    </p:set>
                                    <p:animEffect transition="in" filter="barn(inVertical)">
                                      <p:cBhvr>
                                        <p:cTn id="15" dur="500"/>
                                        <p:tgtEl>
                                          <p:spTgt spid="7"/>
                                        </p:tgtEl>
                                      </p:cBhvr>
                                    </p:animEffect>
                                  </p:childTnLst>
                                </p:cTn>
                              </p:par>
                            </p:childTnLst>
                          </p:cTn>
                        </p:par>
                      </p:childTnLst>
                    </p:cTn>
                  </p:par>
                  <p:par>
                    <p:cTn id="16" fill="hold">
                      <p:stCondLst>
                        <p:cond delay="indefinite"/>
                      </p:stCondLst>
                      <p:childTnLst>
                        <p:par>
                          <p:cTn id="17" fill="hold">
                            <p:stCondLst>
                              <p:cond delay="0"/>
                            </p:stCondLst>
                            <p:childTnLst>
                              <p:par>
                                <p:cTn id="18" presetID="16" presetClass="entr" presetSubtype="21" fill="hold" nodeType="clickEffect">
                                  <p:stCondLst>
                                    <p:cond delay="0"/>
                                  </p:stCondLst>
                                  <p:childTnLst>
                                    <p:set>
                                      <p:cBhvr>
                                        <p:cTn id="19" dur="1" fill="hold">
                                          <p:stCondLst>
                                            <p:cond delay="0"/>
                                          </p:stCondLst>
                                        </p:cTn>
                                        <p:tgtEl>
                                          <p:spTgt spid="20"/>
                                        </p:tgtEl>
                                        <p:attrNameLst>
                                          <p:attrName>style.visibility</p:attrName>
                                        </p:attrNameLst>
                                      </p:cBhvr>
                                      <p:to>
                                        <p:strVal val="visible"/>
                                      </p:to>
                                    </p:set>
                                    <p:animEffect transition="in" filter="barn(inVertical)">
                                      <p:cBhvr>
                                        <p:cTn id="20" dur="500"/>
                                        <p:tgtEl>
                                          <p:spTgt spid="20"/>
                                        </p:tgtEl>
                                      </p:cBhvr>
                                    </p:animEffect>
                                  </p:childTnLst>
                                </p:cTn>
                              </p:par>
                              <p:par>
                                <p:cTn id="21" presetID="16" presetClass="entr" presetSubtype="21" fill="hold" grpId="0" nodeType="withEffect">
                                  <p:stCondLst>
                                    <p:cond delay="0"/>
                                  </p:stCondLst>
                                  <p:childTnLst>
                                    <p:set>
                                      <p:cBhvr>
                                        <p:cTn id="22" dur="1" fill="hold">
                                          <p:stCondLst>
                                            <p:cond delay="0"/>
                                          </p:stCondLst>
                                        </p:cTn>
                                        <p:tgtEl>
                                          <p:spTgt spid="6"/>
                                        </p:tgtEl>
                                        <p:attrNameLst>
                                          <p:attrName>style.visibility</p:attrName>
                                        </p:attrNameLst>
                                      </p:cBhvr>
                                      <p:to>
                                        <p:strVal val="visible"/>
                                      </p:to>
                                    </p:set>
                                    <p:animEffect transition="in" filter="barn(inVertical)">
                                      <p:cBhvr>
                                        <p:cTn id="23" dur="500"/>
                                        <p:tgtEl>
                                          <p:spTgt spid="6"/>
                                        </p:tgtEl>
                                      </p:cBhvr>
                                    </p:animEffect>
                                  </p:childTnLst>
                                </p:cTn>
                              </p:par>
                            </p:childTnLst>
                          </p:cTn>
                        </p:par>
                      </p:childTnLst>
                    </p:cTn>
                  </p:par>
                  <p:par>
                    <p:cTn id="24" fill="hold">
                      <p:stCondLst>
                        <p:cond delay="indefinite"/>
                      </p:stCondLst>
                      <p:childTnLst>
                        <p:par>
                          <p:cTn id="25" fill="hold">
                            <p:stCondLst>
                              <p:cond delay="0"/>
                            </p:stCondLst>
                            <p:childTnLst>
                              <p:par>
                                <p:cTn id="26" presetID="16" presetClass="entr" presetSubtype="21" fill="hold" nodeType="clickEffect">
                                  <p:stCondLst>
                                    <p:cond delay="0"/>
                                  </p:stCondLst>
                                  <p:childTnLst>
                                    <p:set>
                                      <p:cBhvr>
                                        <p:cTn id="27" dur="1" fill="hold">
                                          <p:stCondLst>
                                            <p:cond delay="0"/>
                                          </p:stCondLst>
                                        </p:cTn>
                                        <p:tgtEl>
                                          <p:spTgt spid="21"/>
                                        </p:tgtEl>
                                        <p:attrNameLst>
                                          <p:attrName>style.visibility</p:attrName>
                                        </p:attrNameLst>
                                      </p:cBhvr>
                                      <p:to>
                                        <p:strVal val="visible"/>
                                      </p:to>
                                    </p:set>
                                    <p:animEffect transition="in" filter="barn(inVertical)">
                                      <p:cBhvr>
                                        <p:cTn id="28" dur="500"/>
                                        <p:tgtEl>
                                          <p:spTgt spid="21"/>
                                        </p:tgtEl>
                                      </p:cBhvr>
                                    </p:animEffect>
                                  </p:childTnLst>
                                </p:cTn>
                              </p:par>
                              <p:par>
                                <p:cTn id="29" presetID="16" presetClass="entr" presetSubtype="21" fill="hold" grpId="0" nodeType="withEffect">
                                  <p:stCondLst>
                                    <p:cond delay="0"/>
                                  </p:stCondLst>
                                  <p:childTnLst>
                                    <p:set>
                                      <p:cBhvr>
                                        <p:cTn id="30" dur="1" fill="hold">
                                          <p:stCondLst>
                                            <p:cond delay="0"/>
                                          </p:stCondLst>
                                        </p:cTn>
                                        <p:tgtEl>
                                          <p:spTgt spid="9"/>
                                        </p:tgtEl>
                                        <p:attrNameLst>
                                          <p:attrName>style.visibility</p:attrName>
                                        </p:attrNameLst>
                                      </p:cBhvr>
                                      <p:to>
                                        <p:strVal val="visible"/>
                                      </p:to>
                                    </p:set>
                                    <p:animEffect transition="in" filter="barn(inVertical)">
                                      <p:cBhvr>
                                        <p:cTn id="31" dur="500"/>
                                        <p:tgtEl>
                                          <p:spTgt spid="9"/>
                                        </p:tgtEl>
                                      </p:cBhvr>
                                    </p:animEffect>
                                  </p:childTnLst>
                                </p:cTn>
                              </p:par>
                            </p:childTnLst>
                          </p:cTn>
                        </p:par>
                      </p:childTnLst>
                    </p:cTn>
                  </p:par>
                  <p:par>
                    <p:cTn id="32" fill="hold">
                      <p:stCondLst>
                        <p:cond delay="indefinite"/>
                      </p:stCondLst>
                      <p:childTnLst>
                        <p:par>
                          <p:cTn id="33" fill="hold">
                            <p:stCondLst>
                              <p:cond delay="0"/>
                            </p:stCondLst>
                            <p:childTnLst>
                              <p:par>
                                <p:cTn id="34" presetID="16" presetClass="entr" presetSubtype="21" fill="hold" nodeType="clickEffect">
                                  <p:stCondLst>
                                    <p:cond delay="0"/>
                                  </p:stCondLst>
                                  <p:childTnLst>
                                    <p:set>
                                      <p:cBhvr>
                                        <p:cTn id="35" dur="1" fill="hold">
                                          <p:stCondLst>
                                            <p:cond delay="0"/>
                                          </p:stCondLst>
                                        </p:cTn>
                                        <p:tgtEl>
                                          <p:spTgt spid="22"/>
                                        </p:tgtEl>
                                        <p:attrNameLst>
                                          <p:attrName>style.visibility</p:attrName>
                                        </p:attrNameLst>
                                      </p:cBhvr>
                                      <p:to>
                                        <p:strVal val="visible"/>
                                      </p:to>
                                    </p:set>
                                    <p:animEffect transition="in" filter="barn(inVertical)">
                                      <p:cBhvr>
                                        <p:cTn id="36" dur="500"/>
                                        <p:tgtEl>
                                          <p:spTgt spid="22"/>
                                        </p:tgtEl>
                                      </p:cBhvr>
                                    </p:animEffect>
                                  </p:childTnLst>
                                </p:cTn>
                              </p:par>
                              <p:par>
                                <p:cTn id="37" presetID="16" presetClass="entr" presetSubtype="21" fill="hold" grpId="0" nodeType="withEffect">
                                  <p:stCondLst>
                                    <p:cond delay="0"/>
                                  </p:stCondLst>
                                  <p:childTnLst>
                                    <p:set>
                                      <p:cBhvr>
                                        <p:cTn id="38" dur="1" fill="hold">
                                          <p:stCondLst>
                                            <p:cond delay="0"/>
                                          </p:stCondLst>
                                        </p:cTn>
                                        <p:tgtEl>
                                          <p:spTgt spid="10"/>
                                        </p:tgtEl>
                                        <p:attrNameLst>
                                          <p:attrName>style.visibility</p:attrName>
                                        </p:attrNameLst>
                                      </p:cBhvr>
                                      <p:to>
                                        <p:strVal val="visible"/>
                                      </p:to>
                                    </p:set>
                                    <p:animEffect transition="in" filter="barn(inVertical)">
                                      <p:cBhvr>
                                        <p:cTn id="39" dur="500"/>
                                        <p:tgtEl>
                                          <p:spTgt spid="10"/>
                                        </p:tgtEl>
                                      </p:cBhvr>
                                    </p:animEffect>
                                  </p:childTnLst>
                                </p:cTn>
                              </p:par>
                            </p:childTnLst>
                          </p:cTn>
                        </p:par>
                      </p:childTnLst>
                    </p:cTn>
                  </p:par>
                  <p:par>
                    <p:cTn id="40" fill="hold">
                      <p:stCondLst>
                        <p:cond delay="indefinite"/>
                      </p:stCondLst>
                      <p:childTnLst>
                        <p:par>
                          <p:cTn id="41" fill="hold">
                            <p:stCondLst>
                              <p:cond delay="0"/>
                            </p:stCondLst>
                            <p:childTnLst>
                              <p:par>
                                <p:cTn id="42" presetID="53" presetClass="entr" presetSubtype="16" fill="hold" grpId="0" nodeType="clickEffect">
                                  <p:stCondLst>
                                    <p:cond delay="0"/>
                                  </p:stCondLst>
                                  <p:childTnLst>
                                    <p:set>
                                      <p:cBhvr>
                                        <p:cTn id="43" dur="1" fill="hold">
                                          <p:stCondLst>
                                            <p:cond delay="0"/>
                                          </p:stCondLst>
                                        </p:cTn>
                                        <p:tgtEl>
                                          <p:spTgt spid="15"/>
                                        </p:tgtEl>
                                        <p:attrNameLst>
                                          <p:attrName>style.visibility</p:attrName>
                                        </p:attrNameLst>
                                      </p:cBhvr>
                                      <p:to>
                                        <p:strVal val="visible"/>
                                      </p:to>
                                    </p:set>
                                    <p:anim calcmode="lin" valueType="num">
                                      <p:cBhvr>
                                        <p:cTn id="44" dur="500" fill="hold"/>
                                        <p:tgtEl>
                                          <p:spTgt spid="15"/>
                                        </p:tgtEl>
                                        <p:attrNameLst>
                                          <p:attrName>ppt_w</p:attrName>
                                        </p:attrNameLst>
                                      </p:cBhvr>
                                      <p:tavLst>
                                        <p:tav tm="0">
                                          <p:val>
                                            <p:fltVal val="0"/>
                                          </p:val>
                                        </p:tav>
                                        <p:tav tm="100000">
                                          <p:val>
                                            <p:strVal val="#ppt_w"/>
                                          </p:val>
                                        </p:tav>
                                      </p:tavLst>
                                    </p:anim>
                                    <p:anim calcmode="lin" valueType="num">
                                      <p:cBhvr>
                                        <p:cTn id="45" dur="500" fill="hold"/>
                                        <p:tgtEl>
                                          <p:spTgt spid="15"/>
                                        </p:tgtEl>
                                        <p:attrNameLst>
                                          <p:attrName>ppt_h</p:attrName>
                                        </p:attrNameLst>
                                      </p:cBhvr>
                                      <p:tavLst>
                                        <p:tav tm="0">
                                          <p:val>
                                            <p:fltVal val="0"/>
                                          </p:val>
                                        </p:tav>
                                        <p:tav tm="100000">
                                          <p:val>
                                            <p:strVal val="#ppt_h"/>
                                          </p:val>
                                        </p:tav>
                                      </p:tavLst>
                                    </p:anim>
                                    <p:animEffect transition="in" filter="fade">
                                      <p:cBhvr>
                                        <p:cTn id="46" dur="500"/>
                                        <p:tgtEl>
                                          <p:spTgt spid="15"/>
                                        </p:tgtEl>
                                      </p:cBhvr>
                                    </p:animEffect>
                                  </p:childTnLst>
                                </p:cTn>
                              </p:par>
                            </p:childTnLst>
                          </p:cTn>
                        </p:par>
                      </p:childTnLst>
                    </p:cTn>
                  </p:par>
                  <p:par>
                    <p:cTn id="47" fill="hold">
                      <p:stCondLst>
                        <p:cond delay="indefinite"/>
                      </p:stCondLst>
                      <p:childTnLst>
                        <p:par>
                          <p:cTn id="48" fill="hold">
                            <p:stCondLst>
                              <p:cond delay="0"/>
                            </p:stCondLst>
                            <p:childTnLst>
                              <p:par>
                                <p:cTn id="49" presetID="53" presetClass="entr" presetSubtype="16" fill="hold" grpId="0" nodeType="clickEffect">
                                  <p:stCondLst>
                                    <p:cond delay="0"/>
                                  </p:stCondLst>
                                  <p:childTnLst>
                                    <p:set>
                                      <p:cBhvr>
                                        <p:cTn id="50" dur="1" fill="hold">
                                          <p:stCondLst>
                                            <p:cond delay="0"/>
                                          </p:stCondLst>
                                        </p:cTn>
                                        <p:tgtEl>
                                          <p:spTgt spid="18"/>
                                        </p:tgtEl>
                                        <p:attrNameLst>
                                          <p:attrName>style.visibility</p:attrName>
                                        </p:attrNameLst>
                                      </p:cBhvr>
                                      <p:to>
                                        <p:strVal val="visible"/>
                                      </p:to>
                                    </p:set>
                                    <p:anim calcmode="lin" valueType="num">
                                      <p:cBhvr>
                                        <p:cTn id="51" dur="500" fill="hold"/>
                                        <p:tgtEl>
                                          <p:spTgt spid="18"/>
                                        </p:tgtEl>
                                        <p:attrNameLst>
                                          <p:attrName>ppt_w</p:attrName>
                                        </p:attrNameLst>
                                      </p:cBhvr>
                                      <p:tavLst>
                                        <p:tav tm="0">
                                          <p:val>
                                            <p:fltVal val="0"/>
                                          </p:val>
                                        </p:tav>
                                        <p:tav tm="100000">
                                          <p:val>
                                            <p:strVal val="#ppt_w"/>
                                          </p:val>
                                        </p:tav>
                                      </p:tavLst>
                                    </p:anim>
                                    <p:anim calcmode="lin" valueType="num">
                                      <p:cBhvr>
                                        <p:cTn id="52" dur="500" fill="hold"/>
                                        <p:tgtEl>
                                          <p:spTgt spid="18"/>
                                        </p:tgtEl>
                                        <p:attrNameLst>
                                          <p:attrName>ppt_h</p:attrName>
                                        </p:attrNameLst>
                                      </p:cBhvr>
                                      <p:tavLst>
                                        <p:tav tm="0">
                                          <p:val>
                                            <p:fltVal val="0"/>
                                          </p:val>
                                        </p:tav>
                                        <p:tav tm="100000">
                                          <p:val>
                                            <p:strVal val="#ppt_h"/>
                                          </p:val>
                                        </p:tav>
                                      </p:tavLst>
                                    </p:anim>
                                    <p:animEffect transition="in" filter="fade">
                                      <p:cBhvr>
                                        <p:cTn id="53" dur="500"/>
                                        <p:tgtEl>
                                          <p:spTgt spid="18"/>
                                        </p:tgtEl>
                                      </p:cBhvr>
                                    </p:animEffect>
                                  </p:childTnLst>
                                </p:cTn>
                              </p:par>
                            </p:childTnLst>
                          </p:cTn>
                        </p:par>
                      </p:childTnLst>
                    </p:cTn>
                  </p:par>
                  <p:par>
                    <p:cTn id="54" fill="hold">
                      <p:stCondLst>
                        <p:cond delay="indefinite"/>
                      </p:stCondLst>
                      <p:childTnLst>
                        <p:par>
                          <p:cTn id="55" fill="hold">
                            <p:stCondLst>
                              <p:cond delay="0"/>
                            </p:stCondLst>
                            <p:childTnLst>
                              <p:par>
                                <p:cTn id="56" presetID="53" presetClass="entr" presetSubtype="16" fill="hold" grpId="0" nodeType="clickEffect">
                                  <p:stCondLst>
                                    <p:cond delay="0"/>
                                  </p:stCondLst>
                                  <p:childTnLst>
                                    <p:set>
                                      <p:cBhvr>
                                        <p:cTn id="57" dur="1" fill="hold">
                                          <p:stCondLst>
                                            <p:cond delay="0"/>
                                          </p:stCondLst>
                                        </p:cTn>
                                        <p:tgtEl>
                                          <p:spTgt spid="19"/>
                                        </p:tgtEl>
                                        <p:attrNameLst>
                                          <p:attrName>style.visibility</p:attrName>
                                        </p:attrNameLst>
                                      </p:cBhvr>
                                      <p:to>
                                        <p:strVal val="visible"/>
                                      </p:to>
                                    </p:set>
                                    <p:anim calcmode="lin" valueType="num">
                                      <p:cBhvr>
                                        <p:cTn id="58" dur="500" fill="hold"/>
                                        <p:tgtEl>
                                          <p:spTgt spid="19"/>
                                        </p:tgtEl>
                                        <p:attrNameLst>
                                          <p:attrName>ppt_w</p:attrName>
                                        </p:attrNameLst>
                                      </p:cBhvr>
                                      <p:tavLst>
                                        <p:tav tm="0">
                                          <p:val>
                                            <p:fltVal val="0"/>
                                          </p:val>
                                        </p:tav>
                                        <p:tav tm="100000">
                                          <p:val>
                                            <p:strVal val="#ppt_w"/>
                                          </p:val>
                                        </p:tav>
                                      </p:tavLst>
                                    </p:anim>
                                    <p:anim calcmode="lin" valueType="num">
                                      <p:cBhvr>
                                        <p:cTn id="59" dur="500" fill="hold"/>
                                        <p:tgtEl>
                                          <p:spTgt spid="19"/>
                                        </p:tgtEl>
                                        <p:attrNameLst>
                                          <p:attrName>ppt_h</p:attrName>
                                        </p:attrNameLst>
                                      </p:cBhvr>
                                      <p:tavLst>
                                        <p:tav tm="0">
                                          <p:val>
                                            <p:fltVal val="0"/>
                                          </p:val>
                                        </p:tav>
                                        <p:tav tm="100000">
                                          <p:val>
                                            <p:strVal val="#ppt_h"/>
                                          </p:val>
                                        </p:tav>
                                      </p:tavLst>
                                    </p:anim>
                                    <p:animEffect transition="in" filter="fade">
                                      <p:cBhvr>
                                        <p:cTn id="60" dur="500"/>
                                        <p:tgtEl>
                                          <p:spTgt spid="1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7" grpId="0" animBg="1"/>
      <p:bldP spid="9" grpId="0" animBg="1"/>
      <p:bldP spid="10" grpId="0" animBg="1"/>
      <p:bldP spid="15" grpId="0"/>
      <p:bldP spid="18" grpId="0"/>
      <p:bldP spid="19"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6266669A-EE3C-3121-C1FE-6864A16C16FF}"/>
              </a:ext>
            </a:extLst>
          </p:cNvPr>
          <p:cNvPicPr>
            <a:picLocks noChangeAspect="1"/>
          </p:cNvPicPr>
          <p:nvPr/>
        </p:nvPicPr>
        <p:blipFill>
          <a:blip r:embed="rId2">
            <a:extLst>
              <a:ext uri="{BEBA8EAE-BF5A-486C-A8C5-ECC9F3942E4B}">
                <a14:imgProps xmlns:a14="http://schemas.microsoft.com/office/drawing/2010/main">
                  <a14:imgLayer r:embed="rId3">
                    <a14:imgEffect>
                      <a14:backgroundRemoval t="10000" b="90000" l="6719" r="97344">
                        <a14:foregroundMark x1="7031" y1="46250" x2="7031" y2="46250"/>
                        <a14:foregroundMark x1="7031" y1="45938" x2="7031" y2="45938"/>
                        <a14:foregroundMark x1="6719" y1="45625" x2="6719" y2="45625"/>
                        <a14:foregroundMark x1="92813" y1="49219" x2="92813" y2="49219"/>
                        <a14:foregroundMark x1="92813" y1="49219" x2="92813" y2="49219"/>
                        <a14:foregroundMark x1="92813" y1="49219" x2="92813" y2="49219"/>
                        <a14:foregroundMark x1="96406" y1="45000" x2="96406" y2="45000"/>
                        <a14:foregroundMark x1="97344" y1="45313" x2="97344" y2="45313"/>
                      </a14:backgroundRemoval>
                    </a14:imgEffect>
                  </a14:imgLayer>
                </a14:imgProps>
              </a:ext>
            </a:extLst>
          </a:blip>
          <a:stretch>
            <a:fillRect/>
          </a:stretch>
        </p:blipFill>
        <p:spPr>
          <a:xfrm>
            <a:off x="251669" y="1666382"/>
            <a:ext cx="5905849" cy="4869548"/>
          </a:xfrm>
          <a:prstGeom prst="rect">
            <a:avLst/>
          </a:prstGeom>
        </p:spPr>
      </p:pic>
      <p:sp>
        <p:nvSpPr>
          <p:cNvPr id="7" name="TextBox 6">
            <a:extLst>
              <a:ext uri="{FF2B5EF4-FFF2-40B4-BE49-F238E27FC236}">
                <a16:creationId xmlns:a16="http://schemas.microsoft.com/office/drawing/2014/main" id="{A5B72948-FBFF-8309-4937-3D4CF6223627}"/>
              </a:ext>
            </a:extLst>
          </p:cNvPr>
          <p:cNvSpPr txBox="1"/>
          <p:nvPr/>
        </p:nvSpPr>
        <p:spPr>
          <a:xfrm>
            <a:off x="1149292" y="2906231"/>
            <a:ext cx="4429736" cy="2062103"/>
          </a:xfrm>
          <a:prstGeom prst="rect">
            <a:avLst/>
          </a:prstGeom>
          <a:noFill/>
        </p:spPr>
        <p:txBody>
          <a:bodyPr wrap="square">
            <a:spAutoFit/>
          </a:bodyPr>
          <a:lstStyle/>
          <a:p>
            <a:pPr algn="just"/>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Phần</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1 (5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khô</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thơ</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đầu</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lời</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của</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tác</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giả</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Qúa</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trình</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phát</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triển</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thành</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cây</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của</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hạt</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mầm</a:t>
            </a:r>
            <a:endPar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pic>
        <p:nvPicPr>
          <p:cNvPr id="8" name="Picture 7">
            <a:extLst>
              <a:ext uri="{FF2B5EF4-FFF2-40B4-BE49-F238E27FC236}">
                <a16:creationId xmlns:a16="http://schemas.microsoft.com/office/drawing/2014/main" id="{06175503-9743-BE0D-0EB2-8CC2FDF5C6F4}"/>
              </a:ext>
            </a:extLst>
          </p:cNvPr>
          <p:cNvPicPr>
            <a:picLocks noChangeAspect="1"/>
          </p:cNvPicPr>
          <p:nvPr/>
        </p:nvPicPr>
        <p:blipFill>
          <a:blip r:embed="rId2">
            <a:extLst>
              <a:ext uri="{BEBA8EAE-BF5A-486C-A8C5-ECC9F3942E4B}">
                <a14:imgProps xmlns:a14="http://schemas.microsoft.com/office/drawing/2010/main">
                  <a14:imgLayer r:embed="rId3">
                    <a14:imgEffect>
                      <a14:backgroundRemoval t="10000" b="90000" l="6719" r="97344">
                        <a14:foregroundMark x1="7031" y1="46250" x2="7031" y2="46250"/>
                        <a14:foregroundMark x1="7031" y1="45938" x2="7031" y2="45938"/>
                        <a14:foregroundMark x1="6719" y1="45625" x2="6719" y2="45625"/>
                        <a14:foregroundMark x1="92813" y1="49219" x2="92813" y2="49219"/>
                        <a14:foregroundMark x1="92813" y1="49219" x2="92813" y2="49219"/>
                        <a14:foregroundMark x1="92813" y1="49219" x2="92813" y2="49219"/>
                        <a14:foregroundMark x1="96406" y1="45000" x2="96406" y2="45000"/>
                        <a14:foregroundMark x1="97344" y1="45313" x2="97344" y2="45313"/>
                      </a14:backgroundRemoval>
                    </a14:imgEffect>
                  </a14:imgLayer>
                </a14:imgProps>
              </a:ext>
            </a:extLst>
          </a:blip>
          <a:stretch>
            <a:fillRect/>
          </a:stretch>
        </p:blipFill>
        <p:spPr>
          <a:xfrm>
            <a:off x="6034482" y="1943480"/>
            <a:ext cx="5905849" cy="4869548"/>
          </a:xfrm>
          <a:prstGeom prst="rect">
            <a:avLst/>
          </a:prstGeom>
        </p:spPr>
      </p:pic>
      <p:sp>
        <p:nvSpPr>
          <p:cNvPr id="10" name="TextBox 9">
            <a:extLst>
              <a:ext uri="{FF2B5EF4-FFF2-40B4-BE49-F238E27FC236}">
                <a16:creationId xmlns:a16="http://schemas.microsoft.com/office/drawing/2014/main" id="{4A706371-EBF6-4DA6-143B-3806E44FFDB5}"/>
              </a:ext>
            </a:extLst>
          </p:cNvPr>
          <p:cNvSpPr txBox="1"/>
          <p:nvPr/>
        </p:nvSpPr>
        <p:spPr>
          <a:xfrm>
            <a:off x="7055141" y="3208653"/>
            <a:ext cx="4152551" cy="2062103"/>
          </a:xfrm>
          <a:prstGeom prst="rect">
            <a:avLst/>
          </a:prstGeom>
          <a:noFill/>
        </p:spPr>
        <p:txBody>
          <a:bodyPr wrap="square">
            <a:spAutoFit/>
          </a:bodyPr>
          <a:lstStyle/>
          <a:p>
            <a:pPr algn="just"/>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Phần</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2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khô</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cuối</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lời</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của</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cây</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Lời</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giới</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thiệu</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của</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cây</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vê</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sư</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xuất</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hiện</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của</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mình</a:t>
            </a:r>
            <a:endPar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sp>
        <p:nvSpPr>
          <p:cNvPr id="12" name="Rectangle 11">
            <a:extLst>
              <a:ext uri="{FF2B5EF4-FFF2-40B4-BE49-F238E27FC236}">
                <a16:creationId xmlns:a16="http://schemas.microsoft.com/office/drawing/2014/main" id="{4E78AC3E-1A40-4A6A-A07E-8AF9FEF50F70}"/>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13" name="TextBox 12">
            <a:extLst>
              <a:ext uri="{FF2B5EF4-FFF2-40B4-BE49-F238E27FC236}">
                <a16:creationId xmlns:a16="http://schemas.microsoft.com/office/drawing/2014/main" id="{BCCF164F-0264-4E82-A414-768AEA02FB93}"/>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 TRẢI</a:t>
            </a:r>
            <a:r>
              <a:rPr kumimoji="0" lang="en-US" sz="28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NGHIỆM CÙNG VĂN BẢN</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14" name="Rectangle 13">
            <a:extLst>
              <a:ext uri="{FF2B5EF4-FFF2-40B4-BE49-F238E27FC236}">
                <a16:creationId xmlns:a16="http://schemas.microsoft.com/office/drawing/2014/main" id="{2130AD7F-9B2F-4F5F-A974-0427EB8FBF0E}"/>
              </a:ext>
            </a:extLst>
          </p:cNvPr>
          <p:cNvSpPr/>
          <p:nvPr/>
        </p:nvSpPr>
        <p:spPr>
          <a:xfrm>
            <a:off x="0" y="22479"/>
            <a:ext cx="12192000"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LỜI CỦA CÂY</a:t>
            </a:r>
          </a:p>
        </p:txBody>
      </p:sp>
      <p:sp>
        <p:nvSpPr>
          <p:cNvPr id="15" name="TextBox 14">
            <a:extLst>
              <a:ext uri="{FF2B5EF4-FFF2-40B4-BE49-F238E27FC236}">
                <a16:creationId xmlns:a16="http://schemas.microsoft.com/office/drawing/2014/main" id="{B694678E-59DD-40A7-A75B-37904E4BD698}"/>
              </a:ext>
            </a:extLst>
          </p:cNvPr>
          <p:cNvSpPr txBox="1"/>
          <p:nvPr/>
        </p:nvSpPr>
        <p:spPr>
          <a:xfrm>
            <a:off x="992856" y="1106458"/>
            <a:ext cx="5924223"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50"/>
                </a:solidFill>
                <a:latin typeface="Times New Roman" panose="02020603050405020304" pitchFamily="18" charset="0"/>
                <a:cs typeface="Times New Roman" panose="02020603050405020304" pitchFamily="18" charset="0"/>
              </a:rPr>
              <a:t>3. </a:t>
            </a:r>
            <a:r>
              <a:rPr lang="en-US" sz="2800" b="1" dirty="0" err="1">
                <a:solidFill>
                  <a:srgbClr val="00B050"/>
                </a:solidFill>
                <a:latin typeface="Times New Roman" panose="02020603050405020304" pitchFamily="18" charset="0"/>
                <a:cs typeface="Times New Roman" panose="02020603050405020304" pitchFamily="18" charset="0"/>
              </a:rPr>
              <a:t>Tác</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giả</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tác</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phẩm</a:t>
            </a:r>
            <a:endParaRPr lang="en-US" sz="2800" b="1" dirty="0">
              <a:solidFill>
                <a:srgbClr val="00B050"/>
              </a:solidFill>
              <a:latin typeface="Times New Roman" panose="02020603050405020304" pitchFamily="18" charset="0"/>
              <a:cs typeface="Times New Roman" panose="02020603050405020304" pitchFamily="18" charset="0"/>
            </a:endParaRPr>
          </a:p>
        </p:txBody>
      </p:sp>
      <p:sp>
        <p:nvSpPr>
          <p:cNvPr id="16" name="TextBox 15">
            <a:extLst>
              <a:ext uri="{FF2B5EF4-FFF2-40B4-BE49-F238E27FC236}">
                <a16:creationId xmlns:a16="http://schemas.microsoft.com/office/drawing/2014/main" id="{6E5EBD6D-80BA-4E79-A8A8-9264BE9780F4}"/>
              </a:ext>
            </a:extLst>
          </p:cNvPr>
          <p:cNvSpPr txBox="1"/>
          <p:nvPr/>
        </p:nvSpPr>
        <p:spPr>
          <a:xfrm>
            <a:off x="1417065" y="1605686"/>
            <a:ext cx="3315191"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F0"/>
                </a:solidFill>
                <a:latin typeface="Times New Roman" panose="02020603050405020304" pitchFamily="18" charset="0"/>
                <a:cs typeface="Times New Roman" panose="02020603050405020304" pitchFamily="18" charset="0"/>
              </a:rPr>
              <a:t>c. </a:t>
            </a:r>
            <a:r>
              <a:rPr lang="en-US" sz="2800" b="1" dirty="0" err="1">
                <a:solidFill>
                  <a:srgbClr val="00B0F0"/>
                </a:solidFill>
                <a:latin typeface="Times New Roman" panose="02020603050405020304" pitchFamily="18" charset="0"/>
                <a:cs typeface="Times New Roman" panose="02020603050405020304" pitchFamily="18" charset="0"/>
              </a:rPr>
              <a:t>Bố</a:t>
            </a:r>
            <a:r>
              <a:rPr lang="en-US" sz="2800" b="1" dirty="0">
                <a:solidFill>
                  <a:srgbClr val="00B0F0"/>
                </a:solidFill>
                <a:latin typeface="Times New Roman" panose="02020603050405020304" pitchFamily="18" charset="0"/>
                <a:cs typeface="Times New Roman" panose="02020603050405020304" pitchFamily="18" charset="0"/>
              </a:rPr>
              <a:t> </a:t>
            </a:r>
            <a:r>
              <a:rPr lang="en-US" sz="2800" b="1" dirty="0" err="1">
                <a:solidFill>
                  <a:srgbClr val="00B0F0"/>
                </a:solidFill>
                <a:latin typeface="Times New Roman" panose="02020603050405020304" pitchFamily="18" charset="0"/>
                <a:cs typeface="Times New Roman" panose="02020603050405020304" pitchFamily="18" charset="0"/>
              </a:rPr>
              <a:t>cục</a:t>
            </a:r>
            <a:endParaRPr lang="en-US" sz="2800" b="1" dirty="0">
              <a:solidFill>
                <a:srgbClr val="00B0F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73522"/>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fallOver"/>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p:cTn id="7" dur="500" fill="hold"/>
                                        <p:tgtEl>
                                          <p:spTgt spid="2"/>
                                        </p:tgtEl>
                                        <p:attrNameLst>
                                          <p:attrName>ppt_w</p:attrName>
                                        </p:attrNameLst>
                                      </p:cBhvr>
                                      <p:tavLst>
                                        <p:tav tm="0">
                                          <p:val>
                                            <p:fltVal val="0"/>
                                          </p:val>
                                        </p:tav>
                                        <p:tav tm="100000">
                                          <p:val>
                                            <p:strVal val="#ppt_w"/>
                                          </p:val>
                                        </p:tav>
                                      </p:tavLst>
                                    </p:anim>
                                    <p:anim calcmode="lin" valueType="num">
                                      <p:cBhvr>
                                        <p:cTn id="8" dur="500" fill="hold"/>
                                        <p:tgtEl>
                                          <p:spTgt spid="2"/>
                                        </p:tgtEl>
                                        <p:attrNameLst>
                                          <p:attrName>ppt_h</p:attrName>
                                        </p:attrNameLst>
                                      </p:cBhvr>
                                      <p:tavLst>
                                        <p:tav tm="0">
                                          <p:val>
                                            <p:fltVal val="0"/>
                                          </p:val>
                                        </p:tav>
                                        <p:tav tm="100000">
                                          <p:val>
                                            <p:strVal val="#ppt_h"/>
                                          </p:val>
                                        </p:tav>
                                      </p:tavLst>
                                    </p:anim>
                                    <p:animEffect transition="in" filter="fade">
                                      <p:cBhvr>
                                        <p:cTn id="9" dur="500"/>
                                        <p:tgtEl>
                                          <p:spTgt spid="2"/>
                                        </p:tgtEl>
                                      </p:cBhvr>
                                    </p:animEffect>
                                  </p:childTnLst>
                                </p:cTn>
                              </p:par>
                              <p:par>
                                <p:cTn id="10" presetID="53" presetClass="entr" presetSubtype="16" fill="hold" grpId="0" nodeType="withEffect">
                                  <p:stCondLst>
                                    <p:cond delay="0"/>
                                  </p:stCondLst>
                                  <p:childTnLst>
                                    <p:set>
                                      <p:cBhvr>
                                        <p:cTn id="11" dur="1" fill="hold">
                                          <p:stCondLst>
                                            <p:cond delay="0"/>
                                          </p:stCondLst>
                                        </p:cTn>
                                        <p:tgtEl>
                                          <p:spTgt spid="7"/>
                                        </p:tgtEl>
                                        <p:attrNameLst>
                                          <p:attrName>style.visibility</p:attrName>
                                        </p:attrNameLst>
                                      </p:cBhvr>
                                      <p:to>
                                        <p:strVal val="visible"/>
                                      </p:to>
                                    </p:set>
                                    <p:anim calcmode="lin" valueType="num">
                                      <p:cBhvr>
                                        <p:cTn id="12" dur="500" fill="hold"/>
                                        <p:tgtEl>
                                          <p:spTgt spid="7"/>
                                        </p:tgtEl>
                                        <p:attrNameLst>
                                          <p:attrName>ppt_w</p:attrName>
                                        </p:attrNameLst>
                                      </p:cBhvr>
                                      <p:tavLst>
                                        <p:tav tm="0">
                                          <p:val>
                                            <p:fltVal val="0"/>
                                          </p:val>
                                        </p:tav>
                                        <p:tav tm="100000">
                                          <p:val>
                                            <p:strVal val="#ppt_w"/>
                                          </p:val>
                                        </p:tav>
                                      </p:tavLst>
                                    </p:anim>
                                    <p:anim calcmode="lin" valueType="num">
                                      <p:cBhvr>
                                        <p:cTn id="13" dur="500" fill="hold"/>
                                        <p:tgtEl>
                                          <p:spTgt spid="7"/>
                                        </p:tgtEl>
                                        <p:attrNameLst>
                                          <p:attrName>ppt_h</p:attrName>
                                        </p:attrNameLst>
                                      </p:cBhvr>
                                      <p:tavLst>
                                        <p:tav tm="0">
                                          <p:val>
                                            <p:fltVal val="0"/>
                                          </p:val>
                                        </p:tav>
                                        <p:tav tm="100000">
                                          <p:val>
                                            <p:strVal val="#ppt_h"/>
                                          </p:val>
                                        </p:tav>
                                      </p:tavLst>
                                    </p:anim>
                                    <p:animEffect transition="in" filter="fade">
                                      <p:cBhvr>
                                        <p:cTn id="14" dur="500"/>
                                        <p:tgtEl>
                                          <p:spTgt spid="7"/>
                                        </p:tgtEl>
                                      </p:cBhvr>
                                    </p:animEffect>
                                  </p:childTnLst>
                                </p:cTn>
                              </p:par>
                            </p:childTnLst>
                          </p:cTn>
                        </p:par>
                      </p:childTnLst>
                    </p:cTn>
                  </p:par>
                  <p:par>
                    <p:cTn id="15" fill="hold">
                      <p:stCondLst>
                        <p:cond delay="indefinite"/>
                      </p:stCondLst>
                      <p:childTnLst>
                        <p:par>
                          <p:cTn id="16" fill="hold">
                            <p:stCondLst>
                              <p:cond delay="0"/>
                            </p:stCondLst>
                            <p:childTnLst>
                              <p:par>
                                <p:cTn id="17" presetID="53" presetClass="entr" presetSubtype="16" fill="hold" grpId="0" nodeType="clickEffect">
                                  <p:stCondLst>
                                    <p:cond delay="0"/>
                                  </p:stCondLst>
                                  <p:childTnLst>
                                    <p:set>
                                      <p:cBhvr>
                                        <p:cTn id="18" dur="1" fill="hold">
                                          <p:stCondLst>
                                            <p:cond delay="0"/>
                                          </p:stCondLst>
                                        </p:cTn>
                                        <p:tgtEl>
                                          <p:spTgt spid="10"/>
                                        </p:tgtEl>
                                        <p:attrNameLst>
                                          <p:attrName>style.visibility</p:attrName>
                                        </p:attrNameLst>
                                      </p:cBhvr>
                                      <p:to>
                                        <p:strVal val="visible"/>
                                      </p:to>
                                    </p:set>
                                    <p:anim calcmode="lin" valueType="num">
                                      <p:cBhvr>
                                        <p:cTn id="19" dur="500" fill="hold"/>
                                        <p:tgtEl>
                                          <p:spTgt spid="10"/>
                                        </p:tgtEl>
                                        <p:attrNameLst>
                                          <p:attrName>ppt_w</p:attrName>
                                        </p:attrNameLst>
                                      </p:cBhvr>
                                      <p:tavLst>
                                        <p:tav tm="0">
                                          <p:val>
                                            <p:fltVal val="0"/>
                                          </p:val>
                                        </p:tav>
                                        <p:tav tm="100000">
                                          <p:val>
                                            <p:strVal val="#ppt_w"/>
                                          </p:val>
                                        </p:tav>
                                      </p:tavLst>
                                    </p:anim>
                                    <p:anim calcmode="lin" valueType="num">
                                      <p:cBhvr>
                                        <p:cTn id="20" dur="500" fill="hold"/>
                                        <p:tgtEl>
                                          <p:spTgt spid="10"/>
                                        </p:tgtEl>
                                        <p:attrNameLst>
                                          <p:attrName>ppt_h</p:attrName>
                                        </p:attrNameLst>
                                      </p:cBhvr>
                                      <p:tavLst>
                                        <p:tav tm="0">
                                          <p:val>
                                            <p:fltVal val="0"/>
                                          </p:val>
                                        </p:tav>
                                        <p:tav tm="100000">
                                          <p:val>
                                            <p:strVal val="#ppt_h"/>
                                          </p:val>
                                        </p:tav>
                                      </p:tavLst>
                                    </p:anim>
                                    <p:animEffect transition="in" filter="fade">
                                      <p:cBhvr>
                                        <p:cTn id="21" dur="500"/>
                                        <p:tgtEl>
                                          <p:spTgt spid="10"/>
                                        </p:tgtEl>
                                      </p:cBhvr>
                                    </p:animEffect>
                                  </p:childTnLst>
                                </p:cTn>
                              </p:par>
                              <p:par>
                                <p:cTn id="22" presetID="53" presetClass="entr" presetSubtype="16" fill="hold" nodeType="withEffect">
                                  <p:stCondLst>
                                    <p:cond delay="0"/>
                                  </p:stCondLst>
                                  <p:childTnLst>
                                    <p:set>
                                      <p:cBhvr>
                                        <p:cTn id="23" dur="1" fill="hold">
                                          <p:stCondLst>
                                            <p:cond delay="0"/>
                                          </p:stCondLst>
                                        </p:cTn>
                                        <p:tgtEl>
                                          <p:spTgt spid="8"/>
                                        </p:tgtEl>
                                        <p:attrNameLst>
                                          <p:attrName>style.visibility</p:attrName>
                                        </p:attrNameLst>
                                      </p:cBhvr>
                                      <p:to>
                                        <p:strVal val="visible"/>
                                      </p:to>
                                    </p:set>
                                    <p:anim calcmode="lin" valueType="num">
                                      <p:cBhvr>
                                        <p:cTn id="24" dur="500" fill="hold"/>
                                        <p:tgtEl>
                                          <p:spTgt spid="8"/>
                                        </p:tgtEl>
                                        <p:attrNameLst>
                                          <p:attrName>ppt_w</p:attrName>
                                        </p:attrNameLst>
                                      </p:cBhvr>
                                      <p:tavLst>
                                        <p:tav tm="0">
                                          <p:val>
                                            <p:fltVal val="0"/>
                                          </p:val>
                                        </p:tav>
                                        <p:tav tm="100000">
                                          <p:val>
                                            <p:strVal val="#ppt_w"/>
                                          </p:val>
                                        </p:tav>
                                      </p:tavLst>
                                    </p:anim>
                                    <p:anim calcmode="lin" valueType="num">
                                      <p:cBhvr>
                                        <p:cTn id="25" dur="500" fill="hold"/>
                                        <p:tgtEl>
                                          <p:spTgt spid="8"/>
                                        </p:tgtEl>
                                        <p:attrNameLst>
                                          <p:attrName>ppt_h</p:attrName>
                                        </p:attrNameLst>
                                      </p:cBhvr>
                                      <p:tavLst>
                                        <p:tav tm="0">
                                          <p:val>
                                            <p:fltVal val="0"/>
                                          </p:val>
                                        </p:tav>
                                        <p:tav tm="100000">
                                          <p:val>
                                            <p:strVal val="#ppt_h"/>
                                          </p:val>
                                        </p:tav>
                                      </p:tavLst>
                                    </p:anim>
                                    <p:animEffect transition="in" filter="fade">
                                      <p:cBhvr>
                                        <p:cTn id="26" dur="500"/>
                                        <p:tgtEl>
                                          <p:spTgt spid="8"/>
                                        </p:tgtEl>
                                      </p:cBhvr>
                                    </p:animEffect>
                                  </p:childTnLst>
                                </p:cTn>
                              </p:par>
                            </p:childTnLst>
                          </p:cTn>
                        </p:par>
                      </p:childTnLst>
                    </p:cTn>
                  </p:par>
                  <p:par>
                    <p:cTn id="27" fill="hold">
                      <p:stCondLst>
                        <p:cond delay="indefinite"/>
                      </p:stCondLst>
                      <p:childTnLst>
                        <p:par>
                          <p:cTn id="28" fill="hold">
                            <p:stCondLst>
                              <p:cond delay="0"/>
                            </p:stCondLst>
                            <p:childTnLst>
                              <p:par>
                                <p:cTn id="29" presetID="53" presetClass="entr" presetSubtype="16" fill="hold" grpId="0" nodeType="clickEffect">
                                  <p:stCondLst>
                                    <p:cond delay="0"/>
                                  </p:stCondLst>
                                  <p:childTnLst>
                                    <p:set>
                                      <p:cBhvr>
                                        <p:cTn id="30" dur="1" fill="hold">
                                          <p:stCondLst>
                                            <p:cond delay="0"/>
                                          </p:stCondLst>
                                        </p:cTn>
                                        <p:tgtEl>
                                          <p:spTgt spid="13"/>
                                        </p:tgtEl>
                                        <p:attrNameLst>
                                          <p:attrName>style.visibility</p:attrName>
                                        </p:attrNameLst>
                                      </p:cBhvr>
                                      <p:to>
                                        <p:strVal val="visible"/>
                                      </p:to>
                                    </p:set>
                                    <p:anim calcmode="lin" valueType="num">
                                      <p:cBhvr>
                                        <p:cTn id="31" dur="500" fill="hold"/>
                                        <p:tgtEl>
                                          <p:spTgt spid="13"/>
                                        </p:tgtEl>
                                        <p:attrNameLst>
                                          <p:attrName>ppt_w</p:attrName>
                                        </p:attrNameLst>
                                      </p:cBhvr>
                                      <p:tavLst>
                                        <p:tav tm="0">
                                          <p:val>
                                            <p:fltVal val="0"/>
                                          </p:val>
                                        </p:tav>
                                        <p:tav tm="100000">
                                          <p:val>
                                            <p:strVal val="#ppt_w"/>
                                          </p:val>
                                        </p:tav>
                                      </p:tavLst>
                                    </p:anim>
                                    <p:anim calcmode="lin" valueType="num">
                                      <p:cBhvr>
                                        <p:cTn id="32" dur="500" fill="hold"/>
                                        <p:tgtEl>
                                          <p:spTgt spid="13"/>
                                        </p:tgtEl>
                                        <p:attrNameLst>
                                          <p:attrName>ppt_h</p:attrName>
                                        </p:attrNameLst>
                                      </p:cBhvr>
                                      <p:tavLst>
                                        <p:tav tm="0">
                                          <p:val>
                                            <p:fltVal val="0"/>
                                          </p:val>
                                        </p:tav>
                                        <p:tav tm="100000">
                                          <p:val>
                                            <p:strVal val="#ppt_h"/>
                                          </p:val>
                                        </p:tav>
                                      </p:tavLst>
                                    </p:anim>
                                    <p:animEffect transition="in" filter="fade">
                                      <p:cBhvr>
                                        <p:cTn id="33" dur="500"/>
                                        <p:tgtEl>
                                          <p:spTgt spid="13"/>
                                        </p:tgtEl>
                                      </p:cBhvr>
                                    </p:animEffect>
                                  </p:childTnLst>
                                </p:cTn>
                              </p:par>
                            </p:childTnLst>
                          </p:cTn>
                        </p:par>
                      </p:childTnLst>
                    </p:cTn>
                  </p:par>
                  <p:par>
                    <p:cTn id="34" fill="hold">
                      <p:stCondLst>
                        <p:cond delay="indefinite"/>
                      </p:stCondLst>
                      <p:childTnLst>
                        <p:par>
                          <p:cTn id="35" fill="hold">
                            <p:stCondLst>
                              <p:cond delay="0"/>
                            </p:stCondLst>
                            <p:childTnLst>
                              <p:par>
                                <p:cTn id="36" presetID="53" presetClass="entr" presetSubtype="16" fill="hold" grpId="0" nodeType="clickEffect">
                                  <p:stCondLst>
                                    <p:cond delay="0"/>
                                  </p:stCondLst>
                                  <p:childTnLst>
                                    <p:set>
                                      <p:cBhvr>
                                        <p:cTn id="37" dur="1" fill="hold">
                                          <p:stCondLst>
                                            <p:cond delay="0"/>
                                          </p:stCondLst>
                                        </p:cTn>
                                        <p:tgtEl>
                                          <p:spTgt spid="15"/>
                                        </p:tgtEl>
                                        <p:attrNameLst>
                                          <p:attrName>style.visibility</p:attrName>
                                        </p:attrNameLst>
                                      </p:cBhvr>
                                      <p:to>
                                        <p:strVal val="visible"/>
                                      </p:to>
                                    </p:set>
                                    <p:anim calcmode="lin" valueType="num">
                                      <p:cBhvr>
                                        <p:cTn id="38" dur="500" fill="hold"/>
                                        <p:tgtEl>
                                          <p:spTgt spid="15"/>
                                        </p:tgtEl>
                                        <p:attrNameLst>
                                          <p:attrName>ppt_w</p:attrName>
                                        </p:attrNameLst>
                                      </p:cBhvr>
                                      <p:tavLst>
                                        <p:tav tm="0">
                                          <p:val>
                                            <p:fltVal val="0"/>
                                          </p:val>
                                        </p:tav>
                                        <p:tav tm="100000">
                                          <p:val>
                                            <p:strVal val="#ppt_w"/>
                                          </p:val>
                                        </p:tav>
                                      </p:tavLst>
                                    </p:anim>
                                    <p:anim calcmode="lin" valueType="num">
                                      <p:cBhvr>
                                        <p:cTn id="39" dur="500" fill="hold"/>
                                        <p:tgtEl>
                                          <p:spTgt spid="15"/>
                                        </p:tgtEl>
                                        <p:attrNameLst>
                                          <p:attrName>ppt_h</p:attrName>
                                        </p:attrNameLst>
                                      </p:cBhvr>
                                      <p:tavLst>
                                        <p:tav tm="0">
                                          <p:val>
                                            <p:fltVal val="0"/>
                                          </p:val>
                                        </p:tav>
                                        <p:tav tm="100000">
                                          <p:val>
                                            <p:strVal val="#ppt_h"/>
                                          </p:val>
                                        </p:tav>
                                      </p:tavLst>
                                    </p:anim>
                                    <p:animEffect transition="in" filter="fade">
                                      <p:cBhvr>
                                        <p:cTn id="40" dur="500"/>
                                        <p:tgtEl>
                                          <p:spTgt spid="15"/>
                                        </p:tgtEl>
                                      </p:cBhvr>
                                    </p:animEffect>
                                  </p:childTnLst>
                                </p:cTn>
                              </p:par>
                            </p:childTnLst>
                          </p:cTn>
                        </p:par>
                      </p:childTnLst>
                    </p:cTn>
                  </p:par>
                  <p:par>
                    <p:cTn id="41" fill="hold">
                      <p:stCondLst>
                        <p:cond delay="indefinite"/>
                      </p:stCondLst>
                      <p:childTnLst>
                        <p:par>
                          <p:cTn id="42" fill="hold">
                            <p:stCondLst>
                              <p:cond delay="0"/>
                            </p:stCondLst>
                            <p:childTnLst>
                              <p:par>
                                <p:cTn id="43" presetID="53" presetClass="entr" presetSubtype="16" fill="hold" grpId="0" nodeType="clickEffect">
                                  <p:stCondLst>
                                    <p:cond delay="0"/>
                                  </p:stCondLst>
                                  <p:childTnLst>
                                    <p:set>
                                      <p:cBhvr>
                                        <p:cTn id="44" dur="1" fill="hold">
                                          <p:stCondLst>
                                            <p:cond delay="0"/>
                                          </p:stCondLst>
                                        </p:cTn>
                                        <p:tgtEl>
                                          <p:spTgt spid="16"/>
                                        </p:tgtEl>
                                        <p:attrNameLst>
                                          <p:attrName>style.visibility</p:attrName>
                                        </p:attrNameLst>
                                      </p:cBhvr>
                                      <p:to>
                                        <p:strVal val="visible"/>
                                      </p:to>
                                    </p:set>
                                    <p:anim calcmode="lin" valueType="num">
                                      <p:cBhvr>
                                        <p:cTn id="45" dur="500" fill="hold"/>
                                        <p:tgtEl>
                                          <p:spTgt spid="16"/>
                                        </p:tgtEl>
                                        <p:attrNameLst>
                                          <p:attrName>ppt_w</p:attrName>
                                        </p:attrNameLst>
                                      </p:cBhvr>
                                      <p:tavLst>
                                        <p:tav tm="0">
                                          <p:val>
                                            <p:fltVal val="0"/>
                                          </p:val>
                                        </p:tav>
                                        <p:tav tm="100000">
                                          <p:val>
                                            <p:strVal val="#ppt_w"/>
                                          </p:val>
                                        </p:tav>
                                      </p:tavLst>
                                    </p:anim>
                                    <p:anim calcmode="lin" valueType="num">
                                      <p:cBhvr>
                                        <p:cTn id="46" dur="500" fill="hold"/>
                                        <p:tgtEl>
                                          <p:spTgt spid="16"/>
                                        </p:tgtEl>
                                        <p:attrNameLst>
                                          <p:attrName>ppt_h</p:attrName>
                                        </p:attrNameLst>
                                      </p:cBhvr>
                                      <p:tavLst>
                                        <p:tav tm="0">
                                          <p:val>
                                            <p:fltVal val="0"/>
                                          </p:val>
                                        </p:tav>
                                        <p:tav tm="100000">
                                          <p:val>
                                            <p:strVal val="#ppt_h"/>
                                          </p:val>
                                        </p:tav>
                                      </p:tavLst>
                                    </p:anim>
                                    <p:animEffect transition="in" filter="fade">
                                      <p:cBhvr>
                                        <p:cTn id="47" dur="500"/>
                                        <p:tgtEl>
                                          <p:spTgt spid="1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10" grpId="0"/>
      <p:bldP spid="13" grpId="0"/>
      <p:bldP spid="15" grpId="0"/>
      <p:bldP spid="16" grpId="0"/>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C694535F-F619-488D-92B0-CB33F371BDA5}"/>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8" name="TextBox 7">
            <a:extLst>
              <a:ext uri="{FF2B5EF4-FFF2-40B4-BE49-F238E27FC236}">
                <a16:creationId xmlns:a16="http://schemas.microsoft.com/office/drawing/2014/main" id="{6EF164B5-F117-40E9-8F73-834211995676}"/>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II.</a:t>
            </a:r>
            <a:r>
              <a:rPr kumimoji="0" lang="en-US" sz="28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SUY NGẪM VÀ PHẢN HỒI</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9" name="Rectangle 8">
            <a:extLst>
              <a:ext uri="{FF2B5EF4-FFF2-40B4-BE49-F238E27FC236}">
                <a16:creationId xmlns:a16="http://schemas.microsoft.com/office/drawing/2014/main" id="{C3D15B24-3546-471F-8B02-3BD3DEF63D42}"/>
              </a:ext>
            </a:extLst>
          </p:cNvPr>
          <p:cNvSpPr/>
          <p:nvPr/>
        </p:nvSpPr>
        <p:spPr>
          <a:xfrm>
            <a:off x="0" y="22479"/>
            <a:ext cx="12192000"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LỜI CỦA CÂY</a:t>
            </a:r>
          </a:p>
        </p:txBody>
      </p:sp>
      <p:sp>
        <p:nvSpPr>
          <p:cNvPr id="10" name="TextBox 9">
            <a:extLst>
              <a:ext uri="{FF2B5EF4-FFF2-40B4-BE49-F238E27FC236}">
                <a16:creationId xmlns:a16="http://schemas.microsoft.com/office/drawing/2014/main" id="{7FB929AF-26BF-4AEC-B6EE-AEC0F5BAF9F6}"/>
              </a:ext>
            </a:extLst>
          </p:cNvPr>
          <p:cNvSpPr txBox="1"/>
          <p:nvPr/>
        </p:nvSpPr>
        <p:spPr>
          <a:xfrm>
            <a:off x="992856" y="1106458"/>
            <a:ext cx="5924223"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50"/>
                </a:solidFill>
                <a:latin typeface="Times New Roman" panose="02020603050405020304" pitchFamily="18" charset="0"/>
                <a:cs typeface="Times New Roman" panose="02020603050405020304" pitchFamily="18" charset="0"/>
              </a:rPr>
              <a:t>1. </a:t>
            </a:r>
            <a:r>
              <a:rPr lang="en-US" sz="2800" b="1" dirty="0" err="1">
                <a:solidFill>
                  <a:srgbClr val="00B050"/>
                </a:solidFill>
                <a:latin typeface="Times New Roman" panose="02020603050405020304" pitchFamily="18" charset="0"/>
                <a:cs typeface="Times New Roman" panose="02020603050405020304" pitchFamily="18" charset="0"/>
              </a:rPr>
              <a:t>Quá</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trình</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sinh</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trưởng</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của</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cây</a:t>
            </a:r>
            <a:endParaRPr lang="en-US" sz="2800" b="1" dirty="0">
              <a:solidFill>
                <a:srgbClr val="00B05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617154625"/>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ageCurlDoubl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cBhvr>
                                        <p:cTn id="7" dur="500" fill="hold"/>
                                        <p:tgtEl>
                                          <p:spTgt spid="8"/>
                                        </p:tgtEl>
                                        <p:attrNameLst>
                                          <p:attrName>ppt_w</p:attrName>
                                        </p:attrNameLst>
                                      </p:cBhvr>
                                      <p:tavLst>
                                        <p:tav tm="0">
                                          <p:val>
                                            <p:fltVal val="0"/>
                                          </p:val>
                                        </p:tav>
                                        <p:tav tm="100000">
                                          <p:val>
                                            <p:strVal val="#ppt_w"/>
                                          </p:val>
                                        </p:tav>
                                      </p:tavLst>
                                    </p:anim>
                                    <p:anim calcmode="lin" valueType="num">
                                      <p:cBhvr>
                                        <p:cTn id="8" dur="500" fill="hold"/>
                                        <p:tgtEl>
                                          <p:spTgt spid="8"/>
                                        </p:tgtEl>
                                        <p:attrNameLst>
                                          <p:attrName>ppt_h</p:attrName>
                                        </p:attrNameLst>
                                      </p:cBhvr>
                                      <p:tavLst>
                                        <p:tav tm="0">
                                          <p:val>
                                            <p:fltVal val="0"/>
                                          </p:val>
                                        </p:tav>
                                        <p:tav tm="100000">
                                          <p:val>
                                            <p:strVal val="#ppt_h"/>
                                          </p:val>
                                        </p:tav>
                                      </p:tavLst>
                                    </p:anim>
                                    <p:animEffect transition="in" filter="fade">
                                      <p:cBhvr>
                                        <p:cTn id="9" dur="500"/>
                                        <p:tgtEl>
                                          <p:spTgt spid="8"/>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grpId="0" nodeType="clickEffect">
                                  <p:stCondLst>
                                    <p:cond delay="0"/>
                                  </p:stCondLst>
                                  <p:childTnLst>
                                    <p:set>
                                      <p:cBhvr>
                                        <p:cTn id="13" dur="1" fill="hold">
                                          <p:stCondLst>
                                            <p:cond delay="0"/>
                                          </p:stCondLst>
                                        </p:cTn>
                                        <p:tgtEl>
                                          <p:spTgt spid="10"/>
                                        </p:tgtEl>
                                        <p:attrNameLst>
                                          <p:attrName>style.visibility</p:attrName>
                                        </p:attrNameLst>
                                      </p:cBhvr>
                                      <p:to>
                                        <p:strVal val="visible"/>
                                      </p:to>
                                    </p:set>
                                    <p:anim calcmode="lin" valueType="num">
                                      <p:cBhvr>
                                        <p:cTn id="14" dur="500" fill="hold"/>
                                        <p:tgtEl>
                                          <p:spTgt spid="10"/>
                                        </p:tgtEl>
                                        <p:attrNameLst>
                                          <p:attrName>ppt_w</p:attrName>
                                        </p:attrNameLst>
                                      </p:cBhvr>
                                      <p:tavLst>
                                        <p:tav tm="0">
                                          <p:val>
                                            <p:fltVal val="0"/>
                                          </p:val>
                                        </p:tav>
                                        <p:tav tm="100000">
                                          <p:val>
                                            <p:strVal val="#ppt_w"/>
                                          </p:val>
                                        </p:tav>
                                      </p:tavLst>
                                    </p:anim>
                                    <p:anim calcmode="lin" valueType="num">
                                      <p:cBhvr>
                                        <p:cTn id="15" dur="500" fill="hold"/>
                                        <p:tgtEl>
                                          <p:spTgt spid="10"/>
                                        </p:tgtEl>
                                        <p:attrNameLst>
                                          <p:attrName>ppt_h</p:attrName>
                                        </p:attrNameLst>
                                      </p:cBhvr>
                                      <p:tavLst>
                                        <p:tav tm="0">
                                          <p:val>
                                            <p:fltVal val="0"/>
                                          </p:val>
                                        </p:tav>
                                        <p:tav tm="100000">
                                          <p:val>
                                            <p:strVal val="#ppt_h"/>
                                          </p:val>
                                        </p:tav>
                                      </p:tavLst>
                                    </p:anim>
                                    <p:animEffect transition="in" filter="fade">
                                      <p:cBhvr>
                                        <p:cTn id="16"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10" grpId="0"/>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59285EE7-EEA4-43BA-668A-CDD7DF82825C}"/>
              </a:ext>
            </a:extLst>
          </p:cNvPr>
          <p:cNvPicPr>
            <a:picLocks noChangeAspect="1"/>
          </p:cNvPicPr>
          <p:nvPr/>
        </p:nvPicPr>
        <p:blipFill>
          <a:blip r:embed="rId2"/>
          <a:stretch>
            <a:fillRect/>
          </a:stretch>
        </p:blipFill>
        <p:spPr>
          <a:xfrm>
            <a:off x="1780920" y="0"/>
            <a:ext cx="8630159" cy="6858000"/>
          </a:xfrm>
          <a:prstGeom prst="rect">
            <a:avLst/>
          </a:prstGeom>
        </p:spPr>
      </p:pic>
    </p:spTree>
    <p:extLst>
      <p:ext uri="{BB962C8B-B14F-4D97-AF65-F5344CB8AC3E}">
        <p14:creationId xmlns:p14="http://schemas.microsoft.com/office/powerpoint/2010/main" val="3308467497"/>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fallOver"/>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p:cTn id="7" dur="500" fill="hold"/>
                                        <p:tgtEl>
                                          <p:spTgt spid="2"/>
                                        </p:tgtEl>
                                        <p:attrNameLst>
                                          <p:attrName>ppt_w</p:attrName>
                                        </p:attrNameLst>
                                      </p:cBhvr>
                                      <p:tavLst>
                                        <p:tav tm="0">
                                          <p:val>
                                            <p:fltVal val="0"/>
                                          </p:val>
                                        </p:tav>
                                        <p:tav tm="100000">
                                          <p:val>
                                            <p:strVal val="#ppt_w"/>
                                          </p:val>
                                        </p:tav>
                                      </p:tavLst>
                                    </p:anim>
                                    <p:anim calcmode="lin" valueType="num">
                                      <p:cBhvr>
                                        <p:cTn id="8" dur="500" fill="hold"/>
                                        <p:tgtEl>
                                          <p:spTgt spid="2"/>
                                        </p:tgtEl>
                                        <p:attrNameLst>
                                          <p:attrName>ppt_h</p:attrName>
                                        </p:attrNameLst>
                                      </p:cBhvr>
                                      <p:tavLst>
                                        <p:tav tm="0">
                                          <p:val>
                                            <p:fltVal val="0"/>
                                          </p:val>
                                        </p:tav>
                                        <p:tav tm="100000">
                                          <p:val>
                                            <p:strVal val="#ppt_h"/>
                                          </p:val>
                                        </p:tav>
                                      </p:tavLst>
                                    </p:anim>
                                    <p:animEffect transition="in" filter="fade">
                                      <p:cBhvr>
                                        <p:cTn id="9"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 name="Picture 11">
            <a:extLst>
              <a:ext uri="{FF2B5EF4-FFF2-40B4-BE49-F238E27FC236}">
                <a16:creationId xmlns:a16="http://schemas.microsoft.com/office/drawing/2014/main" id="{F1CE8879-AF89-5D2D-A82A-ADF9E7178F4D}"/>
              </a:ext>
            </a:extLst>
          </p:cNvPr>
          <p:cNvPicPr>
            <a:picLocks noChangeAspect="1"/>
          </p:cNvPicPr>
          <p:nvPr/>
        </p:nvPicPr>
        <p:blipFill>
          <a:blip r:embed="rId2"/>
          <a:stretch>
            <a:fillRect/>
          </a:stretch>
        </p:blipFill>
        <p:spPr>
          <a:xfrm>
            <a:off x="5465638" y="2294889"/>
            <a:ext cx="1908255" cy="2058278"/>
          </a:xfrm>
          <a:prstGeom prst="rect">
            <a:avLst/>
          </a:prstGeom>
        </p:spPr>
      </p:pic>
      <p:sp>
        <p:nvSpPr>
          <p:cNvPr id="2" name="Oval 1">
            <a:extLst>
              <a:ext uri="{FF2B5EF4-FFF2-40B4-BE49-F238E27FC236}">
                <a16:creationId xmlns:a16="http://schemas.microsoft.com/office/drawing/2014/main" id="{72C4A622-FEAA-6466-78BD-02B793161C6E}"/>
              </a:ext>
            </a:extLst>
          </p:cNvPr>
          <p:cNvSpPr/>
          <p:nvPr/>
        </p:nvSpPr>
        <p:spPr>
          <a:xfrm>
            <a:off x="6435008" y="617494"/>
            <a:ext cx="3318707" cy="1770077"/>
          </a:xfrm>
          <a:prstGeom prst="ellipse">
            <a:avLst/>
          </a:prstGeom>
          <a:solidFill>
            <a:srgbClr val="00B050">
              <a:alpha val="50000"/>
            </a:srgbClr>
          </a:solidFill>
          <a:ln>
            <a:noFill/>
          </a:ln>
        </p:spPr>
        <p:style>
          <a:lnRef idx="0">
            <a:scrgbClr r="0" g="0" b="0"/>
          </a:lnRef>
          <a:fillRef idx="0">
            <a:scrgbClr r="0" g="0" b="0"/>
          </a:fillRef>
          <a:effectRef idx="0">
            <a:scrgbClr r="0" g="0" b="0"/>
          </a:effectRef>
          <a:fontRef idx="minor">
            <a:schemeClr val="lt1"/>
          </a:fontRef>
        </p:style>
        <p:txBody>
          <a:bodyPr rtlCol="0" anchor="ctr"/>
          <a:lstStyle/>
          <a:p>
            <a:pPr algn="ctr"/>
            <a:r>
              <a:rPr lang="en-US" sz="2800" b="1"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Khổ</a:t>
            </a:r>
            <a:r>
              <a:rPr lang="en-US" sz="2800" b="1"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1: HẠT </a:t>
            </a:r>
            <a:r>
              <a:rPr lang="en-US" sz="2800" b="1"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lặng</a:t>
            </a:r>
            <a:r>
              <a:rPr lang="en-US" sz="2800" b="1"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thinh</a:t>
            </a:r>
            <a:endParaRPr lang="en-US" sz="2800" b="1" dirty="0">
              <a:effectLst/>
              <a:latin typeface=".VnTime" panose="020B7200000000000000" pitchFamily="34" charset="0"/>
              <a:ea typeface="Times New Roman" panose="02020603050405020304" pitchFamily="18" charset="0"/>
              <a:cs typeface="Times New Roman" panose="02020603050405020304" pitchFamily="18" charset="0"/>
            </a:endParaRPr>
          </a:p>
        </p:txBody>
      </p:sp>
      <p:sp>
        <p:nvSpPr>
          <p:cNvPr id="14" name="Oval 13">
            <a:extLst>
              <a:ext uri="{FF2B5EF4-FFF2-40B4-BE49-F238E27FC236}">
                <a16:creationId xmlns:a16="http://schemas.microsoft.com/office/drawing/2014/main" id="{E1640D2C-D499-9302-E87C-823036E85B50}"/>
              </a:ext>
            </a:extLst>
          </p:cNvPr>
          <p:cNvSpPr/>
          <p:nvPr/>
        </p:nvSpPr>
        <p:spPr>
          <a:xfrm>
            <a:off x="8070861" y="2152679"/>
            <a:ext cx="3553599" cy="1770077"/>
          </a:xfrm>
          <a:prstGeom prst="ellipse">
            <a:avLst/>
          </a:prstGeom>
          <a:solidFill>
            <a:srgbClr val="FFC000">
              <a:alpha val="50000"/>
            </a:srgbClr>
          </a:solidFill>
          <a:ln>
            <a:noFill/>
          </a:ln>
        </p:spPr>
        <p:style>
          <a:lnRef idx="0">
            <a:scrgbClr r="0" g="0" b="0"/>
          </a:lnRef>
          <a:fillRef idx="0">
            <a:scrgbClr r="0" g="0" b="0"/>
          </a:fillRef>
          <a:effectRef idx="0">
            <a:scrgbClr r="0" g="0" b="0"/>
          </a:effectRef>
          <a:fontRef idx="minor">
            <a:schemeClr val="lt1"/>
          </a:fontRef>
        </p:style>
        <p:txBody>
          <a:bodyPr rtlCol="0" anchor="ctr"/>
          <a:lstStyle/>
          <a:p>
            <a:pPr algn="ctr"/>
            <a:r>
              <a:rPr lang="en-US" sz="2800" b="1" dirty="0" err="1">
                <a:solidFill>
                  <a:schemeClr val="tx1"/>
                </a:solidFill>
                <a:latin typeface="Times New Roman" panose="02020603050405020304" pitchFamily="18" charset="0"/>
                <a:cs typeface="Times New Roman" panose="02020603050405020304" pitchFamily="18" charset="0"/>
              </a:rPr>
              <a:t>Khổ</a:t>
            </a:r>
            <a:r>
              <a:rPr lang="en-US" sz="2800" b="1" dirty="0">
                <a:solidFill>
                  <a:schemeClr val="tx1"/>
                </a:solidFill>
                <a:latin typeface="Times New Roman" panose="02020603050405020304" pitchFamily="18" charset="0"/>
                <a:cs typeface="Times New Roman" panose="02020603050405020304" pitchFamily="18" charset="0"/>
              </a:rPr>
              <a:t> 2: MẦM </a:t>
            </a:r>
            <a:r>
              <a:rPr lang="en-US" sz="2800" b="1" dirty="0" err="1">
                <a:solidFill>
                  <a:schemeClr val="tx1"/>
                </a:solidFill>
                <a:latin typeface="Times New Roman" panose="02020603050405020304" pitchFamily="18" charset="0"/>
                <a:cs typeface="Times New Roman" panose="02020603050405020304" pitchFamily="18" charset="0"/>
              </a:rPr>
              <a:t>nhú</a:t>
            </a:r>
            <a:r>
              <a:rPr lang="en-US" sz="2800" b="1" dirty="0">
                <a:solidFill>
                  <a:schemeClr val="tx1"/>
                </a:solidFill>
                <a:latin typeface="Times New Roman" panose="02020603050405020304" pitchFamily="18" charset="0"/>
                <a:cs typeface="Times New Roman" panose="02020603050405020304" pitchFamily="18" charset="0"/>
              </a:rPr>
              <a:t> </a:t>
            </a:r>
            <a:r>
              <a:rPr lang="en-US" sz="2800" b="1" dirty="0" err="1">
                <a:solidFill>
                  <a:schemeClr val="tx1"/>
                </a:solidFill>
                <a:latin typeface="Times New Roman" panose="02020603050405020304" pitchFamily="18" charset="0"/>
                <a:cs typeface="Times New Roman" panose="02020603050405020304" pitchFamily="18" charset="0"/>
              </a:rPr>
              <a:t>lên</a:t>
            </a:r>
            <a:r>
              <a:rPr lang="en-US" sz="2800" b="1" dirty="0">
                <a:solidFill>
                  <a:schemeClr val="tx1"/>
                </a:solidFill>
                <a:latin typeface="Times New Roman" panose="02020603050405020304" pitchFamily="18" charset="0"/>
                <a:cs typeface="Times New Roman" panose="02020603050405020304" pitchFamily="18" charset="0"/>
              </a:rPr>
              <a:t> </a:t>
            </a:r>
            <a:r>
              <a:rPr lang="en-US" sz="2800" b="1" dirty="0" err="1">
                <a:solidFill>
                  <a:schemeClr val="tx1"/>
                </a:solidFill>
                <a:latin typeface="Times New Roman" panose="02020603050405020304" pitchFamily="18" charset="0"/>
                <a:cs typeface="Times New Roman" panose="02020603050405020304" pitchFamily="18" charset="0"/>
              </a:rPr>
              <a:t>giọt</a:t>
            </a:r>
            <a:r>
              <a:rPr lang="en-US" sz="2800" b="1" dirty="0">
                <a:solidFill>
                  <a:schemeClr val="tx1"/>
                </a:solidFill>
                <a:latin typeface="Times New Roman" panose="02020603050405020304" pitchFamily="18" charset="0"/>
                <a:cs typeface="Times New Roman" panose="02020603050405020304" pitchFamily="18" charset="0"/>
              </a:rPr>
              <a:t> </a:t>
            </a:r>
            <a:r>
              <a:rPr lang="en-US" sz="2800" b="1" dirty="0" err="1">
                <a:solidFill>
                  <a:schemeClr val="tx1"/>
                </a:solidFill>
                <a:latin typeface="Times New Roman" panose="02020603050405020304" pitchFamily="18" charset="0"/>
                <a:cs typeface="Times New Roman" panose="02020603050405020304" pitchFamily="18" charset="0"/>
              </a:rPr>
              <a:t>sữa</a:t>
            </a:r>
            <a:r>
              <a:rPr lang="en-US" sz="2800" b="1" dirty="0">
                <a:solidFill>
                  <a:schemeClr val="tx1"/>
                </a:solidFill>
                <a:latin typeface="Times New Roman" panose="02020603050405020304" pitchFamily="18" charset="0"/>
                <a:cs typeface="Times New Roman" panose="02020603050405020304" pitchFamily="18" charset="0"/>
              </a:rPr>
              <a:t>, </a:t>
            </a:r>
            <a:r>
              <a:rPr lang="en-US" sz="2800" b="1" dirty="0" err="1">
                <a:solidFill>
                  <a:schemeClr val="tx1"/>
                </a:solidFill>
                <a:latin typeface="Times New Roman" panose="02020603050405020304" pitchFamily="18" charset="0"/>
                <a:cs typeface="Times New Roman" panose="02020603050405020304" pitchFamily="18" charset="0"/>
              </a:rPr>
              <a:t>biết</a:t>
            </a:r>
            <a:r>
              <a:rPr lang="en-US" sz="2800" b="1" dirty="0">
                <a:solidFill>
                  <a:schemeClr val="tx1"/>
                </a:solidFill>
                <a:latin typeface="Times New Roman" panose="02020603050405020304" pitchFamily="18" charset="0"/>
                <a:cs typeface="Times New Roman" panose="02020603050405020304" pitchFamily="18" charset="0"/>
              </a:rPr>
              <a:t> </a:t>
            </a:r>
            <a:r>
              <a:rPr lang="en-US" sz="2800" b="1" dirty="0" err="1">
                <a:solidFill>
                  <a:schemeClr val="tx1"/>
                </a:solidFill>
                <a:latin typeface="Times New Roman" panose="02020603050405020304" pitchFamily="18" charset="0"/>
                <a:cs typeface="Times New Roman" panose="02020603050405020304" pitchFamily="18" charset="0"/>
              </a:rPr>
              <a:t>nói</a:t>
            </a:r>
            <a:r>
              <a:rPr lang="en-US" sz="2800" b="1" dirty="0">
                <a:solidFill>
                  <a:schemeClr val="tx1"/>
                </a:solidFill>
                <a:latin typeface="Times New Roman" panose="02020603050405020304" pitchFamily="18" charset="0"/>
                <a:cs typeface="Times New Roman" panose="02020603050405020304" pitchFamily="18" charset="0"/>
              </a:rPr>
              <a:t> </a:t>
            </a:r>
            <a:r>
              <a:rPr lang="en-US" sz="2800" b="1" dirty="0" err="1">
                <a:solidFill>
                  <a:schemeClr val="tx1"/>
                </a:solidFill>
                <a:latin typeface="Times New Roman" panose="02020603050405020304" pitchFamily="18" charset="0"/>
                <a:cs typeface="Times New Roman" panose="02020603050405020304" pitchFamily="18" charset="0"/>
              </a:rPr>
              <a:t>thì</a:t>
            </a:r>
            <a:r>
              <a:rPr lang="en-US" sz="2800" b="1" dirty="0">
                <a:solidFill>
                  <a:schemeClr val="tx1"/>
                </a:solidFill>
                <a:latin typeface="Times New Roman" panose="02020603050405020304" pitchFamily="18" charset="0"/>
                <a:cs typeface="Times New Roman" panose="02020603050405020304" pitchFamily="18" charset="0"/>
              </a:rPr>
              <a:t> </a:t>
            </a:r>
            <a:r>
              <a:rPr lang="en-US" sz="2800" b="1" dirty="0" err="1">
                <a:solidFill>
                  <a:schemeClr val="tx1"/>
                </a:solidFill>
                <a:latin typeface="Times New Roman" panose="02020603050405020304" pitchFamily="18" charset="0"/>
                <a:cs typeface="Times New Roman" panose="02020603050405020304" pitchFamily="18" charset="0"/>
              </a:rPr>
              <a:t>thầm</a:t>
            </a:r>
            <a:endParaRPr lang="en-US" sz="2800" b="1" dirty="0">
              <a:solidFill>
                <a:schemeClr val="tx1"/>
              </a:solidFill>
              <a:latin typeface="Times New Roman" panose="02020603050405020304" pitchFamily="18" charset="0"/>
              <a:cs typeface="Times New Roman" panose="02020603050405020304" pitchFamily="18" charset="0"/>
            </a:endParaRPr>
          </a:p>
        </p:txBody>
      </p:sp>
      <p:sp>
        <p:nvSpPr>
          <p:cNvPr id="15" name="Oval 14">
            <a:extLst>
              <a:ext uri="{FF2B5EF4-FFF2-40B4-BE49-F238E27FC236}">
                <a16:creationId xmlns:a16="http://schemas.microsoft.com/office/drawing/2014/main" id="{7BE79D34-1607-B504-3592-9D0570886A95}"/>
              </a:ext>
            </a:extLst>
          </p:cNvPr>
          <p:cNvSpPr/>
          <p:nvPr/>
        </p:nvSpPr>
        <p:spPr>
          <a:xfrm>
            <a:off x="6661511" y="4129238"/>
            <a:ext cx="3553599" cy="1770077"/>
          </a:xfrm>
          <a:prstGeom prst="ellipse">
            <a:avLst/>
          </a:prstGeom>
          <a:solidFill>
            <a:schemeClr val="accent2">
              <a:alpha val="50000"/>
            </a:schemeClr>
          </a:solidFill>
          <a:ln>
            <a:noFill/>
          </a:ln>
        </p:spPr>
        <p:style>
          <a:lnRef idx="0">
            <a:scrgbClr r="0" g="0" b="0"/>
          </a:lnRef>
          <a:fillRef idx="0">
            <a:scrgbClr r="0" g="0" b="0"/>
          </a:fillRef>
          <a:effectRef idx="0">
            <a:scrgbClr r="0" g="0" b="0"/>
          </a:effectRef>
          <a:fontRef idx="minor">
            <a:schemeClr val="lt1"/>
          </a:fontRef>
        </p:style>
        <p:txBody>
          <a:bodyPr rtlCol="0" anchor="ctr"/>
          <a:lstStyle/>
          <a:p>
            <a:pPr algn="ctr"/>
            <a:r>
              <a:rPr lang="vi-VN" sz="2800" b="1">
                <a:solidFill>
                  <a:schemeClr val="tx1"/>
                </a:solidFill>
                <a:latin typeface="Times New Roman" panose="02020603050405020304" pitchFamily="18" charset="0"/>
                <a:cs typeface="Times New Roman" panose="02020603050405020304" pitchFamily="18" charset="0"/>
              </a:rPr>
              <a:t>Khổ 3: MẦM được chăm sóc như đứa trẻ sơ sinh</a:t>
            </a:r>
            <a:endParaRPr lang="en-US" sz="2800" b="1" dirty="0">
              <a:solidFill>
                <a:schemeClr val="tx1"/>
              </a:solidFill>
              <a:latin typeface="Times New Roman" panose="02020603050405020304" pitchFamily="18" charset="0"/>
              <a:cs typeface="Times New Roman" panose="02020603050405020304" pitchFamily="18" charset="0"/>
            </a:endParaRPr>
          </a:p>
        </p:txBody>
      </p:sp>
      <p:sp>
        <p:nvSpPr>
          <p:cNvPr id="16" name="Oval 15">
            <a:extLst>
              <a:ext uri="{FF2B5EF4-FFF2-40B4-BE49-F238E27FC236}">
                <a16:creationId xmlns:a16="http://schemas.microsoft.com/office/drawing/2014/main" id="{52AA1AA7-3E31-F529-B798-D54493AED229}"/>
              </a:ext>
            </a:extLst>
          </p:cNvPr>
          <p:cNvSpPr/>
          <p:nvPr/>
        </p:nvSpPr>
        <p:spPr>
          <a:xfrm>
            <a:off x="2447037" y="4314406"/>
            <a:ext cx="4210230" cy="2097247"/>
          </a:xfrm>
          <a:prstGeom prst="ellipse">
            <a:avLst/>
          </a:prstGeom>
          <a:solidFill>
            <a:schemeClr val="accent1">
              <a:alpha val="50000"/>
            </a:schemeClr>
          </a:solidFill>
          <a:ln>
            <a:noFill/>
          </a:ln>
        </p:spPr>
        <p:style>
          <a:lnRef idx="0">
            <a:scrgbClr r="0" g="0" b="0"/>
          </a:lnRef>
          <a:fillRef idx="0">
            <a:scrgbClr r="0" g="0" b="0"/>
          </a:fillRef>
          <a:effectRef idx="0">
            <a:scrgbClr r="0" g="0" b="0"/>
          </a:effectRef>
          <a:fontRef idx="minor">
            <a:schemeClr val="lt1"/>
          </a:fontRef>
        </p:style>
        <p:txBody>
          <a:bodyPr rtlCol="0" anchor="ctr"/>
          <a:lstStyle/>
          <a:p>
            <a:pPr algn="ctr"/>
            <a:r>
              <a:rPr lang="vi-VN" sz="2800" b="1">
                <a:solidFill>
                  <a:schemeClr val="tx1"/>
                </a:solidFill>
                <a:latin typeface="Times New Roman" panose="02020603050405020304" pitchFamily="18" charset="0"/>
                <a:cs typeface="Times New Roman" panose="02020603050405020304" pitchFamily="18" charset="0"/>
              </a:rPr>
              <a:t>Khổ 4: MẦM kiêng gió kiêng mưa, lớn lên nhờ đón tia nắng hồng</a:t>
            </a:r>
            <a:endParaRPr lang="en-US" sz="2800" b="1" dirty="0">
              <a:solidFill>
                <a:schemeClr val="tx1"/>
              </a:solidFill>
              <a:latin typeface="Times New Roman" panose="02020603050405020304" pitchFamily="18" charset="0"/>
              <a:cs typeface="Times New Roman" panose="02020603050405020304" pitchFamily="18" charset="0"/>
            </a:endParaRPr>
          </a:p>
        </p:txBody>
      </p:sp>
      <p:sp>
        <p:nvSpPr>
          <p:cNvPr id="17" name="Oval 16">
            <a:extLst>
              <a:ext uri="{FF2B5EF4-FFF2-40B4-BE49-F238E27FC236}">
                <a16:creationId xmlns:a16="http://schemas.microsoft.com/office/drawing/2014/main" id="{B2EFA0AA-B78F-FA3F-260E-FD7D28DFA444}"/>
              </a:ext>
            </a:extLst>
          </p:cNvPr>
          <p:cNvSpPr/>
          <p:nvPr/>
        </p:nvSpPr>
        <p:spPr>
          <a:xfrm>
            <a:off x="1079498" y="2522746"/>
            <a:ext cx="3855417" cy="1770077"/>
          </a:xfrm>
          <a:prstGeom prst="ellipse">
            <a:avLst/>
          </a:prstGeom>
          <a:ln/>
        </p:spPr>
        <p:style>
          <a:lnRef idx="0">
            <a:schemeClr val="accent6"/>
          </a:lnRef>
          <a:fillRef idx="3">
            <a:schemeClr val="accent6"/>
          </a:fillRef>
          <a:effectRef idx="3">
            <a:schemeClr val="accent6"/>
          </a:effectRef>
          <a:fontRef idx="minor">
            <a:schemeClr val="lt1"/>
          </a:fontRef>
        </p:style>
        <p:txBody>
          <a:bodyPr rtlCol="0" anchor="ctr"/>
          <a:lstStyle/>
          <a:p>
            <a:pPr algn="ctr"/>
            <a:r>
              <a:rPr lang="vi-VN" sz="2800" b="1" dirty="0">
                <a:solidFill>
                  <a:schemeClr val="tx1"/>
                </a:solidFill>
                <a:latin typeface="Times New Roman" panose="02020603050405020304" pitchFamily="18" charset="0"/>
                <a:cs typeface="Times New Roman" panose="02020603050405020304" pitchFamily="18" charset="0"/>
              </a:rPr>
              <a:t>Khổ 5: CÂY đã thành, lá xanh bập bẹ tiếng nói</a:t>
            </a:r>
            <a:endParaRPr lang="en-US" sz="2800" b="1" dirty="0">
              <a:solidFill>
                <a:schemeClr val="tx1"/>
              </a:solidFill>
              <a:latin typeface="Times New Roman" panose="02020603050405020304" pitchFamily="18" charset="0"/>
              <a:cs typeface="Times New Roman" panose="02020603050405020304" pitchFamily="18" charset="0"/>
            </a:endParaRPr>
          </a:p>
        </p:txBody>
      </p:sp>
      <p:sp>
        <p:nvSpPr>
          <p:cNvPr id="18" name="Oval 17">
            <a:extLst>
              <a:ext uri="{FF2B5EF4-FFF2-40B4-BE49-F238E27FC236}">
                <a16:creationId xmlns:a16="http://schemas.microsoft.com/office/drawing/2014/main" id="{8A425B4E-7BC7-D770-CE81-9F68B6AB3393}"/>
              </a:ext>
            </a:extLst>
          </p:cNvPr>
          <p:cNvSpPr/>
          <p:nvPr/>
        </p:nvSpPr>
        <p:spPr>
          <a:xfrm>
            <a:off x="1583564" y="618371"/>
            <a:ext cx="4210230" cy="1770077"/>
          </a:xfrm>
          <a:prstGeom prst="ellipse">
            <a:avLst/>
          </a:prstGeom>
          <a:solidFill>
            <a:srgbClr val="FF0000"/>
          </a:solidFill>
          <a:ln/>
        </p:spPr>
        <p:style>
          <a:lnRef idx="0">
            <a:schemeClr val="accent6"/>
          </a:lnRef>
          <a:fillRef idx="3">
            <a:schemeClr val="accent6"/>
          </a:fillRef>
          <a:effectRef idx="3">
            <a:schemeClr val="accent6"/>
          </a:effectRef>
          <a:fontRef idx="minor">
            <a:schemeClr val="lt1"/>
          </a:fontRef>
        </p:style>
        <p:txBody>
          <a:bodyPr rtlCol="0" anchor="ctr"/>
          <a:lstStyle/>
          <a:p>
            <a:pPr algn="ctr"/>
            <a:r>
              <a:rPr lang="vi-VN" sz="2800" b="1" dirty="0">
                <a:solidFill>
                  <a:schemeClr val="tx1"/>
                </a:solidFill>
                <a:latin typeface="Times New Roman" panose="02020603050405020304" pitchFamily="18" charset="0"/>
                <a:cs typeface="Times New Roman" panose="02020603050405020304" pitchFamily="18" charset="0"/>
              </a:rPr>
              <a:t>Khổ 6: CÂY bập bẹ xưng họ tên, hứa hẹn góp xanh cho đời</a:t>
            </a:r>
            <a:endParaRPr lang="en-US" sz="2800" b="1" dirty="0">
              <a:solidFill>
                <a:schemeClr val="tx1"/>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683434782"/>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fallOver"/>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p:cTn id="7" dur="500" fill="hold"/>
                                        <p:tgtEl>
                                          <p:spTgt spid="2"/>
                                        </p:tgtEl>
                                        <p:attrNameLst>
                                          <p:attrName>ppt_w</p:attrName>
                                        </p:attrNameLst>
                                      </p:cBhvr>
                                      <p:tavLst>
                                        <p:tav tm="0">
                                          <p:val>
                                            <p:fltVal val="0"/>
                                          </p:val>
                                        </p:tav>
                                        <p:tav tm="100000">
                                          <p:val>
                                            <p:strVal val="#ppt_w"/>
                                          </p:val>
                                        </p:tav>
                                      </p:tavLst>
                                    </p:anim>
                                    <p:anim calcmode="lin" valueType="num">
                                      <p:cBhvr>
                                        <p:cTn id="8" dur="500" fill="hold"/>
                                        <p:tgtEl>
                                          <p:spTgt spid="2"/>
                                        </p:tgtEl>
                                        <p:attrNameLst>
                                          <p:attrName>ppt_h</p:attrName>
                                        </p:attrNameLst>
                                      </p:cBhvr>
                                      <p:tavLst>
                                        <p:tav tm="0">
                                          <p:val>
                                            <p:fltVal val="0"/>
                                          </p:val>
                                        </p:tav>
                                        <p:tav tm="100000">
                                          <p:val>
                                            <p:strVal val="#ppt_h"/>
                                          </p:val>
                                        </p:tav>
                                      </p:tavLst>
                                    </p:anim>
                                    <p:animEffect transition="in" filter="fade">
                                      <p:cBhvr>
                                        <p:cTn id="9" dur="500"/>
                                        <p:tgtEl>
                                          <p:spTgt spid="2"/>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grpId="0" nodeType="clickEffect">
                                  <p:stCondLst>
                                    <p:cond delay="0"/>
                                  </p:stCondLst>
                                  <p:childTnLst>
                                    <p:set>
                                      <p:cBhvr>
                                        <p:cTn id="13" dur="1" fill="hold">
                                          <p:stCondLst>
                                            <p:cond delay="0"/>
                                          </p:stCondLst>
                                        </p:cTn>
                                        <p:tgtEl>
                                          <p:spTgt spid="14"/>
                                        </p:tgtEl>
                                        <p:attrNameLst>
                                          <p:attrName>style.visibility</p:attrName>
                                        </p:attrNameLst>
                                      </p:cBhvr>
                                      <p:to>
                                        <p:strVal val="visible"/>
                                      </p:to>
                                    </p:set>
                                    <p:anim calcmode="lin" valueType="num">
                                      <p:cBhvr>
                                        <p:cTn id="14" dur="500" fill="hold"/>
                                        <p:tgtEl>
                                          <p:spTgt spid="14"/>
                                        </p:tgtEl>
                                        <p:attrNameLst>
                                          <p:attrName>ppt_w</p:attrName>
                                        </p:attrNameLst>
                                      </p:cBhvr>
                                      <p:tavLst>
                                        <p:tav tm="0">
                                          <p:val>
                                            <p:fltVal val="0"/>
                                          </p:val>
                                        </p:tav>
                                        <p:tav tm="100000">
                                          <p:val>
                                            <p:strVal val="#ppt_w"/>
                                          </p:val>
                                        </p:tav>
                                      </p:tavLst>
                                    </p:anim>
                                    <p:anim calcmode="lin" valueType="num">
                                      <p:cBhvr>
                                        <p:cTn id="15" dur="500" fill="hold"/>
                                        <p:tgtEl>
                                          <p:spTgt spid="14"/>
                                        </p:tgtEl>
                                        <p:attrNameLst>
                                          <p:attrName>ppt_h</p:attrName>
                                        </p:attrNameLst>
                                      </p:cBhvr>
                                      <p:tavLst>
                                        <p:tav tm="0">
                                          <p:val>
                                            <p:fltVal val="0"/>
                                          </p:val>
                                        </p:tav>
                                        <p:tav tm="100000">
                                          <p:val>
                                            <p:strVal val="#ppt_h"/>
                                          </p:val>
                                        </p:tav>
                                      </p:tavLst>
                                    </p:anim>
                                    <p:animEffect transition="in" filter="fade">
                                      <p:cBhvr>
                                        <p:cTn id="16" dur="500"/>
                                        <p:tgtEl>
                                          <p:spTgt spid="14"/>
                                        </p:tgtEl>
                                      </p:cBhvr>
                                    </p:animEffect>
                                  </p:childTnLst>
                                </p:cTn>
                              </p:par>
                            </p:childTnLst>
                          </p:cTn>
                        </p:par>
                      </p:childTnLst>
                    </p:cTn>
                  </p:par>
                  <p:par>
                    <p:cTn id="17" fill="hold">
                      <p:stCondLst>
                        <p:cond delay="indefinite"/>
                      </p:stCondLst>
                      <p:childTnLst>
                        <p:par>
                          <p:cTn id="18" fill="hold">
                            <p:stCondLst>
                              <p:cond delay="0"/>
                            </p:stCondLst>
                            <p:childTnLst>
                              <p:par>
                                <p:cTn id="19" presetID="53" presetClass="entr" presetSubtype="16" fill="hold" grpId="0" nodeType="clickEffect">
                                  <p:stCondLst>
                                    <p:cond delay="0"/>
                                  </p:stCondLst>
                                  <p:childTnLst>
                                    <p:set>
                                      <p:cBhvr>
                                        <p:cTn id="20" dur="1" fill="hold">
                                          <p:stCondLst>
                                            <p:cond delay="0"/>
                                          </p:stCondLst>
                                        </p:cTn>
                                        <p:tgtEl>
                                          <p:spTgt spid="15"/>
                                        </p:tgtEl>
                                        <p:attrNameLst>
                                          <p:attrName>style.visibility</p:attrName>
                                        </p:attrNameLst>
                                      </p:cBhvr>
                                      <p:to>
                                        <p:strVal val="visible"/>
                                      </p:to>
                                    </p:set>
                                    <p:anim calcmode="lin" valueType="num">
                                      <p:cBhvr>
                                        <p:cTn id="21" dur="500" fill="hold"/>
                                        <p:tgtEl>
                                          <p:spTgt spid="15"/>
                                        </p:tgtEl>
                                        <p:attrNameLst>
                                          <p:attrName>ppt_w</p:attrName>
                                        </p:attrNameLst>
                                      </p:cBhvr>
                                      <p:tavLst>
                                        <p:tav tm="0">
                                          <p:val>
                                            <p:fltVal val="0"/>
                                          </p:val>
                                        </p:tav>
                                        <p:tav tm="100000">
                                          <p:val>
                                            <p:strVal val="#ppt_w"/>
                                          </p:val>
                                        </p:tav>
                                      </p:tavLst>
                                    </p:anim>
                                    <p:anim calcmode="lin" valueType="num">
                                      <p:cBhvr>
                                        <p:cTn id="22" dur="500" fill="hold"/>
                                        <p:tgtEl>
                                          <p:spTgt spid="15"/>
                                        </p:tgtEl>
                                        <p:attrNameLst>
                                          <p:attrName>ppt_h</p:attrName>
                                        </p:attrNameLst>
                                      </p:cBhvr>
                                      <p:tavLst>
                                        <p:tav tm="0">
                                          <p:val>
                                            <p:fltVal val="0"/>
                                          </p:val>
                                        </p:tav>
                                        <p:tav tm="100000">
                                          <p:val>
                                            <p:strVal val="#ppt_h"/>
                                          </p:val>
                                        </p:tav>
                                      </p:tavLst>
                                    </p:anim>
                                    <p:animEffect transition="in" filter="fade">
                                      <p:cBhvr>
                                        <p:cTn id="23" dur="500"/>
                                        <p:tgtEl>
                                          <p:spTgt spid="15"/>
                                        </p:tgtEl>
                                      </p:cBhvr>
                                    </p:animEffect>
                                  </p:childTnLst>
                                </p:cTn>
                              </p:par>
                            </p:childTnLst>
                          </p:cTn>
                        </p:par>
                      </p:childTnLst>
                    </p:cTn>
                  </p:par>
                  <p:par>
                    <p:cTn id="24" fill="hold">
                      <p:stCondLst>
                        <p:cond delay="indefinite"/>
                      </p:stCondLst>
                      <p:childTnLst>
                        <p:par>
                          <p:cTn id="25" fill="hold">
                            <p:stCondLst>
                              <p:cond delay="0"/>
                            </p:stCondLst>
                            <p:childTnLst>
                              <p:par>
                                <p:cTn id="26" presetID="53" presetClass="entr" presetSubtype="16" fill="hold" grpId="0" nodeType="clickEffect">
                                  <p:stCondLst>
                                    <p:cond delay="0"/>
                                  </p:stCondLst>
                                  <p:childTnLst>
                                    <p:set>
                                      <p:cBhvr>
                                        <p:cTn id="27" dur="1" fill="hold">
                                          <p:stCondLst>
                                            <p:cond delay="0"/>
                                          </p:stCondLst>
                                        </p:cTn>
                                        <p:tgtEl>
                                          <p:spTgt spid="16"/>
                                        </p:tgtEl>
                                        <p:attrNameLst>
                                          <p:attrName>style.visibility</p:attrName>
                                        </p:attrNameLst>
                                      </p:cBhvr>
                                      <p:to>
                                        <p:strVal val="visible"/>
                                      </p:to>
                                    </p:set>
                                    <p:anim calcmode="lin" valueType="num">
                                      <p:cBhvr>
                                        <p:cTn id="28" dur="500" fill="hold"/>
                                        <p:tgtEl>
                                          <p:spTgt spid="16"/>
                                        </p:tgtEl>
                                        <p:attrNameLst>
                                          <p:attrName>ppt_w</p:attrName>
                                        </p:attrNameLst>
                                      </p:cBhvr>
                                      <p:tavLst>
                                        <p:tav tm="0">
                                          <p:val>
                                            <p:fltVal val="0"/>
                                          </p:val>
                                        </p:tav>
                                        <p:tav tm="100000">
                                          <p:val>
                                            <p:strVal val="#ppt_w"/>
                                          </p:val>
                                        </p:tav>
                                      </p:tavLst>
                                    </p:anim>
                                    <p:anim calcmode="lin" valueType="num">
                                      <p:cBhvr>
                                        <p:cTn id="29" dur="500" fill="hold"/>
                                        <p:tgtEl>
                                          <p:spTgt spid="16"/>
                                        </p:tgtEl>
                                        <p:attrNameLst>
                                          <p:attrName>ppt_h</p:attrName>
                                        </p:attrNameLst>
                                      </p:cBhvr>
                                      <p:tavLst>
                                        <p:tav tm="0">
                                          <p:val>
                                            <p:fltVal val="0"/>
                                          </p:val>
                                        </p:tav>
                                        <p:tav tm="100000">
                                          <p:val>
                                            <p:strVal val="#ppt_h"/>
                                          </p:val>
                                        </p:tav>
                                      </p:tavLst>
                                    </p:anim>
                                    <p:animEffect transition="in" filter="fade">
                                      <p:cBhvr>
                                        <p:cTn id="30" dur="500"/>
                                        <p:tgtEl>
                                          <p:spTgt spid="16"/>
                                        </p:tgtEl>
                                      </p:cBhvr>
                                    </p:animEffect>
                                  </p:childTnLst>
                                </p:cTn>
                              </p:par>
                            </p:childTnLst>
                          </p:cTn>
                        </p:par>
                      </p:childTnLst>
                    </p:cTn>
                  </p:par>
                  <p:par>
                    <p:cTn id="31" fill="hold">
                      <p:stCondLst>
                        <p:cond delay="indefinite"/>
                      </p:stCondLst>
                      <p:childTnLst>
                        <p:par>
                          <p:cTn id="32" fill="hold">
                            <p:stCondLst>
                              <p:cond delay="0"/>
                            </p:stCondLst>
                            <p:childTnLst>
                              <p:par>
                                <p:cTn id="33" presetID="53" presetClass="entr" presetSubtype="16" fill="hold" grpId="0" nodeType="clickEffect">
                                  <p:stCondLst>
                                    <p:cond delay="0"/>
                                  </p:stCondLst>
                                  <p:childTnLst>
                                    <p:set>
                                      <p:cBhvr>
                                        <p:cTn id="34" dur="1" fill="hold">
                                          <p:stCondLst>
                                            <p:cond delay="0"/>
                                          </p:stCondLst>
                                        </p:cTn>
                                        <p:tgtEl>
                                          <p:spTgt spid="17"/>
                                        </p:tgtEl>
                                        <p:attrNameLst>
                                          <p:attrName>style.visibility</p:attrName>
                                        </p:attrNameLst>
                                      </p:cBhvr>
                                      <p:to>
                                        <p:strVal val="visible"/>
                                      </p:to>
                                    </p:set>
                                    <p:anim calcmode="lin" valueType="num">
                                      <p:cBhvr>
                                        <p:cTn id="35" dur="500" fill="hold"/>
                                        <p:tgtEl>
                                          <p:spTgt spid="17"/>
                                        </p:tgtEl>
                                        <p:attrNameLst>
                                          <p:attrName>ppt_w</p:attrName>
                                        </p:attrNameLst>
                                      </p:cBhvr>
                                      <p:tavLst>
                                        <p:tav tm="0">
                                          <p:val>
                                            <p:fltVal val="0"/>
                                          </p:val>
                                        </p:tav>
                                        <p:tav tm="100000">
                                          <p:val>
                                            <p:strVal val="#ppt_w"/>
                                          </p:val>
                                        </p:tav>
                                      </p:tavLst>
                                    </p:anim>
                                    <p:anim calcmode="lin" valueType="num">
                                      <p:cBhvr>
                                        <p:cTn id="36" dur="500" fill="hold"/>
                                        <p:tgtEl>
                                          <p:spTgt spid="17"/>
                                        </p:tgtEl>
                                        <p:attrNameLst>
                                          <p:attrName>ppt_h</p:attrName>
                                        </p:attrNameLst>
                                      </p:cBhvr>
                                      <p:tavLst>
                                        <p:tav tm="0">
                                          <p:val>
                                            <p:fltVal val="0"/>
                                          </p:val>
                                        </p:tav>
                                        <p:tav tm="100000">
                                          <p:val>
                                            <p:strVal val="#ppt_h"/>
                                          </p:val>
                                        </p:tav>
                                      </p:tavLst>
                                    </p:anim>
                                    <p:animEffect transition="in" filter="fade">
                                      <p:cBhvr>
                                        <p:cTn id="37" dur="500"/>
                                        <p:tgtEl>
                                          <p:spTgt spid="17"/>
                                        </p:tgtEl>
                                      </p:cBhvr>
                                    </p:animEffect>
                                  </p:childTnLst>
                                </p:cTn>
                              </p:par>
                            </p:childTnLst>
                          </p:cTn>
                        </p:par>
                      </p:childTnLst>
                    </p:cTn>
                  </p:par>
                  <p:par>
                    <p:cTn id="38" fill="hold">
                      <p:stCondLst>
                        <p:cond delay="indefinite"/>
                      </p:stCondLst>
                      <p:childTnLst>
                        <p:par>
                          <p:cTn id="39" fill="hold">
                            <p:stCondLst>
                              <p:cond delay="0"/>
                            </p:stCondLst>
                            <p:childTnLst>
                              <p:par>
                                <p:cTn id="40" presetID="53" presetClass="entr" presetSubtype="16" fill="hold" grpId="0" nodeType="clickEffect">
                                  <p:stCondLst>
                                    <p:cond delay="0"/>
                                  </p:stCondLst>
                                  <p:childTnLst>
                                    <p:set>
                                      <p:cBhvr>
                                        <p:cTn id="41" dur="1" fill="hold">
                                          <p:stCondLst>
                                            <p:cond delay="0"/>
                                          </p:stCondLst>
                                        </p:cTn>
                                        <p:tgtEl>
                                          <p:spTgt spid="18"/>
                                        </p:tgtEl>
                                        <p:attrNameLst>
                                          <p:attrName>style.visibility</p:attrName>
                                        </p:attrNameLst>
                                      </p:cBhvr>
                                      <p:to>
                                        <p:strVal val="visible"/>
                                      </p:to>
                                    </p:set>
                                    <p:anim calcmode="lin" valueType="num">
                                      <p:cBhvr>
                                        <p:cTn id="42" dur="500" fill="hold"/>
                                        <p:tgtEl>
                                          <p:spTgt spid="18"/>
                                        </p:tgtEl>
                                        <p:attrNameLst>
                                          <p:attrName>ppt_w</p:attrName>
                                        </p:attrNameLst>
                                      </p:cBhvr>
                                      <p:tavLst>
                                        <p:tav tm="0">
                                          <p:val>
                                            <p:fltVal val="0"/>
                                          </p:val>
                                        </p:tav>
                                        <p:tav tm="100000">
                                          <p:val>
                                            <p:strVal val="#ppt_w"/>
                                          </p:val>
                                        </p:tav>
                                      </p:tavLst>
                                    </p:anim>
                                    <p:anim calcmode="lin" valueType="num">
                                      <p:cBhvr>
                                        <p:cTn id="43" dur="500" fill="hold"/>
                                        <p:tgtEl>
                                          <p:spTgt spid="18"/>
                                        </p:tgtEl>
                                        <p:attrNameLst>
                                          <p:attrName>ppt_h</p:attrName>
                                        </p:attrNameLst>
                                      </p:cBhvr>
                                      <p:tavLst>
                                        <p:tav tm="0">
                                          <p:val>
                                            <p:fltVal val="0"/>
                                          </p:val>
                                        </p:tav>
                                        <p:tav tm="100000">
                                          <p:val>
                                            <p:strVal val="#ppt_h"/>
                                          </p:val>
                                        </p:tav>
                                      </p:tavLst>
                                    </p:anim>
                                    <p:animEffect transition="in" filter="fade">
                                      <p:cBhvr>
                                        <p:cTn id="44" dur="500"/>
                                        <p:tgtEl>
                                          <p:spTgt spid="1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14" grpId="0" animBg="1"/>
      <p:bldP spid="15" grpId="0" animBg="1"/>
      <p:bldP spid="16" grpId="0" animBg="1"/>
      <p:bldP spid="17" grpId="0" animBg="1"/>
      <p:bldP spid="18" grpId="0" animBg="1"/>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e 1">
            <a:extLst>
              <a:ext uri="{FF2B5EF4-FFF2-40B4-BE49-F238E27FC236}">
                <a16:creationId xmlns:a16="http://schemas.microsoft.com/office/drawing/2014/main" id="{061B8470-455F-57F8-B418-5A1618BD2269}"/>
              </a:ext>
            </a:extLst>
          </p:cNvPr>
          <p:cNvGraphicFramePr>
            <a:graphicFrameLocks noGrp="1"/>
          </p:cNvGraphicFramePr>
          <p:nvPr>
            <p:extLst>
              <p:ext uri="{D42A27DB-BD31-4B8C-83A1-F6EECF244321}">
                <p14:modId xmlns:p14="http://schemas.microsoft.com/office/powerpoint/2010/main" val="2660786340"/>
              </p:ext>
            </p:extLst>
          </p:nvPr>
        </p:nvGraphicFramePr>
        <p:xfrm>
          <a:off x="2366653" y="1717212"/>
          <a:ext cx="7458694" cy="4967224"/>
        </p:xfrm>
        <a:graphic>
          <a:graphicData uri="http://schemas.openxmlformats.org/drawingml/2006/table">
            <a:tbl>
              <a:tblPr firstRow="1" firstCol="1" bandRow="1"/>
              <a:tblGrid>
                <a:gridCol w="2740753">
                  <a:extLst>
                    <a:ext uri="{9D8B030D-6E8A-4147-A177-3AD203B41FA5}">
                      <a16:colId xmlns:a16="http://schemas.microsoft.com/office/drawing/2014/main" val="2995703816"/>
                    </a:ext>
                  </a:extLst>
                </a:gridCol>
                <a:gridCol w="2917699">
                  <a:extLst>
                    <a:ext uri="{9D8B030D-6E8A-4147-A177-3AD203B41FA5}">
                      <a16:colId xmlns:a16="http://schemas.microsoft.com/office/drawing/2014/main" val="194140858"/>
                    </a:ext>
                  </a:extLst>
                </a:gridCol>
                <a:gridCol w="1800242">
                  <a:extLst>
                    <a:ext uri="{9D8B030D-6E8A-4147-A177-3AD203B41FA5}">
                      <a16:colId xmlns:a16="http://schemas.microsoft.com/office/drawing/2014/main" val="3119733393"/>
                    </a:ext>
                  </a:extLst>
                </a:gridCol>
              </a:tblGrid>
              <a:tr h="0">
                <a:tc>
                  <a:txBody>
                    <a:bodyPr/>
                    <a:lstStyle/>
                    <a:p>
                      <a:pPr algn="ctr">
                        <a:lnSpc>
                          <a:spcPct val="150000"/>
                        </a:lnSpc>
                      </a:pP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Từ</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ngữ</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hình</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ảnh</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thể</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hiện</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tình</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cảm</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cảm</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xúc</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của</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tác</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giả</a:t>
                      </a:r>
                      <a:endParaRPr lang="en-US" sz="28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lnSpc>
                          <a:spcPct val="150000"/>
                        </a:lnSpc>
                      </a:pP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Tình</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cảm</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cảm</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xúc</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gì</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a:t>
                      </a:r>
                      <a:endParaRPr lang="en-US" sz="28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lnSpc>
                          <a:spcPct val="150000"/>
                        </a:lnSpc>
                      </a:pPr>
                      <a:r>
                        <a:rPr lang="en-US" sz="2800" b="1" i="1" kern="10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Mối quan hệ của tác giả với thiên nhiên</a:t>
                      </a:r>
                      <a:endParaRPr lang="en-US" sz="28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674277868"/>
                  </a:ext>
                </a:extLst>
              </a:tr>
              <a:tr h="0">
                <a:tc>
                  <a:txBody>
                    <a:bodyPr/>
                    <a:lstStyle/>
                    <a:p>
                      <a:pPr algn="just">
                        <a:lnSpc>
                          <a:spcPct val="150000"/>
                        </a:lnSpc>
                      </a:pPr>
                      <a:r>
                        <a:rPr lang="en-US" sz="2800"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endParaRPr lang="en-US" sz="28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lnSpc>
                          <a:spcPct val="150000"/>
                        </a:lnSpc>
                      </a:pPr>
                      <a:r>
                        <a:rPr lang="en-US" sz="2800" kern="10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endParaRPr lang="en-US" sz="280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lnSpc>
                          <a:spcPct val="150000"/>
                        </a:lnSpc>
                      </a:pPr>
                      <a:r>
                        <a:rPr lang="en-US" sz="2800"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endParaRPr lang="en-US" sz="2800" dirty="0">
                        <a:effectLst/>
                        <a:latin typeface="Times New Roman" panose="02020603050405020304" pitchFamily="18" charset="0"/>
                        <a:ea typeface="Times New Roman" panose="02020603050405020304" pitchFamily="18" charset="0"/>
                        <a:cs typeface="Times New Roman" panose="02020603050405020304" pitchFamily="18" charset="0"/>
                      </a:endParaRPr>
                    </a:p>
                    <a:p>
                      <a:pPr algn="just">
                        <a:lnSpc>
                          <a:spcPct val="150000"/>
                        </a:lnSpc>
                      </a:pPr>
                      <a:r>
                        <a:rPr lang="en-US" sz="2800"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endParaRPr lang="en-US" sz="2800" dirty="0">
                        <a:effectLst/>
                        <a:latin typeface="Times New Roman" panose="02020603050405020304" pitchFamily="18" charset="0"/>
                        <a:ea typeface="Times New Roman" panose="02020603050405020304" pitchFamily="18" charset="0"/>
                        <a:cs typeface="Times New Roman" panose="02020603050405020304" pitchFamily="18" charset="0"/>
                      </a:endParaRPr>
                    </a:p>
                    <a:p>
                      <a:pPr algn="just">
                        <a:lnSpc>
                          <a:spcPct val="150000"/>
                        </a:lnSpc>
                      </a:pPr>
                      <a:r>
                        <a:rPr lang="en-US" sz="2800"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endParaRPr lang="en-US" sz="2800"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96081185"/>
                  </a:ext>
                </a:extLst>
              </a:tr>
            </a:tbl>
          </a:graphicData>
        </a:graphic>
      </p:graphicFrame>
      <p:sp>
        <p:nvSpPr>
          <p:cNvPr id="6" name="Rectangle 5">
            <a:extLst>
              <a:ext uri="{FF2B5EF4-FFF2-40B4-BE49-F238E27FC236}">
                <a16:creationId xmlns:a16="http://schemas.microsoft.com/office/drawing/2014/main" id="{93734BB5-1A6C-4ACB-B4DB-FFFA3825F688}"/>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7" name="TextBox 6">
            <a:extLst>
              <a:ext uri="{FF2B5EF4-FFF2-40B4-BE49-F238E27FC236}">
                <a16:creationId xmlns:a16="http://schemas.microsoft.com/office/drawing/2014/main" id="{2AEB2E72-9BE9-4587-AC9B-C8BBDD692CA8}"/>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II.</a:t>
            </a:r>
            <a:r>
              <a:rPr kumimoji="0" lang="en-US" sz="28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SUY NGẪM VÀ PHẢN HỒI</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8" name="Rectangle 7">
            <a:extLst>
              <a:ext uri="{FF2B5EF4-FFF2-40B4-BE49-F238E27FC236}">
                <a16:creationId xmlns:a16="http://schemas.microsoft.com/office/drawing/2014/main" id="{A8C3C0CD-1773-49A1-9A02-9A810FAFE883}"/>
              </a:ext>
            </a:extLst>
          </p:cNvPr>
          <p:cNvSpPr/>
          <p:nvPr/>
        </p:nvSpPr>
        <p:spPr>
          <a:xfrm>
            <a:off x="0" y="22479"/>
            <a:ext cx="12192000"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LỜI CỦA CÂY</a:t>
            </a:r>
          </a:p>
        </p:txBody>
      </p:sp>
      <p:sp>
        <p:nvSpPr>
          <p:cNvPr id="9" name="TextBox 8">
            <a:extLst>
              <a:ext uri="{FF2B5EF4-FFF2-40B4-BE49-F238E27FC236}">
                <a16:creationId xmlns:a16="http://schemas.microsoft.com/office/drawing/2014/main" id="{B4A01A7F-BE8A-401F-B973-28079465B59D}"/>
              </a:ext>
            </a:extLst>
          </p:cNvPr>
          <p:cNvSpPr txBox="1"/>
          <p:nvPr/>
        </p:nvSpPr>
        <p:spPr>
          <a:xfrm>
            <a:off x="992856" y="1106458"/>
            <a:ext cx="5924223"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50"/>
                </a:solidFill>
                <a:latin typeface="Times New Roman" panose="02020603050405020304" pitchFamily="18" charset="0"/>
                <a:cs typeface="Times New Roman" panose="02020603050405020304" pitchFamily="18" charset="0"/>
              </a:rPr>
              <a:t>2. </a:t>
            </a:r>
            <a:r>
              <a:rPr lang="en-US" sz="2800" b="1" dirty="0" err="1">
                <a:solidFill>
                  <a:srgbClr val="00B050"/>
                </a:solidFill>
                <a:latin typeface="Times New Roman" panose="02020603050405020304" pitchFamily="18" charset="0"/>
                <a:cs typeface="Times New Roman" panose="02020603050405020304" pitchFamily="18" charset="0"/>
              </a:rPr>
              <a:t>Tình</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cảm</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cảm</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xúc</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của</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tác</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giả</a:t>
            </a:r>
            <a:endParaRPr lang="en-US" sz="2800" b="1" dirty="0">
              <a:solidFill>
                <a:srgbClr val="00B05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078448784"/>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fallOver"/>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p:cTn id="7" dur="500" fill="hold"/>
                                        <p:tgtEl>
                                          <p:spTgt spid="2"/>
                                        </p:tgtEl>
                                        <p:attrNameLst>
                                          <p:attrName>ppt_w</p:attrName>
                                        </p:attrNameLst>
                                      </p:cBhvr>
                                      <p:tavLst>
                                        <p:tav tm="0">
                                          <p:val>
                                            <p:fltVal val="0"/>
                                          </p:val>
                                        </p:tav>
                                        <p:tav tm="100000">
                                          <p:val>
                                            <p:strVal val="#ppt_w"/>
                                          </p:val>
                                        </p:tav>
                                      </p:tavLst>
                                    </p:anim>
                                    <p:anim calcmode="lin" valueType="num">
                                      <p:cBhvr>
                                        <p:cTn id="8" dur="500" fill="hold"/>
                                        <p:tgtEl>
                                          <p:spTgt spid="2"/>
                                        </p:tgtEl>
                                        <p:attrNameLst>
                                          <p:attrName>ppt_h</p:attrName>
                                        </p:attrNameLst>
                                      </p:cBhvr>
                                      <p:tavLst>
                                        <p:tav tm="0">
                                          <p:val>
                                            <p:fltVal val="0"/>
                                          </p:val>
                                        </p:tav>
                                        <p:tav tm="100000">
                                          <p:val>
                                            <p:strVal val="#ppt_h"/>
                                          </p:val>
                                        </p:tav>
                                      </p:tavLst>
                                    </p:anim>
                                    <p:animEffect transition="in" filter="fade">
                                      <p:cBhvr>
                                        <p:cTn id="9" dur="500"/>
                                        <p:tgtEl>
                                          <p:spTgt spid="2"/>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grpId="0" nodeType="clickEffect">
                                  <p:stCondLst>
                                    <p:cond delay="0"/>
                                  </p:stCondLst>
                                  <p:childTnLst>
                                    <p:set>
                                      <p:cBhvr>
                                        <p:cTn id="13" dur="1" fill="hold">
                                          <p:stCondLst>
                                            <p:cond delay="0"/>
                                          </p:stCondLst>
                                        </p:cTn>
                                        <p:tgtEl>
                                          <p:spTgt spid="7"/>
                                        </p:tgtEl>
                                        <p:attrNameLst>
                                          <p:attrName>style.visibility</p:attrName>
                                        </p:attrNameLst>
                                      </p:cBhvr>
                                      <p:to>
                                        <p:strVal val="visible"/>
                                      </p:to>
                                    </p:set>
                                    <p:anim calcmode="lin" valueType="num">
                                      <p:cBhvr>
                                        <p:cTn id="14" dur="500" fill="hold"/>
                                        <p:tgtEl>
                                          <p:spTgt spid="7"/>
                                        </p:tgtEl>
                                        <p:attrNameLst>
                                          <p:attrName>ppt_w</p:attrName>
                                        </p:attrNameLst>
                                      </p:cBhvr>
                                      <p:tavLst>
                                        <p:tav tm="0">
                                          <p:val>
                                            <p:fltVal val="0"/>
                                          </p:val>
                                        </p:tav>
                                        <p:tav tm="100000">
                                          <p:val>
                                            <p:strVal val="#ppt_w"/>
                                          </p:val>
                                        </p:tav>
                                      </p:tavLst>
                                    </p:anim>
                                    <p:anim calcmode="lin" valueType="num">
                                      <p:cBhvr>
                                        <p:cTn id="15" dur="500" fill="hold"/>
                                        <p:tgtEl>
                                          <p:spTgt spid="7"/>
                                        </p:tgtEl>
                                        <p:attrNameLst>
                                          <p:attrName>ppt_h</p:attrName>
                                        </p:attrNameLst>
                                      </p:cBhvr>
                                      <p:tavLst>
                                        <p:tav tm="0">
                                          <p:val>
                                            <p:fltVal val="0"/>
                                          </p:val>
                                        </p:tav>
                                        <p:tav tm="100000">
                                          <p:val>
                                            <p:strVal val="#ppt_h"/>
                                          </p:val>
                                        </p:tav>
                                      </p:tavLst>
                                    </p:anim>
                                    <p:animEffect transition="in" filter="fade">
                                      <p:cBhvr>
                                        <p:cTn id="16" dur="500"/>
                                        <p:tgtEl>
                                          <p:spTgt spid="7"/>
                                        </p:tgtEl>
                                      </p:cBhvr>
                                    </p:animEffect>
                                  </p:childTnLst>
                                </p:cTn>
                              </p:par>
                            </p:childTnLst>
                          </p:cTn>
                        </p:par>
                      </p:childTnLst>
                    </p:cTn>
                  </p:par>
                  <p:par>
                    <p:cTn id="17" fill="hold">
                      <p:stCondLst>
                        <p:cond delay="indefinite"/>
                      </p:stCondLst>
                      <p:childTnLst>
                        <p:par>
                          <p:cTn id="18" fill="hold">
                            <p:stCondLst>
                              <p:cond delay="0"/>
                            </p:stCondLst>
                            <p:childTnLst>
                              <p:par>
                                <p:cTn id="19" presetID="53" presetClass="entr" presetSubtype="16" fill="hold" grpId="0" nodeType="clickEffect">
                                  <p:stCondLst>
                                    <p:cond delay="0"/>
                                  </p:stCondLst>
                                  <p:childTnLst>
                                    <p:set>
                                      <p:cBhvr>
                                        <p:cTn id="20" dur="1" fill="hold">
                                          <p:stCondLst>
                                            <p:cond delay="0"/>
                                          </p:stCondLst>
                                        </p:cTn>
                                        <p:tgtEl>
                                          <p:spTgt spid="9"/>
                                        </p:tgtEl>
                                        <p:attrNameLst>
                                          <p:attrName>style.visibility</p:attrName>
                                        </p:attrNameLst>
                                      </p:cBhvr>
                                      <p:to>
                                        <p:strVal val="visible"/>
                                      </p:to>
                                    </p:set>
                                    <p:anim calcmode="lin" valueType="num">
                                      <p:cBhvr>
                                        <p:cTn id="21" dur="500" fill="hold"/>
                                        <p:tgtEl>
                                          <p:spTgt spid="9"/>
                                        </p:tgtEl>
                                        <p:attrNameLst>
                                          <p:attrName>ppt_w</p:attrName>
                                        </p:attrNameLst>
                                      </p:cBhvr>
                                      <p:tavLst>
                                        <p:tav tm="0">
                                          <p:val>
                                            <p:fltVal val="0"/>
                                          </p:val>
                                        </p:tav>
                                        <p:tav tm="100000">
                                          <p:val>
                                            <p:strVal val="#ppt_w"/>
                                          </p:val>
                                        </p:tav>
                                      </p:tavLst>
                                    </p:anim>
                                    <p:anim calcmode="lin" valueType="num">
                                      <p:cBhvr>
                                        <p:cTn id="22" dur="500" fill="hold"/>
                                        <p:tgtEl>
                                          <p:spTgt spid="9"/>
                                        </p:tgtEl>
                                        <p:attrNameLst>
                                          <p:attrName>ppt_h</p:attrName>
                                        </p:attrNameLst>
                                      </p:cBhvr>
                                      <p:tavLst>
                                        <p:tav tm="0">
                                          <p:val>
                                            <p:fltVal val="0"/>
                                          </p:val>
                                        </p:tav>
                                        <p:tav tm="100000">
                                          <p:val>
                                            <p:strVal val="#ppt_h"/>
                                          </p:val>
                                        </p:tav>
                                      </p:tavLst>
                                    </p:anim>
                                    <p:animEffect transition="in" filter="fade">
                                      <p:cBhvr>
                                        <p:cTn id="23"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9" grpId="0"/>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a:extLst>
              <a:ext uri="{FF2B5EF4-FFF2-40B4-BE49-F238E27FC236}">
                <a16:creationId xmlns:a16="http://schemas.microsoft.com/office/drawing/2014/main" id="{9EA4906A-BA51-4EB5-A14F-41719548A9C2}"/>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8" name="Rectangle 7">
            <a:extLst>
              <a:ext uri="{FF2B5EF4-FFF2-40B4-BE49-F238E27FC236}">
                <a16:creationId xmlns:a16="http://schemas.microsoft.com/office/drawing/2014/main" id="{B422E956-1E93-433B-BF55-CD508BD38531}"/>
              </a:ext>
            </a:extLst>
          </p:cNvPr>
          <p:cNvSpPr/>
          <p:nvPr/>
        </p:nvSpPr>
        <p:spPr>
          <a:xfrm>
            <a:off x="0" y="22479"/>
            <a:ext cx="12192000"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LỜI CỦA CÂY</a:t>
            </a:r>
          </a:p>
        </p:txBody>
      </p:sp>
      <p:sp>
        <p:nvSpPr>
          <p:cNvPr id="10" name="TextBox 9">
            <a:extLst>
              <a:ext uri="{FF2B5EF4-FFF2-40B4-BE49-F238E27FC236}">
                <a16:creationId xmlns:a16="http://schemas.microsoft.com/office/drawing/2014/main" id="{1DF36232-06A6-4817-A443-FF6734BD3F2B}"/>
              </a:ext>
            </a:extLst>
          </p:cNvPr>
          <p:cNvSpPr txBox="1"/>
          <p:nvPr/>
        </p:nvSpPr>
        <p:spPr>
          <a:xfrm>
            <a:off x="2813794" y="1528326"/>
            <a:ext cx="3671844" cy="5339923"/>
          </a:xfrm>
          <a:prstGeom prst="rect">
            <a:avLst/>
          </a:prstGeom>
          <a:noFill/>
        </p:spPr>
        <p:txBody>
          <a:bodyPr wrap="square">
            <a:spAutoFit/>
          </a:bodyPr>
          <a:lstStyle/>
          <a:p>
            <a:pPr>
              <a:spcBef>
                <a:spcPts val="600"/>
              </a:spcBef>
              <a:spcAft>
                <a:spcPts val="600"/>
              </a:spcAft>
            </a:pPr>
            <a:r>
              <a:rPr lang="vi-VN" sz="2400" i="0" dirty="0">
                <a:solidFill>
                  <a:srgbClr val="000000"/>
                </a:solidFill>
                <a:effectLst/>
                <a:latin typeface="Times New Roman" panose="02020603050405020304" pitchFamily="18" charset="0"/>
                <a:cs typeface="Times New Roman" panose="02020603050405020304" pitchFamily="18" charset="0"/>
              </a:rPr>
              <a:t>Khi đang là hạt</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Cầm trong tay mình</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Chưa gieo xuống đất</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Hạt nằm lặng thinh.</a:t>
            </a:r>
          </a:p>
          <a:p>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Khi hạt nảy mầm</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Nhú lên giọt sữa</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Mầm đã thì thầm</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Ghé tai nghe rõ.</a:t>
            </a:r>
          </a:p>
          <a:p>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Mầm tròn nằm giữa</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Vỏ hạt làm nôi</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Nghe bàn tay vỗ</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Nghe tiếng ru hời ...</a:t>
            </a:r>
            <a:endParaRPr lang="en-US" sz="2400" dirty="0">
              <a:latin typeface="Times New Roman" panose="02020603050405020304" pitchFamily="18" charset="0"/>
              <a:cs typeface="Times New Roman" panose="02020603050405020304" pitchFamily="18" charset="0"/>
            </a:endParaRPr>
          </a:p>
        </p:txBody>
      </p:sp>
      <p:sp>
        <p:nvSpPr>
          <p:cNvPr id="11" name="TextBox 10">
            <a:extLst>
              <a:ext uri="{FF2B5EF4-FFF2-40B4-BE49-F238E27FC236}">
                <a16:creationId xmlns:a16="http://schemas.microsoft.com/office/drawing/2014/main" id="{CE69A3F0-2E0B-4490-AF01-AC5F7604A420}"/>
              </a:ext>
            </a:extLst>
          </p:cNvPr>
          <p:cNvSpPr txBox="1"/>
          <p:nvPr/>
        </p:nvSpPr>
        <p:spPr>
          <a:xfrm>
            <a:off x="6323189" y="1528326"/>
            <a:ext cx="5356622" cy="4154984"/>
          </a:xfrm>
          <a:prstGeom prst="rect">
            <a:avLst/>
          </a:prstGeom>
          <a:noFill/>
        </p:spPr>
        <p:txBody>
          <a:bodyPr wrap="square">
            <a:spAutoFit/>
          </a:bodyPr>
          <a:lstStyle/>
          <a:p>
            <a:r>
              <a:rPr lang="vi-VN" sz="2400" i="0" dirty="0">
                <a:solidFill>
                  <a:srgbClr val="000000"/>
                </a:solidFill>
                <a:effectLst/>
                <a:latin typeface="Times New Roman" panose="02020603050405020304" pitchFamily="18" charset="0"/>
                <a:cs typeface="Times New Roman" panose="02020603050405020304" pitchFamily="18" charset="0"/>
              </a:rPr>
              <a:t>Khi cây đã thành</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Nở vài lá bé</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Là nghe màu xanh</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Bắt đầu bập bẹ.</a:t>
            </a:r>
          </a:p>
          <a:p>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Rằng các bạn ơi</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Cây chính là tôi</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Nay mai sẽ lớn</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Góp xanh đất trời.</a:t>
            </a:r>
          </a:p>
          <a:p>
            <a:pPr algn="r"/>
            <a:br>
              <a:rPr lang="vi-VN" sz="2400" dirty="0">
                <a:latin typeface="Times New Roman" panose="02020603050405020304" pitchFamily="18" charset="0"/>
                <a:cs typeface="Times New Roman" panose="02020603050405020304" pitchFamily="18" charset="0"/>
              </a:rPr>
            </a:br>
            <a:r>
              <a:rPr lang="vi-VN" sz="2400" dirty="0">
                <a:latin typeface="Times New Roman" panose="02020603050405020304" pitchFamily="18" charset="0"/>
                <a:cs typeface="Times New Roman" panose="02020603050405020304" pitchFamily="18" charset="0"/>
              </a:rPr>
              <a:t> </a:t>
            </a:r>
            <a:r>
              <a:rPr lang="vi-VN" sz="2400" i="0" dirty="0">
                <a:solidFill>
                  <a:srgbClr val="000000"/>
                </a:solidFill>
                <a:effectLst/>
                <a:latin typeface="Times New Roman" panose="02020603050405020304" pitchFamily="18" charset="0"/>
                <a:cs typeface="Times New Roman" panose="02020603050405020304" pitchFamily="18" charset="0"/>
              </a:rPr>
              <a:t>(Nguồn: Trang thơ Trần Hữu Thung)</a:t>
            </a:r>
            <a:endParaRPr lang="en-US" sz="2400" dirty="0">
              <a:latin typeface="Times New Roman" panose="02020603050405020304" pitchFamily="18" charset="0"/>
              <a:cs typeface="Times New Roman" panose="02020603050405020304" pitchFamily="18" charset="0"/>
            </a:endParaRPr>
          </a:p>
        </p:txBody>
      </p:sp>
      <p:sp>
        <p:nvSpPr>
          <p:cNvPr id="12" name="TextBox 11">
            <a:extLst>
              <a:ext uri="{FF2B5EF4-FFF2-40B4-BE49-F238E27FC236}">
                <a16:creationId xmlns:a16="http://schemas.microsoft.com/office/drawing/2014/main" id="{37A807A6-6C99-405F-B9A9-F3A6E2648F5E}"/>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II.</a:t>
            </a:r>
            <a:r>
              <a:rPr kumimoji="0" lang="en-US" sz="28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SUY NGẪM VÀ PHẢN HỒI</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13" name="TextBox 12">
            <a:extLst>
              <a:ext uri="{FF2B5EF4-FFF2-40B4-BE49-F238E27FC236}">
                <a16:creationId xmlns:a16="http://schemas.microsoft.com/office/drawing/2014/main" id="{1C2951F0-8AFC-4E9D-90F1-9C3294335258}"/>
              </a:ext>
            </a:extLst>
          </p:cNvPr>
          <p:cNvSpPr txBox="1"/>
          <p:nvPr/>
        </p:nvSpPr>
        <p:spPr>
          <a:xfrm>
            <a:off x="992856" y="1106458"/>
            <a:ext cx="5924223"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50"/>
                </a:solidFill>
                <a:latin typeface="Times New Roman" panose="02020603050405020304" pitchFamily="18" charset="0"/>
                <a:cs typeface="Times New Roman" panose="02020603050405020304" pitchFamily="18" charset="0"/>
              </a:rPr>
              <a:t>2. </a:t>
            </a:r>
            <a:r>
              <a:rPr lang="en-US" sz="2800" b="1" dirty="0" err="1">
                <a:solidFill>
                  <a:srgbClr val="00B050"/>
                </a:solidFill>
                <a:latin typeface="Times New Roman" panose="02020603050405020304" pitchFamily="18" charset="0"/>
                <a:cs typeface="Times New Roman" panose="02020603050405020304" pitchFamily="18" charset="0"/>
              </a:rPr>
              <a:t>Tình</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cảm</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cảm</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xúc</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của</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tác</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giả</a:t>
            </a:r>
            <a:endParaRPr lang="en-US" sz="2800" b="1" dirty="0">
              <a:solidFill>
                <a:srgbClr val="00B050"/>
              </a:solidFill>
              <a:latin typeface="Times New Roman" panose="02020603050405020304" pitchFamily="18" charset="0"/>
              <a:cs typeface="Times New Roman" panose="02020603050405020304" pitchFamily="18" charset="0"/>
            </a:endParaRPr>
          </a:p>
        </p:txBody>
      </p:sp>
      <p:cxnSp>
        <p:nvCxnSpPr>
          <p:cNvPr id="14" name="Straight Connector 13">
            <a:extLst>
              <a:ext uri="{FF2B5EF4-FFF2-40B4-BE49-F238E27FC236}">
                <a16:creationId xmlns:a16="http://schemas.microsoft.com/office/drawing/2014/main" id="{EA45FE65-6732-45F7-8631-DA4915D2781D}"/>
              </a:ext>
            </a:extLst>
          </p:cNvPr>
          <p:cNvCxnSpPr>
            <a:cxnSpLocks/>
          </p:cNvCxnSpPr>
          <p:nvPr/>
        </p:nvCxnSpPr>
        <p:spPr>
          <a:xfrm>
            <a:off x="2969443" y="3048235"/>
            <a:ext cx="2320118" cy="0"/>
          </a:xfrm>
          <a:prstGeom prst="line">
            <a:avLst/>
          </a:prstGeom>
          <a:ln w="38100">
            <a:solidFill>
              <a:srgbClr val="C00000"/>
            </a:solidFill>
          </a:ln>
        </p:spPr>
        <p:style>
          <a:lnRef idx="1">
            <a:schemeClr val="accent1"/>
          </a:lnRef>
          <a:fillRef idx="0">
            <a:schemeClr val="accent1"/>
          </a:fillRef>
          <a:effectRef idx="0">
            <a:schemeClr val="accent1"/>
          </a:effectRef>
          <a:fontRef idx="minor">
            <a:schemeClr val="tx1"/>
          </a:fontRef>
        </p:style>
      </p:cxnSp>
      <p:cxnSp>
        <p:nvCxnSpPr>
          <p:cNvPr id="15" name="Straight Connector 14">
            <a:extLst>
              <a:ext uri="{FF2B5EF4-FFF2-40B4-BE49-F238E27FC236}">
                <a16:creationId xmlns:a16="http://schemas.microsoft.com/office/drawing/2014/main" id="{4DB5C651-8748-40E5-B61B-FB39D7EFB65F}"/>
              </a:ext>
            </a:extLst>
          </p:cNvPr>
          <p:cNvCxnSpPr>
            <a:cxnSpLocks/>
          </p:cNvCxnSpPr>
          <p:nvPr/>
        </p:nvCxnSpPr>
        <p:spPr>
          <a:xfrm>
            <a:off x="2969443" y="6407157"/>
            <a:ext cx="2131581" cy="0"/>
          </a:xfrm>
          <a:prstGeom prst="line">
            <a:avLst/>
          </a:prstGeom>
          <a:ln w="38100">
            <a:solidFill>
              <a:srgbClr val="C00000"/>
            </a:solidFill>
          </a:ln>
        </p:spPr>
        <p:style>
          <a:lnRef idx="1">
            <a:schemeClr val="accent1"/>
          </a:lnRef>
          <a:fillRef idx="0">
            <a:schemeClr val="accent1"/>
          </a:fillRef>
          <a:effectRef idx="0">
            <a:schemeClr val="accent1"/>
          </a:effectRef>
          <a:fontRef idx="minor">
            <a:schemeClr val="tx1"/>
          </a:fontRef>
        </p:style>
      </p:cxnSp>
      <p:cxnSp>
        <p:nvCxnSpPr>
          <p:cNvPr id="16" name="Straight Connector 15">
            <a:extLst>
              <a:ext uri="{FF2B5EF4-FFF2-40B4-BE49-F238E27FC236}">
                <a16:creationId xmlns:a16="http://schemas.microsoft.com/office/drawing/2014/main" id="{CE1015DF-C3BF-451B-8902-A194342E77A5}"/>
              </a:ext>
            </a:extLst>
          </p:cNvPr>
          <p:cNvCxnSpPr>
            <a:cxnSpLocks/>
          </p:cNvCxnSpPr>
          <p:nvPr/>
        </p:nvCxnSpPr>
        <p:spPr>
          <a:xfrm>
            <a:off x="2969443" y="6775136"/>
            <a:ext cx="2131581" cy="0"/>
          </a:xfrm>
          <a:prstGeom prst="line">
            <a:avLst/>
          </a:prstGeom>
          <a:ln w="38100">
            <a:solidFill>
              <a:srgbClr val="C00000"/>
            </a:solidFill>
          </a:ln>
        </p:spPr>
        <p:style>
          <a:lnRef idx="1">
            <a:schemeClr val="accent1"/>
          </a:lnRef>
          <a:fillRef idx="0">
            <a:schemeClr val="accent1"/>
          </a:fillRef>
          <a:effectRef idx="0">
            <a:schemeClr val="accent1"/>
          </a:effectRef>
          <a:fontRef idx="minor">
            <a:schemeClr val="tx1"/>
          </a:fontRef>
        </p:style>
      </p:cxnSp>
      <p:cxnSp>
        <p:nvCxnSpPr>
          <p:cNvPr id="17" name="Straight Connector 16">
            <a:extLst>
              <a:ext uri="{FF2B5EF4-FFF2-40B4-BE49-F238E27FC236}">
                <a16:creationId xmlns:a16="http://schemas.microsoft.com/office/drawing/2014/main" id="{D845CF2D-3155-43B2-BBDA-ACDF1AE98394}"/>
              </a:ext>
            </a:extLst>
          </p:cNvPr>
          <p:cNvCxnSpPr>
            <a:cxnSpLocks/>
          </p:cNvCxnSpPr>
          <p:nvPr/>
        </p:nvCxnSpPr>
        <p:spPr>
          <a:xfrm>
            <a:off x="6419649" y="2671450"/>
            <a:ext cx="2253961" cy="0"/>
          </a:xfrm>
          <a:prstGeom prst="line">
            <a:avLst/>
          </a:prstGeom>
          <a:ln w="38100">
            <a:solidFill>
              <a:srgbClr val="C00000"/>
            </a:solidFill>
          </a:ln>
        </p:spPr>
        <p:style>
          <a:lnRef idx="1">
            <a:schemeClr val="accent1"/>
          </a:lnRef>
          <a:fillRef idx="0">
            <a:schemeClr val="accent1"/>
          </a:fillRef>
          <a:effectRef idx="0">
            <a:schemeClr val="accent1"/>
          </a:effectRef>
          <a:fontRef idx="minor">
            <a:schemeClr val="tx1"/>
          </a:fontRef>
        </p:style>
      </p:cxnSp>
      <p:cxnSp>
        <p:nvCxnSpPr>
          <p:cNvPr id="18" name="Straight Connector 17">
            <a:extLst>
              <a:ext uri="{FF2B5EF4-FFF2-40B4-BE49-F238E27FC236}">
                <a16:creationId xmlns:a16="http://schemas.microsoft.com/office/drawing/2014/main" id="{5DDDE5EB-DE36-4C08-AEE1-D07478235387}"/>
              </a:ext>
            </a:extLst>
          </p:cNvPr>
          <p:cNvCxnSpPr>
            <a:cxnSpLocks/>
          </p:cNvCxnSpPr>
          <p:nvPr/>
        </p:nvCxnSpPr>
        <p:spPr>
          <a:xfrm>
            <a:off x="6419649" y="3034422"/>
            <a:ext cx="1857084" cy="0"/>
          </a:xfrm>
          <a:prstGeom prst="line">
            <a:avLst/>
          </a:prstGeom>
          <a:ln w="38100">
            <a:solidFill>
              <a:srgbClr val="C00000"/>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725667924"/>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ageCurlDoubl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anim calcmode="lin" valueType="num">
                                      <p:cBhvr>
                                        <p:cTn id="7" dur="500" fill="hold"/>
                                        <p:tgtEl>
                                          <p:spTgt spid="10"/>
                                        </p:tgtEl>
                                        <p:attrNameLst>
                                          <p:attrName>ppt_w</p:attrName>
                                        </p:attrNameLst>
                                      </p:cBhvr>
                                      <p:tavLst>
                                        <p:tav tm="0">
                                          <p:val>
                                            <p:fltVal val="0"/>
                                          </p:val>
                                        </p:tav>
                                        <p:tav tm="100000">
                                          <p:val>
                                            <p:strVal val="#ppt_w"/>
                                          </p:val>
                                        </p:tav>
                                      </p:tavLst>
                                    </p:anim>
                                    <p:anim calcmode="lin" valueType="num">
                                      <p:cBhvr>
                                        <p:cTn id="8" dur="500" fill="hold"/>
                                        <p:tgtEl>
                                          <p:spTgt spid="10"/>
                                        </p:tgtEl>
                                        <p:attrNameLst>
                                          <p:attrName>ppt_h</p:attrName>
                                        </p:attrNameLst>
                                      </p:cBhvr>
                                      <p:tavLst>
                                        <p:tav tm="0">
                                          <p:val>
                                            <p:fltVal val="0"/>
                                          </p:val>
                                        </p:tav>
                                        <p:tav tm="100000">
                                          <p:val>
                                            <p:strVal val="#ppt_h"/>
                                          </p:val>
                                        </p:tav>
                                      </p:tavLst>
                                    </p:anim>
                                    <p:animEffect transition="in" filter="fade">
                                      <p:cBhvr>
                                        <p:cTn id="9" dur="500"/>
                                        <p:tgtEl>
                                          <p:spTgt spid="10"/>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grpId="0" nodeType="clickEffect">
                                  <p:stCondLst>
                                    <p:cond delay="0"/>
                                  </p:stCondLst>
                                  <p:childTnLst>
                                    <p:set>
                                      <p:cBhvr>
                                        <p:cTn id="13" dur="1" fill="hold">
                                          <p:stCondLst>
                                            <p:cond delay="0"/>
                                          </p:stCondLst>
                                        </p:cTn>
                                        <p:tgtEl>
                                          <p:spTgt spid="11"/>
                                        </p:tgtEl>
                                        <p:attrNameLst>
                                          <p:attrName>style.visibility</p:attrName>
                                        </p:attrNameLst>
                                      </p:cBhvr>
                                      <p:to>
                                        <p:strVal val="visible"/>
                                      </p:to>
                                    </p:set>
                                    <p:anim calcmode="lin" valueType="num">
                                      <p:cBhvr>
                                        <p:cTn id="14" dur="500" fill="hold"/>
                                        <p:tgtEl>
                                          <p:spTgt spid="11"/>
                                        </p:tgtEl>
                                        <p:attrNameLst>
                                          <p:attrName>ppt_w</p:attrName>
                                        </p:attrNameLst>
                                      </p:cBhvr>
                                      <p:tavLst>
                                        <p:tav tm="0">
                                          <p:val>
                                            <p:fltVal val="0"/>
                                          </p:val>
                                        </p:tav>
                                        <p:tav tm="100000">
                                          <p:val>
                                            <p:strVal val="#ppt_w"/>
                                          </p:val>
                                        </p:tav>
                                      </p:tavLst>
                                    </p:anim>
                                    <p:anim calcmode="lin" valueType="num">
                                      <p:cBhvr>
                                        <p:cTn id="15" dur="500" fill="hold"/>
                                        <p:tgtEl>
                                          <p:spTgt spid="11"/>
                                        </p:tgtEl>
                                        <p:attrNameLst>
                                          <p:attrName>ppt_h</p:attrName>
                                        </p:attrNameLst>
                                      </p:cBhvr>
                                      <p:tavLst>
                                        <p:tav tm="0">
                                          <p:val>
                                            <p:fltVal val="0"/>
                                          </p:val>
                                        </p:tav>
                                        <p:tav tm="100000">
                                          <p:val>
                                            <p:strVal val="#ppt_h"/>
                                          </p:val>
                                        </p:tav>
                                      </p:tavLst>
                                    </p:anim>
                                    <p:animEffect transition="in" filter="fade">
                                      <p:cBhvr>
                                        <p:cTn id="16" dur="500"/>
                                        <p:tgtEl>
                                          <p:spTgt spid="11"/>
                                        </p:tgtEl>
                                      </p:cBhvr>
                                    </p:animEffect>
                                  </p:childTnLst>
                                </p:cTn>
                              </p:par>
                            </p:childTnLst>
                          </p:cTn>
                        </p:par>
                      </p:childTnLst>
                    </p:cTn>
                  </p:par>
                  <p:par>
                    <p:cTn id="17" fill="hold">
                      <p:stCondLst>
                        <p:cond delay="indefinite"/>
                      </p:stCondLst>
                      <p:childTnLst>
                        <p:par>
                          <p:cTn id="18" fill="hold">
                            <p:stCondLst>
                              <p:cond delay="0"/>
                            </p:stCondLst>
                            <p:childTnLst>
                              <p:par>
                                <p:cTn id="19" presetID="53" presetClass="entr" presetSubtype="16" fill="hold" grpId="0" nodeType="clickEffect">
                                  <p:stCondLst>
                                    <p:cond delay="0"/>
                                  </p:stCondLst>
                                  <p:childTnLst>
                                    <p:set>
                                      <p:cBhvr>
                                        <p:cTn id="20" dur="1" fill="hold">
                                          <p:stCondLst>
                                            <p:cond delay="0"/>
                                          </p:stCondLst>
                                        </p:cTn>
                                        <p:tgtEl>
                                          <p:spTgt spid="12"/>
                                        </p:tgtEl>
                                        <p:attrNameLst>
                                          <p:attrName>style.visibility</p:attrName>
                                        </p:attrNameLst>
                                      </p:cBhvr>
                                      <p:to>
                                        <p:strVal val="visible"/>
                                      </p:to>
                                    </p:set>
                                    <p:anim calcmode="lin" valueType="num">
                                      <p:cBhvr>
                                        <p:cTn id="21" dur="500" fill="hold"/>
                                        <p:tgtEl>
                                          <p:spTgt spid="12"/>
                                        </p:tgtEl>
                                        <p:attrNameLst>
                                          <p:attrName>ppt_w</p:attrName>
                                        </p:attrNameLst>
                                      </p:cBhvr>
                                      <p:tavLst>
                                        <p:tav tm="0">
                                          <p:val>
                                            <p:fltVal val="0"/>
                                          </p:val>
                                        </p:tav>
                                        <p:tav tm="100000">
                                          <p:val>
                                            <p:strVal val="#ppt_w"/>
                                          </p:val>
                                        </p:tav>
                                      </p:tavLst>
                                    </p:anim>
                                    <p:anim calcmode="lin" valueType="num">
                                      <p:cBhvr>
                                        <p:cTn id="22" dur="500" fill="hold"/>
                                        <p:tgtEl>
                                          <p:spTgt spid="12"/>
                                        </p:tgtEl>
                                        <p:attrNameLst>
                                          <p:attrName>ppt_h</p:attrName>
                                        </p:attrNameLst>
                                      </p:cBhvr>
                                      <p:tavLst>
                                        <p:tav tm="0">
                                          <p:val>
                                            <p:fltVal val="0"/>
                                          </p:val>
                                        </p:tav>
                                        <p:tav tm="100000">
                                          <p:val>
                                            <p:strVal val="#ppt_h"/>
                                          </p:val>
                                        </p:tav>
                                      </p:tavLst>
                                    </p:anim>
                                    <p:animEffect transition="in" filter="fade">
                                      <p:cBhvr>
                                        <p:cTn id="23" dur="500"/>
                                        <p:tgtEl>
                                          <p:spTgt spid="12"/>
                                        </p:tgtEl>
                                      </p:cBhvr>
                                    </p:animEffect>
                                  </p:childTnLst>
                                </p:cTn>
                              </p:par>
                            </p:childTnLst>
                          </p:cTn>
                        </p:par>
                      </p:childTnLst>
                    </p:cTn>
                  </p:par>
                  <p:par>
                    <p:cTn id="24" fill="hold">
                      <p:stCondLst>
                        <p:cond delay="indefinite"/>
                      </p:stCondLst>
                      <p:childTnLst>
                        <p:par>
                          <p:cTn id="25" fill="hold">
                            <p:stCondLst>
                              <p:cond delay="0"/>
                            </p:stCondLst>
                            <p:childTnLst>
                              <p:par>
                                <p:cTn id="26" presetID="53" presetClass="entr" presetSubtype="16" fill="hold" grpId="0" nodeType="clickEffect">
                                  <p:stCondLst>
                                    <p:cond delay="0"/>
                                  </p:stCondLst>
                                  <p:childTnLst>
                                    <p:set>
                                      <p:cBhvr>
                                        <p:cTn id="27" dur="1" fill="hold">
                                          <p:stCondLst>
                                            <p:cond delay="0"/>
                                          </p:stCondLst>
                                        </p:cTn>
                                        <p:tgtEl>
                                          <p:spTgt spid="13"/>
                                        </p:tgtEl>
                                        <p:attrNameLst>
                                          <p:attrName>style.visibility</p:attrName>
                                        </p:attrNameLst>
                                      </p:cBhvr>
                                      <p:to>
                                        <p:strVal val="visible"/>
                                      </p:to>
                                    </p:set>
                                    <p:anim calcmode="lin" valueType="num">
                                      <p:cBhvr>
                                        <p:cTn id="28" dur="500" fill="hold"/>
                                        <p:tgtEl>
                                          <p:spTgt spid="13"/>
                                        </p:tgtEl>
                                        <p:attrNameLst>
                                          <p:attrName>ppt_w</p:attrName>
                                        </p:attrNameLst>
                                      </p:cBhvr>
                                      <p:tavLst>
                                        <p:tav tm="0">
                                          <p:val>
                                            <p:fltVal val="0"/>
                                          </p:val>
                                        </p:tav>
                                        <p:tav tm="100000">
                                          <p:val>
                                            <p:strVal val="#ppt_w"/>
                                          </p:val>
                                        </p:tav>
                                      </p:tavLst>
                                    </p:anim>
                                    <p:anim calcmode="lin" valueType="num">
                                      <p:cBhvr>
                                        <p:cTn id="29" dur="500" fill="hold"/>
                                        <p:tgtEl>
                                          <p:spTgt spid="13"/>
                                        </p:tgtEl>
                                        <p:attrNameLst>
                                          <p:attrName>ppt_h</p:attrName>
                                        </p:attrNameLst>
                                      </p:cBhvr>
                                      <p:tavLst>
                                        <p:tav tm="0">
                                          <p:val>
                                            <p:fltVal val="0"/>
                                          </p:val>
                                        </p:tav>
                                        <p:tav tm="100000">
                                          <p:val>
                                            <p:strVal val="#ppt_h"/>
                                          </p:val>
                                        </p:tav>
                                      </p:tavLst>
                                    </p:anim>
                                    <p:animEffect transition="in" filter="fade">
                                      <p:cBhvr>
                                        <p:cTn id="30" dur="500"/>
                                        <p:tgtEl>
                                          <p:spTgt spid="13"/>
                                        </p:tgtEl>
                                      </p:cBhvr>
                                    </p:animEffect>
                                  </p:childTnLst>
                                </p:cTn>
                              </p:par>
                            </p:childTnLst>
                          </p:cTn>
                        </p:par>
                      </p:childTnLst>
                    </p:cTn>
                  </p:par>
                  <p:par>
                    <p:cTn id="31" fill="hold">
                      <p:stCondLst>
                        <p:cond delay="indefinite"/>
                      </p:stCondLst>
                      <p:childTnLst>
                        <p:par>
                          <p:cTn id="32" fill="hold">
                            <p:stCondLst>
                              <p:cond delay="0"/>
                            </p:stCondLst>
                            <p:childTnLst>
                              <p:par>
                                <p:cTn id="33" presetID="53" presetClass="entr" presetSubtype="16" fill="hold" nodeType="clickEffect">
                                  <p:stCondLst>
                                    <p:cond delay="0"/>
                                  </p:stCondLst>
                                  <p:childTnLst>
                                    <p:set>
                                      <p:cBhvr>
                                        <p:cTn id="34" dur="1" fill="hold">
                                          <p:stCondLst>
                                            <p:cond delay="0"/>
                                          </p:stCondLst>
                                        </p:cTn>
                                        <p:tgtEl>
                                          <p:spTgt spid="14"/>
                                        </p:tgtEl>
                                        <p:attrNameLst>
                                          <p:attrName>style.visibility</p:attrName>
                                        </p:attrNameLst>
                                      </p:cBhvr>
                                      <p:to>
                                        <p:strVal val="visible"/>
                                      </p:to>
                                    </p:set>
                                    <p:anim calcmode="lin" valueType="num">
                                      <p:cBhvr>
                                        <p:cTn id="35" dur="500" fill="hold"/>
                                        <p:tgtEl>
                                          <p:spTgt spid="14"/>
                                        </p:tgtEl>
                                        <p:attrNameLst>
                                          <p:attrName>ppt_w</p:attrName>
                                        </p:attrNameLst>
                                      </p:cBhvr>
                                      <p:tavLst>
                                        <p:tav tm="0">
                                          <p:val>
                                            <p:fltVal val="0"/>
                                          </p:val>
                                        </p:tav>
                                        <p:tav tm="100000">
                                          <p:val>
                                            <p:strVal val="#ppt_w"/>
                                          </p:val>
                                        </p:tav>
                                      </p:tavLst>
                                    </p:anim>
                                    <p:anim calcmode="lin" valueType="num">
                                      <p:cBhvr>
                                        <p:cTn id="36" dur="500" fill="hold"/>
                                        <p:tgtEl>
                                          <p:spTgt spid="14"/>
                                        </p:tgtEl>
                                        <p:attrNameLst>
                                          <p:attrName>ppt_h</p:attrName>
                                        </p:attrNameLst>
                                      </p:cBhvr>
                                      <p:tavLst>
                                        <p:tav tm="0">
                                          <p:val>
                                            <p:fltVal val="0"/>
                                          </p:val>
                                        </p:tav>
                                        <p:tav tm="100000">
                                          <p:val>
                                            <p:strVal val="#ppt_h"/>
                                          </p:val>
                                        </p:tav>
                                      </p:tavLst>
                                    </p:anim>
                                    <p:animEffect transition="in" filter="fade">
                                      <p:cBhvr>
                                        <p:cTn id="37" dur="500"/>
                                        <p:tgtEl>
                                          <p:spTgt spid="14"/>
                                        </p:tgtEl>
                                      </p:cBhvr>
                                    </p:animEffect>
                                  </p:childTnLst>
                                </p:cTn>
                              </p:par>
                            </p:childTnLst>
                          </p:cTn>
                        </p:par>
                      </p:childTnLst>
                    </p:cTn>
                  </p:par>
                  <p:par>
                    <p:cTn id="38" fill="hold">
                      <p:stCondLst>
                        <p:cond delay="indefinite"/>
                      </p:stCondLst>
                      <p:childTnLst>
                        <p:par>
                          <p:cTn id="39" fill="hold">
                            <p:stCondLst>
                              <p:cond delay="0"/>
                            </p:stCondLst>
                            <p:childTnLst>
                              <p:par>
                                <p:cTn id="40" presetID="53" presetClass="entr" presetSubtype="16" fill="hold" nodeType="clickEffect">
                                  <p:stCondLst>
                                    <p:cond delay="0"/>
                                  </p:stCondLst>
                                  <p:childTnLst>
                                    <p:set>
                                      <p:cBhvr>
                                        <p:cTn id="41" dur="1" fill="hold">
                                          <p:stCondLst>
                                            <p:cond delay="0"/>
                                          </p:stCondLst>
                                        </p:cTn>
                                        <p:tgtEl>
                                          <p:spTgt spid="15"/>
                                        </p:tgtEl>
                                        <p:attrNameLst>
                                          <p:attrName>style.visibility</p:attrName>
                                        </p:attrNameLst>
                                      </p:cBhvr>
                                      <p:to>
                                        <p:strVal val="visible"/>
                                      </p:to>
                                    </p:set>
                                    <p:anim calcmode="lin" valueType="num">
                                      <p:cBhvr>
                                        <p:cTn id="42" dur="500" fill="hold"/>
                                        <p:tgtEl>
                                          <p:spTgt spid="15"/>
                                        </p:tgtEl>
                                        <p:attrNameLst>
                                          <p:attrName>ppt_w</p:attrName>
                                        </p:attrNameLst>
                                      </p:cBhvr>
                                      <p:tavLst>
                                        <p:tav tm="0">
                                          <p:val>
                                            <p:fltVal val="0"/>
                                          </p:val>
                                        </p:tav>
                                        <p:tav tm="100000">
                                          <p:val>
                                            <p:strVal val="#ppt_w"/>
                                          </p:val>
                                        </p:tav>
                                      </p:tavLst>
                                    </p:anim>
                                    <p:anim calcmode="lin" valueType="num">
                                      <p:cBhvr>
                                        <p:cTn id="43" dur="500" fill="hold"/>
                                        <p:tgtEl>
                                          <p:spTgt spid="15"/>
                                        </p:tgtEl>
                                        <p:attrNameLst>
                                          <p:attrName>ppt_h</p:attrName>
                                        </p:attrNameLst>
                                      </p:cBhvr>
                                      <p:tavLst>
                                        <p:tav tm="0">
                                          <p:val>
                                            <p:fltVal val="0"/>
                                          </p:val>
                                        </p:tav>
                                        <p:tav tm="100000">
                                          <p:val>
                                            <p:strVal val="#ppt_h"/>
                                          </p:val>
                                        </p:tav>
                                      </p:tavLst>
                                    </p:anim>
                                    <p:animEffect transition="in" filter="fade">
                                      <p:cBhvr>
                                        <p:cTn id="44" dur="500"/>
                                        <p:tgtEl>
                                          <p:spTgt spid="15"/>
                                        </p:tgtEl>
                                      </p:cBhvr>
                                    </p:animEffect>
                                  </p:childTnLst>
                                </p:cTn>
                              </p:par>
                            </p:childTnLst>
                          </p:cTn>
                        </p:par>
                      </p:childTnLst>
                    </p:cTn>
                  </p:par>
                  <p:par>
                    <p:cTn id="45" fill="hold">
                      <p:stCondLst>
                        <p:cond delay="indefinite"/>
                      </p:stCondLst>
                      <p:childTnLst>
                        <p:par>
                          <p:cTn id="46" fill="hold">
                            <p:stCondLst>
                              <p:cond delay="0"/>
                            </p:stCondLst>
                            <p:childTnLst>
                              <p:par>
                                <p:cTn id="47" presetID="53" presetClass="entr" presetSubtype="16" fill="hold" nodeType="clickEffect">
                                  <p:stCondLst>
                                    <p:cond delay="0"/>
                                  </p:stCondLst>
                                  <p:childTnLst>
                                    <p:set>
                                      <p:cBhvr>
                                        <p:cTn id="48" dur="1" fill="hold">
                                          <p:stCondLst>
                                            <p:cond delay="0"/>
                                          </p:stCondLst>
                                        </p:cTn>
                                        <p:tgtEl>
                                          <p:spTgt spid="16"/>
                                        </p:tgtEl>
                                        <p:attrNameLst>
                                          <p:attrName>style.visibility</p:attrName>
                                        </p:attrNameLst>
                                      </p:cBhvr>
                                      <p:to>
                                        <p:strVal val="visible"/>
                                      </p:to>
                                    </p:set>
                                    <p:anim calcmode="lin" valueType="num">
                                      <p:cBhvr>
                                        <p:cTn id="49" dur="500" fill="hold"/>
                                        <p:tgtEl>
                                          <p:spTgt spid="16"/>
                                        </p:tgtEl>
                                        <p:attrNameLst>
                                          <p:attrName>ppt_w</p:attrName>
                                        </p:attrNameLst>
                                      </p:cBhvr>
                                      <p:tavLst>
                                        <p:tav tm="0">
                                          <p:val>
                                            <p:fltVal val="0"/>
                                          </p:val>
                                        </p:tav>
                                        <p:tav tm="100000">
                                          <p:val>
                                            <p:strVal val="#ppt_w"/>
                                          </p:val>
                                        </p:tav>
                                      </p:tavLst>
                                    </p:anim>
                                    <p:anim calcmode="lin" valueType="num">
                                      <p:cBhvr>
                                        <p:cTn id="50" dur="500" fill="hold"/>
                                        <p:tgtEl>
                                          <p:spTgt spid="16"/>
                                        </p:tgtEl>
                                        <p:attrNameLst>
                                          <p:attrName>ppt_h</p:attrName>
                                        </p:attrNameLst>
                                      </p:cBhvr>
                                      <p:tavLst>
                                        <p:tav tm="0">
                                          <p:val>
                                            <p:fltVal val="0"/>
                                          </p:val>
                                        </p:tav>
                                        <p:tav tm="100000">
                                          <p:val>
                                            <p:strVal val="#ppt_h"/>
                                          </p:val>
                                        </p:tav>
                                      </p:tavLst>
                                    </p:anim>
                                    <p:animEffect transition="in" filter="fade">
                                      <p:cBhvr>
                                        <p:cTn id="51" dur="500"/>
                                        <p:tgtEl>
                                          <p:spTgt spid="16"/>
                                        </p:tgtEl>
                                      </p:cBhvr>
                                    </p:animEffect>
                                  </p:childTnLst>
                                </p:cTn>
                              </p:par>
                            </p:childTnLst>
                          </p:cTn>
                        </p:par>
                      </p:childTnLst>
                    </p:cTn>
                  </p:par>
                  <p:par>
                    <p:cTn id="52" fill="hold">
                      <p:stCondLst>
                        <p:cond delay="indefinite"/>
                      </p:stCondLst>
                      <p:childTnLst>
                        <p:par>
                          <p:cTn id="53" fill="hold">
                            <p:stCondLst>
                              <p:cond delay="0"/>
                            </p:stCondLst>
                            <p:childTnLst>
                              <p:par>
                                <p:cTn id="54" presetID="53" presetClass="entr" presetSubtype="16" fill="hold" nodeType="clickEffect">
                                  <p:stCondLst>
                                    <p:cond delay="0"/>
                                  </p:stCondLst>
                                  <p:childTnLst>
                                    <p:set>
                                      <p:cBhvr>
                                        <p:cTn id="55" dur="1" fill="hold">
                                          <p:stCondLst>
                                            <p:cond delay="0"/>
                                          </p:stCondLst>
                                        </p:cTn>
                                        <p:tgtEl>
                                          <p:spTgt spid="17"/>
                                        </p:tgtEl>
                                        <p:attrNameLst>
                                          <p:attrName>style.visibility</p:attrName>
                                        </p:attrNameLst>
                                      </p:cBhvr>
                                      <p:to>
                                        <p:strVal val="visible"/>
                                      </p:to>
                                    </p:set>
                                    <p:anim calcmode="lin" valueType="num">
                                      <p:cBhvr>
                                        <p:cTn id="56" dur="500" fill="hold"/>
                                        <p:tgtEl>
                                          <p:spTgt spid="17"/>
                                        </p:tgtEl>
                                        <p:attrNameLst>
                                          <p:attrName>ppt_w</p:attrName>
                                        </p:attrNameLst>
                                      </p:cBhvr>
                                      <p:tavLst>
                                        <p:tav tm="0">
                                          <p:val>
                                            <p:fltVal val="0"/>
                                          </p:val>
                                        </p:tav>
                                        <p:tav tm="100000">
                                          <p:val>
                                            <p:strVal val="#ppt_w"/>
                                          </p:val>
                                        </p:tav>
                                      </p:tavLst>
                                    </p:anim>
                                    <p:anim calcmode="lin" valueType="num">
                                      <p:cBhvr>
                                        <p:cTn id="57" dur="500" fill="hold"/>
                                        <p:tgtEl>
                                          <p:spTgt spid="17"/>
                                        </p:tgtEl>
                                        <p:attrNameLst>
                                          <p:attrName>ppt_h</p:attrName>
                                        </p:attrNameLst>
                                      </p:cBhvr>
                                      <p:tavLst>
                                        <p:tav tm="0">
                                          <p:val>
                                            <p:fltVal val="0"/>
                                          </p:val>
                                        </p:tav>
                                        <p:tav tm="100000">
                                          <p:val>
                                            <p:strVal val="#ppt_h"/>
                                          </p:val>
                                        </p:tav>
                                      </p:tavLst>
                                    </p:anim>
                                    <p:animEffect transition="in" filter="fade">
                                      <p:cBhvr>
                                        <p:cTn id="58" dur="500"/>
                                        <p:tgtEl>
                                          <p:spTgt spid="17"/>
                                        </p:tgtEl>
                                      </p:cBhvr>
                                    </p:animEffect>
                                  </p:childTnLst>
                                </p:cTn>
                              </p:par>
                            </p:childTnLst>
                          </p:cTn>
                        </p:par>
                      </p:childTnLst>
                    </p:cTn>
                  </p:par>
                  <p:par>
                    <p:cTn id="59" fill="hold">
                      <p:stCondLst>
                        <p:cond delay="indefinite"/>
                      </p:stCondLst>
                      <p:childTnLst>
                        <p:par>
                          <p:cTn id="60" fill="hold">
                            <p:stCondLst>
                              <p:cond delay="0"/>
                            </p:stCondLst>
                            <p:childTnLst>
                              <p:par>
                                <p:cTn id="61" presetID="53" presetClass="entr" presetSubtype="16" fill="hold" nodeType="clickEffect">
                                  <p:stCondLst>
                                    <p:cond delay="0"/>
                                  </p:stCondLst>
                                  <p:childTnLst>
                                    <p:set>
                                      <p:cBhvr>
                                        <p:cTn id="62" dur="1" fill="hold">
                                          <p:stCondLst>
                                            <p:cond delay="0"/>
                                          </p:stCondLst>
                                        </p:cTn>
                                        <p:tgtEl>
                                          <p:spTgt spid="18"/>
                                        </p:tgtEl>
                                        <p:attrNameLst>
                                          <p:attrName>style.visibility</p:attrName>
                                        </p:attrNameLst>
                                      </p:cBhvr>
                                      <p:to>
                                        <p:strVal val="visible"/>
                                      </p:to>
                                    </p:set>
                                    <p:anim calcmode="lin" valueType="num">
                                      <p:cBhvr>
                                        <p:cTn id="63" dur="500" fill="hold"/>
                                        <p:tgtEl>
                                          <p:spTgt spid="18"/>
                                        </p:tgtEl>
                                        <p:attrNameLst>
                                          <p:attrName>ppt_w</p:attrName>
                                        </p:attrNameLst>
                                      </p:cBhvr>
                                      <p:tavLst>
                                        <p:tav tm="0">
                                          <p:val>
                                            <p:fltVal val="0"/>
                                          </p:val>
                                        </p:tav>
                                        <p:tav tm="100000">
                                          <p:val>
                                            <p:strVal val="#ppt_w"/>
                                          </p:val>
                                        </p:tav>
                                      </p:tavLst>
                                    </p:anim>
                                    <p:anim calcmode="lin" valueType="num">
                                      <p:cBhvr>
                                        <p:cTn id="64" dur="500" fill="hold"/>
                                        <p:tgtEl>
                                          <p:spTgt spid="18"/>
                                        </p:tgtEl>
                                        <p:attrNameLst>
                                          <p:attrName>ppt_h</p:attrName>
                                        </p:attrNameLst>
                                      </p:cBhvr>
                                      <p:tavLst>
                                        <p:tav tm="0">
                                          <p:val>
                                            <p:fltVal val="0"/>
                                          </p:val>
                                        </p:tav>
                                        <p:tav tm="100000">
                                          <p:val>
                                            <p:strVal val="#ppt_h"/>
                                          </p:val>
                                        </p:tav>
                                      </p:tavLst>
                                    </p:anim>
                                    <p:animEffect transition="in" filter="fade">
                                      <p:cBhvr>
                                        <p:cTn id="65" dur="500"/>
                                        <p:tgtEl>
                                          <p:spTgt spid="1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p:bldP spid="11" grpId="0"/>
      <p:bldP spid="12" grpId="0"/>
      <p:bldP spid="13" grpId="0"/>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e 1">
            <a:extLst>
              <a:ext uri="{FF2B5EF4-FFF2-40B4-BE49-F238E27FC236}">
                <a16:creationId xmlns:a16="http://schemas.microsoft.com/office/drawing/2014/main" id="{46208416-0F41-D4AC-5A7C-EA8A17410535}"/>
              </a:ext>
            </a:extLst>
          </p:cNvPr>
          <p:cNvGraphicFramePr>
            <a:graphicFrameLocks noGrp="1"/>
          </p:cNvGraphicFramePr>
          <p:nvPr>
            <p:extLst>
              <p:ext uri="{D42A27DB-BD31-4B8C-83A1-F6EECF244321}">
                <p14:modId xmlns:p14="http://schemas.microsoft.com/office/powerpoint/2010/main" val="1966887100"/>
              </p:ext>
            </p:extLst>
          </p:nvPr>
        </p:nvGraphicFramePr>
        <p:xfrm>
          <a:off x="1450638" y="1618875"/>
          <a:ext cx="9133885" cy="4933103"/>
        </p:xfrm>
        <a:graphic>
          <a:graphicData uri="http://schemas.openxmlformats.org/drawingml/2006/table">
            <a:tbl>
              <a:tblPr firstRow="1" firstCol="1" bandRow="1"/>
              <a:tblGrid>
                <a:gridCol w="3356314">
                  <a:extLst>
                    <a:ext uri="{9D8B030D-6E8A-4147-A177-3AD203B41FA5}">
                      <a16:colId xmlns:a16="http://schemas.microsoft.com/office/drawing/2014/main" val="1241865499"/>
                    </a:ext>
                  </a:extLst>
                </a:gridCol>
                <a:gridCol w="3573003">
                  <a:extLst>
                    <a:ext uri="{9D8B030D-6E8A-4147-A177-3AD203B41FA5}">
                      <a16:colId xmlns:a16="http://schemas.microsoft.com/office/drawing/2014/main" val="1844530724"/>
                    </a:ext>
                  </a:extLst>
                </a:gridCol>
                <a:gridCol w="2204568">
                  <a:extLst>
                    <a:ext uri="{9D8B030D-6E8A-4147-A177-3AD203B41FA5}">
                      <a16:colId xmlns:a16="http://schemas.microsoft.com/office/drawing/2014/main" val="3846167751"/>
                    </a:ext>
                  </a:extLst>
                </a:gridCol>
              </a:tblGrid>
              <a:tr h="1911276">
                <a:tc>
                  <a:txBody>
                    <a:bodyPr/>
                    <a:lstStyle/>
                    <a:p>
                      <a:pPr algn="ctr">
                        <a:lnSpc>
                          <a:spcPct val="100000"/>
                        </a:lnSpc>
                      </a:pP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Từ</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ngữ</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hình</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ảnh</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thể</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hiện</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tình</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cảm</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cảm</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xúc</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của</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tác</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giả</a:t>
                      </a:r>
                      <a:endPar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lnSpc>
                          <a:spcPct val="100000"/>
                        </a:lnSpc>
                      </a:pP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Tình</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cảm</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cảm</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xúc</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gì</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a:t>
                      </a:r>
                      <a:endPar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lnSpc>
                          <a:spcPct val="100000"/>
                        </a:lnSpc>
                      </a:pP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Mối</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quan</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hệ</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của</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tác</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giả</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với</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thiên</a:t>
                      </a:r>
                      <a:r>
                        <a:rPr lang="en-US" sz="2800" b="1" i="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i="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nhiên</a:t>
                      </a:r>
                      <a:endPar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274353375"/>
                  </a:ext>
                </a:extLst>
              </a:tr>
              <a:tr h="3021827">
                <a:tc>
                  <a:txBody>
                    <a:bodyPr/>
                    <a:lstStyle/>
                    <a:p>
                      <a:pPr algn="just">
                        <a:lnSpc>
                          <a:spcPct val="100000"/>
                        </a:lnSpc>
                      </a:pPr>
                      <a:endPar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lnSpc>
                          <a:spcPct val="100000"/>
                        </a:lnSpc>
                      </a:pPr>
                      <a:endPar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lnSpc>
                          <a:spcPct val="100000"/>
                        </a:lnSpc>
                      </a:pPr>
                      <a:endPar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2703052529"/>
                  </a:ext>
                </a:extLst>
              </a:tr>
            </a:tbl>
          </a:graphicData>
        </a:graphic>
      </p:graphicFrame>
      <p:sp>
        <p:nvSpPr>
          <p:cNvPr id="6" name="TextBox 5">
            <a:extLst>
              <a:ext uri="{FF2B5EF4-FFF2-40B4-BE49-F238E27FC236}">
                <a16:creationId xmlns:a16="http://schemas.microsoft.com/office/drawing/2014/main" id="{06085E84-5756-FCAA-ACEE-EFF031026F61}"/>
              </a:ext>
            </a:extLst>
          </p:cNvPr>
          <p:cNvSpPr txBox="1"/>
          <p:nvPr/>
        </p:nvSpPr>
        <p:spPr>
          <a:xfrm>
            <a:off x="1537515" y="3469894"/>
            <a:ext cx="3213594" cy="3108543"/>
          </a:xfrm>
          <a:prstGeom prst="rect">
            <a:avLst/>
          </a:prstGeom>
          <a:noFill/>
        </p:spPr>
        <p:txBody>
          <a:bodyPr wrap="square" rtlCol="0">
            <a:spAutoFit/>
          </a:bodyPr>
          <a:lstStyle/>
          <a:p>
            <a:pPr algn="just"/>
            <a:r>
              <a:rPr lang="vi-VN" sz="2800" dirty="0">
                <a:latin typeface="+mj-lt"/>
              </a:rPr>
              <a:t>“Hạt nằm lặng thinh”, “Nghe bàn tay vỗ”, “Ghé tai nghe rõ”, “Nghe mầm mở mắt”, “Nghe tiếng ru hời”…</a:t>
            </a:r>
          </a:p>
        </p:txBody>
      </p:sp>
      <p:sp>
        <p:nvSpPr>
          <p:cNvPr id="7" name="TextBox 6">
            <a:extLst>
              <a:ext uri="{FF2B5EF4-FFF2-40B4-BE49-F238E27FC236}">
                <a16:creationId xmlns:a16="http://schemas.microsoft.com/office/drawing/2014/main" id="{E46C6658-E2B1-9B45-1FEB-EF1A980A9F6E}"/>
              </a:ext>
            </a:extLst>
          </p:cNvPr>
          <p:cNvSpPr txBox="1"/>
          <p:nvPr/>
        </p:nvSpPr>
        <p:spPr>
          <a:xfrm>
            <a:off x="4906279" y="3590664"/>
            <a:ext cx="3489830" cy="1815882"/>
          </a:xfrm>
          <a:prstGeom prst="rect">
            <a:avLst/>
          </a:prstGeom>
          <a:noFill/>
        </p:spPr>
        <p:txBody>
          <a:bodyPr wrap="square" rtlCol="0">
            <a:spAutoFit/>
          </a:bodyPr>
          <a:lstStyle/>
          <a:p>
            <a:pPr algn="just"/>
            <a:r>
              <a:rPr lang="vi-VN" sz="2800" dirty="0">
                <a:latin typeface="+mj-lt"/>
              </a:rPr>
              <a:t> </a:t>
            </a:r>
          </a:p>
          <a:p>
            <a:pPr algn="just"/>
            <a:r>
              <a:rPr lang="vi-VN" sz="2800" dirty="0">
                <a:latin typeface="+mj-lt"/>
              </a:rPr>
              <a:t>Yêu thương, trìu mến, nâng niu, trân trọng</a:t>
            </a:r>
          </a:p>
          <a:p>
            <a:pPr algn="just"/>
            <a:r>
              <a:rPr lang="vi-VN" sz="2800" dirty="0">
                <a:latin typeface="+mj-lt"/>
              </a:rPr>
              <a:t> </a:t>
            </a:r>
          </a:p>
        </p:txBody>
      </p:sp>
      <p:sp>
        <p:nvSpPr>
          <p:cNvPr id="8" name="TextBox 7">
            <a:extLst>
              <a:ext uri="{FF2B5EF4-FFF2-40B4-BE49-F238E27FC236}">
                <a16:creationId xmlns:a16="http://schemas.microsoft.com/office/drawing/2014/main" id="{341FC77D-5D3B-FE6A-C6D2-33AB84CE9C22}"/>
              </a:ext>
            </a:extLst>
          </p:cNvPr>
          <p:cNvSpPr txBox="1"/>
          <p:nvPr/>
        </p:nvSpPr>
        <p:spPr>
          <a:xfrm>
            <a:off x="8403501" y="3616109"/>
            <a:ext cx="2173629" cy="2677656"/>
          </a:xfrm>
          <a:prstGeom prst="rect">
            <a:avLst/>
          </a:prstGeom>
          <a:noFill/>
        </p:spPr>
        <p:txBody>
          <a:bodyPr wrap="square" rtlCol="0">
            <a:spAutoFit/>
          </a:bodyPr>
          <a:lstStyle/>
          <a:p>
            <a:pPr algn="just"/>
            <a:r>
              <a:rPr lang="vi-VN" sz="2800" dirty="0">
                <a:latin typeface="+mj-lt"/>
              </a:rPr>
              <a:t> </a:t>
            </a:r>
          </a:p>
          <a:p>
            <a:pPr algn="just"/>
            <a:r>
              <a:rPr lang="en-US" sz="2800" dirty="0" err="1">
                <a:latin typeface="Times New Roman" panose="02020603050405020304" pitchFamily="18" charset="0"/>
                <a:cs typeface="Times New Roman" panose="02020603050405020304" pitchFamily="18" charset="0"/>
              </a:rPr>
              <a:t>Gần</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gũi</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giao</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cảm</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mạnh</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mẽ</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với</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thiên</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nhiên</a:t>
            </a:r>
            <a:endParaRPr lang="vi-VN" sz="2800" dirty="0">
              <a:latin typeface="Times New Roman" panose="02020603050405020304" pitchFamily="18" charset="0"/>
              <a:cs typeface="Times New Roman" panose="02020603050405020304" pitchFamily="18" charset="0"/>
            </a:endParaRPr>
          </a:p>
          <a:p>
            <a:pPr algn="just"/>
            <a:r>
              <a:rPr lang="vi-VN" sz="2800" dirty="0">
                <a:latin typeface="Times New Roman" panose="02020603050405020304" pitchFamily="18" charset="0"/>
                <a:cs typeface="Times New Roman" panose="02020603050405020304" pitchFamily="18" charset="0"/>
              </a:rPr>
              <a:t> </a:t>
            </a:r>
          </a:p>
        </p:txBody>
      </p:sp>
      <p:sp>
        <p:nvSpPr>
          <p:cNvPr id="9" name="Rectangle 8">
            <a:extLst>
              <a:ext uri="{FF2B5EF4-FFF2-40B4-BE49-F238E27FC236}">
                <a16:creationId xmlns:a16="http://schemas.microsoft.com/office/drawing/2014/main" id="{859137F2-B55F-4DFB-BF34-0D737D9FAB45}"/>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10" name="Rectangle 9">
            <a:extLst>
              <a:ext uri="{FF2B5EF4-FFF2-40B4-BE49-F238E27FC236}">
                <a16:creationId xmlns:a16="http://schemas.microsoft.com/office/drawing/2014/main" id="{D23333BE-6183-4119-A1D6-232C04F9FF16}"/>
              </a:ext>
            </a:extLst>
          </p:cNvPr>
          <p:cNvSpPr/>
          <p:nvPr/>
        </p:nvSpPr>
        <p:spPr>
          <a:xfrm>
            <a:off x="0" y="22479"/>
            <a:ext cx="12192000"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LỜI CỦA CÂY</a:t>
            </a:r>
          </a:p>
        </p:txBody>
      </p:sp>
      <p:sp>
        <p:nvSpPr>
          <p:cNvPr id="11" name="TextBox 10">
            <a:extLst>
              <a:ext uri="{FF2B5EF4-FFF2-40B4-BE49-F238E27FC236}">
                <a16:creationId xmlns:a16="http://schemas.microsoft.com/office/drawing/2014/main" id="{03078B67-4AB3-4299-85A7-2A05AAC1E6A9}"/>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II.</a:t>
            </a:r>
            <a:r>
              <a:rPr kumimoji="0" lang="en-US" sz="28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SUY NGẪM VÀ PHẢN HỒI</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12" name="TextBox 11">
            <a:extLst>
              <a:ext uri="{FF2B5EF4-FFF2-40B4-BE49-F238E27FC236}">
                <a16:creationId xmlns:a16="http://schemas.microsoft.com/office/drawing/2014/main" id="{7005F8E5-272E-4D2E-85F5-2CFB3FFA5037}"/>
              </a:ext>
            </a:extLst>
          </p:cNvPr>
          <p:cNvSpPr txBox="1"/>
          <p:nvPr/>
        </p:nvSpPr>
        <p:spPr>
          <a:xfrm>
            <a:off x="992856" y="1106458"/>
            <a:ext cx="5924223"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50"/>
                </a:solidFill>
                <a:latin typeface="Times New Roman" panose="02020603050405020304" pitchFamily="18" charset="0"/>
                <a:cs typeface="Times New Roman" panose="02020603050405020304" pitchFamily="18" charset="0"/>
              </a:rPr>
              <a:t>2. </a:t>
            </a:r>
            <a:r>
              <a:rPr lang="en-US" sz="2800" b="1" dirty="0" err="1">
                <a:solidFill>
                  <a:srgbClr val="00B050"/>
                </a:solidFill>
                <a:latin typeface="Times New Roman" panose="02020603050405020304" pitchFamily="18" charset="0"/>
                <a:cs typeface="Times New Roman" panose="02020603050405020304" pitchFamily="18" charset="0"/>
              </a:rPr>
              <a:t>Tình</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cảm</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cảm</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xúc</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của</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tác</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giả</a:t>
            </a:r>
            <a:endParaRPr lang="en-US" sz="2800" b="1" dirty="0">
              <a:solidFill>
                <a:srgbClr val="00B05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723881217"/>
      </p:ext>
    </p:extLst>
  </p:cSld>
  <p:clrMapOvr>
    <a:masterClrMapping/>
  </p:clrMapOvr>
  <mc:AlternateContent xmlns:mc="http://schemas.openxmlformats.org/markup-compatibility/2006" xmlns:p14="http://schemas.microsoft.com/office/powerpoint/2010/main">
    <mc:Choice Requires="p14">
      <p:transition spd="slow" p14:dur="1400">
        <p14:doors dir="vert"/>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p:cTn id="7" dur="500" fill="hold"/>
                                        <p:tgtEl>
                                          <p:spTgt spid="2"/>
                                        </p:tgtEl>
                                        <p:attrNameLst>
                                          <p:attrName>ppt_w</p:attrName>
                                        </p:attrNameLst>
                                      </p:cBhvr>
                                      <p:tavLst>
                                        <p:tav tm="0">
                                          <p:val>
                                            <p:fltVal val="0"/>
                                          </p:val>
                                        </p:tav>
                                        <p:tav tm="100000">
                                          <p:val>
                                            <p:strVal val="#ppt_w"/>
                                          </p:val>
                                        </p:tav>
                                      </p:tavLst>
                                    </p:anim>
                                    <p:anim calcmode="lin" valueType="num">
                                      <p:cBhvr>
                                        <p:cTn id="8" dur="500" fill="hold"/>
                                        <p:tgtEl>
                                          <p:spTgt spid="2"/>
                                        </p:tgtEl>
                                        <p:attrNameLst>
                                          <p:attrName>ppt_h</p:attrName>
                                        </p:attrNameLst>
                                      </p:cBhvr>
                                      <p:tavLst>
                                        <p:tav tm="0">
                                          <p:val>
                                            <p:fltVal val="0"/>
                                          </p:val>
                                        </p:tav>
                                        <p:tav tm="100000">
                                          <p:val>
                                            <p:strVal val="#ppt_h"/>
                                          </p:val>
                                        </p:tav>
                                      </p:tavLst>
                                    </p:anim>
                                    <p:animEffect transition="in" filter="fade">
                                      <p:cBhvr>
                                        <p:cTn id="9" dur="500"/>
                                        <p:tgtEl>
                                          <p:spTgt spid="2"/>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grpId="0" nodeType="clickEffect">
                                  <p:stCondLst>
                                    <p:cond delay="0"/>
                                  </p:stCondLst>
                                  <p:childTnLst>
                                    <p:set>
                                      <p:cBhvr>
                                        <p:cTn id="13" dur="1" fill="hold">
                                          <p:stCondLst>
                                            <p:cond delay="0"/>
                                          </p:stCondLst>
                                        </p:cTn>
                                        <p:tgtEl>
                                          <p:spTgt spid="6"/>
                                        </p:tgtEl>
                                        <p:attrNameLst>
                                          <p:attrName>style.visibility</p:attrName>
                                        </p:attrNameLst>
                                      </p:cBhvr>
                                      <p:to>
                                        <p:strVal val="visible"/>
                                      </p:to>
                                    </p:set>
                                    <p:anim calcmode="lin" valueType="num">
                                      <p:cBhvr>
                                        <p:cTn id="14" dur="500" fill="hold"/>
                                        <p:tgtEl>
                                          <p:spTgt spid="6"/>
                                        </p:tgtEl>
                                        <p:attrNameLst>
                                          <p:attrName>ppt_w</p:attrName>
                                        </p:attrNameLst>
                                      </p:cBhvr>
                                      <p:tavLst>
                                        <p:tav tm="0">
                                          <p:val>
                                            <p:fltVal val="0"/>
                                          </p:val>
                                        </p:tav>
                                        <p:tav tm="100000">
                                          <p:val>
                                            <p:strVal val="#ppt_w"/>
                                          </p:val>
                                        </p:tav>
                                      </p:tavLst>
                                    </p:anim>
                                    <p:anim calcmode="lin" valueType="num">
                                      <p:cBhvr>
                                        <p:cTn id="15" dur="500" fill="hold"/>
                                        <p:tgtEl>
                                          <p:spTgt spid="6"/>
                                        </p:tgtEl>
                                        <p:attrNameLst>
                                          <p:attrName>ppt_h</p:attrName>
                                        </p:attrNameLst>
                                      </p:cBhvr>
                                      <p:tavLst>
                                        <p:tav tm="0">
                                          <p:val>
                                            <p:fltVal val="0"/>
                                          </p:val>
                                        </p:tav>
                                        <p:tav tm="100000">
                                          <p:val>
                                            <p:strVal val="#ppt_h"/>
                                          </p:val>
                                        </p:tav>
                                      </p:tavLst>
                                    </p:anim>
                                    <p:animEffect transition="in" filter="fade">
                                      <p:cBhvr>
                                        <p:cTn id="16" dur="500"/>
                                        <p:tgtEl>
                                          <p:spTgt spid="6"/>
                                        </p:tgtEl>
                                      </p:cBhvr>
                                    </p:animEffect>
                                  </p:childTnLst>
                                </p:cTn>
                              </p:par>
                            </p:childTnLst>
                          </p:cTn>
                        </p:par>
                      </p:childTnLst>
                    </p:cTn>
                  </p:par>
                  <p:par>
                    <p:cTn id="17" fill="hold">
                      <p:stCondLst>
                        <p:cond delay="indefinite"/>
                      </p:stCondLst>
                      <p:childTnLst>
                        <p:par>
                          <p:cTn id="18" fill="hold">
                            <p:stCondLst>
                              <p:cond delay="0"/>
                            </p:stCondLst>
                            <p:childTnLst>
                              <p:par>
                                <p:cTn id="19" presetID="53" presetClass="entr" presetSubtype="16" fill="hold" grpId="0" nodeType="clickEffect">
                                  <p:stCondLst>
                                    <p:cond delay="0"/>
                                  </p:stCondLst>
                                  <p:childTnLst>
                                    <p:set>
                                      <p:cBhvr>
                                        <p:cTn id="20" dur="1" fill="hold">
                                          <p:stCondLst>
                                            <p:cond delay="0"/>
                                          </p:stCondLst>
                                        </p:cTn>
                                        <p:tgtEl>
                                          <p:spTgt spid="7"/>
                                        </p:tgtEl>
                                        <p:attrNameLst>
                                          <p:attrName>style.visibility</p:attrName>
                                        </p:attrNameLst>
                                      </p:cBhvr>
                                      <p:to>
                                        <p:strVal val="visible"/>
                                      </p:to>
                                    </p:set>
                                    <p:anim calcmode="lin" valueType="num">
                                      <p:cBhvr>
                                        <p:cTn id="21" dur="500" fill="hold"/>
                                        <p:tgtEl>
                                          <p:spTgt spid="7"/>
                                        </p:tgtEl>
                                        <p:attrNameLst>
                                          <p:attrName>ppt_w</p:attrName>
                                        </p:attrNameLst>
                                      </p:cBhvr>
                                      <p:tavLst>
                                        <p:tav tm="0">
                                          <p:val>
                                            <p:fltVal val="0"/>
                                          </p:val>
                                        </p:tav>
                                        <p:tav tm="100000">
                                          <p:val>
                                            <p:strVal val="#ppt_w"/>
                                          </p:val>
                                        </p:tav>
                                      </p:tavLst>
                                    </p:anim>
                                    <p:anim calcmode="lin" valueType="num">
                                      <p:cBhvr>
                                        <p:cTn id="22" dur="500" fill="hold"/>
                                        <p:tgtEl>
                                          <p:spTgt spid="7"/>
                                        </p:tgtEl>
                                        <p:attrNameLst>
                                          <p:attrName>ppt_h</p:attrName>
                                        </p:attrNameLst>
                                      </p:cBhvr>
                                      <p:tavLst>
                                        <p:tav tm="0">
                                          <p:val>
                                            <p:fltVal val="0"/>
                                          </p:val>
                                        </p:tav>
                                        <p:tav tm="100000">
                                          <p:val>
                                            <p:strVal val="#ppt_h"/>
                                          </p:val>
                                        </p:tav>
                                      </p:tavLst>
                                    </p:anim>
                                    <p:animEffect transition="in" filter="fade">
                                      <p:cBhvr>
                                        <p:cTn id="23" dur="500"/>
                                        <p:tgtEl>
                                          <p:spTgt spid="7"/>
                                        </p:tgtEl>
                                      </p:cBhvr>
                                    </p:animEffect>
                                  </p:childTnLst>
                                </p:cTn>
                              </p:par>
                            </p:childTnLst>
                          </p:cTn>
                        </p:par>
                      </p:childTnLst>
                    </p:cTn>
                  </p:par>
                  <p:par>
                    <p:cTn id="24" fill="hold">
                      <p:stCondLst>
                        <p:cond delay="indefinite"/>
                      </p:stCondLst>
                      <p:childTnLst>
                        <p:par>
                          <p:cTn id="25" fill="hold">
                            <p:stCondLst>
                              <p:cond delay="0"/>
                            </p:stCondLst>
                            <p:childTnLst>
                              <p:par>
                                <p:cTn id="26" presetID="53" presetClass="entr" presetSubtype="16" fill="hold" grpId="0" nodeType="clickEffect">
                                  <p:stCondLst>
                                    <p:cond delay="0"/>
                                  </p:stCondLst>
                                  <p:childTnLst>
                                    <p:set>
                                      <p:cBhvr>
                                        <p:cTn id="27" dur="1" fill="hold">
                                          <p:stCondLst>
                                            <p:cond delay="0"/>
                                          </p:stCondLst>
                                        </p:cTn>
                                        <p:tgtEl>
                                          <p:spTgt spid="8"/>
                                        </p:tgtEl>
                                        <p:attrNameLst>
                                          <p:attrName>style.visibility</p:attrName>
                                        </p:attrNameLst>
                                      </p:cBhvr>
                                      <p:to>
                                        <p:strVal val="visible"/>
                                      </p:to>
                                    </p:set>
                                    <p:anim calcmode="lin" valueType="num">
                                      <p:cBhvr>
                                        <p:cTn id="28" dur="500" fill="hold"/>
                                        <p:tgtEl>
                                          <p:spTgt spid="8"/>
                                        </p:tgtEl>
                                        <p:attrNameLst>
                                          <p:attrName>ppt_w</p:attrName>
                                        </p:attrNameLst>
                                      </p:cBhvr>
                                      <p:tavLst>
                                        <p:tav tm="0">
                                          <p:val>
                                            <p:fltVal val="0"/>
                                          </p:val>
                                        </p:tav>
                                        <p:tav tm="100000">
                                          <p:val>
                                            <p:strVal val="#ppt_w"/>
                                          </p:val>
                                        </p:tav>
                                      </p:tavLst>
                                    </p:anim>
                                    <p:anim calcmode="lin" valueType="num">
                                      <p:cBhvr>
                                        <p:cTn id="29" dur="500" fill="hold"/>
                                        <p:tgtEl>
                                          <p:spTgt spid="8"/>
                                        </p:tgtEl>
                                        <p:attrNameLst>
                                          <p:attrName>ppt_h</p:attrName>
                                        </p:attrNameLst>
                                      </p:cBhvr>
                                      <p:tavLst>
                                        <p:tav tm="0">
                                          <p:val>
                                            <p:fltVal val="0"/>
                                          </p:val>
                                        </p:tav>
                                        <p:tav tm="100000">
                                          <p:val>
                                            <p:strVal val="#ppt_h"/>
                                          </p:val>
                                        </p:tav>
                                      </p:tavLst>
                                    </p:anim>
                                    <p:animEffect transition="in" filter="fade">
                                      <p:cBhvr>
                                        <p:cTn id="30" dur="500"/>
                                        <p:tgtEl>
                                          <p:spTgt spid="8"/>
                                        </p:tgtEl>
                                      </p:cBhvr>
                                    </p:animEffect>
                                  </p:childTnLst>
                                </p:cTn>
                              </p:par>
                            </p:childTnLst>
                          </p:cTn>
                        </p:par>
                      </p:childTnLst>
                    </p:cTn>
                  </p:par>
                  <p:par>
                    <p:cTn id="31" fill="hold">
                      <p:stCondLst>
                        <p:cond delay="indefinite"/>
                      </p:stCondLst>
                      <p:childTnLst>
                        <p:par>
                          <p:cTn id="32" fill="hold">
                            <p:stCondLst>
                              <p:cond delay="0"/>
                            </p:stCondLst>
                            <p:childTnLst>
                              <p:par>
                                <p:cTn id="33" presetID="53" presetClass="entr" presetSubtype="16" fill="hold" grpId="0" nodeType="clickEffect">
                                  <p:stCondLst>
                                    <p:cond delay="0"/>
                                  </p:stCondLst>
                                  <p:childTnLst>
                                    <p:set>
                                      <p:cBhvr>
                                        <p:cTn id="34" dur="1" fill="hold">
                                          <p:stCondLst>
                                            <p:cond delay="0"/>
                                          </p:stCondLst>
                                        </p:cTn>
                                        <p:tgtEl>
                                          <p:spTgt spid="11"/>
                                        </p:tgtEl>
                                        <p:attrNameLst>
                                          <p:attrName>style.visibility</p:attrName>
                                        </p:attrNameLst>
                                      </p:cBhvr>
                                      <p:to>
                                        <p:strVal val="visible"/>
                                      </p:to>
                                    </p:set>
                                    <p:anim calcmode="lin" valueType="num">
                                      <p:cBhvr>
                                        <p:cTn id="35" dur="500" fill="hold"/>
                                        <p:tgtEl>
                                          <p:spTgt spid="11"/>
                                        </p:tgtEl>
                                        <p:attrNameLst>
                                          <p:attrName>ppt_w</p:attrName>
                                        </p:attrNameLst>
                                      </p:cBhvr>
                                      <p:tavLst>
                                        <p:tav tm="0">
                                          <p:val>
                                            <p:fltVal val="0"/>
                                          </p:val>
                                        </p:tav>
                                        <p:tav tm="100000">
                                          <p:val>
                                            <p:strVal val="#ppt_w"/>
                                          </p:val>
                                        </p:tav>
                                      </p:tavLst>
                                    </p:anim>
                                    <p:anim calcmode="lin" valueType="num">
                                      <p:cBhvr>
                                        <p:cTn id="36" dur="500" fill="hold"/>
                                        <p:tgtEl>
                                          <p:spTgt spid="11"/>
                                        </p:tgtEl>
                                        <p:attrNameLst>
                                          <p:attrName>ppt_h</p:attrName>
                                        </p:attrNameLst>
                                      </p:cBhvr>
                                      <p:tavLst>
                                        <p:tav tm="0">
                                          <p:val>
                                            <p:fltVal val="0"/>
                                          </p:val>
                                        </p:tav>
                                        <p:tav tm="100000">
                                          <p:val>
                                            <p:strVal val="#ppt_h"/>
                                          </p:val>
                                        </p:tav>
                                      </p:tavLst>
                                    </p:anim>
                                    <p:animEffect transition="in" filter="fade">
                                      <p:cBhvr>
                                        <p:cTn id="37" dur="500"/>
                                        <p:tgtEl>
                                          <p:spTgt spid="11"/>
                                        </p:tgtEl>
                                      </p:cBhvr>
                                    </p:animEffect>
                                  </p:childTnLst>
                                </p:cTn>
                              </p:par>
                            </p:childTnLst>
                          </p:cTn>
                        </p:par>
                      </p:childTnLst>
                    </p:cTn>
                  </p:par>
                  <p:par>
                    <p:cTn id="38" fill="hold">
                      <p:stCondLst>
                        <p:cond delay="indefinite"/>
                      </p:stCondLst>
                      <p:childTnLst>
                        <p:par>
                          <p:cTn id="39" fill="hold">
                            <p:stCondLst>
                              <p:cond delay="0"/>
                            </p:stCondLst>
                            <p:childTnLst>
                              <p:par>
                                <p:cTn id="40" presetID="53" presetClass="entr" presetSubtype="16" fill="hold" grpId="0" nodeType="clickEffect">
                                  <p:stCondLst>
                                    <p:cond delay="0"/>
                                  </p:stCondLst>
                                  <p:childTnLst>
                                    <p:set>
                                      <p:cBhvr>
                                        <p:cTn id="41" dur="1" fill="hold">
                                          <p:stCondLst>
                                            <p:cond delay="0"/>
                                          </p:stCondLst>
                                        </p:cTn>
                                        <p:tgtEl>
                                          <p:spTgt spid="12"/>
                                        </p:tgtEl>
                                        <p:attrNameLst>
                                          <p:attrName>style.visibility</p:attrName>
                                        </p:attrNameLst>
                                      </p:cBhvr>
                                      <p:to>
                                        <p:strVal val="visible"/>
                                      </p:to>
                                    </p:set>
                                    <p:anim calcmode="lin" valueType="num">
                                      <p:cBhvr>
                                        <p:cTn id="42" dur="500" fill="hold"/>
                                        <p:tgtEl>
                                          <p:spTgt spid="12"/>
                                        </p:tgtEl>
                                        <p:attrNameLst>
                                          <p:attrName>ppt_w</p:attrName>
                                        </p:attrNameLst>
                                      </p:cBhvr>
                                      <p:tavLst>
                                        <p:tav tm="0">
                                          <p:val>
                                            <p:fltVal val="0"/>
                                          </p:val>
                                        </p:tav>
                                        <p:tav tm="100000">
                                          <p:val>
                                            <p:strVal val="#ppt_w"/>
                                          </p:val>
                                        </p:tav>
                                      </p:tavLst>
                                    </p:anim>
                                    <p:anim calcmode="lin" valueType="num">
                                      <p:cBhvr>
                                        <p:cTn id="43" dur="500" fill="hold"/>
                                        <p:tgtEl>
                                          <p:spTgt spid="12"/>
                                        </p:tgtEl>
                                        <p:attrNameLst>
                                          <p:attrName>ppt_h</p:attrName>
                                        </p:attrNameLst>
                                      </p:cBhvr>
                                      <p:tavLst>
                                        <p:tav tm="0">
                                          <p:val>
                                            <p:fltVal val="0"/>
                                          </p:val>
                                        </p:tav>
                                        <p:tav tm="100000">
                                          <p:val>
                                            <p:strVal val="#ppt_h"/>
                                          </p:val>
                                        </p:tav>
                                      </p:tavLst>
                                    </p:anim>
                                    <p:animEffect transition="in" filter="fade">
                                      <p:cBhvr>
                                        <p:cTn id="44" dur="500"/>
                                        <p:tgtEl>
                                          <p:spTgt spid="1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P spid="7" grpId="0"/>
      <p:bldP spid="8" grpId="0"/>
      <p:bldP spid="11" grpId="0"/>
      <p:bldP spid="12" grpId="0"/>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e 1">
            <a:extLst>
              <a:ext uri="{FF2B5EF4-FFF2-40B4-BE49-F238E27FC236}">
                <a16:creationId xmlns:a16="http://schemas.microsoft.com/office/drawing/2014/main" id="{091AE458-8DF3-D5B2-8B45-FFA9B1F2A943}"/>
              </a:ext>
            </a:extLst>
          </p:cNvPr>
          <p:cNvGraphicFramePr>
            <a:graphicFrameLocks noGrp="1"/>
          </p:cNvGraphicFramePr>
          <p:nvPr>
            <p:extLst>
              <p:ext uri="{D42A27DB-BD31-4B8C-83A1-F6EECF244321}">
                <p14:modId xmlns:p14="http://schemas.microsoft.com/office/powerpoint/2010/main" val="1262012947"/>
              </p:ext>
            </p:extLst>
          </p:nvPr>
        </p:nvGraphicFramePr>
        <p:xfrm>
          <a:off x="2985656" y="2530994"/>
          <a:ext cx="6220687" cy="2894584"/>
        </p:xfrm>
        <a:graphic>
          <a:graphicData uri="http://schemas.openxmlformats.org/drawingml/2006/table">
            <a:tbl>
              <a:tblPr firstRow="1" firstCol="1" bandRow="1"/>
              <a:tblGrid>
                <a:gridCol w="900669">
                  <a:extLst>
                    <a:ext uri="{9D8B030D-6E8A-4147-A177-3AD203B41FA5}">
                      <a16:colId xmlns:a16="http://schemas.microsoft.com/office/drawing/2014/main" val="1389400455"/>
                    </a:ext>
                  </a:extLst>
                </a:gridCol>
                <a:gridCol w="3138772">
                  <a:extLst>
                    <a:ext uri="{9D8B030D-6E8A-4147-A177-3AD203B41FA5}">
                      <a16:colId xmlns:a16="http://schemas.microsoft.com/office/drawing/2014/main" val="3329626252"/>
                    </a:ext>
                  </a:extLst>
                </a:gridCol>
                <a:gridCol w="2181246">
                  <a:extLst>
                    <a:ext uri="{9D8B030D-6E8A-4147-A177-3AD203B41FA5}">
                      <a16:colId xmlns:a16="http://schemas.microsoft.com/office/drawing/2014/main" val="1885776181"/>
                    </a:ext>
                  </a:extLst>
                </a:gridCol>
              </a:tblGrid>
              <a:tr h="0">
                <a:tc>
                  <a:txBody>
                    <a:bodyPr/>
                    <a:lstStyle/>
                    <a:p>
                      <a:pPr algn="just">
                        <a:lnSpc>
                          <a:spcPct val="150000"/>
                        </a:lnSpc>
                      </a:pPr>
                      <a:r>
                        <a:rPr lang="en-US" sz="2800" b="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Stt</a:t>
                      </a:r>
                      <a:r>
                        <a:rPr lang="en-US" sz="2800" b="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endParaRPr lang="en-US" sz="2800" dirty="0">
                        <a:effectLst/>
                        <a:latin typeface=".VnTime" panose="020B7200000000000000" pitchFamily="34" charset="0"/>
                        <a:ea typeface="Times New Roman" panose="02020603050405020304" pitchFamily="18" charset="0"/>
                        <a:cs typeface="Times New Roman" panose="02020603050405020304" pitchFamily="18"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lnSpc>
                          <a:spcPct val="150000"/>
                        </a:lnSpc>
                      </a:pPr>
                      <a:r>
                        <a:rPr lang="en-US" sz="2800" b="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Tên</a:t>
                      </a:r>
                      <a:r>
                        <a:rPr lang="en-US" sz="2800" b="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biện</a:t>
                      </a:r>
                      <a:r>
                        <a:rPr lang="en-US" sz="2800" b="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pháp</a:t>
                      </a:r>
                      <a:r>
                        <a:rPr lang="en-US" sz="2800" b="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tu</a:t>
                      </a:r>
                      <a:r>
                        <a:rPr lang="en-US" sz="2800" b="1"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r>
                        <a:rPr lang="en-US" sz="2800" b="1" kern="100" dirty="0" err="1">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từ</a:t>
                      </a:r>
                      <a:endParaRPr lang="en-US" sz="2800" dirty="0">
                        <a:effectLst/>
                        <a:latin typeface=".VnTime" panose="020B7200000000000000" pitchFamily="34" charset="0"/>
                        <a:ea typeface="Times New Roman" panose="02020603050405020304" pitchFamily="18" charset="0"/>
                        <a:cs typeface="Times New Roman" panose="02020603050405020304" pitchFamily="18"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lnSpc>
                          <a:spcPct val="150000"/>
                        </a:lnSpc>
                      </a:pPr>
                      <a:r>
                        <a:rPr lang="en-US" sz="2800" b="1" kern="10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Tác dụng</a:t>
                      </a:r>
                      <a:endParaRPr lang="en-US" sz="2800">
                        <a:effectLst/>
                        <a:latin typeface=".VnTime" panose="020B7200000000000000" pitchFamily="34" charset="0"/>
                        <a:ea typeface="Times New Roman" panose="02020603050405020304" pitchFamily="18" charset="0"/>
                        <a:cs typeface="Times New Roman" panose="02020603050405020304" pitchFamily="18"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3822304296"/>
                  </a:ext>
                </a:extLst>
              </a:tr>
              <a:tr h="0">
                <a:tc>
                  <a:txBody>
                    <a:bodyPr/>
                    <a:lstStyle/>
                    <a:p>
                      <a:pPr algn="just">
                        <a:lnSpc>
                          <a:spcPct val="150000"/>
                        </a:lnSpc>
                      </a:pPr>
                      <a:r>
                        <a:rPr lang="en-US" sz="2800" kern="10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1</a:t>
                      </a:r>
                      <a:endParaRPr lang="en-US" sz="2800">
                        <a:effectLst/>
                        <a:latin typeface=".VnTime" panose="020B7200000000000000" pitchFamily="34" charset="0"/>
                        <a:ea typeface="Times New Roman" panose="02020603050405020304" pitchFamily="18" charset="0"/>
                        <a:cs typeface="Times New Roman" panose="02020603050405020304" pitchFamily="18"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lnSpc>
                          <a:spcPct val="150000"/>
                        </a:lnSpc>
                      </a:pPr>
                      <a:r>
                        <a:rPr lang="en-US" sz="2800"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endParaRPr lang="en-US" sz="2800" dirty="0">
                        <a:effectLst/>
                        <a:latin typeface=".VnTime" panose="020B7200000000000000" pitchFamily="34" charset="0"/>
                        <a:ea typeface="Times New Roman" panose="02020603050405020304" pitchFamily="18" charset="0"/>
                        <a:cs typeface="Times New Roman" panose="02020603050405020304" pitchFamily="18"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lnSpc>
                          <a:spcPct val="150000"/>
                        </a:lnSpc>
                      </a:pPr>
                      <a:r>
                        <a:rPr lang="en-US" sz="2800" kern="10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endParaRPr lang="en-US" sz="2800">
                        <a:effectLst/>
                        <a:latin typeface=".VnTime" panose="020B7200000000000000" pitchFamily="34" charset="0"/>
                        <a:ea typeface="Times New Roman" panose="02020603050405020304" pitchFamily="18" charset="0"/>
                        <a:cs typeface="Times New Roman" panose="02020603050405020304" pitchFamily="18"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4219173053"/>
                  </a:ext>
                </a:extLst>
              </a:tr>
              <a:tr h="0">
                <a:tc>
                  <a:txBody>
                    <a:bodyPr/>
                    <a:lstStyle/>
                    <a:p>
                      <a:pPr algn="just">
                        <a:lnSpc>
                          <a:spcPct val="150000"/>
                        </a:lnSpc>
                      </a:pPr>
                      <a:r>
                        <a:rPr lang="en-US" sz="2800" kern="10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2</a:t>
                      </a:r>
                      <a:endParaRPr lang="en-US" sz="2800">
                        <a:effectLst/>
                        <a:latin typeface=".VnTime" panose="020B7200000000000000" pitchFamily="34" charset="0"/>
                        <a:ea typeface="Times New Roman" panose="02020603050405020304" pitchFamily="18" charset="0"/>
                        <a:cs typeface="Times New Roman" panose="02020603050405020304" pitchFamily="18"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lnSpc>
                          <a:spcPct val="150000"/>
                        </a:lnSpc>
                      </a:pPr>
                      <a:r>
                        <a:rPr lang="en-US" sz="2800"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endParaRPr lang="en-US" sz="2800" dirty="0">
                        <a:effectLst/>
                        <a:latin typeface=".VnTime" panose="020B7200000000000000" pitchFamily="34" charset="0"/>
                        <a:ea typeface="Times New Roman" panose="02020603050405020304" pitchFamily="18" charset="0"/>
                        <a:cs typeface="Times New Roman" panose="02020603050405020304" pitchFamily="18"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lnSpc>
                          <a:spcPct val="150000"/>
                        </a:lnSpc>
                      </a:pPr>
                      <a:r>
                        <a:rPr lang="en-US" sz="2800" kern="10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endParaRPr lang="en-US" sz="2800">
                        <a:effectLst/>
                        <a:latin typeface=".VnTime" panose="020B7200000000000000" pitchFamily="34" charset="0"/>
                        <a:ea typeface="Times New Roman" panose="02020603050405020304" pitchFamily="18" charset="0"/>
                        <a:cs typeface="Times New Roman" panose="02020603050405020304" pitchFamily="18"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3853730"/>
                  </a:ext>
                </a:extLst>
              </a:tr>
              <a:tr h="0">
                <a:tc>
                  <a:txBody>
                    <a:bodyPr/>
                    <a:lstStyle/>
                    <a:p>
                      <a:pPr algn="just">
                        <a:lnSpc>
                          <a:spcPct val="150000"/>
                        </a:lnSpc>
                      </a:pPr>
                      <a:r>
                        <a:rPr lang="en-US" sz="2800" kern="10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a:t>
                      </a:r>
                      <a:endParaRPr lang="en-US" sz="2800">
                        <a:effectLst/>
                        <a:latin typeface=".VnTime" panose="020B7200000000000000" pitchFamily="34" charset="0"/>
                        <a:ea typeface="Times New Roman" panose="02020603050405020304" pitchFamily="18" charset="0"/>
                        <a:cs typeface="Times New Roman" panose="02020603050405020304" pitchFamily="18"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lnSpc>
                          <a:spcPct val="150000"/>
                        </a:lnSpc>
                      </a:pPr>
                      <a:r>
                        <a:rPr lang="en-US" sz="2800" kern="10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endParaRPr lang="en-US" sz="2800">
                        <a:effectLst/>
                        <a:latin typeface=".VnTime" panose="020B7200000000000000" pitchFamily="34" charset="0"/>
                        <a:ea typeface="Times New Roman" panose="02020603050405020304" pitchFamily="18" charset="0"/>
                        <a:cs typeface="Times New Roman" panose="02020603050405020304" pitchFamily="18"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lnSpc>
                          <a:spcPct val="150000"/>
                        </a:lnSpc>
                      </a:pPr>
                      <a:r>
                        <a:rPr lang="en-US" sz="2800" kern="100" dirty="0">
                          <a:solidFill>
                            <a:srgbClr val="000000"/>
                          </a:solidFill>
                          <a:effectLst/>
                          <a:latin typeface="Times New Roman" panose="02020603050405020304" pitchFamily="18" charset="0"/>
                          <a:ea typeface="SimSun" panose="02010600030101010101" pitchFamily="2" charset="-122"/>
                          <a:cs typeface="Times New Roman" panose="02020603050405020304" pitchFamily="18" charset="0"/>
                        </a:rPr>
                        <a:t> </a:t>
                      </a:r>
                      <a:endParaRPr lang="en-US" sz="2800" dirty="0">
                        <a:effectLst/>
                        <a:latin typeface=".VnTime" panose="020B7200000000000000" pitchFamily="34" charset="0"/>
                        <a:ea typeface="Times New Roman" panose="02020603050405020304" pitchFamily="18" charset="0"/>
                        <a:cs typeface="Times New Roman" panose="02020603050405020304" pitchFamily="18" charset="0"/>
                      </a:endParaRPr>
                    </a:p>
                  </a:txBody>
                  <a:tcPr marL="68580" marR="68580" marT="0" marB="0">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2172927394"/>
                  </a:ext>
                </a:extLst>
              </a:tr>
            </a:tbl>
          </a:graphicData>
        </a:graphic>
      </p:graphicFrame>
      <p:sp>
        <p:nvSpPr>
          <p:cNvPr id="6" name="Rectangle 5">
            <a:extLst>
              <a:ext uri="{FF2B5EF4-FFF2-40B4-BE49-F238E27FC236}">
                <a16:creationId xmlns:a16="http://schemas.microsoft.com/office/drawing/2014/main" id="{D5418930-9B13-45E4-BB87-7136580FE8CC}"/>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7" name="Rectangle 6">
            <a:extLst>
              <a:ext uri="{FF2B5EF4-FFF2-40B4-BE49-F238E27FC236}">
                <a16:creationId xmlns:a16="http://schemas.microsoft.com/office/drawing/2014/main" id="{04B19D21-79D6-4116-A9AA-063103E56D6A}"/>
              </a:ext>
            </a:extLst>
          </p:cNvPr>
          <p:cNvSpPr/>
          <p:nvPr/>
        </p:nvSpPr>
        <p:spPr>
          <a:xfrm>
            <a:off x="0" y="22479"/>
            <a:ext cx="12192000"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LỜI CỦA CÂY</a:t>
            </a:r>
          </a:p>
        </p:txBody>
      </p:sp>
      <p:sp>
        <p:nvSpPr>
          <p:cNvPr id="8" name="TextBox 7">
            <a:extLst>
              <a:ext uri="{FF2B5EF4-FFF2-40B4-BE49-F238E27FC236}">
                <a16:creationId xmlns:a16="http://schemas.microsoft.com/office/drawing/2014/main" id="{801065C1-3513-456E-AEE0-82EF15EC6FD3}"/>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II.</a:t>
            </a:r>
            <a:r>
              <a:rPr kumimoji="0" lang="en-US" sz="28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SUY NGẪM VÀ PHẢN HỒI</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9" name="TextBox 8">
            <a:extLst>
              <a:ext uri="{FF2B5EF4-FFF2-40B4-BE49-F238E27FC236}">
                <a16:creationId xmlns:a16="http://schemas.microsoft.com/office/drawing/2014/main" id="{6EC53AEF-35FC-435E-A7F2-D9A49CD89163}"/>
              </a:ext>
            </a:extLst>
          </p:cNvPr>
          <p:cNvSpPr txBox="1"/>
          <p:nvPr/>
        </p:nvSpPr>
        <p:spPr>
          <a:xfrm>
            <a:off x="992856" y="1106458"/>
            <a:ext cx="5924223"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50"/>
                </a:solidFill>
                <a:latin typeface="Times New Roman" panose="02020603050405020304" pitchFamily="18" charset="0"/>
                <a:cs typeface="Times New Roman" panose="02020603050405020304" pitchFamily="18" charset="0"/>
              </a:rPr>
              <a:t>3. </a:t>
            </a:r>
            <a:r>
              <a:rPr lang="en-US" sz="2800" b="1" dirty="0" err="1">
                <a:solidFill>
                  <a:srgbClr val="00B050"/>
                </a:solidFill>
                <a:latin typeface="Times New Roman" panose="02020603050405020304" pitchFamily="18" charset="0"/>
                <a:cs typeface="Times New Roman" panose="02020603050405020304" pitchFamily="18" charset="0"/>
              </a:rPr>
              <a:t>Biện</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pháp</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tu</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từ</a:t>
            </a:r>
            <a:endParaRPr lang="en-US" sz="2800" b="1" dirty="0">
              <a:solidFill>
                <a:srgbClr val="00B05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929624987"/>
      </p:ext>
    </p:extLst>
  </p:cSld>
  <p:clrMapOvr>
    <a:masterClrMapping/>
  </p:clrMapOvr>
  <mc:AlternateContent xmlns:mc="http://schemas.openxmlformats.org/markup-compatibility/2006" xmlns:p14="http://schemas.microsoft.com/office/powerpoint/2010/main">
    <mc:Choice Requires="p14">
      <p:transition spd="slow" p14:dur="1400">
        <p14:doors dir="vert"/>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p:cTn id="7" dur="500" fill="hold"/>
                                        <p:tgtEl>
                                          <p:spTgt spid="2"/>
                                        </p:tgtEl>
                                        <p:attrNameLst>
                                          <p:attrName>ppt_w</p:attrName>
                                        </p:attrNameLst>
                                      </p:cBhvr>
                                      <p:tavLst>
                                        <p:tav tm="0">
                                          <p:val>
                                            <p:fltVal val="0"/>
                                          </p:val>
                                        </p:tav>
                                        <p:tav tm="100000">
                                          <p:val>
                                            <p:strVal val="#ppt_w"/>
                                          </p:val>
                                        </p:tav>
                                      </p:tavLst>
                                    </p:anim>
                                    <p:anim calcmode="lin" valueType="num">
                                      <p:cBhvr>
                                        <p:cTn id="8" dur="500" fill="hold"/>
                                        <p:tgtEl>
                                          <p:spTgt spid="2"/>
                                        </p:tgtEl>
                                        <p:attrNameLst>
                                          <p:attrName>ppt_h</p:attrName>
                                        </p:attrNameLst>
                                      </p:cBhvr>
                                      <p:tavLst>
                                        <p:tav tm="0">
                                          <p:val>
                                            <p:fltVal val="0"/>
                                          </p:val>
                                        </p:tav>
                                        <p:tav tm="100000">
                                          <p:val>
                                            <p:strVal val="#ppt_h"/>
                                          </p:val>
                                        </p:tav>
                                      </p:tavLst>
                                    </p:anim>
                                    <p:animEffect transition="in" filter="fade">
                                      <p:cBhvr>
                                        <p:cTn id="9" dur="500"/>
                                        <p:tgtEl>
                                          <p:spTgt spid="2"/>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grpId="0" nodeType="clickEffect">
                                  <p:stCondLst>
                                    <p:cond delay="0"/>
                                  </p:stCondLst>
                                  <p:childTnLst>
                                    <p:set>
                                      <p:cBhvr>
                                        <p:cTn id="13" dur="1" fill="hold">
                                          <p:stCondLst>
                                            <p:cond delay="0"/>
                                          </p:stCondLst>
                                        </p:cTn>
                                        <p:tgtEl>
                                          <p:spTgt spid="8"/>
                                        </p:tgtEl>
                                        <p:attrNameLst>
                                          <p:attrName>style.visibility</p:attrName>
                                        </p:attrNameLst>
                                      </p:cBhvr>
                                      <p:to>
                                        <p:strVal val="visible"/>
                                      </p:to>
                                    </p:set>
                                    <p:anim calcmode="lin" valueType="num">
                                      <p:cBhvr>
                                        <p:cTn id="14" dur="500" fill="hold"/>
                                        <p:tgtEl>
                                          <p:spTgt spid="8"/>
                                        </p:tgtEl>
                                        <p:attrNameLst>
                                          <p:attrName>ppt_w</p:attrName>
                                        </p:attrNameLst>
                                      </p:cBhvr>
                                      <p:tavLst>
                                        <p:tav tm="0">
                                          <p:val>
                                            <p:fltVal val="0"/>
                                          </p:val>
                                        </p:tav>
                                        <p:tav tm="100000">
                                          <p:val>
                                            <p:strVal val="#ppt_w"/>
                                          </p:val>
                                        </p:tav>
                                      </p:tavLst>
                                    </p:anim>
                                    <p:anim calcmode="lin" valueType="num">
                                      <p:cBhvr>
                                        <p:cTn id="15" dur="500" fill="hold"/>
                                        <p:tgtEl>
                                          <p:spTgt spid="8"/>
                                        </p:tgtEl>
                                        <p:attrNameLst>
                                          <p:attrName>ppt_h</p:attrName>
                                        </p:attrNameLst>
                                      </p:cBhvr>
                                      <p:tavLst>
                                        <p:tav tm="0">
                                          <p:val>
                                            <p:fltVal val="0"/>
                                          </p:val>
                                        </p:tav>
                                        <p:tav tm="100000">
                                          <p:val>
                                            <p:strVal val="#ppt_h"/>
                                          </p:val>
                                        </p:tav>
                                      </p:tavLst>
                                    </p:anim>
                                    <p:animEffect transition="in" filter="fade">
                                      <p:cBhvr>
                                        <p:cTn id="16" dur="500"/>
                                        <p:tgtEl>
                                          <p:spTgt spid="8"/>
                                        </p:tgtEl>
                                      </p:cBhvr>
                                    </p:animEffect>
                                  </p:childTnLst>
                                </p:cTn>
                              </p:par>
                            </p:childTnLst>
                          </p:cTn>
                        </p:par>
                      </p:childTnLst>
                    </p:cTn>
                  </p:par>
                  <p:par>
                    <p:cTn id="17" fill="hold">
                      <p:stCondLst>
                        <p:cond delay="indefinite"/>
                      </p:stCondLst>
                      <p:childTnLst>
                        <p:par>
                          <p:cTn id="18" fill="hold">
                            <p:stCondLst>
                              <p:cond delay="0"/>
                            </p:stCondLst>
                            <p:childTnLst>
                              <p:par>
                                <p:cTn id="19" presetID="53" presetClass="entr" presetSubtype="16" fill="hold" grpId="0" nodeType="clickEffect">
                                  <p:stCondLst>
                                    <p:cond delay="0"/>
                                  </p:stCondLst>
                                  <p:childTnLst>
                                    <p:set>
                                      <p:cBhvr>
                                        <p:cTn id="20" dur="1" fill="hold">
                                          <p:stCondLst>
                                            <p:cond delay="0"/>
                                          </p:stCondLst>
                                        </p:cTn>
                                        <p:tgtEl>
                                          <p:spTgt spid="9"/>
                                        </p:tgtEl>
                                        <p:attrNameLst>
                                          <p:attrName>style.visibility</p:attrName>
                                        </p:attrNameLst>
                                      </p:cBhvr>
                                      <p:to>
                                        <p:strVal val="visible"/>
                                      </p:to>
                                    </p:set>
                                    <p:anim calcmode="lin" valueType="num">
                                      <p:cBhvr>
                                        <p:cTn id="21" dur="500" fill="hold"/>
                                        <p:tgtEl>
                                          <p:spTgt spid="9"/>
                                        </p:tgtEl>
                                        <p:attrNameLst>
                                          <p:attrName>ppt_w</p:attrName>
                                        </p:attrNameLst>
                                      </p:cBhvr>
                                      <p:tavLst>
                                        <p:tav tm="0">
                                          <p:val>
                                            <p:fltVal val="0"/>
                                          </p:val>
                                        </p:tav>
                                        <p:tav tm="100000">
                                          <p:val>
                                            <p:strVal val="#ppt_w"/>
                                          </p:val>
                                        </p:tav>
                                      </p:tavLst>
                                    </p:anim>
                                    <p:anim calcmode="lin" valueType="num">
                                      <p:cBhvr>
                                        <p:cTn id="22" dur="500" fill="hold"/>
                                        <p:tgtEl>
                                          <p:spTgt spid="9"/>
                                        </p:tgtEl>
                                        <p:attrNameLst>
                                          <p:attrName>ppt_h</p:attrName>
                                        </p:attrNameLst>
                                      </p:cBhvr>
                                      <p:tavLst>
                                        <p:tav tm="0">
                                          <p:val>
                                            <p:fltVal val="0"/>
                                          </p:val>
                                        </p:tav>
                                        <p:tav tm="100000">
                                          <p:val>
                                            <p:strVal val="#ppt_h"/>
                                          </p:val>
                                        </p:tav>
                                      </p:tavLst>
                                    </p:anim>
                                    <p:animEffect transition="in" filter="fade">
                                      <p:cBhvr>
                                        <p:cTn id="23"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9" grpId="0"/>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a:extLst>
              <a:ext uri="{FF2B5EF4-FFF2-40B4-BE49-F238E27FC236}">
                <a16:creationId xmlns:a16="http://schemas.microsoft.com/office/drawing/2014/main" id="{8D8E99E5-4DC7-1C3F-568D-52DA63CFBB62}"/>
              </a:ext>
            </a:extLst>
          </p:cNvPr>
          <p:cNvSpPr txBox="1"/>
          <p:nvPr/>
        </p:nvSpPr>
        <p:spPr>
          <a:xfrm>
            <a:off x="425742" y="3553587"/>
            <a:ext cx="1812022" cy="669414"/>
          </a:xfrm>
          <a:prstGeom prst="rect">
            <a:avLst/>
          </a:prstGeom>
          <a:solidFill>
            <a:schemeClr val="accent4">
              <a:alpha val="50000"/>
            </a:schemeClr>
          </a:solidFill>
          <a:ln>
            <a:noFill/>
          </a:ln>
        </p:spPr>
        <p:style>
          <a:lnRef idx="0">
            <a:scrgbClr r="0" g="0" b="0"/>
          </a:lnRef>
          <a:fillRef idx="0">
            <a:scrgbClr r="0" g="0" b="0"/>
          </a:fillRef>
          <a:effectRef idx="0">
            <a:scrgbClr r="0" g="0" b="0"/>
          </a:effectRef>
          <a:fontRef idx="minor">
            <a:schemeClr val="lt1"/>
          </a:fontRef>
        </p:style>
        <p:txBody>
          <a:bodyPr wrap="square">
            <a:spAutoFit/>
          </a:bodyPr>
          <a:lstStyle/>
          <a:p>
            <a:pPr algn="just">
              <a:lnSpc>
                <a:spcPct val="150000"/>
              </a:lnSpc>
            </a:pP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Nhân</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hóa</a:t>
            </a:r>
            <a:endParaRPr lang="en-US" sz="2800" b="1" dirty="0">
              <a:solidFill>
                <a:schemeClr val="tx1"/>
              </a:solidFill>
              <a:effectLst/>
              <a:latin typeface=".VnTime" panose="020B7200000000000000" pitchFamily="34" charset="0"/>
              <a:ea typeface="Times New Roman" panose="02020603050405020304" pitchFamily="18" charset="0"/>
              <a:cs typeface="Times New Roman" panose="02020603050405020304" pitchFamily="18" charset="0"/>
            </a:endParaRPr>
          </a:p>
        </p:txBody>
      </p:sp>
      <p:sp>
        <p:nvSpPr>
          <p:cNvPr id="7" name="TextBox 6">
            <a:extLst>
              <a:ext uri="{FF2B5EF4-FFF2-40B4-BE49-F238E27FC236}">
                <a16:creationId xmlns:a16="http://schemas.microsoft.com/office/drawing/2014/main" id="{557A9443-8474-E65C-66CD-C137399ADCA9}"/>
              </a:ext>
            </a:extLst>
          </p:cNvPr>
          <p:cNvSpPr txBox="1"/>
          <p:nvPr/>
        </p:nvSpPr>
        <p:spPr>
          <a:xfrm>
            <a:off x="4120044" y="2340517"/>
            <a:ext cx="4193446" cy="669414"/>
          </a:xfrm>
          <a:prstGeom prst="rect">
            <a:avLst/>
          </a:prstGeom>
          <a:solidFill>
            <a:schemeClr val="accent2">
              <a:alpha val="50000"/>
            </a:schemeClr>
          </a:solidFill>
          <a:ln>
            <a:noFill/>
          </a:ln>
        </p:spPr>
        <p:style>
          <a:lnRef idx="0">
            <a:scrgbClr r="0" g="0" b="0"/>
          </a:lnRef>
          <a:fillRef idx="0">
            <a:scrgbClr r="0" g="0" b="0"/>
          </a:fillRef>
          <a:effectRef idx="0">
            <a:scrgbClr r="0" g="0" b="0"/>
          </a:effectRef>
          <a:fontRef idx="minor">
            <a:schemeClr val="lt1"/>
          </a:fontRef>
        </p:style>
        <p:txBody>
          <a:bodyPr wrap="square">
            <a:spAutoFit/>
          </a:bodyPr>
          <a:lstStyle/>
          <a:p>
            <a:pPr algn="just">
              <a:lnSpc>
                <a:spcPct val="150000"/>
              </a:lnSpc>
            </a:pP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hạt</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nằm</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lặng</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thinh</a:t>
            </a:r>
            <a:endParaRPr lang="en-US" sz="2800" b="1" dirty="0">
              <a:solidFill>
                <a:schemeClr val="tx1"/>
              </a:solidFill>
              <a:effectLst/>
              <a:latin typeface=".VnTime" panose="020B7200000000000000" pitchFamily="34" charset="0"/>
              <a:ea typeface="Times New Roman" panose="02020603050405020304" pitchFamily="18" charset="0"/>
              <a:cs typeface="Times New Roman" panose="02020603050405020304" pitchFamily="18" charset="0"/>
            </a:endParaRPr>
          </a:p>
        </p:txBody>
      </p:sp>
      <p:cxnSp>
        <p:nvCxnSpPr>
          <p:cNvPr id="8" name="Straight Arrow Connector 7">
            <a:extLst>
              <a:ext uri="{FF2B5EF4-FFF2-40B4-BE49-F238E27FC236}">
                <a16:creationId xmlns:a16="http://schemas.microsoft.com/office/drawing/2014/main" id="{AD1C2D0F-9D90-D6BE-3E31-1A6C5EA01000}"/>
              </a:ext>
            </a:extLst>
          </p:cNvPr>
          <p:cNvCxnSpPr>
            <a:cxnSpLocks/>
          </p:cNvCxnSpPr>
          <p:nvPr/>
        </p:nvCxnSpPr>
        <p:spPr>
          <a:xfrm flipV="1">
            <a:off x="2237764" y="2863416"/>
            <a:ext cx="1849771" cy="79568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10" name="TextBox 9">
            <a:extLst>
              <a:ext uri="{FF2B5EF4-FFF2-40B4-BE49-F238E27FC236}">
                <a16:creationId xmlns:a16="http://schemas.microsoft.com/office/drawing/2014/main" id="{424D0D35-7C0B-83EC-F2DA-89FC133D25F6}"/>
              </a:ext>
            </a:extLst>
          </p:cNvPr>
          <p:cNvSpPr txBox="1"/>
          <p:nvPr/>
        </p:nvSpPr>
        <p:spPr>
          <a:xfrm>
            <a:off x="4137870" y="3324389"/>
            <a:ext cx="4175620" cy="669414"/>
          </a:xfrm>
          <a:prstGeom prst="rect">
            <a:avLst/>
          </a:prstGeom>
          <a:solidFill>
            <a:schemeClr val="accent1">
              <a:alpha val="50000"/>
            </a:schemeClr>
          </a:solidFill>
          <a:ln>
            <a:noFill/>
          </a:ln>
        </p:spPr>
        <p:style>
          <a:lnRef idx="0">
            <a:scrgbClr r="0" g="0" b="0"/>
          </a:lnRef>
          <a:fillRef idx="0">
            <a:scrgbClr r="0" g="0" b="0"/>
          </a:fillRef>
          <a:effectRef idx="0">
            <a:scrgbClr r="0" g="0" b="0"/>
          </a:effectRef>
          <a:fontRef idx="minor">
            <a:schemeClr val="lt1"/>
          </a:fontRef>
        </p:style>
        <p:txBody>
          <a:bodyPr wrap="square">
            <a:spAutoFit/>
          </a:bodyPr>
          <a:lstStyle/>
          <a:p>
            <a:pPr algn="just">
              <a:lnSpc>
                <a:spcPct val="150000"/>
              </a:lnSpc>
            </a:pP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mầm</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đa</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thi</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thầm</a:t>
            </a:r>
            <a:endParaRPr lang="en-US" sz="2800" b="1" dirty="0">
              <a:solidFill>
                <a:schemeClr val="tx1"/>
              </a:solidFill>
              <a:effectLst/>
              <a:latin typeface=".VnTime" panose="020B7200000000000000" pitchFamily="34" charset="0"/>
              <a:ea typeface="Times New Roman" panose="02020603050405020304" pitchFamily="18" charset="0"/>
              <a:cs typeface="Times New Roman" panose="02020603050405020304" pitchFamily="18" charset="0"/>
            </a:endParaRPr>
          </a:p>
        </p:txBody>
      </p:sp>
      <p:sp>
        <p:nvSpPr>
          <p:cNvPr id="11" name="TextBox 10">
            <a:extLst>
              <a:ext uri="{FF2B5EF4-FFF2-40B4-BE49-F238E27FC236}">
                <a16:creationId xmlns:a16="http://schemas.microsoft.com/office/drawing/2014/main" id="{DF1DBAB4-9287-35C9-B411-412382B7B0E5}"/>
              </a:ext>
            </a:extLst>
          </p:cNvPr>
          <p:cNvSpPr txBox="1"/>
          <p:nvPr/>
        </p:nvSpPr>
        <p:spPr>
          <a:xfrm>
            <a:off x="4120044" y="4454776"/>
            <a:ext cx="4193446" cy="669414"/>
          </a:xfrm>
          <a:prstGeom prst="rect">
            <a:avLst/>
          </a:prstGeom>
          <a:solidFill>
            <a:schemeClr val="accent6">
              <a:alpha val="50000"/>
            </a:schemeClr>
          </a:solidFill>
          <a:ln>
            <a:noFill/>
          </a:ln>
        </p:spPr>
        <p:style>
          <a:lnRef idx="0">
            <a:scrgbClr r="0" g="0" b="0"/>
          </a:lnRef>
          <a:fillRef idx="0">
            <a:scrgbClr r="0" g="0" b="0"/>
          </a:fillRef>
          <a:effectRef idx="0">
            <a:scrgbClr r="0" g="0" b="0"/>
          </a:effectRef>
          <a:fontRef idx="minor">
            <a:schemeClr val="lt1"/>
          </a:fontRef>
        </p:style>
        <p:txBody>
          <a:bodyPr wrap="square">
            <a:spAutoFit/>
          </a:bodyPr>
          <a:lstStyle/>
          <a:p>
            <a:pPr algn="just">
              <a:lnSpc>
                <a:spcPct val="150000"/>
              </a:lnSpc>
            </a:pP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mầm</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kiêng</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gio</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bấc</a:t>
            </a:r>
            <a:endParaRPr lang="en-US" sz="2800" b="1" dirty="0">
              <a:solidFill>
                <a:schemeClr val="tx1"/>
              </a:solidFill>
              <a:effectLst/>
              <a:latin typeface=".VnTime" panose="020B7200000000000000" pitchFamily="34" charset="0"/>
              <a:ea typeface="Times New Roman" panose="02020603050405020304" pitchFamily="18" charset="0"/>
              <a:cs typeface="Times New Roman" panose="02020603050405020304" pitchFamily="18" charset="0"/>
            </a:endParaRPr>
          </a:p>
        </p:txBody>
      </p:sp>
      <p:sp>
        <p:nvSpPr>
          <p:cNvPr id="12" name="TextBox 11">
            <a:extLst>
              <a:ext uri="{FF2B5EF4-FFF2-40B4-BE49-F238E27FC236}">
                <a16:creationId xmlns:a16="http://schemas.microsoft.com/office/drawing/2014/main" id="{D02A31AD-0537-A6AD-4465-3D42A08C973B}"/>
              </a:ext>
            </a:extLst>
          </p:cNvPr>
          <p:cNvSpPr txBox="1"/>
          <p:nvPr/>
        </p:nvSpPr>
        <p:spPr>
          <a:xfrm>
            <a:off x="4120044" y="5467873"/>
            <a:ext cx="4193446" cy="669414"/>
          </a:xfrm>
          <a:prstGeom prst="rect">
            <a:avLst/>
          </a:prstGeom>
          <a:solidFill>
            <a:schemeClr val="accent3">
              <a:alpha val="50000"/>
            </a:schemeClr>
          </a:solidFill>
          <a:ln>
            <a:noFill/>
          </a:ln>
        </p:spPr>
        <p:style>
          <a:lnRef idx="0">
            <a:scrgbClr r="0" g="0" b="0"/>
          </a:lnRef>
          <a:fillRef idx="0">
            <a:scrgbClr r="0" g="0" b="0"/>
          </a:fillRef>
          <a:effectRef idx="0">
            <a:scrgbClr r="0" g="0" b="0"/>
          </a:effectRef>
          <a:fontRef idx="minor">
            <a:schemeClr val="lt1"/>
          </a:fontRef>
        </p:style>
        <p:txBody>
          <a:bodyPr wrap="square">
            <a:spAutoFit/>
          </a:bodyPr>
          <a:lstStyle/>
          <a:p>
            <a:pPr algn="just">
              <a:lnSpc>
                <a:spcPct val="150000"/>
              </a:lnSpc>
            </a:pP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đón</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tia</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nắng</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hồng</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bập</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bẹ</a:t>
            </a:r>
            <a:endParaRPr lang="en-US" sz="2800" b="1" dirty="0">
              <a:solidFill>
                <a:schemeClr val="tx1"/>
              </a:solidFill>
              <a:effectLst/>
              <a:latin typeface=".VnTime" panose="020B7200000000000000" pitchFamily="34" charset="0"/>
              <a:ea typeface="Times New Roman" panose="02020603050405020304" pitchFamily="18" charset="0"/>
              <a:cs typeface="Times New Roman" panose="02020603050405020304" pitchFamily="18" charset="0"/>
            </a:endParaRPr>
          </a:p>
        </p:txBody>
      </p:sp>
      <p:cxnSp>
        <p:nvCxnSpPr>
          <p:cNvPr id="13" name="Straight Arrow Connector 12">
            <a:extLst>
              <a:ext uri="{FF2B5EF4-FFF2-40B4-BE49-F238E27FC236}">
                <a16:creationId xmlns:a16="http://schemas.microsoft.com/office/drawing/2014/main" id="{11931AA4-8C39-09B7-75A6-A3CBEAFD8E5F}"/>
              </a:ext>
            </a:extLst>
          </p:cNvPr>
          <p:cNvCxnSpPr>
            <a:cxnSpLocks/>
          </p:cNvCxnSpPr>
          <p:nvPr/>
        </p:nvCxnSpPr>
        <p:spPr>
          <a:xfrm flipV="1">
            <a:off x="2237764" y="3659096"/>
            <a:ext cx="1882280" cy="277749"/>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15" name="Straight Arrow Connector 14">
            <a:extLst>
              <a:ext uri="{FF2B5EF4-FFF2-40B4-BE49-F238E27FC236}">
                <a16:creationId xmlns:a16="http://schemas.microsoft.com/office/drawing/2014/main" id="{9A28906E-72D4-9C85-13C9-6FCDB727D5DE}"/>
              </a:ext>
            </a:extLst>
          </p:cNvPr>
          <p:cNvCxnSpPr>
            <a:cxnSpLocks/>
          </p:cNvCxnSpPr>
          <p:nvPr/>
        </p:nvCxnSpPr>
        <p:spPr>
          <a:xfrm>
            <a:off x="2237764" y="4092367"/>
            <a:ext cx="1882280" cy="773772"/>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17" name="Straight Arrow Connector 16">
            <a:extLst>
              <a:ext uri="{FF2B5EF4-FFF2-40B4-BE49-F238E27FC236}">
                <a16:creationId xmlns:a16="http://schemas.microsoft.com/office/drawing/2014/main" id="{348256AC-4432-E151-CDD5-AAC5EBAB65BA}"/>
              </a:ext>
            </a:extLst>
          </p:cNvPr>
          <p:cNvCxnSpPr>
            <a:cxnSpLocks/>
          </p:cNvCxnSpPr>
          <p:nvPr/>
        </p:nvCxnSpPr>
        <p:spPr>
          <a:xfrm>
            <a:off x="2205255" y="4155321"/>
            <a:ext cx="1932615" cy="1702965"/>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25" name="Right Brace 24">
            <a:extLst>
              <a:ext uri="{FF2B5EF4-FFF2-40B4-BE49-F238E27FC236}">
                <a16:creationId xmlns:a16="http://schemas.microsoft.com/office/drawing/2014/main" id="{4AA288AE-4FAA-ED99-11D4-E812E4EAA6BA}"/>
              </a:ext>
            </a:extLst>
          </p:cNvPr>
          <p:cNvSpPr/>
          <p:nvPr/>
        </p:nvSpPr>
        <p:spPr>
          <a:xfrm>
            <a:off x="8665826" y="2561412"/>
            <a:ext cx="461395" cy="3749879"/>
          </a:xfrm>
          <a:prstGeom prst="rightBrace">
            <a:avLst/>
          </a:prstGeom>
          <a:ln>
            <a:solidFill>
              <a:srgbClr val="FF0000"/>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27" name="TextBox 26">
            <a:extLst>
              <a:ext uri="{FF2B5EF4-FFF2-40B4-BE49-F238E27FC236}">
                <a16:creationId xmlns:a16="http://schemas.microsoft.com/office/drawing/2014/main" id="{DB297EE2-4DFD-CCA9-C4F2-6B4AB2D213C5}"/>
              </a:ext>
            </a:extLst>
          </p:cNvPr>
          <p:cNvSpPr txBox="1"/>
          <p:nvPr/>
        </p:nvSpPr>
        <p:spPr>
          <a:xfrm>
            <a:off x="9323885" y="3269283"/>
            <a:ext cx="2383423" cy="1815882"/>
          </a:xfrm>
          <a:prstGeom prst="rect">
            <a:avLst/>
          </a:prstGeom>
          <a:noFill/>
        </p:spPr>
        <p:txBody>
          <a:bodyPr wrap="square">
            <a:spAutoFit/>
          </a:bodyPr>
          <a:lstStyle/>
          <a:p>
            <a:pPr algn="just"/>
            <a:r>
              <a:rPr lang="vi-VN" sz="2800" b="1" dirty="0">
                <a:latin typeface="Times New Roman" panose="02020603050405020304" pitchFamily="18" charset="0"/>
                <a:cs typeface="Times New Roman" panose="02020603050405020304" pitchFamily="18" charset="0"/>
              </a:rPr>
              <a:t>làm cho hạt mầm trở nên sinh động, có hồn</a:t>
            </a:r>
            <a:endParaRPr lang="en-US" sz="2800" b="1" dirty="0">
              <a:latin typeface="Times New Roman" panose="02020603050405020304" pitchFamily="18" charset="0"/>
              <a:cs typeface="Times New Roman" panose="02020603050405020304" pitchFamily="18" charset="0"/>
            </a:endParaRPr>
          </a:p>
        </p:txBody>
      </p:sp>
      <p:sp>
        <p:nvSpPr>
          <p:cNvPr id="16" name="Rectangle 15">
            <a:extLst>
              <a:ext uri="{FF2B5EF4-FFF2-40B4-BE49-F238E27FC236}">
                <a16:creationId xmlns:a16="http://schemas.microsoft.com/office/drawing/2014/main" id="{08529CBB-EF99-460B-8C8D-7204B85B828E}"/>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18" name="Rectangle 17">
            <a:extLst>
              <a:ext uri="{FF2B5EF4-FFF2-40B4-BE49-F238E27FC236}">
                <a16:creationId xmlns:a16="http://schemas.microsoft.com/office/drawing/2014/main" id="{FC42069E-2290-40F6-A1E5-D79E0DFCF0EB}"/>
              </a:ext>
            </a:extLst>
          </p:cNvPr>
          <p:cNvSpPr/>
          <p:nvPr/>
        </p:nvSpPr>
        <p:spPr>
          <a:xfrm>
            <a:off x="0" y="22479"/>
            <a:ext cx="12192000"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LỜI CỦA CÂY</a:t>
            </a:r>
          </a:p>
        </p:txBody>
      </p:sp>
      <p:sp>
        <p:nvSpPr>
          <p:cNvPr id="19" name="TextBox 18">
            <a:extLst>
              <a:ext uri="{FF2B5EF4-FFF2-40B4-BE49-F238E27FC236}">
                <a16:creationId xmlns:a16="http://schemas.microsoft.com/office/drawing/2014/main" id="{9B8DEAAA-65CB-4259-9B0B-882E3DD4D7FF}"/>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II.</a:t>
            </a:r>
            <a:r>
              <a:rPr kumimoji="0" lang="en-US" sz="28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SUY NGẪM VÀ PHẢN HỒI</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20" name="TextBox 19">
            <a:extLst>
              <a:ext uri="{FF2B5EF4-FFF2-40B4-BE49-F238E27FC236}">
                <a16:creationId xmlns:a16="http://schemas.microsoft.com/office/drawing/2014/main" id="{2D651CF0-27A6-4EB1-B6FD-A89308FD5638}"/>
              </a:ext>
            </a:extLst>
          </p:cNvPr>
          <p:cNvSpPr txBox="1"/>
          <p:nvPr/>
        </p:nvSpPr>
        <p:spPr>
          <a:xfrm>
            <a:off x="992856" y="1106458"/>
            <a:ext cx="5924223"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50"/>
                </a:solidFill>
                <a:latin typeface="Times New Roman" panose="02020603050405020304" pitchFamily="18" charset="0"/>
                <a:cs typeface="Times New Roman" panose="02020603050405020304" pitchFamily="18" charset="0"/>
              </a:rPr>
              <a:t>3. </a:t>
            </a:r>
            <a:r>
              <a:rPr lang="en-US" sz="2800" b="1" dirty="0" err="1">
                <a:solidFill>
                  <a:srgbClr val="00B050"/>
                </a:solidFill>
                <a:latin typeface="Times New Roman" panose="02020603050405020304" pitchFamily="18" charset="0"/>
                <a:cs typeface="Times New Roman" panose="02020603050405020304" pitchFamily="18" charset="0"/>
              </a:rPr>
              <a:t>Biện</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pháp</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tu</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từ</a:t>
            </a:r>
            <a:endParaRPr lang="en-US" sz="2800" b="1" dirty="0">
              <a:solidFill>
                <a:srgbClr val="00B05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183194942"/>
      </p:ext>
    </p:extLst>
  </p:cSld>
  <p:clrMapOvr>
    <a:masterClrMapping/>
  </p:clrMapOvr>
  <mc:AlternateContent xmlns:mc="http://schemas.openxmlformats.org/markup-compatibility/2006" xmlns:p14="http://schemas.microsoft.com/office/powerpoint/2010/main">
    <mc:Choice Requires="p14">
      <p:transition spd="slow" p14:dur="1400">
        <p14:doors dir="vert"/>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 calcmode="lin" valueType="num">
                                      <p:cBhvr>
                                        <p:cTn id="7" dur="500" fill="hold"/>
                                        <p:tgtEl>
                                          <p:spTgt spid="5"/>
                                        </p:tgtEl>
                                        <p:attrNameLst>
                                          <p:attrName>ppt_w</p:attrName>
                                        </p:attrNameLst>
                                      </p:cBhvr>
                                      <p:tavLst>
                                        <p:tav tm="0">
                                          <p:val>
                                            <p:fltVal val="0"/>
                                          </p:val>
                                        </p:tav>
                                        <p:tav tm="100000">
                                          <p:val>
                                            <p:strVal val="#ppt_w"/>
                                          </p:val>
                                        </p:tav>
                                      </p:tavLst>
                                    </p:anim>
                                    <p:anim calcmode="lin" valueType="num">
                                      <p:cBhvr>
                                        <p:cTn id="8" dur="500" fill="hold"/>
                                        <p:tgtEl>
                                          <p:spTgt spid="5"/>
                                        </p:tgtEl>
                                        <p:attrNameLst>
                                          <p:attrName>ppt_h</p:attrName>
                                        </p:attrNameLst>
                                      </p:cBhvr>
                                      <p:tavLst>
                                        <p:tav tm="0">
                                          <p:val>
                                            <p:fltVal val="0"/>
                                          </p:val>
                                        </p:tav>
                                        <p:tav tm="100000">
                                          <p:val>
                                            <p:strVal val="#ppt_h"/>
                                          </p:val>
                                        </p:tav>
                                      </p:tavLst>
                                    </p:anim>
                                    <p:animEffect transition="in" filter="fade">
                                      <p:cBhvr>
                                        <p:cTn id="9" dur="500"/>
                                        <p:tgtEl>
                                          <p:spTgt spid="5"/>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nodeType="clickEffect">
                                  <p:stCondLst>
                                    <p:cond delay="0"/>
                                  </p:stCondLst>
                                  <p:childTnLst>
                                    <p:set>
                                      <p:cBhvr>
                                        <p:cTn id="13" dur="1" fill="hold">
                                          <p:stCondLst>
                                            <p:cond delay="0"/>
                                          </p:stCondLst>
                                        </p:cTn>
                                        <p:tgtEl>
                                          <p:spTgt spid="8"/>
                                        </p:tgtEl>
                                        <p:attrNameLst>
                                          <p:attrName>style.visibility</p:attrName>
                                        </p:attrNameLst>
                                      </p:cBhvr>
                                      <p:to>
                                        <p:strVal val="visible"/>
                                      </p:to>
                                    </p:set>
                                    <p:anim calcmode="lin" valueType="num">
                                      <p:cBhvr>
                                        <p:cTn id="14" dur="500" fill="hold"/>
                                        <p:tgtEl>
                                          <p:spTgt spid="8"/>
                                        </p:tgtEl>
                                        <p:attrNameLst>
                                          <p:attrName>ppt_w</p:attrName>
                                        </p:attrNameLst>
                                      </p:cBhvr>
                                      <p:tavLst>
                                        <p:tav tm="0">
                                          <p:val>
                                            <p:fltVal val="0"/>
                                          </p:val>
                                        </p:tav>
                                        <p:tav tm="100000">
                                          <p:val>
                                            <p:strVal val="#ppt_w"/>
                                          </p:val>
                                        </p:tav>
                                      </p:tavLst>
                                    </p:anim>
                                    <p:anim calcmode="lin" valueType="num">
                                      <p:cBhvr>
                                        <p:cTn id="15" dur="500" fill="hold"/>
                                        <p:tgtEl>
                                          <p:spTgt spid="8"/>
                                        </p:tgtEl>
                                        <p:attrNameLst>
                                          <p:attrName>ppt_h</p:attrName>
                                        </p:attrNameLst>
                                      </p:cBhvr>
                                      <p:tavLst>
                                        <p:tav tm="0">
                                          <p:val>
                                            <p:fltVal val="0"/>
                                          </p:val>
                                        </p:tav>
                                        <p:tav tm="100000">
                                          <p:val>
                                            <p:strVal val="#ppt_h"/>
                                          </p:val>
                                        </p:tav>
                                      </p:tavLst>
                                    </p:anim>
                                    <p:animEffect transition="in" filter="fade">
                                      <p:cBhvr>
                                        <p:cTn id="16" dur="500"/>
                                        <p:tgtEl>
                                          <p:spTgt spid="8"/>
                                        </p:tgtEl>
                                      </p:cBhvr>
                                    </p:animEffect>
                                  </p:childTnLst>
                                </p:cTn>
                              </p:par>
                              <p:par>
                                <p:cTn id="17" presetID="53" presetClass="entr" presetSubtype="16" fill="hold" grpId="0" nodeType="withEffect">
                                  <p:stCondLst>
                                    <p:cond delay="0"/>
                                  </p:stCondLst>
                                  <p:childTnLst>
                                    <p:set>
                                      <p:cBhvr>
                                        <p:cTn id="18" dur="1" fill="hold">
                                          <p:stCondLst>
                                            <p:cond delay="0"/>
                                          </p:stCondLst>
                                        </p:cTn>
                                        <p:tgtEl>
                                          <p:spTgt spid="7"/>
                                        </p:tgtEl>
                                        <p:attrNameLst>
                                          <p:attrName>style.visibility</p:attrName>
                                        </p:attrNameLst>
                                      </p:cBhvr>
                                      <p:to>
                                        <p:strVal val="visible"/>
                                      </p:to>
                                    </p:set>
                                    <p:anim calcmode="lin" valueType="num">
                                      <p:cBhvr>
                                        <p:cTn id="19" dur="500" fill="hold"/>
                                        <p:tgtEl>
                                          <p:spTgt spid="7"/>
                                        </p:tgtEl>
                                        <p:attrNameLst>
                                          <p:attrName>ppt_w</p:attrName>
                                        </p:attrNameLst>
                                      </p:cBhvr>
                                      <p:tavLst>
                                        <p:tav tm="0">
                                          <p:val>
                                            <p:fltVal val="0"/>
                                          </p:val>
                                        </p:tav>
                                        <p:tav tm="100000">
                                          <p:val>
                                            <p:strVal val="#ppt_w"/>
                                          </p:val>
                                        </p:tav>
                                      </p:tavLst>
                                    </p:anim>
                                    <p:anim calcmode="lin" valueType="num">
                                      <p:cBhvr>
                                        <p:cTn id="20" dur="500" fill="hold"/>
                                        <p:tgtEl>
                                          <p:spTgt spid="7"/>
                                        </p:tgtEl>
                                        <p:attrNameLst>
                                          <p:attrName>ppt_h</p:attrName>
                                        </p:attrNameLst>
                                      </p:cBhvr>
                                      <p:tavLst>
                                        <p:tav tm="0">
                                          <p:val>
                                            <p:fltVal val="0"/>
                                          </p:val>
                                        </p:tav>
                                        <p:tav tm="100000">
                                          <p:val>
                                            <p:strVal val="#ppt_h"/>
                                          </p:val>
                                        </p:tav>
                                      </p:tavLst>
                                    </p:anim>
                                    <p:animEffect transition="in" filter="fade">
                                      <p:cBhvr>
                                        <p:cTn id="21" dur="500"/>
                                        <p:tgtEl>
                                          <p:spTgt spid="7"/>
                                        </p:tgtEl>
                                      </p:cBhvr>
                                    </p:animEffect>
                                  </p:childTnLst>
                                </p:cTn>
                              </p:par>
                            </p:childTnLst>
                          </p:cTn>
                        </p:par>
                      </p:childTnLst>
                    </p:cTn>
                  </p:par>
                  <p:par>
                    <p:cTn id="22" fill="hold">
                      <p:stCondLst>
                        <p:cond delay="indefinite"/>
                      </p:stCondLst>
                      <p:childTnLst>
                        <p:par>
                          <p:cTn id="23" fill="hold">
                            <p:stCondLst>
                              <p:cond delay="0"/>
                            </p:stCondLst>
                            <p:childTnLst>
                              <p:par>
                                <p:cTn id="24" presetID="53" presetClass="entr" presetSubtype="16" fill="hold" nodeType="clickEffect">
                                  <p:stCondLst>
                                    <p:cond delay="0"/>
                                  </p:stCondLst>
                                  <p:childTnLst>
                                    <p:set>
                                      <p:cBhvr>
                                        <p:cTn id="25" dur="1" fill="hold">
                                          <p:stCondLst>
                                            <p:cond delay="0"/>
                                          </p:stCondLst>
                                        </p:cTn>
                                        <p:tgtEl>
                                          <p:spTgt spid="13"/>
                                        </p:tgtEl>
                                        <p:attrNameLst>
                                          <p:attrName>style.visibility</p:attrName>
                                        </p:attrNameLst>
                                      </p:cBhvr>
                                      <p:to>
                                        <p:strVal val="visible"/>
                                      </p:to>
                                    </p:set>
                                    <p:anim calcmode="lin" valueType="num">
                                      <p:cBhvr>
                                        <p:cTn id="26" dur="500" fill="hold"/>
                                        <p:tgtEl>
                                          <p:spTgt spid="13"/>
                                        </p:tgtEl>
                                        <p:attrNameLst>
                                          <p:attrName>ppt_w</p:attrName>
                                        </p:attrNameLst>
                                      </p:cBhvr>
                                      <p:tavLst>
                                        <p:tav tm="0">
                                          <p:val>
                                            <p:fltVal val="0"/>
                                          </p:val>
                                        </p:tav>
                                        <p:tav tm="100000">
                                          <p:val>
                                            <p:strVal val="#ppt_w"/>
                                          </p:val>
                                        </p:tav>
                                      </p:tavLst>
                                    </p:anim>
                                    <p:anim calcmode="lin" valueType="num">
                                      <p:cBhvr>
                                        <p:cTn id="27" dur="500" fill="hold"/>
                                        <p:tgtEl>
                                          <p:spTgt spid="13"/>
                                        </p:tgtEl>
                                        <p:attrNameLst>
                                          <p:attrName>ppt_h</p:attrName>
                                        </p:attrNameLst>
                                      </p:cBhvr>
                                      <p:tavLst>
                                        <p:tav tm="0">
                                          <p:val>
                                            <p:fltVal val="0"/>
                                          </p:val>
                                        </p:tav>
                                        <p:tav tm="100000">
                                          <p:val>
                                            <p:strVal val="#ppt_h"/>
                                          </p:val>
                                        </p:tav>
                                      </p:tavLst>
                                    </p:anim>
                                    <p:animEffect transition="in" filter="fade">
                                      <p:cBhvr>
                                        <p:cTn id="28" dur="500"/>
                                        <p:tgtEl>
                                          <p:spTgt spid="13"/>
                                        </p:tgtEl>
                                      </p:cBhvr>
                                    </p:animEffect>
                                  </p:childTnLst>
                                </p:cTn>
                              </p:par>
                              <p:par>
                                <p:cTn id="29" presetID="53" presetClass="entr" presetSubtype="16" fill="hold" grpId="0" nodeType="withEffect">
                                  <p:stCondLst>
                                    <p:cond delay="0"/>
                                  </p:stCondLst>
                                  <p:childTnLst>
                                    <p:set>
                                      <p:cBhvr>
                                        <p:cTn id="30" dur="1" fill="hold">
                                          <p:stCondLst>
                                            <p:cond delay="0"/>
                                          </p:stCondLst>
                                        </p:cTn>
                                        <p:tgtEl>
                                          <p:spTgt spid="10"/>
                                        </p:tgtEl>
                                        <p:attrNameLst>
                                          <p:attrName>style.visibility</p:attrName>
                                        </p:attrNameLst>
                                      </p:cBhvr>
                                      <p:to>
                                        <p:strVal val="visible"/>
                                      </p:to>
                                    </p:set>
                                    <p:anim calcmode="lin" valueType="num">
                                      <p:cBhvr>
                                        <p:cTn id="31" dur="500" fill="hold"/>
                                        <p:tgtEl>
                                          <p:spTgt spid="10"/>
                                        </p:tgtEl>
                                        <p:attrNameLst>
                                          <p:attrName>ppt_w</p:attrName>
                                        </p:attrNameLst>
                                      </p:cBhvr>
                                      <p:tavLst>
                                        <p:tav tm="0">
                                          <p:val>
                                            <p:fltVal val="0"/>
                                          </p:val>
                                        </p:tav>
                                        <p:tav tm="100000">
                                          <p:val>
                                            <p:strVal val="#ppt_w"/>
                                          </p:val>
                                        </p:tav>
                                      </p:tavLst>
                                    </p:anim>
                                    <p:anim calcmode="lin" valueType="num">
                                      <p:cBhvr>
                                        <p:cTn id="32" dur="500" fill="hold"/>
                                        <p:tgtEl>
                                          <p:spTgt spid="10"/>
                                        </p:tgtEl>
                                        <p:attrNameLst>
                                          <p:attrName>ppt_h</p:attrName>
                                        </p:attrNameLst>
                                      </p:cBhvr>
                                      <p:tavLst>
                                        <p:tav tm="0">
                                          <p:val>
                                            <p:fltVal val="0"/>
                                          </p:val>
                                        </p:tav>
                                        <p:tav tm="100000">
                                          <p:val>
                                            <p:strVal val="#ppt_h"/>
                                          </p:val>
                                        </p:tav>
                                      </p:tavLst>
                                    </p:anim>
                                    <p:animEffect transition="in" filter="fade">
                                      <p:cBhvr>
                                        <p:cTn id="33" dur="500"/>
                                        <p:tgtEl>
                                          <p:spTgt spid="10"/>
                                        </p:tgtEl>
                                      </p:cBhvr>
                                    </p:animEffect>
                                  </p:childTnLst>
                                </p:cTn>
                              </p:par>
                            </p:childTnLst>
                          </p:cTn>
                        </p:par>
                      </p:childTnLst>
                    </p:cTn>
                  </p:par>
                  <p:par>
                    <p:cTn id="34" fill="hold">
                      <p:stCondLst>
                        <p:cond delay="indefinite"/>
                      </p:stCondLst>
                      <p:childTnLst>
                        <p:par>
                          <p:cTn id="35" fill="hold">
                            <p:stCondLst>
                              <p:cond delay="0"/>
                            </p:stCondLst>
                            <p:childTnLst>
                              <p:par>
                                <p:cTn id="36" presetID="53" presetClass="entr" presetSubtype="16" fill="hold" nodeType="clickEffect">
                                  <p:stCondLst>
                                    <p:cond delay="0"/>
                                  </p:stCondLst>
                                  <p:childTnLst>
                                    <p:set>
                                      <p:cBhvr>
                                        <p:cTn id="37" dur="1" fill="hold">
                                          <p:stCondLst>
                                            <p:cond delay="0"/>
                                          </p:stCondLst>
                                        </p:cTn>
                                        <p:tgtEl>
                                          <p:spTgt spid="15"/>
                                        </p:tgtEl>
                                        <p:attrNameLst>
                                          <p:attrName>style.visibility</p:attrName>
                                        </p:attrNameLst>
                                      </p:cBhvr>
                                      <p:to>
                                        <p:strVal val="visible"/>
                                      </p:to>
                                    </p:set>
                                    <p:anim calcmode="lin" valueType="num">
                                      <p:cBhvr>
                                        <p:cTn id="38" dur="500" fill="hold"/>
                                        <p:tgtEl>
                                          <p:spTgt spid="15"/>
                                        </p:tgtEl>
                                        <p:attrNameLst>
                                          <p:attrName>ppt_w</p:attrName>
                                        </p:attrNameLst>
                                      </p:cBhvr>
                                      <p:tavLst>
                                        <p:tav tm="0">
                                          <p:val>
                                            <p:fltVal val="0"/>
                                          </p:val>
                                        </p:tav>
                                        <p:tav tm="100000">
                                          <p:val>
                                            <p:strVal val="#ppt_w"/>
                                          </p:val>
                                        </p:tav>
                                      </p:tavLst>
                                    </p:anim>
                                    <p:anim calcmode="lin" valueType="num">
                                      <p:cBhvr>
                                        <p:cTn id="39" dur="500" fill="hold"/>
                                        <p:tgtEl>
                                          <p:spTgt spid="15"/>
                                        </p:tgtEl>
                                        <p:attrNameLst>
                                          <p:attrName>ppt_h</p:attrName>
                                        </p:attrNameLst>
                                      </p:cBhvr>
                                      <p:tavLst>
                                        <p:tav tm="0">
                                          <p:val>
                                            <p:fltVal val="0"/>
                                          </p:val>
                                        </p:tav>
                                        <p:tav tm="100000">
                                          <p:val>
                                            <p:strVal val="#ppt_h"/>
                                          </p:val>
                                        </p:tav>
                                      </p:tavLst>
                                    </p:anim>
                                    <p:animEffect transition="in" filter="fade">
                                      <p:cBhvr>
                                        <p:cTn id="40" dur="500"/>
                                        <p:tgtEl>
                                          <p:spTgt spid="15"/>
                                        </p:tgtEl>
                                      </p:cBhvr>
                                    </p:animEffect>
                                  </p:childTnLst>
                                </p:cTn>
                              </p:par>
                              <p:par>
                                <p:cTn id="41" presetID="53" presetClass="entr" presetSubtype="16" fill="hold" grpId="0" nodeType="withEffect">
                                  <p:stCondLst>
                                    <p:cond delay="0"/>
                                  </p:stCondLst>
                                  <p:childTnLst>
                                    <p:set>
                                      <p:cBhvr>
                                        <p:cTn id="42" dur="1" fill="hold">
                                          <p:stCondLst>
                                            <p:cond delay="0"/>
                                          </p:stCondLst>
                                        </p:cTn>
                                        <p:tgtEl>
                                          <p:spTgt spid="11"/>
                                        </p:tgtEl>
                                        <p:attrNameLst>
                                          <p:attrName>style.visibility</p:attrName>
                                        </p:attrNameLst>
                                      </p:cBhvr>
                                      <p:to>
                                        <p:strVal val="visible"/>
                                      </p:to>
                                    </p:set>
                                    <p:anim calcmode="lin" valueType="num">
                                      <p:cBhvr>
                                        <p:cTn id="43" dur="500" fill="hold"/>
                                        <p:tgtEl>
                                          <p:spTgt spid="11"/>
                                        </p:tgtEl>
                                        <p:attrNameLst>
                                          <p:attrName>ppt_w</p:attrName>
                                        </p:attrNameLst>
                                      </p:cBhvr>
                                      <p:tavLst>
                                        <p:tav tm="0">
                                          <p:val>
                                            <p:fltVal val="0"/>
                                          </p:val>
                                        </p:tav>
                                        <p:tav tm="100000">
                                          <p:val>
                                            <p:strVal val="#ppt_w"/>
                                          </p:val>
                                        </p:tav>
                                      </p:tavLst>
                                    </p:anim>
                                    <p:anim calcmode="lin" valueType="num">
                                      <p:cBhvr>
                                        <p:cTn id="44" dur="500" fill="hold"/>
                                        <p:tgtEl>
                                          <p:spTgt spid="11"/>
                                        </p:tgtEl>
                                        <p:attrNameLst>
                                          <p:attrName>ppt_h</p:attrName>
                                        </p:attrNameLst>
                                      </p:cBhvr>
                                      <p:tavLst>
                                        <p:tav tm="0">
                                          <p:val>
                                            <p:fltVal val="0"/>
                                          </p:val>
                                        </p:tav>
                                        <p:tav tm="100000">
                                          <p:val>
                                            <p:strVal val="#ppt_h"/>
                                          </p:val>
                                        </p:tav>
                                      </p:tavLst>
                                    </p:anim>
                                    <p:animEffect transition="in" filter="fade">
                                      <p:cBhvr>
                                        <p:cTn id="45" dur="500"/>
                                        <p:tgtEl>
                                          <p:spTgt spid="11"/>
                                        </p:tgtEl>
                                      </p:cBhvr>
                                    </p:animEffect>
                                  </p:childTnLst>
                                </p:cTn>
                              </p:par>
                            </p:childTnLst>
                          </p:cTn>
                        </p:par>
                      </p:childTnLst>
                    </p:cTn>
                  </p:par>
                  <p:par>
                    <p:cTn id="46" fill="hold">
                      <p:stCondLst>
                        <p:cond delay="indefinite"/>
                      </p:stCondLst>
                      <p:childTnLst>
                        <p:par>
                          <p:cTn id="47" fill="hold">
                            <p:stCondLst>
                              <p:cond delay="0"/>
                            </p:stCondLst>
                            <p:childTnLst>
                              <p:par>
                                <p:cTn id="48" presetID="53" presetClass="entr" presetSubtype="16" fill="hold" nodeType="clickEffect">
                                  <p:stCondLst>
                                    <p:cond delay="0"/>
                                  </p:stCondLst>
                                  <p:childTnLst>
                                    <p:set>
                                      <p:cBhvr>
                                        <p:cTn id="49" dur="1" fill="hold">
                                          <p:stCondLst>
                                            <p:cond delay="0"/>
                                          </p:stCondLst>
                                        </p:cTn>
                                        <p:tgtEl>
                                          <p:spTgt spid="17"/>
                                        </p:tgtEl>
                                        <p:attrNameLst>
                                          <p:attrName>style.visibility</p:attrName>
                                        </p:attrNameLst>
                                      </p:cBhvr>
                                      <p:to>
                                        <p:strVal val="visible"/>
                                      </p:to>
                                    </p:set>
                                    <p:anim calcmode="lin" valueType="num">
                                      <p:cBhvr>
                                        <p:cTn id="50" dur="500" fill="hold"/>
                                        <p:tgtEl>
                                          <p:spTgt spid="17"/>
                                        </p:tgtEl>
                                        <p:attrNameLst>
                                          <p:attrName>ppt_w</p:attrName>
                                        </p:attrNameLst>
                                      </p:cBhvr>
                                      <p:tavLst>
                                        <p:tav tm="0">
                                          <p:val>
                                            <p:fltVal val="0"/>
                                          </p:val>
                                        </p:tav>
                                        <p:tav tm="100000">
                                          <p:val>
                                            <p:strVal val="#ppt_w"/>
                                          </p:val>
                                        </p:tav>
                                      </p:tavLst>
                                    </p:anim>
                                    <p:anim calcmode="lin" valueType="num">
                                      <p:cBhvr>
                                        <p:cTn id="51" dur="500" fill="hold"/>
                                        <p:tgtEl>
                                          <p:spTgt spid="17"/>
                                        </p:tgtEl>
                                        <p:attrNameLst>
                                          <p:attrName>ppt_h</p:attrName>
                                        </p:attrNameLst>
                                      </p:cBhvr>
                                      <p:tavLst>
                                        <p:tav tm="0">
                                          <p:val>
                                            <p:fltVal val="0"/>
                                          </p:val>
                                        </p:tav>
                                        <p:tav tm="100000">
                                          <p:val>
                                            <p:strVal val="#ppt_h"/>
                                          </p:val>
                                        </p:tav>
                                      </p:tavLst>
                                    </p:anim>
                                    <p:animEffect transition="in" filter="fade">
                                      <p:cBhvr>
                                        <p:cTn id="52" dur="500"/>
                                        <p:tgtEl>
                                          <p:spTgt spid="17"/>
                                        </p:tgtEl>
                                      </p:cBhvr>
                                    </p:animEffect>
                                  </p:childTnLst>
                                </p:cTn>
                              </p:par>
                              <p:par>
                                <p:cTn id="53" presetID="53" presetClass="entr" presetSubtype="16" fill="hold" grpId="0" nodeType="withEffect">
                                  <p:stCondLst>
                                    <p:cond delay="0"/>
                                  </p:stCondLst>
                                  <p:childTnLst>
                                    <p:set>
                                      <p:cBhvr>
                                        <p:cTn id="54" dur="1" fill="hold">
                                          <p:stCondLst>
                                            <p:cond delay="0"/>
                                          </p:stCondLst>
                                        </p:cTn>
                                        <p:tgtEl>
                                          <p:spTgt spid="12"/>
                                        </p:tgtEl>
                                        <p:attrNameLst>
                                          <p:attrName>style.visibility</p:attrName>
                                        </p:attrNameLst>
                                      </p:cBhvr>
                                      <p:to>
                                        <p:strVal val="visible"/>
                                      </p:to>
                                    </p:set>
                                    <p:anim calcmode="lin" valueType="num">
                                      <p:cBhvr>
                                        <p:cTn id="55" dur="500" fill="hold"/>
                                        <p:tgtEl>
                                          <p:spTgt spid="12"/>
                                        </p:tgtEl>
                                        <p:attrNameLst>
                                          <p:attrName>ppt_w</p:attrName>
                                        </p:attrNameLst>
                                      </p:cBhvr>
                                      <p:tavLst>
                                        <p:tav tm="0">
                                          <p:val>
                                            <p:fltVal val="0"/>
                                          </p:val>
                                        </p:tav>
                                        <p:tav tm="100000">
                                          <p:val>
                                            <p:strVal val="#ppt_w"/>
                                          </p:val>
                                        </p:tav>
                                      </p:tavLst>
                                    </p:anim>
                                    <p:anim calcmode="lin" valueType="num">
                                      <p:cBhvr>
                                        <p:cTn id="56" dur="500" fill="hold"/>
                                        <p:tgtEl>
                                          <p:spTgt spid="12"/>
                                        </p:tgtEl>
                                        <p:attrNameLst>
                                          <p:attrName>ppt_h</p:attrName>
                                        </p:attrNameLst>
                                      </p:cBhvr>
                                      <p:tavLst>
                                        <p:tav tm="0">
                                          <p:val>
                                            <p:fltVal val="0"/>
                                          </p:val>
                                        </p:tav>
                                        <p:tav tm="100000">
                                          <p:val>
                                            <p:strVal val="#ppt_h"/>
                                          </p:val>
                                        </p:tav>
                                      </p:tavLst>
                                    </p:anim>
                                    <p:animEffect transition="in" filter="fade">
                                      <p:cBhvr>
                                        <p:cTn id="57" dur="500"/>
                                        <p:tgtEl>
                                          <p:spTgt spid="12"/>
                                        </p:tgtEl>
                                      </p:cBhvr>
                                    </p:animEffect>
                                  </p:childTnLst>
                                </p:cTn>
                              </p:par>
                            </p:childTnLst>
                          </p:cTn>
                        </p:par>
                      </p:childTnLst>
                    </p:cTn>
                  </p:par>
                  <p:par>
                    <p:cTn id="58" fill="hold">
                      <p:stCondLst>
                        <p:cond delay="indefinite"/>
                      </p:stCondLst>
                      <p:childTnLst>
                        <p:par>
                          <p:cTn id="59" fill="hold">
                            <p:stCondLst>
                              <p:cond delay="0"/>
                            </p:stCondLst>
                            <p:childTnLst>
                              <p:par>
                                <p:cTn id="60" presetID="53" presetClass="entr" presetSubtype="16" fill="hold" grpId="0" nodeType="clickEffect">
                                  <p:stCondLst>
                                    <p:cond delay="0"/>
                                  </p:stCondLst>
                                  <p:childTnLst>
                                    <p:set>
                                      <p:cBhvr>
                                        <p:cTn id="61" dur="1" fill="hold">
                                          <p:stCondLst>
                                            <p:cond delay="0"/>
                                          </p:stCondLst>
                                        </p:cTn>
                                        <p:tgtEl>
                                          <p:spTgt spid="25"/>
                                        </p:tgtEl>
                                        <p:attrNameLst>
                                          <p:attrName>style.visibility</p:attrName>
                                        </p:attrNameLst>
                                      </p:cBhvr>
                                      <p:to>
                                        <p:strVal val="visible"/>
                                      </p:to>
                                    </p:set>
                                    <p:anim calcmode="lin" valueType="num">
                                      <p:cBhvr>
                                        <p:cTn id="62" dur="500" fill="hold"/>
                                        <p:tgtEl>
                                          <p:spTgt spid="25"/>
                                        </p:tgtEl>
                                        <p:attrNameLst>
                                          <p:attrName>ppt_w</p:attrName>
                                        </p:attrNameLst>
                                      </p:cBhvr>
                                      <p:tavLst>
                                        <p:tav tm="0">
                                          <p:val>
                                            <p:fltVal val="0"/>
                                          </p:val>
                                        </p:tav>
                                        <p:tav tm="100000">
                                          <p:val>
                                            <p:strVal val="#ppt_w"/>
                                          </p:val>
                                        </p:tav>
                                      </p:tavLst>
                                    </p:anim>
                                    <p:anim calcmode="lin" valueType="num">
                                      <p:cBhvr>
                                        <p:cTn id="63" dur="500" fill="hold"/>
                                        <p:tgtEl>
                                          <p:spTgt spid="25"/>
                                        </p:tgtEl>
                                        <p:attrNameLst>
                                          <p:attrName>ppt_h</p:attrName>
                                        </p:attrNameLst>
                                      </p:cBhvr>
                                      <p:tavLst>
                                        <p:tav tm="0">
                                          <p:val>
                                            <p:fltVal val="0"/>
                                          </p:val>
                                        </p:tav>
                                        <p:tav tm="100000">
                                          <p:val>
                                            <p:strVal val="#ppt_h"/>
                                          </p:val>
                                        </p:tav>
                                      </p:tavLst>
                                    </p:anim>
                                    <p:animEffect transition="in" filter="fade">
                                      <p:cBhvr>
                                        <p:cTn id="64" dur="500"/>
                                        <p:tgtEl>
                                          <p:spTgt spid="25"/>
                                        </p:tgtEl>
                                      </p:cBhvr>
                                    </p:animEffect>
                                  </p:childTnLst>
                                </p:cTn>
                              </p:par>
                            </p:childTnLst>
                          </p:cTn>
                        </p:par>
                      </p:childTnLst>
                    </p:cTn>
                  </p:par>
                  <p:par>
                    <p:cTn id="65" fill="hold">
                      <p:stCondLst>
                        <p:cond delay="indefinite"/>
                      </p:stCondLst>
                      <p:childTnLst>
                        <p:par>
                          <p:cTn id="66" fill="hold">
                            <p:stCondLst>
                              <p:cond delay="0"/>
                            </p:stCondLst>
                            <p:childTnLst>
                              <p:par>
                                <p:cTn id="67" presetID="53" presetClass="entr" presetSubtype="16" fill="hold" grpId="0" nodeType="clickEffect">
                                  <p:stCondLst>
                                    <p:cond delay="0"/>
                                  </p:stCondLst>
                                  <p:childTnLst>
                                    <p:set>
                                      <p:cBhvr>
                                        <p:cTn id="68" dur="1" fill="hold">
                                          <p:stCondLst>
                                            <p:cond delay="0"/>
                                          </p:stCondLst>
                                        </p:cTn>
                                        <p:tgtEl>
                                          <p:spTgt spid="27"/>
                                        </p:tgtEl>
                                        <p:attrNameLst>
                                          <p:attrName>style.visibility</p:attrName>
                                        </p:attrNameLst>
                                      </p:cBhvr>
                                      <p:to>
                                        <p:strVal val="visible"/>
                                      </p:to>
                                    </p:set>
                                    <p:anim calcmode="lin" valueType="num">
                                      <p:cBhvr>
                                        <p:cTn id="69" dur="500" fill="hold"/>
                                        <p:tgtEl>
                                          <p:spTgt spid="27"/>
                                        </p:tgtEl>
                                        <p:attrNameLst>
                                          <p:attrName>ppt_w</p:attrName>
                                        </p:attrNameLst>
                                      </p:cBhvr>
                                      <p:tavLst>
                                        <p:tav tm="0">
                                          <p:val>
                                            <p:fltVal val="0"/>
                                          </p:val>
                                        </p:tav>
                                        <p:tav tm="100000">
                                          <p:val>
                                            <p:strVal val="#ppt_w"/>
                                          </p:val>
                                        </p:tav>
                                      </p:tavLst>
                                    </p:anim>
                                    <p:anim calcmode="lin" valueType="num">
                                      <p:cBhvr>
                                        <p:cTn id="70" dur="500" fill="hold"/>
                                        <p:tgtEl>
                                          <p:spTgt spid="27"/>
                                        </p:tgtEl>
                                        <p:attrNameLst>
                                          <p:attrName>ppt_h</p:attrName>
                                        </p:attrNameLst>
                                      </p:cBhvr>
                                      <p:tavLst>
                                        <p:tav tm="0">
                                          <p:val>
                                            <p:fltVal val="0"/>
                                          </p:val>
                                        </p:tav>
                                        <p:tav tm="100000">
                                          <p:val>
                                            <p:strVal val="#ppt_h"/>
                                          </p:val>
                                        </p:tav>
                                      </p:tavLst>
                                    </p:anim>
                                    <p:animEffect transition="in" filter="fade">
                                      <p:cBhvr>
                                        <p:cTn id="71" dur="500"/>
                                        <p:tgtEl>
                                          <p:spTgt spid="27"/>
                                        </p:tgtEl>
                                      </p:cBhvr>
                                    </p:animEffect>
                                  </p:childTnLst>
                                </p:cTn>
                              </p:par>
                            </p:childTnLst>
                          </p:cTn>
                        </p:par>
                      </p:childTnLst>
                    </p:cTn>
                  </p:par>
                  <p:par>
                    <p:cTn id="72" fill="hold">
                      <p:stCondLst>
                        <p:cond delay="indefinite"/>
                      </p:stCondLst>
                      <p:childTnLst>
                        <p:par>
                          <p:cTn id="73" fill="hold">
                            <p:stCondLst>
                              <p:cond delay="0"/>
                            </p:stCondLst>
                            <p:childTnLst>
                              <p:par>
                                <p:cTn id="74" presetID="53" presetClass="entr" presetSubtype="16" fill="hold" grpId="0" nodeType="clickEffect">
                                  <p:stCondLst>
                                    <p:cond delay="0"/>
                                  </p:stCondLst>
                                  <p:childTnLst>
                                    <p:set>
                                      <p:cBhvr>
                                        <p:cTn id="75" dur="1" fill="hold">
                                          <p:stCondLst>
                                            <p:cond delay="0"/>
                                          </p:stCondLst>
                                        </p:cTn>
                                        <p:tgtEl>
                                          <p:spTgt spid="19"/>
                                        </p:tgtEl>
                                        <p:attrNameLst>
                                          <p:attrName>style.visibility</p:attrName>
                                        </p:attrNameLst>
                                      </p:cBhvr>
                                      <p:to>
                                        <p:strVal val="visible"/>
                                      </p:to>
                                    </p:set>
                                    <p:anim calcmode="lin" valueType="num">
                                      <p:cBhvr>
                                        <p:cTn id="76" dur="500" fill="hold"/>
                                        <p:tgtEl>
                                          <p:spTgt spid="19"/>
                                        </p:tgtEl>
                                        <p:attrNameLst>
                                          <p:attrName>ppt_w</p:attrName>
                                        </p:attrNameLst>
                                      </p:cBhvr>
                                      <p:tavLst>
                                        <p:tav tm="0">
                                          <p:val>
                                            <p:fltVal val="0"/>
                                          </p:val>
                                        </p:tav>
                                        <p:tav tm="100000">
                                          <p:val>
                                            <p:strVal val="#ppt_w"/>
                                          </p:val>
                                        </p:tav>
                                      </p:tavLst>
                                    </p:anim>
                                    <p:anim calcmode="lin" valueType="num">
                                      <p:cBhvr>
                                        <p:cTn id="77" dur="500" fill="hold"/>
                                        <p:tgtEl>
                                          <p:spTgt spid="19"/>
                                        </p:tgtEl>
                                        <p:attrNameLst>
                                          <p:attrName>ppt_h</p:attrName>
                                        </p:attrNameLst>
                                      </p:cBhvr>
                                      <p:tavLst>
                                        <p:tav tm="0">
                                          <p:val>
                                            <p:fltVal val="0"/>
                                          </p:val>
                                        </p:tav>
                                        <p:tav tm="100000">
                                          <p:val>
                                            <p:strVal val="#ppt_h"/>
                                          </p:val>
                                        </p:tav>
                                      </p:tavLst>
                                    </p:anim>
                                    <p:animEffect transition="in" filter="fade">
                                      <p:cBhvr>
                                        <p:cTn id="78" dur="500"/>
                                        <p:tgtEl>
                                          <p:spTgt spid="19"/>
                                        </p:tgtEl>
                                      </p:cBhvr>
                                    </p:animEffect>
                                  </p:childTnLst>
                                </p:cTn>
                              </p:par>
                            </p:childTnLst>
                          </p:cTn>
                        </p:par>
                      </p:childTnLst>
                    </p:cTn>
                  </p:par>
                  <p:par>
                    <p:cTn id="79" fill="hold">
                      <p:stCondLst>
                        <p:cond delay="indefinite"/>
                      </p:stCondLst>
                      <p:childTnLst>
                        <p:par>
                          <p:cTn id="80" fill="hold">
                            <p:stCondLst>
                              <p:cond delay="0"/>
                            </p:stCondLst>
                            <p:childTnLst>
                              <p:par>
                                <p:cTn id="81" presetID="53" presetClass="entr" presetSubtype="16" fill="hold" grpId="0" nodeType="clickEffect">
                                  <p:stCondLst>
                                    <p:cond delay="0"/>
                                  </p:stCondLst>
                                  <p:childTnLst>
                                    <p:set>
                                      <p:cBhvr>
                                        <p:cTn id="82" dur="1" fill="hold">
                                          <p:stCondLst>
                                            <p:cond delay="0"/>
                                          </p:stCondLst>
                                        </p:cTn>
                                        <p:tgtEl>
                                          <p:spTgt spid="20"/>
                                        </p:tgtEl>
                                        <p:attrNameLst>
                                          <p:attrName>style.visibility</p:attrName>
                                        </p:attrNameLst>
                                      </p:cBhvr>
                                      <p:to>
                                        <p:strVal val="visible"/>
                                      </p:to>
                                    </p:set>
                                    <p:anim calcmode="lin" valueType="num">
                                      <p:cBhvr>
                                        <p:cTn id="83" dur="500" fill="hold"/>
                                        <p:tgtEl>
                                          <p:spTgt spid="20"/>
                                        </p:tgtEl>
                                        <p:attrNameLst>
                                          <p:attrName>ppt_w</p:attrName>
                                        </p:attrNameLst>
                                      </p:cBhvr>
                                      <p:tavLst>
                                        <p:tav tm="0">
                                          <p:val>
                                            <p:fltVal val="0"/>
                                          </p:val>
                                        </p:tav>
                                        <p:tav tm="100000">
                                          <p:val>
                                            <p:strVal val="#ppt_w"/>
                                          </p:val>
                                        </p:tav>
                                      </p:tavLst>
                                    </p:anim>
                                    <p:anim calcmode="lin" valueType="num">
                                      <p:cBhvr>
                                        <p:cTn id="84" dur="500" fill="hold"/>
                                        <p:tgtEl>
                                          <p:spTgt spid="20"/>
                                        </p:tgtEl>
                                        <p:attrNameLst>
                                          <p:attrName>ppt_h</p:attrName>
                                        </p:attrNameLst>
                                      </p:cBhvr>
                                      <p:tavLst>
                                        <p:tav tm="0">
                                          <p:val>
                                            <p:fltVal val="0"/>
                                          </p:val>
                                        </p:tav>
                                        <p:tav tm="100000">
                                          <p:val>
                                            <p:strVal val="#ppt_h"/>
                                          </p:val>
                                        </p:tav>
                                      </p:tavLst>
                                    </p:anim>
                                    <p:animEffect transition="in" filter="fade">
                                      <p:cBhvr>
                                        <p:cTn id="85" dur="500"/>
                                        <p:tgtEl>
                                          <p:spTgt spid="2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P spid="7" grpId="0" animBg="1"/>
      <p:bldP spid="10" grpId="0" animBg="1"/>
      <p:bldP spid="11" grpId="0" animBg="1"/>
      <p:bldP spid="12" grpId="0" animBg="1"/>
      <p:bldP spid="25" grpId="0" animBg="1"/>
      <p:bldP spid="27" grpId="0"/>
      <p:bldP spid="19" grpId="0"/>
      <p:bldP spid="20" grpId="0"/>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a:extLst>
              <a:ext uri="{FF2B5EF4-FFF2-40B4-BE49-F238E27FC236}">
                <a16:creationId xmlns:a16="http://schemas.microsoft.com/office/drawing/2014/main" id="{8D8E99E5-4DC7-1C3F-568D-52DA63CFBB62}"/>
              </a:ext>
            </a:extLst>
          </p:cNvPr>
          <p:cNvSpPr txBox="1"/>
          <p:nvPr/>
        </p:nvSpPr>
        <p:spPr>
          <a:xfrm>
            <a:off x="1172888" y="3047221"/>
            <a:ext cx="1812022" cy="669414"/>
          </a:xfrm>
          <a:prstGeom prst="rect">
            <a:avLst/>
          </a:prstGeom>
          <a:solidFill>
            <a:schemeClr val="accent4">
              <a:alpha val="50000"/>
            </a:schemeClr>
          </a:solidFill>
          <a:ln>
            <a:noFill/>
          </a:ln>
        </p:spPr>
        <p:style>
          <a:lnRef idx="0">
            <a:scrgbClr r="0" g="0" b="0"/>
          </a:lnRef>
          <a:fillRef idx="0">
            <a:scrgbClr r="0" g="0" b="0"/>
          </a:fillRef>
          <a:effectRef idx="0">
            <a:scrgbClr r="0" g="0" b="0"/>
          </a:effectRef>
          <a:fontRef idx="minor">
            <a:schemeClr val="lt1"/>
          </a:fontRef>
        </p:style>
        <p:txBody>
          <a:bodyPr wrap="square">
            <a:spAutoFit/>
          </a:bodyPr>
          <a:lstStyle/>
          <a:p>
            <a:pPr algn="just">
              <a:lnSpc>
                <a:spcPct val="150000"/>
              </a:lnSpc>
            </a:pPr>
            <a:r>
              <a:rPr lang="en-US" sz="2800" b="1" dirty="0" err="1">
                <a:solidFill>
                  <a:schemeClr val="tx1"/>
                </a:solidFill>
                <a:latin typeface="Times New Roman" panose="02020603050405020304" pitchFamily="18" charset="0"/>
                <a:ea typeface="Times New Roman" panose="02020603050405020304" pitchFamily="18" charset="0"/>
                <a:cs typeface="Times New Roman" panose="02020603050405020304" pitchFamily="18" charset="0"/>
              </a:rPr>
              <a:t>Điệp</a:t>
            </a:r>
            <a:r>
              <a:rPr lang="en-US" sz="2800" b="1" dirty="0">
                <a:solidFill>
                  <a:schemeClr val="tx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latin typeface="Times New Roman" panose="02020603050405020304" pitchFamily="18" charset="0"/>
                <a:ea typeface="Times New Roman" panose="02020603050405020304" pitchFamily="18" charset="0"/>
                <a:cs typeface="Times New Roman" panose="02020603050405020304" pitchFamily="18" charset="0"/>
              </a:rPr>
              <a:t>ngữ</a:t>
            </a:r>
            <a:endParaRPr lang="en-US" sz="2800" b="1" dirty="0">
              <a:solidFill>
                <a:schemeClr val="tx1"/>
              </a:solidFill>
              <a:effectLst/>
              <a:latin typeface=".VnTime" panose="020B7200000000000000" pitchFamily="34" charset="0"/>
              <a:ea typeface="Times New Roman" panose="02020603050405020304" pitchFamily="18" charset="0"/>
              <a:cs typeface="Times New Roman" panose="02020603050405020304" pitchFamily="18" charset="0"/>
            </a:endParaRPr>
          </a:p>
        </p:txBody>
      </p:sp>
      <p:sp>
        <p:nvSpPr>
          <p:cNvPr id="7" name="TextBox 6">
            <a:extLst>
              <a:ext uri="{FF2B5EF4-FFF2-40B4-BE49-F238E27FC236}">
                <a16:creationId xmlns:a16="http://schemas.microsoft.com/office/drawing/2014/main" id="{557A9443-8474-E65C-66CD-C137399ADCA9}"/>
              </a:ext>
            </a:extLst>
          </p:cNvPr>
          <p:cNvSpPr txBox="1"/>
          <p:nvPr/>
        </p:nvSpPr>
        <p:spPr>
          <a:xfrm>
            <a:off x="4120044" y="2236822"/>
            <a:ext cx="2725373" cy="1315745"/>
          </a:xfrm>
          <a:prstGeom prst="rect">
            <a:avLst/>
          </a:prstGeom>
        </p:spPr>
        <p:style>
          <a:lnRef idx="2">
            <a:schemeClr val="dk1"/>
          </a:lnRef>
          <a:fillRef idx="1">
            <a:schemeClr val="lt1"/>
          </a:fillRef>
          <a:effectRef idx="0">
            <a:schemeClr val="dk1"/>
          </a:effectRef>
          <a:fontRef idx="minor">
            <a:schemeClr val="dk1"/>
          </a:fontRef>
        </p:style>
        <p:txBody>
          <a:bodyPr wrap="square">
            <a:spAutoFit/>
          </a:bodyPr>
          <a:lstStyle/>
          <a:p>
            <a:pPr algn="just">
              <a:lnSpc>
                <a:spcPct val="150000"/>
              </a:lnSpc>
            </a:pPr>
            <a:r>
              <a:rPr lang="vi-VN" sz="2800" b="1" dirty="0">
                <a:latin typeface="Times New Roman" panose="02020603050405020304" pitchFamily="18" charset="0"/>
                <a:ea typeface="Times New Roman" panose="02020603050405020304" pitchFamily="18" charset="0"/>
                <a:cs typeface="Times New Roman" panose="02020603050405020304" pitchFamily="18" charset="0"/>
              </a:rPr>
              <a:t>Điệp từ “nghe” lặp lại 4 lần</a:t>
            </a:r>
            <a:endParaRPr lang="en-US" sz="2800" b="1" dirty="0">
              <a:effectLst/>
              <a:latin typeface=".VnTime" panose="020B7200000000000000" pitchFamily="34" charset="0"/>
              <a:ea typeface="Times New Roman" panose="02020603050405020304" pitchFamily="18" charset="0"/>
              <a:cs typeface="Times New Roman" panose="02020603050405020304" pitchFamily="18" charset="0"/>
            </a:endParaRPr>
          </a:p>
        </p:txBody>
      </p:sp>
      <p:cxnSp>
        <p:nvCxnSpPr>
          <p:cNvPr id="8" name="Straight Arrow Connector 7">
            <a:extLst>
              <a:ext uri="{FF2B5EF4-FFF2-40B4-BE49-F238E27FC236}">
                <a16:creationId xmlns:a16="http://schemas.microsoft.com/office/drawing/2014/main" id="{AD1C2D0F-9D90-D6BE-3E31-1A6C5EA01000}"/>
              </a:ext>
            </a:extLst>
          </p:cNvPr>
          <p:cNvCxnSpPr>
            <a:cxnSpLocks/>
          </p:cNvCxnSpPr>
          <p:nvPr/>
        </p:nvCxnSpPr>
        <p:spPr>
          <a:xfrm flipV="1">
            <a:off x="2984910" y="2955467"/>
            <a:ext cx="1135134" cy="494425"/>
          </a:xfrm>
          <a:prstGeom prst="straightConnector1">
            <a:avLst/>
          </a:prstGeom>
          <a:ln w="76200">
            <a:tailEnd type="triangle"/>
          </a:ln>
        </p:spPr>
        <p:style>
          <a:lnRef idx="1">
            <a:schemeClr val="accent1"/>
          </a:lnRef>
          <a:fillRef idx="0">
            <a:schemeClr val="accent1"/>
          </a:fillRef>
          <a:effectRef idx="0">
            <a:schemeClr val="accent1"/>
          </a:effectRef>
          <a:fontRef idx="minor">
            <a:schemeClr val="tx1"/>
          </a:fontRef>
        </p:style>
      </p:cxnSp>
      <p:sp>
        <p:nvSpPr>
          <p:cNvPr id="27" name="TextBox 26">
            <a:extLst>
              <a:ext uri="{FF2B5EF4-FFF2-40B4-BE49-F238E27FC236}">
                <a16:creationId xmlns:a16="http://schemas.microsoft.com/office/drawing/2014/main" id="{DB297EE2-4DFD-CCA9-C4F2-6B4AB2D213C5}"/>
              </a:ext>
            </a:extLst>
          </p:cNvPr>
          <p:cNvSpPr txBox="1"/>
          <p:nvPr/>
        </p:nvSpPr>
        <p:spPr>
          <a:xfrm>
            <a:off x="8615494" y="3381928"/>
            <a:ext cx="3045204" cy="1384995"/>
          </a:xfrm>
          <a:prstGeom prst="rect">
            <a:avLst/>
          </a:prstGeom>
        </p:spPr>
        <p:style>
          <a:lnRef idx="2">
            <a:schemeClr val="dk1"/>
          </a:lnRef>
          <a:fillRef idx="1">
            <a:schemeClr val="lt1"/>
          </a:fillRef>
          <a:effectRef idx="0">
            <a:schemeClr val="dk1"/>
          </a:effectRef>
          <a:fontRef idx="minor">
            <a:schemeClr val="dk1"/>
          </a:fontRef>
        </p:style>
        <p:txBody>
          <a:bodyPr wrap="square">
            <a:spAutoFit/>
          </a:bodyPr>
          <a:lstStyle/>
          <a:p>
            <a:pPr algn="just"/>
            <a:r>
              <a:rPr lang="vi-VN" sz="2800" b="1" dirty="0">
                <a:latin typeface="Times New Roman" panose="02020603050405020304" pitchFamily="18" charset="0"/>
                <a:cs typeface="Times New Roman" panose="02020603050405020304" pitchFamily="18" charset="0"/>
              </a:rPr>
              <a:t>làm cho hạt mầm trở nên sinh động, có hồn</a:t>
            </a:r>
            <a:endParaRPr lang="en-US" sz="2800" b="1" dirty="0">
              <a:latin typeface="Times New Roman" panose="02020603050405020304" pitchFamily="18" charset="0"/>
              <a:cs typeface="Times New Roman" panose="02020603050405020304" pitchFamily="18" charset="0"/>
            </a:endParaRPr>
          </a:p>
        </p:txBody>
      </p:sp>
      <p:cxnSp>
        <p:nvCxnSpPr>
          <p:cNvPr id="16" name="Straight Arrow Connector 15">
            <a:extLst>
              <a:ext uri="{FF2B5EF4-FFF2-40B4-BE49-F238E27FC236}">
                <a16:creationId xmlns:a16="http://schemas.microsoft.com/office/drawing/2014/main" id="{4E8437EE-B066-9D70-304E-741200EEF028}"/>
              </a:ext>
            </a:extLst>
          </p:cNvPr>
          <p:cNvCxnSpPr>
            <a:cxnSpLocks/>
          </p:cNvCxnSpPr>
          <p:nvPr/>
        </p:nvCxnSpPr>
        <p:spPr>
          <a:xfrm>
            <a:off x="6845417" y="2894694"/>
            <a:ext cx="1770077" cy="821941"/>
          </a:xfrm>
          <a:prstGeom prst="straightConnector1">
            <a:avLst/>
          </a:prstGeom>
          <a:ln w="76200">
            <a:tailEnd type="triangle"/>
          </a:ln>
        </p:spPr>
        <p:style>
          <a:lnRef idx="1">
            <a:schemeClr val="accent1"/>
          </a:lnRef>
          <a:fillRef idx="0">
            <a:schemeClr val="accent1"/>
          </a:fillRef>
          <a:effectRef idx="0">
            <a:schemeClr val="accent1"/>
          </a:effectRef>
          <a:fontRef idx="minor">
            <a:schemeClr val="tx1"/>
          </a:fontRef>
        </p:style>
      </p:cxnSp>
      <p:pic>
        <p:nvPicPr>
          <p:cNvPr id="21" name="Picture 20">
            <a:extLst>
              <a:ext uri="{FF2B5EF4-FFF2-40B4-BE49-F238E27FC236}">
                <a16:creationId xmlns:a16="http://schemas.microsoft.com/office/drawing/2014/main" id="{9C91D17A-D684-809D-25C2-0D3D79AE0A22}"/>
              </a:ext>
            </a:extLst>
          </p:cNvPr>
          <p:cNvPicPr>
            <a:picLocks noChangeAspect="1"/>
          </p:cNvPicPr>
          <p:nvPr/>
        </p:nvPicPr>
        <p:blipFill>
          <a:blip r:embed="rId2"/>
          <a:stretch>
            <a:fillRect/>
          </a:stretch>
        </p:blipFill>
        <p:spPr>
          <a:xfrm>
            <a:off x="3552477" y="4169420"/>
            <a:ext cx="4322299" cy="2395935"/>
          </a:xfrm>
          <a:prstGeom prst="rect">
            <a:avLst/>
          </a:prstGeom>
        </p:spPr>
      </p:pic>
      <p:sp>
        <p:nvSpPr>
          <p:cNvPr id="10" name="Rectangle 9">
            <a:extLst>
              <a:ext uri="{FF2B5EF4-FFF2-40B4-BE49-F238E27FC236}">
                <a16:creationId xmlns:a16="http://schemas.microsoft.com/office/drawing/2014/main" id="{66A0F51C-ADB7-4338-AACF-622E6630E752}"/>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11" name="Rectangle 10">
            <a:extLst>
              <a:ext uri="{FF2B5EF4-FFF2-40B4-BE49-F238E27FC236}">
                <a16:creationId xmlns:a16="http://schemas.microsoft.com/office/drawing/2014/main" id="{AD2C5BC1-6A0B-4C01-ABA7-CF65AFA5D05C}"/>
              </a:ext>
            </a:extLst>
          </p:cNvPr>
          <p:cNvSpPr/>
          <p:nvPr/>
        </p:nvSpPr>
        <p:spPr>
          <a:xfrm>
            <a:off x="0" y="22479"/>
            <a:ext cx="12192000"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LỜI CỦA CÂY</a:t>
            </a:r>
          </a:p>
        </p:txBody>
      </p:sp>
      <p:sp>
        <p:nvSpPr>
          <p:cNvPr id="12" name="TextBox 11">
            <a:extLst>
              <a:ext uri="{FF2B5EF4-FFF2-40B4-BE49-F238E27FC236}">
                <a16:creationId xmlns:a16="http://schemas.microsoft.com/office/drawing/2014/main" id="{66CD470A-BE14-4559-B092-486051B60229}"/>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II.</a:t>
            </a:r>
            <a:r>
              <a:rPr kumimoji="0" lang="en-US" sz="28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SUY NGẪM VÀ PHẢN HỒI</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13" name="TextBox 12">
            <a:extLst>
              <a:ext uri="{FF2B5EF4-FFF2-40B4-BE49-F238E27FC236}">
                <a16:creationId xmlns:a16="http://schemas.microsoft.com/office/drawing/2014/main" id="{D91AB2DC-87CB-4008-A92D-DABEFCCEBC89}"/>
              </a:ext>
            </a:extLst>
          </p:cNvPr>
          <p:cNvSpPr txBox="1"/>
          <p:nvPr/>
        </p:nvSpPr>
        <p:spPr>
          <a:xfrm>
            <a:off x="992856" y="1106458"/>
            <a:ext cx="5924223"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50"/>
                </a:solidFill>
                <a:latin typeface="Times New Roman" panose="02020603050405020304" pitchFamily="18" charset="0"/>
                <a:cs typeface="Times New Roman" panose="02020603050405020304" pitchFamily="18" charset="0"/>
              </a:rPr>
              <a:t>3. </a:t>
            </a:r>
            <a:r>
              <a:rPr lang="en-US" sz="2800" b="1" dirty="0" err="1">
                <a:solidFill>
                  <a:srgbClr val="00B050"/>
                </a:solidFill>
                <a:latin typeface="Times New Roman" panose="02020603050405020304" pitchFamily="18" charset="0"/>
                <a:cs typeface="Times New Roman" panose="02020603050405020304" pitchFamily="18" charset="0"/>
              </a:rPr>
              <a:t>Biện</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pháp</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tu</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từ</a:t>
            </a:r>
            <a:endParaRPr lang="en-US" sz="2800" b="1" dirty="0">
              <a:solidFill>
                <a:srgbClr val="00B05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207346833"/>
      </p:ext>
    </p:extLst>
  </p:cSld>
  <p:clrMapOvr>
    <a:masterClrMapping/>
  </p:clrMapOvr>
  <mc:AlternateContent xmlns:mc="http://schemas.openxmlformats.org/markup-compatibility/2006" xmlns:p14="http://schemas.microsoft.com/office/powerpoint/2010/main">
    <mc:Choice Requires="p14">
      <p:transition spd="slow" p14:dur="1400">
        <p14:doors dir="vert"/>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 calcmode="lin" valueType="num">
                                      <p:cBhvr>
                                        <p:cTn id="7" dur="500" fill="hold"/>
                                        <p:tgtEl>
                                          <p:spTgt spid="5"/>
                                        </p:tgtEl>
                                        <p:attrNameLst>
                                          <p:attrName>ppt_w</p:attrName>
                                        </p:attrNameLst>
                                      </p:cBhvr>
                                      <p:tavLst>
                                        <p:tav tm="0">
                                          <p:val>
                                            <p:fltVal val="0"/>
                                          </p:val>
                                        </p:tav>
                                        <p:tav tm="100000">
                                          <p:val>
                                            <p:strVal val="#ppt_w"/>
                                          </p:val>
                                        </p:tav>
                                      </p:tavLst>
                                    </p:anim>
                                    <p:anim calcmode="lin" valueType="num">
                                      <p:cBhvr>
                                        <p:cTn id="8" dur="500" fill="hold"/>
                                        <p:tgtEl>
                                          <p:spTgt spid="5"/>
                                        </p:tgtEl>
                                        <p:attrNameLst>
                                          <p:attrName>ppt_h</p:attrName>
                                        </p:attrNameLst>
                                      </p:cBhvr>
                                      <p:tavLst>
                                        <p:tav tm="0">
                                          <p:val>
                                            <p:fltVal val="0"/>
                                          </p:val>
                                        </p:tav>
                                        <p:tav tm="100000">
                                          <p:val>
                                            <p:strVal val="#ppt_h"/>
                                          </p:val>
                                        </p:tav>
                                      </p:tavLst>
                                    </p:anim>
                                    <p:animEffect transition="in" filter="fade">
                                      <p:cBhvr>
                                        <p:cTn id="9" dur="500"/>
                                        <p:tgtEl>
                                          <p:spTgt spid="5"/>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nodeType="clickEffect">
                                  <p:stCondLst>
                                    <p:cond delay="0"/>
                                  </p:stCondLst>
                                  <p:childTnLst>
                                    <p:set>
                                      <p:cBhvr>
                                        <p:cTn id="13" dur="1" fill="hold">
                                          <p:stCondLst>
                                            <p:cond delay="0"/>
                                          </p:stCondLst>
                                        </p:cTn>
                                        <p:tgtEl>
                                          <p:spTgt spid="8"/>
                                        </p:tgtEl>
                                        <p:attrNameLst>
                                          <p:attrName>style.visibility</p:attrName>
                                        </p:attrNameLst>
                                      </p:cBhvr>
                                      <p:to>
                                        <p:strVal val="visible"/>
                                      </p:to>
                                    </p:set>
                                    <p:anim calcmode="lin" valueType="num">
                                      <p:cBhvr>
                                        <p:cTn id="14" dur="500" fill="hold"/>
                                        <p:tgtEl>
                                          <p:spTgt spid="8"/>
                                        </p:tgtEl>
                                        <p:attrNameLst>
                                          <p:attrName>ppt_w</p:attrName>
                                        </p:attrNameLst>
                                      </p:cBhvr>
                                      <p:tavLst>
                                        <p:tav tm="0">
                                          <p:val>
                                            <p:fltVal val="0"/>
                                          </p:val>
                                        </p:tav>
                                        <p:tav tm="100000">
                                          <p:val>
                                            <p:strVal val="#ppt_w"/>
                                          </p:val>
                                        </p:tav>
                                      </p:tavLst>
                                    </p:anim>
                                    <p:anim calcmode="lin" valueType="num">
                                      <p:cBhvr>
                                        <p:cTn id="15" dur="500" fill="hold"/>
                                        <p:tgtEl>
                                          <p:spTgt spid="8"/>
                                        </p:tgtEl>
                                        <p:attrNameLst>
                                          <p:attrName>ppt_h</p:attrName>
                                        </p:attrNameLst>
                                      </p:cBhvr>
                                      <p:tavLst>
                                        <p:tav tm="0">
                                          <p:val>
                                            <p:fltVal val="0"/>
                                          </p:val>
                                        </p:tav>
                                        <p:tav tm="100000">
                                          <p:val>
                                            <p:strVal val="#ppt_h"/>
                                          </p:val>
                                        </p:tav>
                                      </p:tavLst>
                                    </p:anim>
                                    <p:animEffect transition="in" filter="fade">
                                      <p:cBhvr>
                                        <p:cTn id="16" dur="500"/>
                                        <p:tgtEl>
                                          <p:spTgt spid="8"/>
                                        </p:tgtEl>
                                      </p:cBhvr>
                                    </p:animEffect>
                                  </p:childTnLst>
                                </p:cTn>
                              </p:par>
                              <p:par>
                                <p:cTn id="17" presetID="53" presetClass="entr" presetSubtype="16" fill="hold" grpId="0" nodeType="withEffect">
                                  <p:stCondLst>
                                    <p:cond delay="0"/>
                                  </p:stCondLst>
                                  <p:childTnLst>
                                    <p:set>
                                      <p:cBhvr>
                                        <p:cTn id="18" dur="1" fill="hold">
                                          <p:stCondLst>
                                            <p:cond delay="0"/>
                                          </p:stCondLst>
                                        </p:cTn>
                                        <p:tgtEl>
                                          <p:spTgt spid="7"/>
                                        </p:tgtEl>
                                        <p:attrNameLst>
                                          <p:attrName>style.visibility</p:attrName>
                                        </p:attrNameLst>
                                      </p:cBhvr>
                                      <p:to>
                                        <p:strVal val="visible"/>
                                      </p:to>
                                    </p:set>
                                    <p:anim calcmode="lin" valueType="num">
                                      <p:cBhvr>
                                        <p:cTn id="19" dur="500" fill="hold"/>
                                        <p:tgtEl>
                                          <p:spTgt spid="7"/>
                                        </p:tgtEl>
                                        <p:attrNameLst>
                                          <p:attrName>ppt_w</p:attrName>
                                        </p:attrNameLst>
                                      </p:cBhvr>
                                      <p:tavLst>
                                        <p:tav tm="0">
                                          <p:val>
                                            <p:fltVal val="0"/>
                                          </p:val>
                                        </p:tav>
                                        <p:tav tm="100000">
                                          <p:val>
                                            <p:strVal val="#ppt_w"/>
                                          </p:val>
                                        </p:tav>
                                      </p:tavLst>
                                    </p:anim>
                                    <p:anim calcmode="lin" valueType="num">
                                      <p:cBhvr>
                                        <p:cTn id="20" dur="500" fill="hold"/>
                                        <p:tgtEl>
                                          <p:spTgt spid="7"/>
                                        </p:tgtEl>
                                        <p:attrNameLst>
                                          <p:attrName>ppt_h</p:attrName>
                                        </p:attrNameLst>
                                      </p:cBhvr>
                                      <p:tavLst>
                                        <p:tav tm="0">
                                          <p:val>
                                            <p:fltVal val="0"/>
                                          </p:val>
                                        </p:tav>
                                        <p:tav tm="100000">
                                          <p:val>
                                            <p:strVal val="#ppt_h"/>
                                          </p:val>
                                        </p:tav>
                                      </p:tavLst>
                                    </p:anim>
                                    <p:animEffect transition="in" filter="fade">
                                      <p:cBhvr>
                                        <p:cTn id="21" dur="500"/>
                                        <p:tgtEl>
                                          <p:spTgt spid="7"/>
                                        </p:tgtEl>
                                      </p:cBhvr>
                                    </p:animEffect>
                                  </p:childTnLst>
                                </p:cTn>
                              </p:par>
                            </p:childTnLst>
                          </p:cTn>
                        </p:par>
                      </p:childTnLst>
                    </p:cTn>
                  </p:par>
                  <p:par>
                    <p:cTn id="22" fill="hold">
                      <p:stCondLst>
                        <p:cond delay="indefinite"/>
                      </p:stCondLst>
                      <p:childTnLst>
                        <p:par>
                          <p:cTn id="23" fill="hold">
                            <p:stCondLst>
                              <p:cond delay="0"/>
                            </p:stCondLst>
                            <p:childTnLst>
                              <p:par>
                                <p:cTn id="24" presetID="53" presetClass="entr" presetSubtype="16" fill="hold" nodeType="clickEffect">
                                  <p:stCondLst>
                                    <p:cond delay="0"/>
                                  </p:stCondLst>
                                  <p:childTnLst>
                                    <p:set>
                                      <p:cBhvr>
                                        <p:cTn id="25" dur="1" fill="hold">
                                          <p:stCondLst>
                                            <p:cond delay="0"/>
                                          </p:stCondLst>
                                        </p:cTn>
                                        <p:tgtEl>
                                          <p:spTgt spid="16"/>
                                        </p:tgtEl>
                                        <p:attrNameLst>
                                          <p:attrName>style.visibility</p:attrName>
                                        </p:attrNameLst>
                                      </p:cBhvr>
                                      <p:to>
                                        <p:strVal val="visible"/>
                                      </p:to>
                                    </p:set>
                                    <p:anim calcmode="lin" valueType="num">
                                      <p:cBhvr>
                                        <p:cTn id="26" dur="500" fill="hold"/>
                                        <p:tgtEl>
                                          <p:spTgt spid="16"/>
                                        </p:tgtEl>
                                        <p:attrNameLst>
                                          <p:attrName>ppt_w</p:attrName>
                                        </p:attrNameLst>
                                      </p:cBhvr>
                                      <p:tavLst>
                                        <p:tav tm="0">
                                          <p:val>
                                            <p:fltVal val="0"/>
                                          </p:val>
                                        </p:tav>
                                        <p:tav tm="100000">
                                          <p:val>
                                            <p:strVal val="#ppt_w"/>
                                          </p:val>
                                        </p:tav>
                                      </p:tavLst>
                                    </p:anim>
                                    <p:anim calcmode="lin" valueType="num">
                                      <p:cBhvr>
                                        <p:cTn id="27" dur="500" fill="hold"/>
                                        <p:tgtEl>
                                          <p:spTgt spid="16"/>
                                        </p:tgtEl>
                                        <p:attrNameLst>
                                          <p:attrName>ppt_h</p:attrName>
                                        </p:attrNameLst>
                                      </p:cBhvr>
                                      <p:tavLst>
                                        <p:tav tm="0">
                                          <p:val>
                                            <p:fltVal val="0"/>
                                          </p:val>
                                        </p:tav>
                                        <p:tav tm="100000">
                                          <p:val>
                                            <p:strVal val="#ppt_h"/>
                                          </p:val>
                                        </p:tav>
                                      </p:tavLst>
                                    </p:anim>
                                    <p:animEffect transition="in" filter="fade">
                                      <p:cBhvr>
                                        <p:cTn id="28" dur="500"/>
                                        <p:tgtEl>
                                          <p:spTgt spid="16"/>
                                        </p:tgtEl>
                                      </p:cBhvr>
                                    </p:animEffect>
                                  </p:childTnLst>
                                </p:cTn>
                              </p:par>
                              <p:par>
                                <p:cTn id="29" presetID="53" presetClass="entr" presetSubtype="16" fill="hold" grpId="0" nodeType="withEffect">
                                  <p:stCondLst>
                                    <p:cond delay="0"/>
                                  </p:stCondLst>
                                  <p:childTnLst>
                                    <p:set>
                                      <p:cBhvr>
                                        <p:cTn id="30" dur="1" fill="hold">
                                          <p:stCondLst>
                                            <p:cond delay="0"/>
                                          </p:stCondLst>
                                        </p:cTn>
                                        <p:tgtEl>
                                          <p:spTgt spid="27"/>
                                        </p:tgtEl>
                                        <p:attrNameLst>
                                          <p:attrName>style.visibility</p:attrName>
                                        </p:attrNameLst>
                                      </p:cBhvr>
                                      <p:to>
                                        <p:strVal val="visible"/>
                                      </p:to>
                                    </p:set>
                                    <p:anim calcmode="lin" valueType="num">
                                      <p:cBhvr>
                                        <p:cTn id="31" dur="500" fill="hold"/>
                                        <p:tgtEl>
                                          <p:spTgt spid="27"/>
                                        </p:tgtEl>
                                        <p:attrNameLst>
                                          <p:attrName>ppt_w</p:attrName>
                                        </p:attrNameLst>
                                      </p:cBhvr>
                                      <p:tavLst>
                                        <p:tav tm="0">
                                          <p:val>
                                            <p:fltVal val="0"/>
                                          </p:val>
                                        </p:tav>
                                        <p:tav tm="100000">
                                          <p:val>
                                            <p:strVal val="#ppt_w"/>
                                          </p:val>
                                        </p:tav>
                                      </p:tavLst>
                                    </p:anim>
                                    <p:anim calcmode="lin" valueType="num">
                                      <p:cBhvr>
                                        <p:cTn id="32" dur="500" fill="hold"/>
                                        <p:tgtEl>
                                          <p:spTgt spid="27"/>
                                        </p:tgtEl>
                                        <p:attrNameLst>
                                          <p:attrName>ppt_h</p:attrName>
                                        </p:attrNameLst>
                                      </p:cBhvr>
                                      <p:tavLst>
                                        <p:tav tm="0">
                                          <p:val>
                                            <p:fltVal val="0"/>
                                          </p:val>
                                        </p:tav>
                                        <p:tav tm="100000">
                                          <p:val>
                                            <p:strVal val="#ppt_h"/>
                                          </p:val>
                                        </p:tav>
                                      </p:tavLst>
                                    </p:anim>
                                    <p:animEffect transition="in" filter="fade">
                                      <p:cBhvr>
                                        <p:cTn id="33" dur="500"/>
                                        <p:tgtEl>
                                          <p:spTgt spid="27"/>
                                        </p:tgtEl>
                                      </p:cBhvr>
                                    </p:animEffect>
                                  </p:childTnLst>
                                </p:cTn>
                              </p:par>
                              <p:par>
                                <p:cTn id="34" presetID="53" presetClass="entr" presetSubtype="16" fill="hold" nodeType="withEffect">
                                  <p:stCondLst>
                                    <p:cond delay="0"/>
                                  </p:stCondLst>
                                  <p:childTnLst>
                                    <p:set>
                                      <p:cBhvr>
                                        <p:cTn id="35" dur="1" fill="hold">
                                          <p:stCondLst>
                                            <p:cond delay="0"/>
                                          </p:stCondLst>
                                        </p:cTn>
                                        <p:tgtEl>
                                          <p:spTgt spid="21"/>
                                        </p:tgtEl>
                                        <p:attrNameLst>
                                          <p:attrName>style.visibility</p:attrName>
                                        </p:attrNameLst>
                                      </p:cBhvr>
                                      <p:to>
                                        <p:strVal val="visible"/>
                                      </p:to>
                                    </p:set>
                                    <p:anim calcmode="lin" valueType="num">
                                      <p:cBhvr>
                                        <p:cTn id="36" dur="500" fill="hold"/>
                                        <p:tgtEl>
                                          <p:spTgt spid="21"/>
                                        </p:tgtEl>
                                        <p:attrNameLst>
                                          <p:attrName>ppt_w</p:attrName>
                                        </p:attrNameLst>
                                      </p:cBhvr>
                                      <p:tavLst>
                                        <p:tav tm="0">
                                          <p:val>
                                            <p:fltVal val="0"/>
                                          </p:val>
                                        </p:tav>
                                        <p:tav tm="100000">
                                          <p:val>
                                            <p:strVal val="#ppt_w"/>
                                          </p:val>
                                        </p:tav>
                                      </p:tavLst>
                                    </p:anim>
                                    <p:anim calcmode="lin" valueType="num">
                                      <p:cBhvr>
                                        <p:cTn id="37" dur="500" fill="hold"/>
                                        <p:tgtEl>
                                          <p:spTgt spid="21"/>
                                        </p:tgtEl>
                                        <p:attrNameLst>
                                          <p:attrName>ppt_h</p:attrName>
                                        </p:attrNameLst>
                                      </p:cBhvr>
                                      <p:tavLst>
                                        <p:tav tm="0">
                                          <p:val>
                                            <p:fltVal val="0"/>
                                          </p:val>
                                        </p:tav>
                                        <p:tav tm="100000">
                                          <p:val>
                                            <p:strVal val="#ppt_h"/>
                                          </p:val>
                                        </p:tav>
                                      </p:tavLst>
                                    </p:anim>
                                    <p:animEffect transition="in" filter="fade">
                                      <p:cBhvr>
                                        <p:cTn id="38" dur="500"/>
                                        <p:tgtEl>
                                          <p:spTgt spid="21"/>
                                        </p:tgtEl>
                                      </p:cBhvr>
                                    </p:animEffect>
                                  </p:childTnLst>
                                </p:cTn>
                              </p:par>
                            </p:childTnLst>
                          </p:cTn>
                        </p:par>
                      </p:childTnLst>
                    </p:cTn>
                  </p:par>
                  <p:par>
                    <p:cTn id="39" fill="hold">
                      <p:stCondLst>
                        <p:cond delay="indefinite"/>
                      </p:stCondLst>
                      <p:childTnLst>
                        <p:par>
                          <p:cTn id="40" fill="hold">
                            <p:stCondLst>
                              <p:cond delay="0"/>
                            </p:stCondLst>
                            <p:childTnLst>
                              <p:par>
                                <p:cTn id="41" presetID="53" presetClass="entr" presetSubtype="16" fill="hold" grpId="0" nodeType="clickEffect">
                                  <p:stCondLst>
                                    <p:cond delay="0"/>
                                  </p:stCondLst>
                                  <p:childTnLst>
                                    <p:set>
                                      <p:cBhvr>
                                        <p:cTn id="42" dur="1" fill="hold">
                                          <p:stCondLst>
                                            <p:cond delay="0"/>
                                          </p:stCondLst>
                                        </p:cTn>
                                        <p:tgtEl>
                                          <p:spTgt spid="12"/>
                                        </p:tgtEl>
                                        <p:attrNameLst>
                                          <p:attrName>style.visibility</p:attrName>
                                        </p:attrNameLst>
                                      </p:cBhvr>
                                      <p:to>
                                        <p:strVal val="visible"/>
                                      </p:to>
                                    </p:set>
                                    <p:anim calcmode="lin" valueType="num">
                                      <p:cBhvr>
                                        <p:cTn id="43" dur="500" fill="hold"/>
                                        <p:tgtEl>
                                          <p:spTgt spid="12"/>
                                        </p:tgtEl>
                                        <p:attrNameLst>
                                          <p:attrName>ppt_w</p:attrName>
                                        </p:attrNameLst>
                                      </p:cBhvr>
                                      <p:tavLst>
                                        <p:tav tm="0">
                                          <p:val>
                                            <p:fltVal val="0"/>
                                          </p:val>
                                        </p:tav>
                                        <p:tav tm="100000">
                                          <p:val>
                                            <p:strVal val="#ppt_w"/>
                                          </p:val>
                                        </p:tav>
                                      </p:tavLst>
                                    </p:anim>
                                    <p:anim calcmode="lin" valueType="num">
                                      <p:cBhvr>
                                        <p:cTn id="44" dur="500" fill="hold"/>
                                        <p:tgtEl>
                                          <p:spTgt spid="12"/>
                                        </p:tgtEl>
                                        <p:attrNameLst>
                                          <p:attrName>ppt_h</p:attrName>
                                        </p:attrNameLst>
                                      </p:cBhvr>
                                      <p:tavLst>
                                        <p:tav tm="0">
                                          <p:val>
                                            <p:fltVal val="0"/>
                                          </p:val>
                                        </p:tav>
                                        <p:tav tm="100000">
                                          <p:val>
                                            <p:strVal val="#ppt_h"/>
                                          </p:val>
                                        </p:tav>
                                      </p:tavLst>
                                    </p:anim>
                                    <p:animEffect transition="in" filter="fade">
                                      <p:cBhvr>
                                        <p:cTn id="45" dur="500"/>
                                        <p:tgtEl>
                                          <p:spTgt spid="12"/>
                                        </p:tgtEl>
                                      </p:cBhvr>
                                    </p:animEffect>
                                  </p:childTnLst>
                                </p:cTn>
                              </p:par>
                            </p:childTnLst>
                          </p:cTn>
                        </p:par>
                      </p:childTnLst>
                    </p:cTn>
                  </p:par>
                  <p:par>
                    <p:cTn id="46" fill="hold">
                      <p:stCondLst>
                        <p:cond delay="indefinite"/>
                      </p:stCondLst>
                      <p:childTnLst>
                        <p:par>
                          <p:cTn id="47" fill="hold">
                            <p:stCondLst>
                              <p:cond delay="0"/>
                            </p:stCondLst>
                            <p:childTnLst>
                              <p:par>
                                <p:cTn id="48" presetID="53" presetClass="entr" presetSubtype="16" fill="hold" grpId="0" nodeType="clickEffect">
                                  <p:stCondLst>
                                    <p:cond delay="0"/>
                                  </p:stCondLst>
                                  <p:childTnLst>
                                    <p:set>
                                      <p:cBhvr>
                                        <p:cTn id="49" dur="1" fill="hold">
                                          <p:stCondLst>
                                            <p:cond delay="0"/>
                                          </p:stCondLst>
                                        </p:cTn>
                                        <p:tgtEl>
                                          <p:spTgt spid="13"/>
                                        </p:tgtEl>
                                        <p:attrNameLst>
                                          <p:attrName>style.visibility</p:attrName>
                                        </p:attrNameLst>
                                      </p:cBhvr>
                                      <p:to>
                                        <p:strVal val="visible"/>
                                      </p:to>
                                    </p:set>
                                    <p:anim calcmode="lin" valueType="num">
                                      <p:cBhvr>
                                        <p:cTn id="50" dur="500" fill="hold"/>
                                        <p:tgtEl>
                                          <p:spTgt spid="13"/>
                                        </p:tgtEl>
                                        <p:attrNameLst>
                                          <p:attrName>ppt_w</p:attrName>
                                        </p:attrNameLst>
                                      </p:cBhvr>
                                      <p:tavLst>
                                        <p:tav tm="0">
                                          <p:val>
                                            <p:fltVal val="0"/>
                                          </p:val>
                                        </p:tav>
                                        <p:tav tm="100000">
                                          <p:val>
                                            <p:strVal val="#ppt_w"/>
                                          </p:val>
                                        </p:tav>
                                      </p:tavLst>
                                    </p:anim>
                                    <p:anim calcmode="lin" valueType="num">
                                      <p:cBhvr>
                                        <p:cTn id="51" dur="500" fill="hold"/>
                                        <p:tgtEl>
                                          <p:spTgt spid="13"/>
                                        </p:tgtEl>
                                        <p:attrNameLst>
                                          <p:attrName>ppt_h</p:attrName>
                                        </p:attrNameLst>
                                      </p:cBhvr>
                                      <p:tavLst>
                                        <p:tav tm="0">
                                          <p:val>
                                            <p:fltVal val="0"/>
                                          </p:val>
                                        </p:tav>
                                        <p:tav tm="100000">
                                          <p:val>
                                            <p:strVal val="#ppt_h"/>
                                          </p:val>
                                        </p:tav>
                                      </p:tavLst>
                                    </p:anim>
                                    <p:animEffect transition="in" filter="fade">
                                      <p:cBhvr>
                                        <p:cTn id="52" dur="500"/>
                                        <p:tgtEl>
                                          <p:spTgt spid="1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P spid="7" grpId="0" animBg="1"/>
      <p:bldP spid="27" grpId="0" animBg="1"/>
      <p:bldP spid="12" grpId="0"/>
      <p:bldP spid="13" grpId="0"/>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hought Bubble: Cloud 5">
            <a:extLst>
              <a:ext uri="{FF2B5EF4-FFF2-40B4-BE49-F238E27FC236}">
                <a16:creationId xmlns:a16="http://schemas.microsoft.com/office/drawing/2014/main" id="{DE6B3B1B-9A39-58FC-416A-8DFBF516F0A8}"/>
              </a:ext>
            </a:extLst>
          </p:cNvPr>
          <p:cNvSpPr/>
          <p:nvPr/>
        </p:nvSpPr>
        <p:spPr>
          <a:xfrm>
            <a:off x="2634143" y="1748627"/>
            <a:ext cx="7390701" cy="4102218"/>
          </a:xfrm>
          <a:prstGeom prst="cloudCallout">
            <a:avLst>
              <a:gd name="adj1" fmla="val -60628"/>
              <a:gd name="adj2" fmla="val 39165"/>
            </a:avLst>
          </a:prstGeom>
        </p:spPr>
        <p:style>
          <a:lnRef idx="2">
            <a:schemeClr val="accent6"/>
          </a:lnRef>
          <a:fillRef idx="1">
            <a:schemeClr val="lt1"/>
          </a:fillRef>
          <a:effectRef idx="0">
            <a:schemeClr val="accent6"/>
          </a:effectRef>
          <a:fontRef idx="minor">
            <a:schemeClr val="dk1"/>
          </a:fontRef>
        </p:style>
        <p:txBody>
          <a:bodyPr rtlCol="0" anchor="ctr"/>
          <a:lstStyle/>
          <a:p>
            <a:pPr lvl="0" algn="ctr">
              <a:defRPr/>
            </a:pPr>
            <a:r>
              <a:rPr lang="vi-VN" sz="3600" b="1" dirty="0">
                <a:solidFill>
                  <a:prstClr val="black"/>
                </a:solidFill>
                <a:latin typeface="Times New Roman" panose="02020603050405020304" pitchFamily="18" charset="0"/>
                <a:cs typeface="Times New Roman" panose="02020603050405020304" pitchFamily="18" charset="0"/>
              </a:rPr>
              <a:t>Nhận xét về cách gieo vần, ngắt nhịp trong bài thơ và cho biết tác dụng của vần, nhịp trong việc  thể hiện “Lời của cây”?</a:t>
            </a:r>
            <a:endParaRPr kumimoji="0" lang="vi-VN" sz="36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endParaRPr>
          </a:p>
        </p:txBody>
      </p:sp>
      <p:sp>
        <p:nvSpPr>
          <p:cNvPr id="5" name="Rectangle 4">
            <a:extLst>
              <a:ext uri="{FF2B5EF4-FFF2-40B4-BE49-F238E27FC236}">
                <a16:creationId xmlns:a16="http://schemas.microsoft.com/office/drawing/2014/main" id="{B32F4640-71CC-45D9-ADD9-7E5A4DCCD4FB}"/>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7" name="Rectangle 6">
            <a:extLst>
              <a:ext uri="{FF2B5EF4-FFF2-40B4-BE49-F238E27FC236}">
                <a16:creationId xmlns:a16="http://schemas.microsoft.com/office/drawing/2014/main" id="{32951DA5-9823-498D-BE77-FF9141E2C624}"/>
              </a:ext>
            </a:extLst>
          </p:cNvPr>
          <p:cNvSpPr/>
          <p:nvPr/>
        </p:nvSpPr>
        <p:spPr>
          <a:xfrm>
            <a:off x="0" y="22479"/>
            <a:ext cx="12192000"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LỜI CỦA CÂY</a:t>
            </a:r>
          </a:p>
        </p:txBody>
      </p:sp>
      <p:sp>
        <p:nvSpPr>
          <p:cNvPr id="8" name="TextBox 7">
            <a:extLst>
              <a:ext uri="{FF2B5EF4-FFF2-40B4-BE49-F238E27FC236}">
                <a16:creationId xmlns:a16="http://schemas.microsoft.com/office/drawing/2014/main" id="{97B8EDDA-6FBF-4D6C-BFF8-7C636A270180}"/>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II.</a:t>
            </a:r>
            <a:r>
              <a:rPr kumimoji="0" lang="en-US" sz="28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SUY NGẪM VÀ PHẢN HỒI</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9" name="TextBox 8">
            <a:extLst>
              <a:ext uri="{FF2B5EF4-FFF2-40B4-BE49-F238E27FC236}">
                <a16:creationId xmlns:a16="http://schemas.microsoft.com/office/drawing/2014/main" id="{AD90A414-6145-4582-9382-0D2FE778E296}"/>
              </a:ext>
            </a:extLst>
          </p:cNvPr>
          <p:cNvSpPr txBox="1"/>
          <p:nvPr/>
        </p:nvSpPr>
        <p:spPr>
          <a:xfrm>
            <a:off x="992856" y="1106458"/>
            <a:ext cx="5924223"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50"/>
                </a:solidFill>
                <a:latin typeface="Times New Roman" panose="02020603050405020304" pitchFamily="18" charset="0"/>
                <a:cs typeface="Times New Roman" panose="02020603050405020304" pitchFamily="18" charset="0"/>
              </a:rPr>
              <a:t>4. </a:t>
            </a:r>
            <a:r>
              <a:rPr lang="en-US" sz="2800" b="1" dirty="0" err="1">
                <a:solidFill>
                  <a:srgbClr val="00B050"/>
                </a:solidFill>
                <a:latin typeface="Times New Roman" panose="02020603050405020304" pitchFamily="18" charset="0"/>
                <a:cs typeface="Times New Roman" panose="02020603050405020304" pitchFamily="18" charset="0"/>
              </a:rPr>
              <a:t>Nhận</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xét</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về</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vần</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nhịp</a:t>
            </a:r>
            <a:endParaRPr lang="en-US" sz="2800" b="1" dirty="0">
              <a:solidFill>
                <a:srgbClr val="00B05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375726933"/>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fallOver"/>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barn(inVertical)">
                                      <p:cBhvr>
                                        <p:cTn id="7" dur="500"/>
                                        <p:tgtEl>
                                          <p:spTgt spid="6"/>
                                        </p:tgtEl>
                                      </p:cBhvr>
                                    </p:animEffect>
                                  </p:childTnLst>
                                </p:cTn>
                              </p:par>
                            </p:childTnLst>
                          </p:cTn>
                        </p:par>
                      </p:childTnLst>
                    </p:cTn>
                  </p:par>
                  <p:par>
                    <p:cTn id="8" fill="hold">
                      <p:stCondLst>
                        <p:cond delay="indefinite"/>
                      </p:stCondLst>
                      <p:childTnLst>
                        <p:par>
                          <p:cTn id="9" fill="hold">
                            <p:stCondLst>
                              <p:cond delay="0"/>
                            </p:stCondLst>
                            <p:childTnLst>
                              <p:par>
                                <p:cTn id="10" presetID="53" presetClass="entr" presetSubtype="16" fill="hold" grpId="0" nodeType="clickEffect">
                                  <p:stCondLst>
                                    <p:cond delay="0"/>
                                  </p:stCondLst>
                                  <p:childTnLst>
                                    <p:set>
                                      <p:cBhvr>
                                        <p:cTn id="11" dur="1" fill="hold">
                                          <p:stCondLst>
                                            <p:cond delay="0"/>
                                          </p:stCondLst>
                                        </p:cTn>
                                        <p:tgtEl>
                                          <p:spTgt spid="8"/>
                                        </p:tgtEl>
                                        <p:attrNameLst>
                                          <p:attrName>style.visibility</p:attrName>
                                        </p:attrNameLst>
                                      </p:cBhvr>
                                      <p:to>
                                        <p:strVal val="visible"/>
                                      </p:to>
                                    </p:set>
                                    <p:anim calcmode="lin" valueType="num">
                                      <p:cBhvr>
                                        <p:cTn id="12" dur="500" fill="hold"/>
                                        <p:tgtEl>
                                          <p:spTgt spid="8"/>
                                        </p:tgtEl>
                                        <p:attrNameLst>
                                          <p:attrName>ppt_w</p:attrName>
                                        </p:attrNameLst>
                                      </p:cBhvr>
                                      <p:tavLst>
                                        <p:tav tm="0">
                                          <p:val>
                                            <p:fltVal val="0"/>
                                          </p:val>
                                        </p:tav>
                                        <p:tav tm="100000">
                                          <p:val>
                                            <p:strVal val="#ppt_w"/>
                                          </p:val>
                                        </p:tav>
                                      </p:tavLst>
                                    </p:anim>
                                    <p:anim calcmode="lin" valueType="num">
                                      <p:cBhvr>
                                        <p:cTn id="13" dur="500" fill="hold"/>
                                        <p:tgtEl>
                                          <p:spTgt spid="8"/>
                                        </p:tgtEl>
                                        <p:attrNameLst>
                                          <p:attrName>ppt_h</p:attrName>
                                        </p:attrNameLst>
                                      </p:cBhvr>
                                      <p:tavLst>
                                        <p:tav tm="0">
                                          <p:val>
                                            <p:fltVal val="0"/>
                                          </p:val>
                                        </p:tav>
                                        <p:tav tm="100000">
                                          <p:val>
                                            <p:strVal val="#ppt_h"/>
                                          </p:val>
                                        </p:tav>
                                      </p:tavLst>
                                    </p:anim>
                                    <p:animEffect transition="in" filter="fade">
                                      <p:cBhvr>
                                        <p:cTn id="14" dur="500"/>
                                        <p:tgtEl>
                                          <p:spTgt spid="8"/>
                                        </p:tgtEl>
                                      </p:cBhvr>
                                    </p:animEffect>
                                  </p:childTnLst>
                                </p:cTn>
                              </p:par>
                            </p:childTnLst>
                          </p:cTn>
                        </p:par>
                      </p:childTnLst>
                    </p:cTn>
                  </p:par>
                  <p:par>
                    <p:cTn id="15" fill="hold">
                      <p:stCondLst>
                        <p:cond delay="indefinite"/>
                      </p:stCondLst>
                      <p:childTnLst>
                        <p:par>
                          <p:cTn id="16" fill="hold">
                            <p:stCondLst>
                              <p:cond delay="0"/>
                            </p:stCondLst>
                            <p:childTnLst>
                              <p:par>
                                <p:cTn id="17" presetID="53" presetClass="entr" presetSubtype="16" fill="hold" grpId="0" nodeType="clickEffect">
                                  <p:stCondLst>
                                    <p:cond delay="0"/>
                                  </p:stCondLst>
                                  <p:childTnLst>
                                    <p:set>
                                      <p:cBhvr>
                                        <p:cTn id="18" dur="1" fill="hold">
                                          <p:stCondLst>
                                            <p:cond delay="0"/>
                                          </p:stCondLst>
                                        </p:cTn>
                                        <p:tgtEl>
                                          <p:spTgt spid="9"/>
                                        </p:tgtEl>
                                        <p:attrNameLst>
                                          <p:attrName>style.visibility</p:attrName>
                                        </p:attrNameLst>
                                      </p:cBhvr>
                                      <p:to>
                                        <p:strVal val="visible"/>
                                      </p:to>
                                    </p:set>
                                    <p:anim calcmode="lin" valueType="num">
                                      <p:cBhvr>
                                        <p:cTn id="19" dur="500" fill="hold"/>
                                        <p:tgtEl>
                                          <p:spTgt spid="9"/>
                                        </p:tgtEl>
                                        <p:attrNameLst>
                                          <p:attrName>ppt_w</p:attrName>
                                        </p:attrNameLst>
                                      </p:cBhvr>
                                      <p:tavLst>
                                        <p:tav tm="0">
                                          <p:val>
                                            <p:fltVal val="0"/>
                                          </p:val>
                                        </p:tav>
                                        <p:tav tm="100000">
                                          <p:val>
                                            <p:strVal val="#ppt_w"/>
                                          </p:val>
                                        </p:tav>
                                      </p:tavLst>
                                    </p:anim>
                                    <p:anim calcmode="lin" valueType="num">
                                      <p:cBhvr>
                                        <p:cTn id="20" dur="500" fill="hold"/>
                                        <p:tgtEl>
                                          <p:spTgt spid="9"/>
                                        </p:tgtEl>
                                        <p:attrNameLst>
                                          <p:attrName>ppt_h</p:attrName>
                                        </p:attrNameLst>
                                      </p:cBhvr>
                                      <p:tavLst>
                                        <p:tav tm="0">
                                          <p:val>
                                            <p:fltVal val="0"/>
                                          </p:val>
                                        </p:tav>
                                        <p:tav tm="100000">
                                          <p:val>
                                            <p:strVal val="#ppt_h"/>
                                          </p:val>
                                        </p:tav>
                                      </p:tavLst>
                                    </p:anim>
                                    <p:animEffect transition="in" filter="fade">
                                      <p:cBhvr>
                                        <p:cTn id="21"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8" grpId="0"/>
      <p:bldP spid="9" grpId="0"/>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9F25E19C-2532-AE2A-5F4F-BCDF37683DB9}"/>
              </a:ext>
            </a:extLst>
          </p:cNvPr>
          <p:cNvSpPr txBox="1"/>
          <p:nvPr/>
        </p:nvSpPr>
        <p:spPr>
          <a:xfrm>
            <a:off x="5319194" y="3554345"/>
            <a:ext cx="1809130" cy="954107"/>
          </a:xfrm>
          <a:prstGeom prst="rect">
            <a:avLst/>
          </a:prstGeom>
          <a:noFill/>
        </p:spPr>
        <p:txBody>
          <a:bodyPr wrap="square">
            <a:spAutoFit/>
          </a:bodyPr>
          <a:lstStyle/>
          <a:p>
            <a:pPr algn="ct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Cách</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gieo</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vần</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chân</a:t>
            </a:r>
            <a:endPar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sp>
        <p:nvSpPr>
          <p:cNvPr id="8" name="TextBox 7">
            <a:extLst>
              <a:ext uri="{FF2B5EF4-FFF2-40B4-BE49-F238E27FC236}">
                <a16:creationId xmlns:a16="http://schemas.microsoft.com/office/drawing/2014/main" id="{3BEB311D-6EC3-3FA5-F70C-962BD19DF325}"/>
              </a:ext>
            </a:extLst>
          </p:cNvPr>
          <p:cNvSpPr txBox="1"/>
          <p:nvPr/>
        </p:nvSpPr>
        <p:spPr>
          <a:xfrm>
            <a:off x="1436663" y="2223284"/>
            <a:ext cx="4230148" cy="4401205"/>
          </a:xfrm>
          <a:prstGeom prst="rect">
            <a:avLst/>
          </a:prstGeom>
          <a:noFill/>
        </p:spPr>
        <p:txBody>
          <a:bodyPr wrap="square">
            <a:spAutoFit/>
          </a:bodyPr>
          <a:lstStyle/>
          <a:p>
            <a:r>
              <a:rPr kumimoji="0" lang="vi-VN" sz="28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Khi đang là hạt</a:t>
            </a:r>
            <a:br>
              <a:rPr kumimoji="0" lang="vi-VN" sz="28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br>
            <a:r>
              <a:rPr kumimoji="0" lang="vi-VN" sz="28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Cầm trong tay </a:t>
            </a:r>
            <a:r>
              <a:rPr kumimoji="0" lang="vi-VN" sz="2800" b="1" i="0" u="none" strike="noStrike" kern="1200" cap="none" spc="0" normalizeH="0" baseline="0" noProof="0" dirty="0">
                <a:ln>
                  <a:noFill/>
                </a:ln>
                <a:solidFill>
                  <a:srgbClr val="C00000"/>
                </a:solidFill>
                <a:effectLst/>
                <a:uLnTx/>
                <a:uFillTx/>
                <a:latin typeface="Times New Roman" panose="02020603050405020304" pitchFamily="18" charset="0"/>
                <a:ea typeface="+mn-ea"/>
                <a:cs typeface="Times New Roman" panose="02020603050405020304" pitchFamily="18" charset="0"/>
              </a:rPr>
              <a:t>mình</a:t>
            </a:r>
            <a:br>
              <a:rPr kumimoji="0" lang="vi-VN" sz="2800" b="1" i="0" u="none" strike="noStrike" kern="1200" cap="none" spc="0" normalizeH="0" baseline="0" noProof="0" dirty="0">
                <a:ln>
                  <a:noFill/>
                </a:ln>
                <a:solidFill>
                  <a:srgbClr val="C00000"/>
                </a:solidFill>
                <a:effectLst/>
                <a:uLnTx/>
                <a:uFillTx/>
                <a:latin typeface="Times New Roman" panose="02020603050405020304" pitchFamily="18" charset="0"/>
                <a:ea typeface="+mn-ea"/>
                <a:cs typeface="Times New Roman" panose="02020603050405020304" pitchFamily="18" charset="0"/>
              </a:rPr>
            </a:br>
            <a:r>
              <a:rPr kumimoji="0" lang="vi-VN" sz="28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Chưa gieo xuống đất</a:t>
            </a:r>
            <a:br>
              <a:rPr kumimoji="0" lang="vi-VN" sz="28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br>
            <a:r>
              <a:rPr kumimoji="0" lang="vi-VN" sz="28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Hạt nằm lặng </a:t>
            </a:r>
            <a:r>
              <a:rPr kumimoji="0" lang="vi-VN" sz="2800" b="1" i="0" u="none" strike="noStrike" kern="1200" cap="none" spc="0" normalizeH="0" baseline="0" noProof="0" dirty="0">
                <a:ln>
                  <a:noFill/>
                </a:ln>
                <a:solidFill>
                  <a:srgbClr val="C00000"/>
                </a:solidFill>
                <a:effectLst/>
                <a:uLnTx/>
                <a:uFillTx/>
                <a:latin typeface="Times New Roman" panose="02020603050405020304" pitchFamily="18" charset="0"/>
                <a:ea typeface="+mn-ea"/>
                <a:cs typeface="Times New Roman" panose="02020603050405020304" pitchFamily="18" charset="0"/>
              </a:rPr>
              <a:t>thinh.</a:t>
            </a:r>
            <a:br>
              <a:rPr kumimoji="0" lang="vi-VN" sz="28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br>
            <a:br>
              <a:rPr kumimoji="0" lang="vi-VN" sz="28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br>
            <a:r>
              <a:rPr kumimoji="0" lang="vi-VN" sz="28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Khi hạt nảy </a:t>
            </a:r>
            <a:r>
              <a:rPr kumimoji="0" lang="vi-VN" sz="2800" b="1" i="0" u="none" strike="noStrike" kern="1200" cap="none" spc="0" normalizeH="0" baseline="0" noProof="0" dirty="0">
                <a:ln>
                  <a:noFill/>
                </a:ln>
                <a:solidFill>
                  <a:srgbClr val="C00000"/>
                </a:solidFill>
                <a:effectLst/>
                <a:uLnTx/>
                <a:uFillTx/>
                <a:latin typeface="Times New Roman" panose="02020603050405020304" pitchFamily="18" charset="0"/>
                <a:ea typeface="+mn-ea"/>
                <a:cs typeface="Times New Roman" panose="02020603050405020304" pitchFamily="18" charset="0"/>
              </a:rPr>
              <a:t>mầm</a:t>
            </a:r>
            <a:br>
              <a:rPr kumimoji="0" lang="vi-VN" sz="28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br>
            <a:r>
              <a:rPr kumimoji="0" lang="vi-VN" sz="28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Nhú lên giọt sữa</a:t>
            </a:r>
            <a:br>
              <a:rPr kumimoji="0" lang="vi-VN" sz="28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br>
            <a:r>
              <a:rPr kumimoji="0" lang="vi-VN" sz="28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Mầm đã thì </a:t>
            </a:r>
            <a:r>
              <a:rPr kumimoji="0" lang="vi-VN" sz="2800" b="1" i="0" u="none" strike="noStrike" kern="1200" cap="none" spc="0" normalizeH="0" baseline="0" noProof="0" dirty="0">
                <a:ln>
                  <a:noFill/>
                </a:ln>
                <a:solidFill>
                  <a:srgbClr val="C00000"/>
                </a:solidFill>
                <a:effectLst/>
                <a:uLnTx/>
                <a:uFillTx/>
                <a:latin typeface="Times New Roman" panose="02020603050405020304" pitchFamily="18" charset="0"/>
                <a:ea typeface="+mn-ea"/>
                <a:cs typeface="Times New Roman" panose="02020603050405020304" pitchFamily="18" charset="0"/>
              </a:rPr>
              <a:t>thầm</a:t>
            </a:r>
            <a:br>
              <a:rPr kumimoji="0" lang="vi-VN" sz="28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br>
            <a:r>
              <a:rPr kumimoji="0" lang="vi-VN" sz="2800" b="1" i="0" u="none" strike="noStrike" kern="1200" cap="none" spc="0" normalizeH="0" baseline="0" noProof="0" dirty="0">
                <a:ln>
                  <a:noFill/>
                </a:ln>
                <a:solidFill>
                  <a:srgbClr val="000000"/>
                </a:solidFill>
                <a:effectLst/>
                <a:uLnTx/>
                <a:uFillTx/>
                <a:latin typeface="Times New Roman" panose="02020603050405020304" pitchFamily="18" charset="0"/>
                <a:ea typeface="+mn-ea"/>
                <a:cs typeface="Times New Roman" panose="02020603050405020304" pitchFamily="18" charset="0"/>
              </a:rPr>
              <a:t>Ghé tai nghe rõ.</a:t>
            </a:r>
            <a:br>
              <a:rPr kumimoji="0" lang="vi-VN" sz="28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br>
            <a:endParaRPr lang="en-US" sz="2800" dirty="0"/>
          </a:p>
        </p:txBody>
      </p:sp>
      <p:sp>
        <p:nvSpPr>
          <p:cNvPr id="2" name="Right Brace 1">
            <a:extLst>
              <a:ext uri="{FF2B5EF4-FFF2-40B4-BE49-F238E27FC236}">
                <a16:creationId xmlns:a16="http://schemas.microsoft.com/office/drawing/2014/main" id="{A12747B5-7BBE-946C-902D-49DCD22393EB}"/>
              </a:ext>
            </a:extLst>
          </p:cNvPr>
          <p:cNvSpPr/>
          <p:nvPr/>
        </p:nvSpPr>
        <p:spPr>
          <a:xfrm>
            <a:off x="4648074" y="2223284"/>
            <a:ext cx="671119" cy="3698136"/>
          </a:xfrm>
          <a:prstGeom prst="rightBrace">
            <a:avLst/>
          </a:prstGeom>
          <a:ln w="38100"/>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cxnSp>
        <p:nvCxnSpPr>
          <p:cNvPr id="9" name="Straight Arrow Connector 8">
            <a:extLst>
              <a:ext uri="{FF2B5EF4-FFF2-40B4-BE49-F238E27FC236}">
                <a16:creationId xmlns:a16="http://schemas.microsoft.com/office/drawing/2014/main" id="{F1CD894E-2904-5650-CC34-B7BF3C81C725}"/>
              </a:ext>
            </a:extLst>
          </p:cNvPr>
          <p:cNvCxnSpPr>
            <a:cxnSpLocks/>
          </p:cNvCxnSpPr>
          <p:nvPr/>
        </p:nvCxnSpPr>
        <p:spPr>
          <a:xfrm flipV="1">
            <a:off x="7045735" y="3210384"/>
            <a:ext cx="748940" cy="759329"/>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sp>
        <p:nvSpPr>
          <p:cNvPr id="14" name="TextBox 13">
            <a:extLst>
              <a:ext uri="{FF2B5EF4-FFF2-40B4-BE49-F238E27FC236}">
                <a16:creationId xmlns:a16="http://schemas.microsoft.com/office/drawing/2014/main" id="{55095F4D-A453-1FAB-4F7D-14B068B81FF7}"/>
              </a:ext>
            </a:extLst>
          </p:cNvPr>
          <p:cNvSpPr txBox="1"/>
          <p:nvPr/>
        </p:nvSpPr>
        <p:spPr>
          <a:xfrm>
            <a:off x="7825022" y="2041010"/>
            <a:ext cx="3167926" cy="1384995"/>
          </a:xfrm>
          <a:prstGeom prst="rect">
            <a:avLst/>
          </a:prstGeom>
          <a:solidFill>
            <a:schemeClr val="accent6">
              <a:alpha val="50000"/>
            </a:schemeClr>
          </a:solidFill>
          <a:ln>
            <a:noFill/>
          </a:ln>
        </p:spPr>
        <p:style>
          <a:lnRef idx="0">
            <a:scrgbClr r="0" g="0" b="0"/>
          </a:lnRef>
          <a:fillRef idx="0">
            <a:scrgbClr r="0" g="0" b="0"/>
          </a:fillRef>
          <a:effectRef idx="0">
            <a:scrgbClr r="0" g="0" b="0"/>
          </a:effectRef>
          <a:fontRef idx="minor">
            <a:schemeClr val="lt1"/>
          </a:fontRef>
        </p:style>
        <p:txBody>
          <a:bodyPr wrap="square">
            <a:spAutoFit/>
          </a:bodyPr>
          <a:lstStyle/>
          <a:p>
            <a:pPr algn="just"/>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làm</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cho</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dòng</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thơ</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câu</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thơ</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dễ</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nhớ</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dễ</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thuộc</a:t>
            </a:r>
            <a:endParaRPr lang="en-US" sz="2800" b="1" dirty="0">
              <a:solidFill>
                <a:schemeClr val="tx1"/>
              </a:solidFill>
              <a:effectLst/>
              <a:latin typeface=".VnTime" panose="020B7200000000000000" pitchFamily="34" charset="0"/>
              <a:ea typeface="Times New Roman" panose="02020603050405020304" pitchFamily="18" charset="0"/>
              <a:cs typeface="Times New Roman" panose="02020603050405020304" pitchFamily="18" charset="0"/>
            </a:endParaRPr>
          </a:p>
        </p:txBody>
      </p:sp>
      <p:sp>
        <p:nvSpPr>
          <p:cNvPr id="15" name="TextBox 14">
            <a:extLst>
              <a:ext uri="{FF2B5EF4-FFF2-40B4-BE49-F238E27FC236}">
                <a16:creationId xmlns:a16="http://schemas.microsoft.com/office/drawing/2014/main" id="{9AFDFD5D-B0AF-B245-FFDE-7FCA095741F3}"/>
              </a:ext>
            </a:extLst>
          </p:cNvPr>
          <p:cNvSpPr txBox="1"/>
          <p:nvPr/>
        </p:nvSpPr>
        <p:spPr>
          <a:xfrm>
            <a:off x="7880111" y="3931341"/>
            <a:ext cx="3112838" cy="954107"/>
          </a:xfrm>
          <a:prstGeom prst="rect">
            <a:avLst/>
          </a:prstGeom>
          <a:solidFill>
            <a:schemeClr val="accent2">
              <a:alpha val="50000"/>
            </a:schemeClr>
          </a:solidFill>
          <a:ln>
            <a:noFill/>
          </a:ln>
        </p:spPr>
        <p:style>
          <a:lnRef idx="0">
            <a:scrgbClr r="0" g="0" b="0"/>
          </a:lnRef>
          <a:fillRef idx="0">
            <a:scrgbClr r="0" g="0" b="0"/>
          </a:fillRef>
          <a:effectRef idx="0">
            <a:scrgbClr r="0" g="0" b="0"/>
          </a:effectRef>
          <a:fontRef idx="minor">
            <a:schemeClr val="lt1"/>
          </a:fontRef>
        </p:style>
        <p:txBody>
          <a:bodyPr wrap="square">
            <a:spAutoFit/>
          </a:bodyPr>
          <a:lstStyle/>
          <a:p>
            <a:pPr algn="just"/>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tạo</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nên</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sự</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kết</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dính</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cho</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văn</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bản</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thơ</a:t>
            </a:r>
            <a:endParaRPr lang="en-US" sz="2800" b="1" dirty="0">
              <a:solidFill>
                <a:schemeClr val="tx1"/>
              </a:solidFill>
              <a:effectLst/>
              <a:latin typeface=".VnTime" panose="020B7200000000000000" pitchFamily="34" charset="0"/>
              <a:ea typeface="Times New Roman" panose="02020603050405020304" pitchFamily="18" charset="0"/>
              <a:cs typeface="Times New Roman" panose="02020603050405020304" pitchFamily="18" charset="0"/>
            </a:endParaRPr>
          </a:p>
        </p:txBody>
      </p:sp>
      <p:sp>
        <p:nvSpPr>
          <p:cNvPr id="16" name="TextBox 15">
            <a:extLst>
              <a:ext uri="{FF2B5EF4-FFF2-40B4-BE49-F238E27FC236}">
                <a16:creationId xmlns:a16="http://schemas.microsoft.com/office/drawing/2014/main" id="{C3D0ED8D-D940-2A02-A505-192A0CAB8635}"/>
              </a:ext>
            </a:extLst>
          </p:cNvPr>
          <p:cNvSpPr txBox="1"/>
          <p:nvPr/>
        </p:nvSpPr>
        <p:spPr>
          <a:xfrm>
            <a:off x="7518063" y="5239494"/>
            <a:ext cx="3367481" cy="1384995"/>
          </a:xfrm>
          <a:prstGeom prst="rect">
            <a:avLst/>
          </a:prstGeom>
          <a:solidFill>
            <a:schemeClr val="accent5">
              <a:alpha val="50000"/>
            </a:schemeClr>
          </a:solidFill>
          <a:ln>
            <a:noFill/>
          </a:ln>
        </p:spPr>
        <p:style>
          <a:lnRef idx="0">
            <a:scrgbClr r="0" g="0" b="0"/>
          </a:lnRef>
          <a:fillRef idx="0">
            <a:scrgbClr r="0" g="0" b="0"/>
          </a:fillRef>
          <a:effectRef idx="0">
            <a:scrgbClr r="0" g="0" b="0"/>
          </a:effectRef>
          <a:fontRef idx="minor">
            <a:schemeClr val="lt1"/>
          </a:fontRef>
        </p:style>
        <p:txBody>
          <a:bodyPr wrap="square">
            <a:spAutoFit/>
          </a:bodyPr>
          <a:lstStyle/>
          <a:p>
            <a:pPr algn="just"/>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tạo</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sức</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âm</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vang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cho</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nh</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ững</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lời</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của</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cây</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a:t>
            </a:r>
            <a:endParaRPr lang="en-US" sz="2800" b="1" dirty="0">
              <a:solidFill>
                <a:schemeClr val="tx1"/>
              </a:solidFill>
              <a:effectLst/>
              <a:latin typeface=".VnTime" panose="020B7200000000000000" pitchFamily="34" charset="0"/>
              <a:ea typeface="Times New Roman" panose="02020603050405020304" pitchFamily="18" charset="0"/>
              <a:cs typeface="Times New Roman" panose="02020603050405020304" pitchFamily="18" charset="0"/>
            </a:endParaRPr>
          </a:p>
        </p:txBody>
      </p:sp>
      <p:cxnSp>
        <p:nvCxnSpPr>
          <p:cNvPr id="17" name="Straight Arrow Connector 16">
            <a:extLst>
              <a:ext uri="{FF2B5EF4-FFF2-40B4-BE49-F238E27FC236}">
                <a16:creationId xmlns:a16="http://schemas.microsoft.com/office/drawing/2014/main" id="{15C2D921-BBC6-D0E1-AE0A-3A739BD8B626}"/>
              </a:ext>
            </a:extLst>
          </p:cNvPr>
          <p:cNvCxnSpPr>
            <a:cxnSpLocks/>
          </p:cNvCxnSpPr>
          <p:nvPr/>
        </p:nvCxnSpPr>
        <p:spPr>
          <a:xfrm>
            <a:off x="6902012" y="4191191"/>
            <a:ext cx="1040044" cy="271108"/>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cxnSp>
        <p:nvCxnSpPr>
          <p:cNvPr id="19" name="Straight Arrow Connector 18">
            <a:extLst>
              <a:ext uri="{FF2B5EF4-FFF2-40B4-BE49-F238E27FC236}">
                <a16:creationId xmlns:a16="http://schemas.microsoft.com/office/drawing/2014/main" id="{74593AB6-554C-68F5-5672-9D64F0DEA4DA}"/>
              </a:ext>
            </a:extLst>
          </p:cNvPr>
          <p:cNvCxnSpPr>
            <a:cxnSpLocks/>
          </p:cNvCxnSpPr>
          <p:nvPr/>
        </p:nvCxnSpPr>
        <p:spPr>
          <a:xfrm>
            <a:off x="6821335" y="4378789"/>
            <a:ext cx="796444" cy="1013319"/>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sp>
        <p:nvSpPr>
          <p:cNvPr id="13" name="Rectangle 12">
            <a:extLst>
              <a:ext uri="{FF2B5EF4-FFF2-40B4-BE49-F238E27FC236}">
                <a16:creationId xmlns:a16="http://schemas.microsoft.com/office/drawing/2014/main" id="{39E61723-C340-4CD5-ACF1-D9034D8D6B03}"/>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18" name="Rectangle 17">
            <a:extLst>
              <a:ext uri="{FF2B5EF4-FFF2-40B4-BE49-F238E27FC236}">
                <a16:creationId xmlns:a16="http://schemas.microsoft.com/office/drawing/2014/main" id="{16DB138C-737A-4D56-9559-2E0D3DCD0801}"/>
              </a:ext>
            </a:extLst>
          </p:cNvPr>
          <p:cNvSpPr/>
          <p:nvPr/>
        </p:nvSpPr>
        <p:spPr>
          <a:xfrm>
            <a:off x="0" y="22479"/>
            <a:ext cx="12192000"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LỜI CỦA CÂY</a:t>
            </a:r>
          </a:p>
        </p:txBody>
      </p:sp>
      <p:sp>
        <p:nvSpPr>
          <p:cNvPr id="20" name="TextBox 19">
            <a:extLst>
              <a:ext uri="{FF2B5EF4-FFF2-40B4-BE49-F238E27FC236}">
                <a16:creationId xmlns:a16="http://schemas.microsoft.com/office/drawing/2014/main" id="{A65BD4FA-1E2B-4712-B366-4707D2A2CF11}"/>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II.</a:t>
            </a:r>
            <a:r>
              <a:rPr kumimoji="0" lang="en-US" sz="28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SUY NGẪM VÀ PHẢN HỒI</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21" name="TextBox 20">
            <a:extLst>
              <a:ext uri="{FF2B5EF4-FFF2-40B4-BE49-F238E27FC236}">
                <a16:creationId xmlns:a16="http://schemas.microsoft.com/office/drawing/2014/main" id="{12FB2FD3-583F-42BD-A03E-E757E399A181}"/>
              </a:ext>
            </a:extLst>
          </p:cNvPr>
          <p:cNvSpPr txBox="1"/>
          <p:nvPr/>
        </p:nvSpPr>
        <p:spPr>
          <a:xfrm>
            <a:off x="992856" y="1106458"/>
            <a:ext cx="5924223"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50"/>
                </a:solidFill>
                <a:latin typeface="Times New Roman" panose="02020603050405020304" pitchFamily="18" charset="0"/>
                <a:cs typeface="Times New Roman" panose="02020603050405020304" pitchFamily="18" charset="0"/>
              </a:rPr>
              <a:t>4. </a:t>
            </a:r>
            <a:r>
              <a:rPr lang="en-US" sz="2800" b="1" dirty="0" err="1">
                <a:solidFill>
                  <a:srgbClr val="00B050"/>
                </a:solidFill>
                <a:latin typeface="Times New Roman" panose="02020603050405020304" pitchFamily="18" charset="0"/>
                <a:cs typeface="Times New Roman" panose="02020603050405020304" pitchFamily="18" charset="0"/>
              </a:rPr>
              <a:t>Nhận</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xét</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về</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vần</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nhịp</a:t>
            </a:r>
            <a:endParaRPr lang="en-US" sz="2800" b="1" dirty="0">
              <a:solidFill>
                <a:srgbClr val="00B05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862258078"/>
      </p:ext>
    </p:extLst>
  </p:cSld>
  <p:clrMapOvr>
    <a:masterClrMapping/>
  </p:clrMapOvr>
  <mc:AlternateContent xmlns:mc="http://schemas.openxmlformats.org/markup-compatibility/2006" xmlns:p14="http://schemas.microsoft.com/office/powerpoint/2010/main">
    <mc:Choice Requires="p14">
      <p:transition spd="slow" p14:dur="1400">
        <p14:doors dir="vert"/>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cBhvr>
                                        <p:cTn id="7" dur="500" fill="hold"/>
                                        <p:tgtEl>
                                          <p:spTgt spid="8"/>
                                        </p:tgtEl>
                                        <p:attrNameLst>
                                          <p:attrName>ppt_w</p:attrName>
                                        </p:attrNameLst>
                                      </p:cBhvr>
                                      <p:tavLst>
                                        <p:tav tm="0">
                                          <p:val>
                                            <p:fltVal val="0"/>
                                          </p:val>
                                        </p:tav>
                                        <p:tav tm="100000">
                                          <p:val>
                                            <p:strVal val="#ppt_w"/>
                                          </p:val>
                                        </p:tav>
                                      </p:tavLst>
                                    </p:anim>
                                    <p:anim calcmode="lin" valueType="num">
                                      <p:cBhvr>
                                        <p:cTn id="8" dur="500" fill="hold"/>
                                        <p:tgtEl>
                                          <p:spTgt spid="8"/>
                                        </p:tgtEl>
                                        <p:attrNameLst>
                                          <p:attrName>ppt_h</p:attrName>
                                        </p:attrNameLst>
                                      </p:cBhvr>
                                      <p:tavLst>
                                        <p:tav tm="0">
                                          <p:val>
                                            <p:fltVal val="0"/>
                                          </p:val>
                                        </p:tav>
                                        <p:tav tm="100000">
                                          <p:val>
                                            <p:strVal val="#ppt_h"/>
                                          </p:val>
                                        </p:tav>
                                      </p:tavLst>
                                    </p:anim>
                                    <p:animEffect transition="in" filter="fade">
                                      <p:cBhvr>
                                        <p:cTn id="9" dur="500"/>
                                        <p:tgtEl>
                                          <p:spTgt spid="8"/>
                                        </p:tgtEl>
                                      </p:cBhvr>
                                    </p:animEffect>
                                  </p:childTnLst>
                                </p:cTn>
                              </p:par>
                            </p:childTnLst>
                          </p:cTn>
                        </p:par>
                      </p:childTnLst>
                    </p:cTn>
                  </p:par>
                  <p:par>
                    <p:cTn id="10" fill="hold">
                      <p:stCondLst>
                        <p:cond delay="indefinite"/>
                      </p:stCondLst>
                      <p:childTnLst>
                        <p:par>
                          <p:cTn id="11" fill="hold">
                            <p:stCondLst>
                              <p:cond delay="0"/>
                            </p:stCondLst>
                            <p:childTnLst>
                              <p:par>
                                <p:cTn id="12" presetID="16" presetClass="entr" presetSubtype="21" fill="hold" grpId="0" nodeType="clickEffect">
                                  <p:stCondLst>
                                    <p:cond delay="0"/>
                                  </p:stCondLst>
                                  <p:childTnLst>
                                    <p:set>
                                      <p:cBhvr>
                                        <p:cTn id="13" dur="1" fill="hold">
                                          <p:stCondLst>
                                            <p:cond delay="0"/>
                                          </p:stCondLst>
                                        </p:cTn>
                                        <p:tgtEl>
                                          <p:spTgt spid="2"/>
                                        </p:tgtEl>
                                        <p:attrNameLst>
                                          <p:attrName>style.visibility</p:attrName>
                                        </p:attrNameLst>
                                      </p:cBhvr>
                                      <p:to>
                                        <p:strVal val="visible"/>
                                      </p:to>
                                    </p:set>
                                    <p:animEffect transition="in" filter="barn(inVertical)">
                                      <p:cBhvr>
                                        <p:cTn id="14" dur="500"/>
                                        <p:tgtEl>
                                          <p:spTgt spid="2"/>
                                        </p:tgtEl>
                                      </p:cBhvr>
                                    </p:animEffect>
                                  </p:childTnLst>
                                </p:cTn>
                              </p:par>
                            </p:childTnLst>
                          </p:cTn>
                        </p:par>
                      </p:childTnLst>
                    </p:cTn>
                  </p:par>
                  <p:par>
                    <p:cTn id="15" fill="hold">
                      <p:stCondLst>
                        <p:cond delay="indefinite"/>
                      </p:stCondLst>
                      <p:childTnLst>
                        <p:par>
                          <p:cTn id="16" fill="hold">
                            <p:stCondLst>
                              <p:cond delay="0"/>
                            </p:stCondLst>
                            <p:childTnLst>
                              <p:par>
                                <p:cTn id="17" presetID="53" presetClass="entr" presetSubtype="16" fill="hold" grpId="0" nodeType="clickEffect">
                                  <p:stCondLst>
                                    <p:cond delay="0"/>
                                  </p:stCondLst>
                                  <p:childTnLst>
                                    <p:set>
                                      <p:cBhvr>
                                        <p:cTn id="18" dur="1" fill="hold">
                                          <p:stCondLst>
                                            <p:cond delay="0"/>
                                          </p:stCondLst>
                                        </p:cTn>
                                        <p:tgtEl>
                                          <p:spTgt spid="6"/>
                                        </p:tgtEl>
                                        <p:attrNameLst>
                                          <p:attrName>style.visibility</p:attrName>
                                        </p:attrNameLst>
                                      </p:cBhvr>
                                      <p:to>
                                        <p:strVal val="visible"/>
                                      </p:to>
                                    </p:set>
                                    <p:anim calcmode="lin" valueType="num">
                                      <p:cBhvr>
                                        <p:cTn id="19" dur="500" fill="hold"/>
                                        <p:tgtEl>
                                          <p:spTgt spid="6"/>
                                        </p:tgtEl>
                                        <p:attrNameLst>
                                          <p:attrName>ppt_w</p:attrName>
                                        </p:attrNameLst>
                                      </p:cBhvr>
                                      <p:tavLst>
                                        <p:tav tm="0">
                                          <p:val>
                                            <p:fltVal val="0"/>
                                          </p:val>
                                        </p:tav>
                                        <p:tav tm="100000">
                                          <p:val>
                                            <p:strVal val="#ppt_w"/>
                                          </p:val>
                                        </p:tav>
                                      </p:tavLst>
                                    </p:anim>
                                    <p:anim calcmode="lin" valueType="num">
                                      <p:cBhvr>
                                        <p:cTn id="20" dur="500" fill="hold"/>
                                        <p:tgtEl>
                                          <p:spTgt spid="6"/>
                                        </p:tgtEl>
                                        <p:attrNameLst>
                                          <p:attrName>ppt_h</p:attrName>
                                        </p:attrNameLst>
                                      </p:cBhvr>
                                      <p:tavLst>
                                        <p:tav tm="0">
                                          <p:val>
                                            <p:fltVal val="0"/>
                                          </p:val>
                                        </p:tav>
                                        <p:tav tm="100000">
                                          <p:val>
                                            <p:strVal val="#ppt_h"/>
                                          </p:val>
                                        </p:tav>
                                      </p:tavLst>
                                    </p:anim>
                                    <p:animEffect transition="in" filter="fade">
                                      <p:cBhvr>
                                        <p:cTn id="21" dur="500"/>
                                        <p:tgtEl>
                                          <p:spTgt spid="6"/>
                                        </p:tgtEl>
                                      </p:cBhvr>
                                    </p:animEffect>
                                  </p:childTnLst>
                                </p:cTn>
                              </p:par>
                            </p:childTnLst>
                          </p:cTn>
                        </p:par>
                      </p:childTnLst>
                    </p:cTn>
                  </p:par>
                  <p:par>
                    <p:cTn id="22" fill="hold">
                      <p:stCondLst>
                        <p:cond delay="indefinite"/>
                      </p:stCondLst>
                      <p:childTnLst>
                        <p:par>
                          <p:cTn id="23" fill="hold">
                            <p:stCondLst>
                              <p:cond delay="0"/>
                            </p:stCondLst>
                            <p:childTnLst>
                              <p:par>
                                <p:cTn id="24" presetID="53" presetClass="entr" presetSubtype="16" fill="hold" nodeType="clickEffect">
                                  <p:stCondLst>
                                    <p:cond delay="0"/>
                                  </p:stCondLst>
                                  <p:childTnLst>
                                    <p:set>
                                      <p:cBhvr>
                                        <p:cTn id="25" dur="1" fill="hold">
                                          <p:stCondLst>
                                            <p:cond delay="0"/>
                                          </p:stCondLst>
                                        </p:cTn>
                                        <p:tgtEl>
                                          <p:spTgt spid="9"/>
                                        </p:tgtEl>
                                        <p:attrNameLst>
                                          <p:attrName>style.visibility</p:attrName>
                                        </p:attrNameLst>
                                      </p:cBhvr>
                                      <p:to>
                                        <p:strVal val="visible"/>
                                      </p:to>
                                    </p:set>
                                    <p:anim calcmode="lin" valueType="num">
                                      <p:cBhvr>
                                        <p:cTn id="26" dur="500" fill="hold"/>
                                        <p:tgtEl>
                                          <p:spTgt spid="9"/>
                                        </p:tgtEl>
                                        <p:attrNameLst>
                                          <p:attrName>ppt_w</p:attrName>
                                        </p:attrNameLst>
                                      </p:cBhvr>
                                      <p:tavLst>
                                        <p:tav tm="0">
                                          <p:val>
                                            <p:fltVal val="0"/>
                                          </p:val>
                                        </p:tav>
                                        <p:tav tm="100000">
                                          <p:val>
                                            <p:strVal val="#ppt_w"/>
                                          </p:val>
                                        </p:tav>
                                      </p:tavLst>
                                    </p:anim>
                                    <p:anim calcmode="lin" valueType="num">
                                      <p:cBhvr>
                                        <p:cTn id="27" dur="500" fill="hold"/>
                                        <p:tgtEl>
                                          <p:spTgt spid="9"/>
                                        </p:tgtEl>
                                        <p:attrNameLst>
                                          <p:attrName>ppt_h</p:attrName>
                                        </p:attrNameLst>
                                      </p:cBhvr>
                                      <p:tavLst>
                                        <p:tav tm="0">
                                          <p:val>
                                            <p:fltVal val="0"/>
                                          </p:val>
                                        </p:tav>
                                        <p:tav tm="100000">
                                          <p:val>
                                            <p:strVal val="#ppt_h"/>
                                          </p:val>
                                        </p:tav>
                                      </p:tavLst>
                                    </p:anim>
                                    <p:animEffect transition="in" filter="fade">
                                      <p:cBhvr>
                                        <p:cTn id="28" dur="500"/>
                                        <p:tgtEl>
                                          <p:spTgt spid="9"/>
                                        </p:tgtEl>
                                      </p:cBhvr>
                                    </p:animEffect>
                                  </p:childTnLst>
                                </p:cTn>
                              </p:par>
                              <p:par>
                                <p:cTn id="29" presetID="53" presetClass="entr" presetSubtype="16" fill="hold" grpId="0" nodeType="withEffect">
                                  <p:stCondLst>
                                    <p:cond delay="0"/>
                                  </p:stCondLst>
                                  <p:childTnLst>
                                    <p:set>
                                      <p:cBhvr>
                                        <p:cTn id="30" dur="1" fill="hold">
                                          <p:stCondLst>
                                            <p:cond delay="0"/>
                                          </p:stCondLst>
                                        </p:cTn>
                                        <p:tgtEl>
                                          <p:spTgt spid="14"/>
                                        </p:tgtEl>
                                        <p:attrNameLst>
                                          <p:attrName>style.visibility</p:attrName>
                                        </p:attrNameLst>
                                      </p:cBhvr>
                                      <p:to>
                                        <p:strVal val="visible"/>
                                      </p:to>
                                    </p:set>
                                    <p:anim calcmode="lin" valueType="num">
                                      <p:cBhvr>
                                        <p:cTn id="31" dur="500" fill="hold"/>
                                        <p:tgtEl>
                                          <p:spTgt spid="14"/>
                                        </p:tgtEl>
                                        <p:attrNameLst>
                                          <p:attrName>ppt_w</p:attrName>
                                        </p:attrNameLst>
                                      </p:cBhvr>
                                      <p:tavLst>
                                        <p:tav tm="0">
                                          <p:val>
                                            <p:fltVal val="0"/>
                                          </p:val>
                                        </p:tav>
                                        <p:tav tm="100000">
                                          <p:val>
                                            <p:strVal val="#ppt_w"/>
                                          </p:val>
                                        </p:tav>
                                      </p:tavLst>
                                    </p:anim>
                                    <p:anim calcmode="lin" valueType="num">
                                      <p:cBhvr>
                                        <p:cTn id="32" dur="500" fill="hold"/>
                                        <p:tgtEl>
                                          <p:spTgt spid="14"/>
                                        </p:tgtEl>
                                        <p:attrNameLst>
                                          <p:attrName>ppt_h</p:attrName>
                                        </p:attrNameLst>
                                      </p:cBhvr>
                                      <p:tavLst>
                                        <p:tav tm="0">
                                          <p:val>
                                            <p:fltVal val="0"/>
                                          </p:val>
                                        </p:tav>
                                        <p:tav tm="100000">
                                          <p:val>
                                            <p:strVal val="#ppt_h"/>
                                          </p:val>
                                        </p:tav>
                                      </p:tavLst>
                                    </p:anim>
                                    <p:animEffect transition="in" filter="fade">
                                      <p:cBhvr>
                                        <p:cTn id="33" dur="500"/>
                                        <p:tgtEl>
                                          <p:spTgt spid="14"/>
                                        </p:tgtEl>
                                      </p:cBhvr>
                                    </p:animEffect>
                                  </p:childTnLst>
                                </p:cTn>
                              </p:par>
                            </p:childTnLst>
                          </p:cTn>
                        </p:par>
                      </p:childTnLst>
                    </p:cTn>
                  </p:par>
                  <p:par>
                    <p:cTn id="34" fill="hold">
                      <p:stCondLst>
                        <p:cond delay="indefinite"/>
                      </p:stCondLst>
                      <p:childTnLst>
                        <p:par>
                          <p:cTn id="35" fill="hold">
                            <p:stCondLst>
                              <p:cond delay="0"/>
                            </p:stCondLst>
                            <p:childTnLst>
                              <p:par>
                                <p:cTn id="36" presetID="53" presetClass="entr" presetSubtype="16" fill="hold" nodeType="clickEffect">
                                  <p:stCondLst>
                                    <p:cond delay="0"/>
                                  </p:stCondLst>
                                  <p:childTnLst>
                                    <p:set>
                                      <p:cBhvr>
                                        <p:cTn id="37" dur="1" fill="hold">
                                          <p:stCondLst>
                                            <p:cond delay="0"/>
                                          </p:stCondLst>
                                        </p:cTn>
                                        <p:tgtEl>
                                          <p:spTgt spid="17"/>
                                        </p:tgtEl>
                                        <p:attrNameLst>
                                          <p:attrName>style.visibility</p:attrName>
                                        </p:attrNameLst>
                                      </p:cBhvr>
                                      <p:to>
                                        <p:strVal val="visible"/>
                                      </p:to>
                                    </p:set>
                                    <p:anim calcmode="lin" valueType="num">
                                      <p:cBhvr>
                                        <p:cTn id="38" dur="500" fill="hold"/>
                                        <p:tgtEl>
                                          <p:spTgt spid="17"/>
                                        </p:tgtEl>
                                        <p:attrNameLst>
                                          <p:attrName>ppt_w</p:attrName>
                                        </p:attrNameLst>
                                      </p:cBhvr>
                                      <p:tavLst>
                                        <p:tav tm="0">
                                          <p:val>
                                            <p:fltVal val="0"/>
                                          </p:val>
                                        </p:tav>
                                        <p:tav tm="100000">
                                          <p:val>
                                            <p:strVal val="#ppt_w"/>
                                          </p:val>
                                        </p:tav>
                                      </p:tavLst>
                                    </p:anim>
                                    <p:anim calcmode="lin" valueType="num">
                                      <p:cBhvr>
                                        <p:cTn id="39" dur="500" fill="hold"/>
                                        <p:tgtEl>
                                          <p:spTgt spid="17"/>
                                        </p:tgtEl>
                                        <p:attrNameLst>
                                          <p:attrName>ppt_h</p:attrName>
                                        </p:attrNameLst>
                                      </p:cBhvr>
                                      <p:tavLst>
                                        <p:tav tm="0">
                                          <p:val>
                                            <p:fltVal val="0"/>
                                          </p:val>
                                        </p:tav>
                                        <p:tav tm="100000">
                                          <p:val>
                                            <p:strVal val="#ppt_h"/>
                                          </p:val>
                                        </p:tav>
                                      </p:tavLst>
                                    </p:anim>
                                    <p:animEffect transition="in" filter="fade">
                                      <p:cBhvr>
                                        <p:cTn id="40" dur="500"/>
                                        <p:tgtEl>
                                          <p:spTgt spid="17"/>
                                        </p:tgtEl>
                                      </p:cBhvr>
                                    </p:animEffect>
                                  </p:childTnLst>
                                </p:cTn>
                              </p:par>
                              <p:par>
                                <p:cTn id="41" presetID="53" presetClass="entr" presetSubtype="16" fill="hold" grpId="0" nodeType="withEffect">
                                  <p:stCondLst>
                                    <p:cond delay="0"/>
                                  </p:stCondLst>
                                  <p:childTnLst>
                                    <p:set>
                                      <p:cBhvr>
                                        <p:cTn id="42" dur="1" fill="hold">
                                          <p:stCondLst>
                                            <p:cond delay="0"/>
                                          </p:stCondLst>
                                        </p:cTn>
                                        <p:tgtEl>
                                          <p:spTgt spid="15"/>
                                        </p:tgtEl>
                                        <p:attrNameLst>
                                          <p:attrName>style.visibility</p:attrName>
                                        </p:attrNameLst>
                                      </p:cBhvr>
                                      <p:to>
                                        <p:strVal val="visible"/>
                                      </p:to>
                                    </p:set>
                                    <p:anim calcmode="lin" valueType="num">
                                      <p:cBhvr>
                                        <p:cTn id="43" dur="500" fill="hold"/>
                                        <p:tgtEl>
                                          <p:spTgt spid="15"/>
                                        </p:tgtEl>
                                        <p:attrNameLst>
                                          <p:attrName>ppt_w</p:attrName>
                                        </p:attrNameLst>
                                      </p:cBhvr>
                                      <p:tavLst>
                                        <p:tav tm="0">
                                          <p:val>
                                            <p:fltVal val="0"/>
                                          </p:val>
                                        </p:tav>
                                        <p:tav tm="100000">
                                          <p:val>
                                            <p:strVal val="#ppt_w"/>
                                          </p:val>
                                        </p:tav>
                                      </p:tavLst>
                                    </p:anim>
                                    <p:anim calcmode="lin" valueType="num">
                                      <p:cBhvr>
                                        <p:cTn id="44" dur="500" fill="hold"/>
                                        <p:tgtEl>
                                          <p:spTgt spid="15"/>
                                        </p:tgtEl>
                                        <p:attrNameLst>
                                          <p:attrName>ppt_h</p:attrName>
                                        </p:attrNameLst>
                                      </p:cBhvr>
                                      <p:tavLst>
                                        <p:tav tm="0">
                                          <p:val>
                                            <p:fltVal val="0"/>
                                          </p:val>
                                        </p:tav>
                                        <p:tav tm="100000">
                                          <p:val>
                                            <p:strVal val="#ppt_h"/>
                                          </p:val>
                                        </p:tav>
                                      </p:tavLst>
                                    </p:anim>
                                    <p:animEffect transition="in" filter="fade">
                                      <p:cBhvr>
                                        <p:cTn id="45" dur="500"/>
                                        <p:tgtEl>
                                          <p:spTgt spid="15"/>
                                        </p:tgtEl>
                                      </p:cBhvr>
                                    </p:animEffect>
                                  </p:childTnLst>
                                </p:cTn>
                              </p:par>
                            </p:childTnLst>
                          </p:cTn>
                        </p:par>
                      </p:childTnLst>
                    </p:cTn>
                  </p:par>
                  <p:par>
                    <p:cTn id="46" fill="hold">
                      <p:stCondLst>
                        <p:cond delay="indefinite"/>
                      </p:stCondLst>
                      <p:childTnLst>
                        <p:par>
                          <p:cTn id="47" fill="hold">
                            <p:stCondLst>
                              <p:cond delay="0"/>
                            </p:stCondLst>
                            <p:childTnLst>
                              <p:par>
                                <p:cTn id="48" presetID="53" presetClass="entr" presetSubtype="16" fill="hold" nodeType="clickEffect">
                                  <p:stCondLst>
                                    <p:cond delay="0"/>
                                  </p:stCondLst>
                                  <p:childTnLst>
                                    <p:set>
                                      <p:cBhvr>
                                        <p:cTn id="49" dur="1" fill="hold">
                                          <p:stCondLst>
                                            <p:cond delay="0"/>
                                          </p:stCondLst>
                                        </p:cTn>
                                        <p:tgtEl>
                                          <p:spTgt spid="19"/>
                                        </p:tgtEl>
                                        <p:attrNameLst>
                                          <p:attrName>style.visibility</p:attrName>
                                        </p:attrNameLst>
                                      </p:cBhvr>
                                      <p:to>
                                        <p:strVal val="visible"/>
                                      </p:to>
                                    </p:set>
                                    <p:anim calcmode="lin" valueType="num">
                                      <p:cBhvr>
                                        <p:cTn id="50" dur="500" fill="hold"/>
                                        <p:tgtEl>
                                          <p:spTgt spid="19"/>
                                        </p:tgtEl>
                                        <p:attrNameLst>
                                          <p:attrName>ppt_w</p:attrName>
                                        </p:attrNameLst>
                                      </p:cBhvr>
                                      <p:tavLst>
                                        <p:tav tm="0">
                                          <p:val>
                                            <p:fltVal val="0"/>
                                          </p:val>
                                        </p:tav>
                                        <p:tav tm="100000">
                                          <p:val>
                                            <p:strVal val="#ppt_w"/>
                                          </p:val>
                                        </p:tav>
                                      </p:tavLst>
                                    </p:anim>
                                    <p:anim calcmode="lin" valueType="num">
                                      <p:cBhvr>
                                        <p:cTn id="51" dur="500" fill="hold"/>
                                        <p:tgtEl>
                                          <p:spTgt spid="19"/>
                                        </p:tgtEl>
                                        <p:attrNameLst>
                                          <p:attrName>ppt_h</p:attrName>
                                        </p:attrNameLst>
                                      </p:cBhvr>
                                      <p:tavLst>
                                        <p:tav tm="0">
                                          <p:val>
                                            <p:fltVal val="0"/>
                                          </p:val>
                                        </p:tav>
                                        <p:tav tm="100000">
                                          <p:val>
                                            <p:strVal val="#ppt_h"/>
                                          </p:val>
                                        </p:tav>
                                      </p:tavLst>
                                    </p:anim>
                                    <p:animEffect transition="in" filter="fade">
                                      <p:cBhvr>
                                        <p:cTn id="52" dur="500"/>
                                        <p:tgtEl>
                                          <p:spTgt spid="19"/>
                                        </p:tgtEl>
                                      </p:cBhvr>
                                    </p:animEffect>
                                  </p:childTnLst>
                                </p:cTn>
                              </p:par>
                              <p:par>
                                <p:cTn id="53" presetID="53" presetClass="entr" presetSubtype="16" fill="hold" grpId="0" nodeType="withEffect">
                                  <p:stCondLst>
                                    <p:cond delay="0"/>
                                  </p:stCondLst>
                                  <p:childTnLst>
                                    <p:set>
                                      <p:cBhvr>
                                        <p:cTn id="54" dur="1" fill="hold">
                                          <p:stCondLst>
                                            <p:cond delay="0"/>
                                          </p:stCondLst>
                                        </p:cTn>
                                        <p:tgtEl>
                                          <p:spTgt spid="16"/>
                                        </p:tgtEl>
                                        <p:attrNameLst>
                                          <p:attrName>style.visibility</p:attrName>
                                        </p:attrNameLst>
                                      </p:cBhvr>
                                      <p:to>
                                        <p:strVal val="visible"/>
                                      </p:to>
                                    </p:set>
                                    <p:anim calcmode="lin" valueType="num">
                                      <p:cBhvr>
                                        <p:cTn id="55" dur="500" fill="hold"/>
                                        <p:tgtEl>
                                          <p:spTgt spid="16"/>
                                        </p:tgtEl>
                                        <p:attrNameLst>
                                          <p:attrName>ppt_w</p:attrName>
                                        </p:attrNameLst>
                                      </p:cBhvr>
                                      <p:tavLst>
                                        <p:tav tm="0">
                                          <p:val>
                                            <p:fltVal val="0"/>
                                          </p:val>
                                        </p:tav>
                                        <p:tav tm="100000">
                                          <p:val>
                                            <p:strVal val="#ppt_w"/>
                                          </p:val>
                                        </p:tav>
                                      </p:tavLst>
                                    </p:anim>
                                    <p:anim calcmode="lin" valueType="num">
                                      <p:cBhvr>
                                        <p:cTn id="56" dur="500" fill="hold"/>
                                        <p:tgtEl>
                                          <p:spTgt spid="16"/>
                                        </p:tgtEl>
                                        <p:attrNameLst>
                                          <p:attrName>ppt_h</p:attrName>
                                        </p:attrNameLst>
                                      </p:cBhvr>
                                      <p:tavLst>
                                        <p:tav tm="0">
                                          <p:val>
                                            <p:fltVal val="0"/>
                                          </p:val>
                                        </p:tav>
                                        <p:tav tm="100000">
                                          <p:val>
                                            <p:strVal val="#ppt_h"/>
                                          </p:val>
                                        </p:tav>
                                      </p:tavLst>
                                    </p:anim>
                                    <p:animEffect transition="in" filter="fade">
                                      <p:cBhvr>
                                        <p:cTn id="57" dur="500"/>
                                        <p:tgtEl>
                                          <p:spTgt spid="16"/>
                                        </p:tgtEl>
                                      </p:cBhvr>
                                    </p:animEffect>
                                  </p:childTnLst>
                                </p:cTn>
                              </p:par>
                            </p:childTnLst>
                          </p:cTn>
                        </p:par>
                      </p:childTnLst>
                    </p:cTn>
                  </p:par>
                  <p:par>
                    <p:cTn id="58" fill="hold">
                      <p:stCondLst>
                        <p:cond delay="indefinite"/>
                      </p:stCondLst>
                      <p:childTnLst>
                        <p:par>
                          <p:cTn id="59" fill="hold">
                            <p:stCondLst>
                              <p:cond delay="0"/>
                            </p:stCondLst>
                            <p:childTnLst>
                              <p:par>
                                <p:cTn id="60" presetID="53" presetClass="entr" presetSubtype="16" fill="hold" grpId="0" nodeType="clickEffect">
                                  <p:stCondLst>
                                    <p:cond delay="0"/>
                                  </p:stCondLst>
                                  <p:childTnLst>
                                    <p:set>
                                      <p:cBhvr>
                                        <p:cTn id="61" dur="1" fill="hold">
                                          <p:stCondLst>
                                            <p:cond delay="0"/>
                                          </p:stCondLst>
                                        </p:cTn>
                                        <p:tgtEl>
                                          <p:spTgt spid="20"/>
                                        </p:tgtEl>
                                        <p:attrNameLst>
                                          <p:attrName>style.visibility</p:attrName>
                                        </p:attrNameLst>
                                      </p:cBhvr>
                                      <p:to>
                                        <p:strVal val="visible"/>
                                      </p:to>
                                    </p:set>
                                    <p:anim calcmode="lin" valueType="num">
                                      <p:cBhvr>
                                        <p:cTn id="62" dur="500" fill="hold"/>
                                        <p:tgtEl>
                                          <p:spTgt spid="20"/>
                                        </p:tgtEl>
                                        <p:attrNameLst>
                                          <p:attrName>ppt_w</p:attrName>
                                        </p:attrNameLst>
                                      </p:cBhvr>
                                      <p:tavLst>
                                        <p:tav tm="0">
                                          <p:val>
                                            <p:fltVal val="0"/>
                                          </p:val>
                                        </p:tav>
                                        <p:tav tm="100000">
                                          <p:val>
                                            <p:strVal val="#ppt_w"/>
                                          </p:val>
                                        </p:tav>
                                      </p:tavLst>
                                    </p:anim>
                                    <p:anim calcmode="lin" valueType="num">
                                      <p:cBhvr>
                                        <p:cTn id="63" dur="500" fill="hold"/>
                                        <p:tgtEl>
                                          <p:spTgt spid="20"/>
                                        </p:tgtEl>
                                        <p:attrNameLst>
                                          <p:attrName>ppt_h</p:attrName>
                                        </p:attrNameLst>
                                      </p:cBhvr>
                                      <p:tavLst>
                                        <p:tav tm="0">
                                          <p:val>
                                            <p:fltVal val="0"/>
                                          </p:val>
                                        </p:tav>
                                        <p:tav tm="100000">
                                          <p:val>
                                            <p:strVal val="#ppt_h"/>
                                          </p:val>
                                        </p:tav>
                                      </p:tavLst>
                                    </p:anim>
                                    <p:animEffect transition="in" filter="fade">
                                      <p:cBhvr>
                                        <p:cTn id="64" dur="500"/>
                                        <p:tgtEl>
                                          <p:spTgt spid="20"/>
                                        </p:tgtEl>
                                      </p:cBhvr>
                                    </p:animEffect>
                                  </p:childTnLst>
                                </p:cTn>
                              </p:par>
                            </p:childTnLst>
                          </p:cTn>
                        </p:par>
                      </p:childTnLst>
                    </p:cTn>
                  </p:par>
                  <p:par>
                    <p:cTn id="65" fill="hold">
                      <p:stCondLst>
                        <p:cond delay="indefinite"/>
                      </p:stCondLst>
                      <p:childTnLst>
                        <p:par>
                          <p:cTn id="66" fill="hold">
                            <p:stCondLst>
                              <p:cond delay="0"/>
                            </p:stCondLst>
                            <p:childTnLst>
                              <p:par>
                                <p:cTn id="67" presetID="53" presetClass="entr" presetSubtype="16" fill="hold" grpId="0" nodeType="clickEffect">
                                  <p:stCondLst>
                                    <p:cond delay="0"/>
                                  </p:stCondLst>
                                  <p:childTnLst>
                                    <p:set>
                                      <p:cBhvr>
                                        <p:cTn id="68" dur="1" fill="hold">
                                          <p:stCondLst>
                                            <p:cond delay="0"/>
                                          </p:stCondLst>
                                        </p:cTn>
                                        <p:tgtEl>
                                          <p:spTgt spid="21"/>
                                        </p:tgtEl>
                                        <p:attrNameLst>
                                          <p:attrName>style.visibility</p:attrName>
                                        </p:attrNameLst>
                                      </p:cBhvr>
                                      <p:to>
                                        <p:strVal val="visible"/>
                                      </p:to>
                                    </p:set>
                                    <p:anim calcmode="lin" valueType="num">
                                      <p:cBhvr>
                                        <p:cTn id="69" dur="500" fill="hold"/>
                                        <p:tgtEl>
                                          <p:spTgt spid="21"/>
                                        </p:tgtEl>
                                        <p:attrNameLst>
                                          <p:attrName>ppt_w</p:attrName>
                                        </p:attrNameLst>
                                      </p:cBhvr>
                                      <p:tavLst>
                                        <p:tav tm="0">
                                          <p:val>
                                            <p:fltVal val="0"/>
                                          </p:val>
                                        </p:tav>
                                        <p:tav tm="100000">
                                          <p:val>
                                            <p:strVal val="#ppt_w"/>
                                          </p:val>
                                        </p:tav>
                                      </p:tavLst>
                                    </p:anim>
                                    <p:anim calcmode="lin" valueType="num">
                                      <p:cBhvr>
                                        <p:cTn id="70" dur="500" fill="hold"/>
                                        <p:tgtEl>
                                          <p:spTgt spid="21"/>
                                        </p:tgtEl>
                                        <p:attrNameLst>
                                          <p:attrName>ppt_h</p:attrName>
                                        </p:attrNameLst>
                                      </p:cBhvr>
                                      <p:tavLst>
                                        <p:tav tm="0">
                                          <p:val>
                                            <p:fltVal val="0"/>
                                          </p:val>
                                        </p:tav>
                                        <p:tav tm="100000">
                                          <p:val>
                                            <p:strVal val="#ppt_h"/>
                                          </p:val>
                                        </p:tav>
                                      </p:tavLst>
                                    </p:anim>
                                    <p:animEffect transition="in" filter="fade">
                                      <p:cBhvr>
                                        <p:cTn id="71" dur="500"/>
                                        <p:tgtEl>
                                          <p:spTgt spid="2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P spid="8" grpId="0"/>
      <p:bldP spid="2" grpId="0" animBg="1"/>
      <p:bldP spid="14" grpId="0" animBg="1"/>
      <p:bldP spid="15" grpId="0" animBg="1"/>
      <p:bldP spid="16" grpId="0" animBg="1"/>
      <p:bldP spid="20" grpId="0"/>
      <p:bldP spid="21" grpId="0"/>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a:extLst>
              <a:ext uri="{FF2B5EF4-FFF2-40B4-BE49-F238E27FC236}">
                <a16:creationId xmlns:a16="http://schemas.microsoft.com/office/drawing/2014/main" id="{9EA4906A-BA51-4EB5-A14F-41719548A9C2}"/>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8" name="Rectangle 7">
            <a:extLst>
              <a:ext uri="{FF2B5EF4-FFF2-40B4-BE49-F238E27FC236}">
                <a16:creationId xmlns:a16="http://schemas.microsoft.com/office/drawing/2014/main" id="{B422E956-1E93-433B-BF55-CD508BD38531}"/>
              </a:ext>
            </a:extLst>
          </p:cNvPr>
          <p:cNvSpPr/>
          <p:nvPr/>
        </p:nvSpPr>
        <p:spPr>
          <a:xfrm>
            <a:off x="0" y="22479"/>
            <a:ext cx="12192000"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LỜI CỦA CÂY</a:t>
            </a:r>
          </a:p>
        </p:txBody>
      </p:sp>
      <p:sp>
        <p:nvSpPr>
          <p:cNvPr id="10" name="TextBox 9">
            <a:extLst>
              <a:ext uri="{FF2B5EF4-FFF2-40B4-BE49-F238E27FC236}">
                <a16:creationId xmlns:a16="http://schemas.microsoft.com/office/drawing/2014/main" id="{1DF36232-06A6-4817-A443-FF6734BD3F2B}"/>
              </a:ext>
            </a:extLst>
          </p:cNvPr>
          <p:cNvSpPr txBox="1"/>
          <p:nvPr/>
        </p:nvSpPr>
        <p:spPr>
          <a:xfrm>
            <a:off x="2813794" y="1528326"/>
            <a:ext cx="3671844" cy="5339923"/>
          </a:xfrm>
          <a:prstGeom prst="rect">
            <a:avLst/>
          </a:prstGeom>
          <a:noFill/>
        </p:spPr>
        <p:txBody>
          <a:bodyPr wrap="square">
            <a:spAutoFit/>
          </a:bodyPr>
          <a:lstStyle/>
          <a:p>
            <a:pPr>
              <a:spcBef>
                <a:spcPts val="600"/>
              </a:spcBef>
              <a:spcAft>
                <a:spcPts val="600"/>
              </a:spcAft>
            </a:pPr>
            <a:r>
              <a:rPr lang="vi-VN" sz="2400" i="0" dirty="0">
                <a:solidFill>
                  <a:srgbClr val="000000"/>
                </a:solidFill>
                <a:effectLst/>
                <a:latin typeface="Times New Roman" panose="02020603050405020304" pitchFamily="18" charset="0"/>
                <a:cs typeface="Times New Roman" panose="02020603050405020304" pitchFamily="18" charset="0"/>
              </a:rPr>
              <a:t>Khi đang là hạt</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Cầm trong tay mình</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Chưa gieo xuống đất</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Hạt nằm lặng thinh.</a:t>
            </a:r>
          </a:p>
          <a:p>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Khi hạt nảy mầm</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Nhú lên giọt sữa</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Mầm đã thì thầm</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Ghé tai nghe rõ.</a:t>
            </a:r>
          </a:p>
          <a:p>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Mầm tròn nằm giữa</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Vỏ hạt làm nôi</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Nghe bàn tay vỗ</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Nghe tiếng ru hời ...</a:t>
            </a:r>
            <a:endParaRPr lang="en-US" sz="2400" dirty="0">
              <a:latin typeface="Times New Roman" panose="02020603050405020304" pitchFamily="18" charset="0"/>
              <a:cs typeface="Times New Roman" panose="02020603050405020304" pitchFamily="18" charset="0"/>
            </a:endParaRPr>
          </a:p>
        </p:txBody>
      </p:sp>
      <p:sp>
        <p:nvSpPr>
          <p:cNvPr id="11" name="TextBox 10">
            <a:extLst>
              <a:ext uri="{FF2B5EF4-FFF2-40B4-BE49-F238E27FC236}">
                <a16:creationId xmlns:a16="http://schemas.microsoft.com/office/drawing/2014/main" id="{CE69A3F0-2E0B-4490-AF01-AC5F7604A420}"/>
              </a:ext>
            </a:extLst>
          </p:cNvPr>
          <p:cNvSpPr txBox="1"/>
          <p:nvPr/>
        </p:nvSpPr>
        <p:spPr>
          <a:xfrm>
            <a:off x="6323189" y="1528326"/>
            <a:ext cx="5356622" cy="4154984"/>
          </a:xfrm>
          <a:prstGeom prst="rect">
            <a:avLst/>
          </a:prstGeom>
          <a:noFill/>
        </p:spPr>
        <p:txBody>
          <a:bodyPr wrap="square">
            <a:spAutoFit/>
          </a:bodyPr>
          <a:lstStyle/>
          <a:p>
            <a:r>
              <a:rPr lang="vi-VN" sz="2400" i="0" dirty="0">
                <a:solidFill>
                  <a:srgbClr val="000000"/>
                </a:solidFill>
                <a:effectLst/>
                <a:latin typeface="Times New Roman" panose="02020603050405020304" pitchFamily="18" charset="0"/>
                <a:cs typeface="Times New Roman" panose="02020603050405020304" pitchFamily="18" charset="0"/>
              </a:rPr>
              <a:t>Khi cây đã thành</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Nở vài lá bé</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Là nghe màu xanh</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Bắt đầu bập bẹ.</a:t>
            </a:r>
          </a:p>
          <a:p>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Rằng các bạn ơi</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Cây chính là tôi</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Nay mai sẽ lớn</a:t>
            </a:r>
            <a:br>
              <a:rPr lang="vi-VN" sz="2400" dirty="0">
                <a:latin typeface="Times New Roman" panose="02020603050405020304" pitchFamily="18" charset="0"/>
                <a:cs typeface="Times New Roman" panose="02020603050405020304" pitchFamily="18" charset="0"/>
              </a:rPr>
            </a:br>
            <a:r>
              <a:rPr lang="vi-VN" sz="2400" i="0" dirty="0">
                <a:solidFill>
                  <a:srgbClr val="000000"/>
                </a:solidFill>
                <a:effectLst/>
                <a:latin typeface="Times New Roman" panose="02020603050405020304" pitchFamily="18" charset="0"/>
                <a:cs typeface="Times New Roman" panose="02020603050405020304" pitchFamily="18" charset="0"/>
              </a:rPr>
              <a:t>Góp xanh đất trời.</a:t>
            </a:r>
          </a:p>
          <a:p>
            <a:pPr algn="r"/>
            <a:br>
              <a:rPr lang="vi-VN" sz="2400" dirty="0">
                <a:latin typeface="Times New Roman" panose="02020603050405020304" pitchFamily="18" charset="0"/>
                <a:cs typeface="Times New Roman" panose="02020603050405020304" pitchFamily="18" charset="0"/>
              </a:rPr>
            </a:br>
            <a:r>
              <a:rPr lang="vi-VN" sz="2400" dirty="0">
                <a:latin typeface="Times New Roman" panose="02020603050405020304" pitchFamily="18" charset="0"/>
                <a:cs typeface="Times New Roman" panose="02020603050405020304" pitchFamily="18" charset="0"/>
              </a:rPr>
              <a:t> </a:t>
            </a:r>
            <a:r>
              <a:rPr lang="vi-VN" sz="2400" i="0" dirty="0">
                <a:solidFill>
                  <a:srgbClr val="000000"/>
                </a:solidFill>
                <a:effectLst/>
                <a:latin typeface="Times New Roman" panose="02020603050405020304" pitchFamily="18" charset="0"/>
                <a:cs typeface="Times New Roman" panose="02020603050405020304" pitchFamily="18" charset="0"/>
              </a:rPr>
              <a:t>(Nguồn: Trang thơ Trần Hữu Thung)</a:t>
            </a:r>
            <a:endParaRPr lang="en-US" sz="2400" dirty="0">
              <a:latin typeface="Times New Roman" panose="02020603050405020304" pitchFamily="18" charset="0"/>
              <a:cs typeface="Times New Roman" panose="02020603050405020304" pitchFamily="18" charset="0"/>
            </a:endParaRPr>
          </a:p>
        </p:txBody>
      </p:sp>
      <p:sp>
        <p:nvSpPr>
          <p:cNvPr id="12" name="TextBox 11">
            <a:extLst>
              <a:ext uri="{FF2B5EF4-FFF2-40B4-BE49-F238E27FC236}">
                <a16:creationId xmlns:a16="http://schemas.microsoft.com/office/drawing/2014/main" id="{37A807A6-6C99-405F-B9A9-F3A6E2648F5E}"/>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II.</a:t>
            </a:r>
            <a:r>
              <a:rPr kumimoji="0" lang="en-US" sz="28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SUY NGẪM VÀ PHẢN HỒI</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13" name="TextBox 12">
            <a:extLst>
              <a:ext uri="{FF2B5EF4-FFF2-40B4-BE49-F238E27FC236}">
                <a16:creationId xmlns:a16="http://schemas.microsoft.com/office/drawing/2014/main" id="{1C2951F0-8AFC-4E9D-90F1-9C3294335258}"/>
              </a:ext>
            </a:extLst>
          </p:cNvPr>
          <p:cNvSpPr txBox="1"/>
          <p:nvPr/>
        </p:nvSpPr>
        <p:spPr>
          <a:xfrm>
            <a:off x="992856" y="1106458"/>
            <a:ext cx="5924223"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50"/>
                </a:solidFill>
                <a:latin typeface="Times New Roman" panose="02020603050405020304" pitchFamily="18" charset="0"/>
                <a:cs typeface="Times New Roman" panose="02020603050405020304" pitchFamily="18" charset="0"/>
              </a:rPr>
              <a:t>4. </a:t>
            </a:r>
            <a:r>
              <a:rPr lang="en-US" sz="2800" b="1" dirty="0" err="1">
                <a:solidFill>
                  <a:srgbClr val="00B050"/>
                </a:solidFill>
                <a:latin typeface="Times New Roman" panose="02020603050405020304" pitchFamily="18" charset="0"/>
                <a:cs typeface="Times New Roman" panose="02020603050405020304" pitchFamily="18" charset="0"/>
              </a:rPr>
              <a:t>Nhận</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xét</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về</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vần</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nhịp</a:t>
            </a:r>
            <a:endParaRPr lang="en-US" sz="2800" b="1" dirty="0">
              <a:solidFill>
                <a:srgbClr val="00B050"/>
              </a:solidFill>
              <a:latin typeface="Times New Roman" panose="02020603050405020304" pitchFamily="18" charset="0"/>
              <a:cs typeface="Times New Roman" panose="02020603050405020304" pitchFamily="18" charset="0"/>
            </a:endParaRPr>
          </a:p>
        </p:txBody>
      </p:sp>
      <p:cxnSp>
        <p:nvCxnSpPr>
          <p:cNvPr id="38" name="Straight Connector 37">
            <a:extLst>
              <a:ext uri="{FF2B5EF4-FFF2-40B4-BE49-F238E27FC236}">
                <a16:creationId xmlns:a16="http://schemas.microsoft.com/office/drawing/2014/main" id="{F69C1C72-6BA1-4B96-84AC-0618FCD3FC14}"/>
              </a:ext>
            </a:extLst>
          </p:cNvPr>
          <p:cNvCxnSpPr>
            <a:cxnSpLocks/>
          </p:cNvCxnSpPr>
          <p:nvPr/>
        </p:nvCxnSpPr>
        <p:spPr>
          <a:xfrm flipH="1">
            <a:off x="4026803" y="1562459"/>
            <a:ext cx="92279" cy="442562"/>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39" name="Straight Connector 38">
            <a:extLst>
              <a:ext uri="{FF2B5EF4-FFF2-40B4-BE49-F238E27FC236}">
                <a16:creationId xmlns:a16="http://schemas.microsoft.com/office/drawing/2014/main" id="{5682E645-096E-4C93-804E-F9F7A52CBCAE}"/>
              </a:ext>
            </a:extLst>
          </p:cNvPr>
          <p:cNvCxnSpPr>
            <a:cxnSpLocks/>
          </p:cNvCxnSpPr>
          <p:nvPr/>
        </p:nvCxnSpPr>
        <p:spPr>
          <a:xfrm flipH="1">
            <a:off x="4196384" y="1907601"/>
            <a:ext cx="92279" cy="442562"/>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40" name="Straight Connector 39">
            <a:extLst>
              <a:ext uri="{FF2B5EF4-FFF2-40B4-BE49-F238E27FC236}">
                <a16:creationId xmlns:a16="http://schemas.microsoft.com/office/drawing/2014/main" id="{0317ABB7-ACF3-403F-BA78-D547F5B04A9A}"/>
              </a:ext>
            </a:extLst>
          </p:cNvPr>
          <p:cNvCxnSpPr>
            <a:cxnSpLocks/>
          </p:cNvCxnSpPr>
          <p:nvPr/>
        </p:nvCxnSpPr>
        <p:spPr>
          <a:xfrm flipH="1">
            <a:off x="4170554" y="2282944"/>
            <a:ext cx="92279" cy="442562"/>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82DB33F3-7546-43A3-A171-736375C719AA}"/>
              </a:ext>
            </a:extLst>
          </p:cNvPr>
          <p:cNvCxnSpPr>
            <a:cxnSpLocks/>
          </p:cNvCxnSpPr>
          <p:nvPr/>
        </p:nvCxnSpPr>
        <p:spPr>
          <a:xfrm flipH="1">
            <a:off x="3934524" y="2719466"/>
            <a:ext cx="92279" cy="442562"/>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42" name="Straight Connector 41">
            <a:extLst>
              <a:ext uri="{FF2B5EF4-FFF2-40B4-BE49-F238E27FC236}">
                <a16:creationId xmlns:a16="http://schemas.microsoft.com/office/drawing/2014/main" id="{D143354E-80EE-4E9E-86FA-1A7B6790DA77}"/>
              </a:ext>
            </a:extLst>
          </p:cNvPr>
          <p:cNvCxnSpPr>
            <a:cxnSpLocks/>
          </p:cNvCxnSpPr>
          <p:nvPr/>
        </p:nvCxnSpPr>
        <p:spPr>
          <a:xfrm flipH="1">
            <a:off x="3842245" y="3429000"/>
            <a:ext cx="92279" cy="442562"/>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43" name="Straight Connector 42">
            <a:extLst>
              <a:ext uri="{FF2B5EF4-FFF2-40B4-BE49-F238E27FC236}">
                <a16:creationId xmlns:a16="http://schemas.microsoft.com/office/drawing/2014/main" id="{5EAC6F77-0CCE-4A94-8647-D24A28874436}"/>
              </a:ext>
            </a:extLst>
          </p:cNvPr>
          <p:cNvCxnSpPr>
            <a:cxnSpLocks/>
          </p:cNvCxnSpPr>
          <p:nvPr/>
        </p:nvCxnSpPr>
        <p:spPr>
          <a:xfrm flipH="1">
            <a:off x="3862688" y="3755725"/>
            <a:ext cx="92279" cy="442562"/>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44" name="Straight Connector 43">
            <a:extLst>
              <a:ext uri="{FF2B5EF4-FFF2-40B4-BE49-F238E27FC236}">
                <a16:creationId xmlns:a16="http://schemas.microsoft.com/office/drawing/2014/main" id="{1A18CE59-D6D8-47AE-B8B0-4C5D5779580E}"/>
              </a:ext>
            </a:extLst>
          </p:cNvPr>
          <p:cNvCxnSpPr>
            <a:cxnSpLocks/>
          </p:cNvCxnSpPr>
          <p:nvPr/>
        </p:nvCxnSpPr>
        <p:spPr>
          <a:xfrm flipH="1">
            <a:off x="3908827" y="4157388"/>
            <a:ext cx="92279" cy="442562"/>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45" name="Straight Connector 44">
            <a:extLst>
              <a:ext uri="{FF2B5EF4-FFF2-40B4-BE49-F238E27FC236}">
                <a16:creationId xmlns:a16="http://schemas.microsoft.com/office/drawing/2014/main" id="{47C10BC3-F31E-4728-A610-3377FC73474D}"/>
              </a:ext>
            </a:extLst>
          </p:cNvPr>
          <p:cNvCxnSpPr>
            <a:cxnSpLocks/>
          </p:cNvCxnSpPr>
          <p:nvPr/>
        </p:nvCxnSpPr>
        <p:spPr>
          <a:xfrm flipH="1">
            <a:off x="3749966" y="4614009"/>
            <a:ext cx="92279" cy="442562"/>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46" name="Straight Connector 45">
            <a:extLst>
              <a:ext uri="{FF2B5EF4-FFF2-40B4-BE49-F238E27FC236}">
                <a16:creationId xmlns:a16="http://schemas.microsoft.com/office/drawing/2014/main" id="{02F09290-1F55-4F22-BC93-A46DD693D190}"/>
              </a:ext>
            </a:extLst>
          </p:cNvPr>
          <p:cNvCxnSpPr>
            <a:cxnSpLocks/>
          </p:cNvCxnSpPr>
          <p:nvPr/>
        </p:nvCxnSpPr>
        <p:spPr>
          <a:xfrm flipH="1">
            <a:off x="4124414" y="5308980"/>
            <a:ext cx="92279" cy="442562"/>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47" name="Straight Connector 46">
            <a:extLst>
              <a:ext uri="{FF2B5EF4-FFF2-40B4-BE49-F238E27FC236}">
                <a16:creationId xmlns:a16="http://schemas.microsoft.com/office/drawing/2014/main" id="{DB394484-0A91-48CD-A3E4-80507A223D05}"/>
              </a:ext>
            </a:extLst>
          </p:cNvPr>
          <p:cNvCxnSpPr>
            <a:cxnSpLocks/>
          </p:cNvCxnSpPr>
          <p:nvPr/>
        </p:nvCxnSpPr>
        <p:spPr>
          <a:xfrm flipH="1">
            <a:off x="3717159" y="5670884"/>
            <a:ext cx="92279" cy="442562"/>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48" name="Straight Connector 47">
            <a:extLst>
              <a:ext uri="{FF2B5EF4-FFF2-40B4-BE49-F238E27FC236}">
                <a16:creationId xmlns:a16="http://schemas.microsoft.com/office/drawing/2014/main" id="{29D62ECD-6B07-479A-A259-2C9EC66BDCA5}"/>
              </a:ext>
            </a:extLst>
          </p:cNvPr>
          <p:cNvCxnSpPr>
            <a:cxnSpLocks/>
          </p:cNvCxnSpPr>
          <p:nvPr/>
        </p:nvCxnSpPr>
        <p:spPr>
          <a:xfrm flipH="1">
            <a:off x="3584269" y="6006956"/>
            <a:ext cx="92279" cy="442562"/>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49" name="Straight Connector 48">
            <a:extLst>
              <a:ext uri="{FF2B5EF4-FFF2-40B4-BE49-F238E27FC236}">
                <a16:creationId xmlns:a16="http://schemas.microsoft.com/office/drawing/2014/main" id="{9747E92D-D3CD-404F-BDBE-539DEF51DD0A}"/>
              </a:ext>
            </a:extLst>
          </p:cNvPr>
          <p:cNvCxnSpPr>
            <a:cxnSpLocks/>
          </p:cNvCxnSpPr>
          <p:nvPr/>
        </p:nvCxnSpPr>
        <p:spPr>
          <a:xfrm flipH="1">
            <a:off x="3557615" y="6392959"/>
            <a:ext cx="92279" cy="442562"/>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50" name="Straight Connector 49">
            <a:extLst>
              <a:ext uri="{FF2B5EF4-FFF2-40B4-BE49-F238E27FC236}">
                <a16:creationId xmlns:a16="http://schemas.microsoft.com/office/drawing/2014/main" id="{914A0450-39CF-44F0-82D1-708DA4540065}"/>
              </a:ext>
            </a:extLst>
          </p:cNvPr>
          <p:cNvCxnSpPr>
            <a:cxnSpLocks/>
          </p:cNvCxnSpPr>
          <p:nvPr/>
        </p:nvCxnSpPr>
        <p:spPr>
          <a:xfrm flipH="1">
            <a:off x="7411617" y="1465039"/>
            <a:ext cx="92279" cy="442562"/>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51" name="Straight Connector 50">
            <a:extLst>
              <a:ext uri="{FF2B5EF4-FFF2-40B4-BE49-F238E27FC236}">
                <a16:creationId xmlns:a16="http://schemas.microsoft.com/office/drawing/2014/main" id="{6D0D3BCF-2175-4B40-9BB5-48921828C541}"/>
              </a:ext>
            </a:extLst>
          </p:cNvPr>
          <p:cNvCxnSpPr>
            <a:cxnSpLocks/>
          </p:cNvCxnSpPr>
          <p:nvPr/>
        </p:nvCxnSpPr>
        <p:spPr>
          <a:xfrm flipH="1">
            <a:off x="7272203" y="1907601"/>
            <a:ext cx="92279" cy="442562"/>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54" name="Straight Connector 53">
            <a:extLst>
              <a:ext uri="{FF2B5EF4-FFF2-40B4-BE49-F238E27FC236}">
                <a16:creationId xmlns:a16="http://schemas.microsoft.com/office/drawing/2014/main" id="{24231951-BCCE-4E16-95CC-FCE7FB37A1BA}"/>
              </a:ext>
            </a:extLst>
          </p:cNvPr>
          <p:cNvCxnSpPr>
            <a:cxnSpLocks/>
          </p:cNvCxnSpPr>
          <p:nvPr/>
        </p:nvCxnSpPr>
        <p:spPr>
          <a:xfrm flipH="1">
            <a:off x="7451471" y="2273826"/>
            <a:ext cx="92279" cy="442562"/>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55" name="Straight Connector 54">
            <a:extLst>
              <a:ext uri="{FF2B5EF4-FFF2-40B4-BE49-F238E27FC236}">
                <a16:creationId xmlns:a16="http://schemas.microsoft.com/office/drawing/2014/main" id="{E4F0AFD9-876F-417E-ABC5-EC5C15F57551}"/>
              </a:ext>
            </a:extLst>
          </p:cNvPr>
          <p:cNvCxnSpPr>
            <a:cxnSpLocks/>
          </p:cNvCxnSpPr>
          <p:nvPr/>
        </p:nvCxnSpPr>
        <p:spPr>
          <a:xfrm flipH="1">
            <a:off x="7319338" y="2712165"/>
            <a:ext cx="92279" cy="442562"/>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56" name="Straight Connector 55">
            <a:extLst>
              <a:ext uri="{FF2B5EF4-FFF2-40B4-BE49-F238E27FC236}">
                <a16:creationId xmlns:a16="http://schemas.microsoft.com/office/drawing/2014/main" id="{49AC7DCD-618A-4430-8ED0-9F850C19B456}"/>
              </a:ext>
            </a:extLst>
          </p:cNvPr>
          <p:cNvCxnSpPr>
            <a:cxnSpLocks/>
          </p:cNvCxnSpPr>
          <p:nvPr/>
        </p:nvCxnSpPr>
        <p:spPr>
          <a:xfrm flipH="1">
            <a:off x="7055387" y="3313163"/>
            <a:ext cx="92279" cy="442562"/>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57" name="Straight Connector 56">
            <a:extLst>
              <a:ext uri="{FF2B5EF4-FFF2-40B4-BE49-F238E27FC236}">
                <a16:creationId xmlns:a16="http://schemas.microsoft.com/office/drawing/2014/main" id="{3D175F38-D3BF-4F1B-BD42-672CB2E2B0E5}"/>
              </a:ext>
            </a:extLst>
          </p:cNvPr>
          <p:cNvCxnSpPr>
            <a:cxnSpLocks/>
          </p:cNvCxnSpPr>
          <p:nvPr/>
        </p:nvCxnSpPr>
        <p:spPr>
          <a:xfrm flipH="1">
            <a:off x="6917079" y="3755725"/>
            <a:ext cx="92279" cy="442562"/>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58" name="Straight Connector 57">
            <a:extLst>
              <a:ext uri="{FF2B5EF4-FFF2-40B4-BE49-F238E27FC236}">
                <a16:creationId xmlns:a16="http://schemas.microsoft.com/office/drawing/2014/main" id="{C4C0BB35-0FB0-4774-9B03-979229B0BA5C}"/>
              </a:ext>
            </a:extLst>
          </p:cNvPr>
          <p:cNvCxnSpPr>
            <a:cxnSpLocks/>
          </p:cNvCxnSpPr>
          <p:nvPr/>
        </p:nvCxnSpPr>
        <p:spPr>
          <a:xfrm flipH="1">
            <a:off x="7430422" y="4057383"/>
            <a:ext cx="92279" cy="442562"/>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59" name="Straight Connector 58">
            <a:extLst>
              <a:ext uri="{FF2B5EF4-FFF2-40B4-BE49-F238E27FC236}">
                <a16:creationId xmlns:a16="http://schemas.microsoft.com/office/drawing/2014/main" id="{4076EA65-05EB-4D4F-AA92-2D35396CE243}"/>
              </a:ext>
            </a:extLst>
          </p:cNvPr>
          <p:cNvCxnSpPr>
            <a:cxnSpLocks/>
          </p:cNvCxnSpPr>
          <p:nvPr/>
        </p:nvCxnSpPr>
        <p:spPr>
          <a:xfrm flipH="1">
            <a:off x="7602640" y="4421008"/>
            <a:ext cx="92279" cy="442562"/>
          </a:xfrm>
          <a:prstGeom prst="line">
            <a:avLst/>
          </a:prstGeom>
          <a:ln w="38100">
            <a:solidFill>
              <a:srgbClr val="FF0000"/>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100180208"/>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ageCurlDoubl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anim calcmode="lin" valueType="num">
                                      <p:cBhvr>
                                        <p:cTn id="7" dur="500" fill="hold"/>
                                        <p:tgtEl>
                                          <p:spTgt spid="10"/>
                                        </p:tgtEl>
                                        <p:attrNameLst>
                                          <p:attrName>ppt_w</p:attrName>
                                        </p:attrNameLst>
                                      </p:cBhvr>
                                      <p:tavLst>
                                        <p:tav tm="0">
                                          <p:val>
                                            <p:fltVal val="0"/>
                                          </p:val>
                                        </p:tav>
                                        <p:tav tm="100000">
                                          <p:val>
                                            <p:strVal val="#ppt_w"/>
                                          </p:val>
                                        </p:tav>
                                      </p:tavLst>
                                    </p:anim>
                                    <p:anim calcmode="lin" valueType="num">
                                      <p:cBhvr>
                                        <p:cTn id="8" dur="500" fill="hold"/>
                                        <p:tgtEl>
                                          <p:spTgt spid="10"/>
                                        </p:tgtEl>
                                        <p:attrNameLst>
                                          <p:attrName>ppt_h</p:attrName>
                                        </p:attrNameLst>
                                      </p:cBhvr>
                                      <p:tavLst>
                                        <p:tav tm="0">
                                          <p:val>
                                            <p:fltVal val="0"/>
                                          </p:val>
                                        </p:tav>
                                        <p:tav tm="100000">
                                          <p:val>
                                            <p:strVal val="#ppt_h"/>
                                          </p:val>
                                        </p:tav>
                                      </p:tavLst>
                                    </p:anim>
                                    <p:animEffect transition="in" filter="fade">
                                      <p:cBhvr>
                                        <p:cTn id="9" dur="500"/>
                                        <p:tgtEl>
                                          <p:spTgt spid="10"/>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grpId="0" nodeType="clickEffect">
                                  <p:stCondLst>
                                    <p:cond delay="0"/>
                                  </p:stCondLst>
                                  <p:childTnLst>
                                    <p:set>
                                      <p:cBhvr>
                                        <p:cTn id="13" dur="1" fill="hold">
                                          <p:stCondLst>
                                            <p:cond delay="0"/>
                                          </p:stCondLst>
                                        </p:cTn>
                                        <p:tgtEl>
                                          <p:spTgt spid="11"/>
                                        </p:tgtEl>
                                        <p:attrNameLst>
                                          <p:attrName>style.visibility</p:attrName>
                                        </p:attrNameLst>
                                      </p:cBhvr>
                                      <p:to>
                                        <p:strVal val="visible"/>
                                      </p:to>
                                    </p:set>
                                    <p:anim calcmode="lin" valueType="num">
                                      <p:cBhvr>
                                        <p:cTn id="14" dur="500" fill="hold"/>
                                        <p:tgtEl>
                                          <p:spTgt spid="11"/>
                                        </p:tgtEl>
                                        <p:attrNameLst>
                                          <p:attrName>ppt_w</p:attrName>
                                        </p:attrNameLst>
                                      </p:cBhvr>
                                      <p:tavLst>
                                        <p:tav tm="0">
                                          <p:val>
                                            <p:fltVal val="0"/>
                                          </p:val>
                                        </p:tav>
                                        <p:tav tm="100000">
                                          <p:val>
                                            <p:strVal val="#ppt_w"/>
                                          </p:val>
                                        </p:tav>
                                      </p:tavLst>
                                    </p:anim>
                                    <p:anim calcmode="lin" valueType="num">
                                      <p:cBhvr>
                                        <p:cTn id="15" dur="500" fill="hold"/>
                                        <p:tgtEl>
                                          <p:spTgt spid="11"/>
                                        </p:tgtEl>
                                        <p:attrNameLst>
                                          <p:attrName>ppt_h</p:attrName>
                                        </p:attrNameLst>
                                      </p:cBhvr>
                                      <p:tavLst>
                                        <p:tav tm="0">
                                          <p:val>
                                            <p:fltVal val="0"/>
                                          </p:val>
                                        </p:tav>
                                        <p:tav tm="100000">
                                          <p:val>
                                            <p:strVal val="#ppt_h"/>
                                          </p:val>
                                        </p:tav>
                                      </p:tavLst>
                                    </p:anim>
                                    <p:animEffect transition="in" filter="fade">
                                      <p:cBhvr>
                                        <p:cTn id="16" dur="500"/>
                                        <p:tgtEl>
                                          <p:spTgt spid="11"/>
                                        </p:tgtEl>
                                      </p:cBhvr>
                                    </p:animEffect>
                                  </p:childTnLst>
                                </p:cTn>
                              </p:par>
                            </p:childTnLst>
                          </p:cTn>
                        </p:par>
                      </p:childTnLst>
                    </p:cTn>
                  </p:par>
                  <p:par>
                    <p:cTn id="17" fill="hold">
                      <p:stCondLst>
                        <p:cond delay="indefinite"/>
                      </p:stCondLst>
                      <p:childTnLst>
                        <p:par>
                          <p:cTn id="18" fill="hold">
                            <p:stCondLst>
                              <p:cond delay="0"/>
                            </p:stCondLst>
                            <p:childTnLst>
                              <p:par>
                                <p:cTn id="19" presetID="53" presetClass="entr" presetSubtype="16" fill="hold" grpId="0" nodeType="clickEffect">
                                  <p:stCondLst>
                                    <p:cond delay="0"/>
                                  </p:stCondLst>
                                  <p:childTnLst>
                                    <p:set>
                                      <p:cBhvr>
                                        <p:cTn id="20" dur="1" fill="hold">
                                          <p:stCondLst>
                                            <p:cond delay="0"/>
                                          </p:stCondLst>
                                        </p:cTn>
                                        <p:tgtEl>
                                          <p:spTgt spid="12"/>
                                        </p:tgtEl>
                                        <p:attrNameLst>
                                          <p:attrName>style.visibility</p:attrName>
                                        </p:attrNameLst>
                                      </p:cBhvr>
                                      <p:to>
                                        <p:strVal val="visible"/>
                                      </p:to>
                                    </p:set>
                                    <p:anim calcmode="lin" valueType="num">
                                      <p:cBhvr>
                                        <p:cTn id="21" dur="500" fill="hold"/>
                                        <p:tgtEl>
                                          <p:spTgt spid="12"/>
                                        </p:tgtEl>
                                        <p:attrNameLst>
                                          <p:attrName>ppt_w</p:attrName>
                                        </p:attrNameLst>
                                      </p:cBhvr>
                                      <p:tavLst>
                                        <p:tav tm="0">
                                          <p:val>
                                            <p:fltVal val="0"/>
                                          </p:val>
                                        </p:tav>
                                        <p:tav tm="100000">
                                          <p:val>
                                            <p:strVal val="#ppt_w"/>
                                          </p:val>
                                        </p:tav>
                                      </p:tavLst>
                                    </p:anim>
                                    <p:anim calcmode="lin" valueType="num">
                                      <p:cBhvr>
                                        <p:cTn id="22" dur="500" fill="hold"/>
                                        <p:tgtEl>
                                          <p:spTgt spid="12"/>
                                        </p:tgtEl>
                                        <p:attrNameLst>
                                          <p:attrName>ppt_h</p:attrName>
                                        </p:attrNameLst>
                                      </p:cBhvr>
                                      <p:tavLst>
                                        <p:tav tm="0">
                                          <p:val>
                                            <p:fltVal val="0"/>
                                          </p:val>
                                        </p:tav>
                                        <p:tav tm="100000">
                                          <p:val>
                                            <p:strVal val="#ppt_h"/>
                                          </p:val>
                                        </p:tav>
                                      </p:tavLst>
                                    </p:anim>
                                    <p:animEffect transition="in" filter="fade">
                                      <p:cBhvr>
                                        <p:cTn id="23" dur="500"/>
                                        <p:tgtEl>
                                          <p:spTgt spid="12"/>
                                        </p:tgtEl>
                                      </p:cBhvr>
                                    </p:animEffect>
                                  </p:childTnLst>
                                </p:cTn>
                              </p:par>
                            </p:childTnLst>
                          </p:cTn>
                        </p:par>
                      </p:childTnLst>
                    </p:cTn>
                  </p:par>
                  <p:par>
                    <p:cTn id="24" fill="hold">
                      <p:stCondLst>
                        <p:cond delay="indefinite"/>
                      </p:stCondLst>
                      <p:childTnLst>
                        <p:par>
                          <p:cTn id="25" fill="hold">
                            <p:stCondLst>
                              <p:cond delay="0"/>
                            </p:stCondLst>
                            <p:childTnLst>
                              <p:par>
                                <p:cTn id="26" presetID="53" presetClass="entr" presetSubtype="16" fill="hold" grpId="0" nodeType="clickEffect">
                                  <p:stCondLst>
                                    <p:cond delay="0"/>
                                  </p:stCondLst>
                                  <p:childTnLst>
                                    <p:set>
                                      <p:cBhvr>
                                        <p:cTn id="27" dur="1" fill="hold">
                                          <p:stCondLst>
                                            <p:cond delay="0"/>
                                          </p:stCondLst>
                                        </p:cTn>
                                        <p:tgtEl>
                                          <p:spTgt spid="13"/>
                                        </p:tgtEl>
                                        <p:attrNameLst>
                                          <p:attrName>style.visibility</p:attrName>
                                        </p:attrNameLst>
                                      </p:cBhvr>
                                      <p:to>
                                        <p:strVal val="visible"/>
                                      </p:to>
                                    </p:set>
                                    <p:anim calcmode="lin" valueType="num">
                                      <p:cBhvr>
                                        <p:cTn id="28" dur="500" fill="hold"/>
                                        <p:tgtEl>
                                          <p:spTgt spid="13"/>
                                        </p:tgtEl>
                                        <p:attrNameLst>
                                          <p:attrName>ppt_w</p:attrName>
                                        </p:attrNameLst>
                                      </p:cBhvr>
                                      <p:tavLst>
                                        <p:tav tm="0">
                                          <p:val>
                                            <p:fltVal val="0"/>
                                          </p:val>
                                        </p:tav>
                                        <p:tav tm="100000">
                                          <p:val>
                                            <p:strVal val="#ppt_w"/>
                                          </p:val>
                                        </p:tav>
                                      </p:tavLst>
                                    </p:anim>
                                    <p:anim calcmode="lin" valueType="num">
                                      <p:cBhvr>
                                        <p:cTn id="29" dur="500" fill="hold"/>
                                        <p:tgtEl>
                                          <p:spTgt spid="13"/>
                                        </p:tgtEl>
                                        <p:attrNameLst>
                                          <p:attrName>ppt_h</p:attrName>
                                        </p:attrNameLst>
                                      </p:cBhvr>
                                      <p:tavLst>
                                        <p:tav tm="0">
                                          <p:val>
                                            <p:fltVal val="0"/>
                                          </p:val>
                                        </p:tav>
                                        <p:tav tm="100000">
                                          <p:val>
                                            <p:strVal val="#ppt_h"/>
                                          </p:val>
                                        </p:tav>
                                      </p:tavLst>
                                    </p:anim>
                                    <p:animEffect transition="in" filter="fade">
                                      <p:cBhvr>
                                        <p:cTn id="30" dur="500"/>
                                        <p:tgtEl>
                                          <p:spTgt spid="13"/>
                                        </p:tgtEl>
                                      </p:cBhvr>
                                    </p:animEffect>
                                  </p:childTnLst>
                                </p:cTn>
                              </p:par>
                            </p:childTnLst>
                          </p:cTn>
                        </p:par>
                      </p:childTnLst>
                    </p:cTn>
                  </p:par>
                  <p:par>
                    <p:cTn id="31" fill="hold">
                      <p:stCondLst>
                        <p:cond delay="indefinite"/>
                      </p:stCondLst>
                      <p:childTnLst>
                        <p:par>
                          <p:cTn id="32" fill="hold">
                            <p:stCondLst>
                              <p:cond delay="0"/>
                            </p:stCondLst>
                            <p:childTnLst>
                              <p:par>
                                <p:cTn id="33" presetID="53" presetClass="entr" presetSubtype="16" fill="hold" nodeType="clickEffect">
                                  <p:stCondLst>
                                    <p:cond delay="0"/>
                                  </p:stCondLst>
                                  <p:childTnLst>
                                    <p:set>
                                      <p:cBhvr>
                                        <p:cTn id="34" dur="1" fill="hold">
                                          <p:stCondLst>
                                            <p:cond delay="0"/>
                                          </p:stCondLst>
                                        </p:cTn>
                                        <p:tgtEl>
                                          <p:spTgt spid="38"/>
                                        </p:tgtEl>
                                        <p:attrNameLst>
                                          <p:attrName>style.visibility</p:attrName>
                                        </p:attrNameLst>
                                      </p:cBhvr>
                                      <p:to>
                                        <p:strVal val="visible"/>
                                      </p:to>
                                    </p:set>
                                    <p:anim calcmode="lin" valueType="num">
                                      <p:cBhvr>
                                        <p:cTn id="35" dur="500" fill="hold"/>
                                        <p:tgtEl>
                                          <p:spTgt spid="38"/>
                                        </p:tgtEl>
                                        <p:attrNameLst>
                                          <p:attrName>ppt_w</p:attrName>
                                        </p:attrNameLst>
                                      </p:cBhvr>
                                      <p:tavLst>
                                        <p:tav tm="0">
                                          <p:val>
                                            <p:fltVal val="0"/>
                                          </p:val>
                                        </p:tav>
                                        <p:tav tm="100000">
                                          <p:val>
                                            <p:strVal val="#ppt_w"/>
                                          </p:val>
                                        </p:tav>
                                      </p:tavLst>
                                    </p:anim>
                                    <p:anim calcmode="lin" valueType="num">
                                      <p:cBhvr>
                                        <p:cTn id="36" dur="500" fill="hold"/>
                                        <p:tgtEl>
                                          <p:spTgt spid="38"/>
                                        </p:tgtEl>
                                        <p:attrNameLst>
                                          <p:attrName>ppt_h</p:attrName>
                                        </p:attrNameLst>
                                      </p:cBhvr>
                                      <p:tavLst>
                                        <p:tav tm="0">
                                          <p:val>
                                            <p:fltVal val="0"/>
                                          </p:val>
                                        </p:tav>
                                        <p:tav tm="100000">
                                          <p:val>
                                            <p:strVal val="#ppt_h"/>
                                          </p:val>
                                        </p:tav>
                                      </p:tavLst>
                                    </p:anim>
                                    <p:animEffect transition="in" filter="fade">
                                      <p:cBhvr>
                                        <p:cTn id="37" dur="500"/>
                                        <p:tgtEl>
                                          <p:spTgt spid="38"/>
                                        </p:tgtEl>
                                      </p:cBhvr>
                                    </p:animEffect>
                                  </p:childTnLst>
                                </p:cTn>
                              </p:par>
                            </p:childTnLst>
                          </p:cTn>
                        </p:par>
                      </p:childTnLst>
                    </p:cTn>
                  </p:par>
                  <p:par>
                    <p:cTn id="38" fill="hold">
                      <p:stCondLst>
                        <p:cond delay="indefinite"/>
                      </p:stCondLst>
                      <p:childTnLst>
                        <p:par>
                          <p:cTn id="39" fill="hold">
                            <p:stCondLst>
                              <p:cond delay="0"/>
                            </p:stCondLst>
                            <p:childTnLst>
                              <p:par>
                                <p:cTn id="40" presetID="53" presetClass="entr" presetSubtype="16" fill="hold" nodeType="clickEffect">
                                  <p:stCondLst>
                                    <p:cond delay="0"/>
                                  </p:stCondLst>
                                  <p:childTnLst>
                                    <p:set>
                                      <p:cBhvr>
                                        <p:cTn id="41" dur="1" fill="hold">
                                          <p:stCondLst>
                                            <p:cond delay="0"/>
                                          </p:stCondLst>
                                        </p:cTn>
                                        <p:tgtEl>
                                          <p:spTgt spid="39"/>
                                        </p:tgtEl>
                                        <p:attrNameLst>
                                          <p:attrName>style.visibility</p:attrName>
                                        </p:attrNameLst>
                                      </p:cBhvr>
                                      <p:to>
                                        <p:strVal val="visible"/>
                                      </p:to>
                                    </p:set>
                                    <p:anim calcmode="lin" valueType="num">
                                      <p:cBhvr>
                                        <p:cTn id="42" dur="500" fill="hold"/>
                                        <p:tgtEl>
                                          <p:spTgt spid="39"/>
                                        </p:tgtEl>
                                        <p:attrNameLst>
                                          <p:attrName>ppt_w</p:attrName>
                                        </p:attrNameLst>
                                      </p:cBhvr>
                                      <p:tavLst>
                                        <p:tav tm="0">
                                          <p:val>
                                            <p:fltVal val="0"/>
                                          </p:val>
                                        </p:tav>
                                        <p:tav tm="100000">
                                          <p:val>
                                            <p:strVal val="#ppt_w"/>
                                          </p:val>
                                        </p:tav>
                                      </p:tavLst>
                                    </p:anim>
                                    <p:anim calcmode="lin" valueType="num">
                                      <p:cBhvr>
                                        <p:cTn id="43" dur="500" fill="hold"/>
                                        <p:tgtEl>
                                          <p:spTgt spid="39"/>
                                        </p:tgtEl>
                                        <p:attrNameLst>
                                          <p:attrName>ppt_h</p:attrName>
                                        </p:attrNameLst>
                                      </p:cBhvr>
                                      <p:tavLst>
                                        <p:tav tm="0">
                                          <p:val>
                                            <p:fltVal val="0"/>
                                          </p:val>
                                        </p:tav>
                                        <p:tav tm="100000">
                                          <p:val>
                                            <p:strVal val="#ppt_h"/>
                                          </p:val>
                                        </p:tav>
                                      </p:tavLst>
                                    </p:anim>
                                    <p:animEffect transition="in" filter="fade">
                                      <p:cBhvr>
                                        <p:cTn id="44" dur="500"/>
                                        <p:tgtEl>
                                          <p:spTgt spid="39"/>
                                        </p:tgtEl>
                                      </p:cBhvr>
                                    </p:animEffect>
                                  </p:childTnLst>
                                </p:cTn>
                              </p:par>
                            </p:childTnLst>
                          </p:cTn>
                        </p:par>
                      </p:childTnLst>
                    </p:cTn>
                  </p:par>
                  <p:par>
                    <p:cTn id="45" fill="hold">
                      <p:stCondLst>
                        <p:cond delay="indefinite"/>
                      </p:stCondLst>
                      <p:childTnLst>
                        <p:par>
                          <p:cTn id="46" fill="hold">
                            <p:stCondLst>
                              <p:cond delay="0"/>
                            </p:stCondLst>
                            <p:childTnLst>
                              <p:par>
                                <p:cTn id="47" presetID="53" presetClass="entr" presetSubtype="16" fill="hold" nodeType="clickEffect">
                                  <p:stCondLst>
                                    <p:cond delay="0"/>
                                  </p:stCondLst>
                                  <p:childTnLst>
                                    <p:set>
                                      <p:cBhvr>
                                        <p:cTn id="48" dur="1" fill="hold">
                                          <p:stCondLst>
                                            <p:cond delay="0"/>
                                          </p:stCondLst>
                                        </p:cTn>
                                        <p:tgtEl>
                                          <p:spTgt spid="40"/>
                                        </p:tgtEl>
                                        <p:attrNameLst>
                                          <p:attrName>style.visibility</p:attrName>
                                        </p:attrNameLst>
                                      </p:cBhvr>
                                      <p:to>
                                        <p:strVal val="visible"/>
                                      </p:to>
                                    </p:set>
                                    <p:anim calcmode="lin" valueType="num">
                                      <p:cBhvr>
                                        <p:cTn id="49" dur="500" fill="hold"/>
                                        <p:tgtEl>
                                          <p:spTgt spid="40"/>
                                        </p:tgtEl>
                                        <p:attrNameLst>
                                          <p:attrName>ppt_w</p:attrName>
                                        </p:attrNameLst>
                                      </p:cBhvr>
                                      <p:tavLst>
                                        <p:tav tm="0">
                                          <p:val>
                                            <p:fltVal val="0"/>
                                          </p:val>
                                        </p:tav>
                                        <p:tav tm="100000">
                                          <p:val>
                                            <p:strVal val="#ppt_w"/>
                                          </p:val>
                                        </p:tav>
                                      </p:tavLst>
                                    </p:anim>
                                    <p:anim calcmode="lin" valueType="num">
                                      <p:cBhvr>
                                        <p:cTn id="50" dur="500" fill="hold"/>
                                        <p:tgtEl>
                                          <p:spTgt spid="40"/>
                                        </p:tgtEl>
                                        <p:attrNameLst>
                                          <p:attrName>ppt_h</p:attrName>
                                        </p:attrNameLst>
                                      </p:cBhvr>
                                      <p:tavLst>
                                        <p:tav tm="0">
                                          <p:val>
                                            <p:fltVal val="0"/>
                                          </p:val>
                                        </p:tav>
                                        <p:tav tm="100000">
                                          <p:val>
                                            <p:strVal val="#ppt_h"/>
                                          </p:val>
                                        </p:tav>
                                      </p:tavLst>
                                    </p:anim>
                                    <p:animEffect transition="in" filter="fade">
                                      <p:cBhvr>
                                        <p:cTn id="51" dur="500"/>
                                        <p:tgtEl>
                                          <p:spTgt spid="40"/>
                                        </p:tgtEl>
                                      </p:cBhvr>
                                    </p:animEffect>
                                  </p:childTnLst>
                                </p:cTn>
                              </p:par>
                            </p:childTnLst>
                          </p:cTn>
                        </p:par>
                      </p:childTnLst>
                    </p:cTn>
                  </p:par>
                  <p:par>
                    <p:cTn id="52" fill="hold">
                      <p:stCondLst>
                        <p:cond delay="indefinite"/>
                      </p:stCondLst>
                      <p:childTnLst>
                        <p:par>
                          <p:cTn id="53" fill="hold">
                            <p:stCondLst>
                              <p:cond delay="0"/>
                            </p:stCondLst>
                            <p:childTnLst>
                              <p:par>
                                <p:cTn id="54" presetID="53" presetClass="entr" presetSubtype="16" fill="hold" nodeType="clickEffect">
                                  <p:stCondLst>
                                    <p:cond delay="0"/>
                                  </p:stCondLst>
                                  <p:childTnLst>
                                    <p:set>
                                      <p:cBhvr>
                                        <p:cTn id="55" dur="1" fill="hold">
                                          <p:stCondLst>
                                            <p:cond delay="0"/>
                                          </p:stCondLst>
                                        </p:cTn>
                                        <p:tgtEl>
                                          <p:spTgt spid="41"/>
                                        </p:tgtEl>
                                        <p:attrNameLst>
                                          <p:attrName>style.visibility</p:attrName>
                                        </p:attrNameLst>
                                      </p:cBhvr>
                                      <p:to>
                                        <p:strVal val="visible"/>
                                      </p:to>
                                    </p:set>
                                    <p:anim calcmode="lin" valueType="num">
                                      <p:cBhvr>
                                        <p:cTn id="56" dur="500" fill="hold"/>
                                        <p:tgtEl>
                                          <p:spTgt spid="41"/>
                                        </p:tgtEl>
                                        <p:attrNameLst>
                                          <p:attrName>ppt_w</p:attrName>
                                        </p:attrNameLst>
                                      </p:cBhvr>
                                      <p:tavLst>
                                        <p:tav tm="0">
                                          <p:val>
                                            <p:fltVal val="0"/>
                                          </p:val>
                                        </p:tav>
                                        <p:tav tm="100000">
                                          <p:val>
                                            <p:strVal val="#ppt_w"/>
                                          </p:val>
                                        </p:tav>
                                      </p:tavLst>
                                    </p:anim>
                                    <p:anim calcmode="lin" valueType="num">
                                      <p:cBhvr>
                                        <p:cTn id="57" dur="500" fill="hold"/>
                                        <p:tgtEl>
                                          <p:spTgt spid="41"/>
                                        </p:tgtEl>
                                        <p:attrNameLst>
                                          <p:attrName>ppt_h</p:attrName>
                                        </p:attrNameLst>
                                      </p:cBhvr>
                                      <p:tavLst>
                                        <p:tav tm="0">
                                          <p:val>
                                            <p:fltVal val="0"/>
                                          </p:val>
                                        </p:tav>
                                        <p:tav tm="100000">
                                          <p:val>
                                            <p:strVal val="#ppt_h"/>
                                          </p:val>
                                        </p:tav>
                                      </p:tavLst>
                                    </p:anim>
                                    <p:animEffect transition="in" filter="fade">
                                      <p:cBhvr>
                                        <p:cTn id="58" dur="500"/>
                                        <p:tgtEl>
                                          <p:spTgt spid="41"/>
                                        </p:tgtEl>
                                      </p:cBhvr>
                                    </p:animEffect>
                                  </p:childTnLst>
                                </p:cTn>
                              </p:par>
                            </p:childTnLst>
                          </p:cTn>
                        </p:par>
                      </p:childTnLst>
                    </p:cTn>
                  </p:par>
                  <p:par>
                    <p:cTn id="59" fill="hold">
                      <p:stCondLst>
                        <p:cond delay="indefinite"/>
                      </p:stCondLst>
                      <p:childTnLst>
                        <p:par>
                          <p:cTn id="60" fill="hold">
                            <p:stCondLst>
                              <p:cond delay="0"/>
                            </p:stCondLst>
                            <p:childTnLst>
                              <p:par>
                                <p:cTn id="61" presetID="53" presetClass="entr" presetSubtype="16" fill="hold" nodeType="clickEffect">
                                  <p:stCondLst>
                                    <p:cond delay="0"/>
                                  </p:stCondLst>
                                  <p:childTnLst>
                                    <p:set>
                                      <p:cBhvr>
                                        <p:cTn id="62" dur="1" fill="hold">
                                          <p:stCondLst>
                                            <p:cond delay="0"/>
                                          </p:stCondLst>
                                        </p:cTn>
                                        <p:tgtEl>
                                          <p:spTgt spid="42"/>
                                        </p:tgtEl>
                                        <p:attrNameLst>
                                          <p:attrName>style.visibility</p:attrName>
                                        </p:attrNameLst>
                                      </p:cBhvr>
                                      <p:to>
                                        <p:strVal val="visible"/>
                                      </p:to>
                                    </p:set>
                                    <p:anim calcmode="lin" valueType="num">
                                      <p:cBhvr>
                                        <p:cTn id="63" dur="500" fill="hold"/>
                                        <p:tgtEl>
                                          <p:spTgt spid="42"/>
                                        </p:tgtEl>
                                        <p:attrNameLst>
                                          <p:attrName>ppt_w</p:attrName>
                                        </p:attrNameLst>
                                      </p:cBhvr>
                                      <p:tavLst>
                                        <p:tav tm="0">
                                          <p:val>
                                            <p:fltVal val="0"/>
                                          </p:val>
                                        </p:tav>
                                        <p:tav tm="100000">
                                          <p:val>
                                            <p:strVal val="#ppt_w"/>
                                          </p:val>
                                        </p:tav>
                                      </p:tavLst>
                                    </p:anim>
                                    <p:anim calcmode="lin" valueType="num">
                                      <p:cBhvr>
                                        <p:cTn id="64" dur="500" fill="hold"/>
                                        <p:tgtEl>
                                          <p:spTgt spid="42"/>
                                        </p:tgtEl>
                                        <p:attrNameLst>
                                          <p:attrName>ppt_h</p:attrName>
                                        </p:attrNameLst>
                                      </p:cBhvr>
                                      <p:tavLst>
                                        <p:tav tm="0">
                                          <p:val>
                                            <p:fltVal val="0"/>
                                          </p:val>
                                        </p:tav>
                                        <p:tav tm="100000">
                                          <p:val>
                                            <p:strVal val="#ppt_h"/>
                                          </p:val>
                                        </p:tav>
                                      </p:tavLst>
                                    </p:anim>
                                    <p:animEffect transition="in" filter="fade">
                                      <p:cBhvr>
                                        <p:cTn id="65" dur="500"/>
                                        <p:tgtEl>
                                          <p:spTgt spid="42"/>
                                        </p:tgtEl>
                                      </p:cBhvr>
                                    </p:animEffect>
                                  </p:childTnLst>
                                </p:cTn>
                              </p:par>
                            </p:childTnLst>
                          </p:cTn>
                        </p:par>
                      </p:childTnLst>
                    </p:cTn>
                  </p:par>
                  <p:par>
                    <p:cTn id="66" fill="hold">
                      <p:stCondLst>
                        <p:cond delay="indefinite"/>
                      </p:stCondLst>
                      <p:childTnLst>
                        <p:par>
                          <p:cTn id="67" fill="hold">
                            <p:stCondLst>
                              <p:cond delay="0"/>
                            </p:stCondLst>
                            <p:childTnLst>
                              <p:par>
                                <p:cTn id="68" presetID="53" presetClass="entr" presetSubtype="16" fill="hold" nodeType="clickEffect">
                                  <p:stCondLst>
                                    <p:cond delay="0"/>
                                  </p:stCondLst>
                                  <p:childTnLst>
                                    <p:set>
                                      <p:cBhvr>
                                        <p:cTn id="69" dur="1" fill="hold">
                                          <p:stCondLst>
                                            <p:cond delay="0"/>
                                          </p:stCondLst>
                                        </p:cTn>
                                        <p:tgtEl>
                                          <p:spTgt spid="43"/>
                                        </p:tgtEl>
                                        <p:attrNameLst>
                                          <p:attrName>style.visibility</p:attrName>
                                        </p:attrNameLst>
                                      </p:cBhvr>
                                      <p:to>
                                        <p:strVal val="visible"/>
                                      </p:to>
                                    </p:set>
                                    <p:anim calcmode="lin" valueType="num">
                                      <p:cBhvr>
                                        <p:cTn id="70" dur="500" fill="hold"/>
                                        <p:tgtEl>
                                          <p:spTgt spid="43"/>
                                        </p:tgtEl>
                                        <p:attrNameLst>
                                          <p:attrName>ppt_w</p:attrName>
                                        </p:attrNameLst>
                                      </p:cBhvr>
                                      <p:tavLst>
                                        <p:tav tm="0">
                                          <p:val>
                                            <p:fltVal val="0"/>
                                          </p:val>
                                        </p:tav>
                                        <p:tav tm="100000">
                                          <p:val>
                                            <p:strVal val="#ppt_w"/>
                                          </p:val>
                                        </p:tav>
                                      </p:tavLst>
                                    </p:anim>
                                    <p:anim calcmode="lin" valueType="num">
                                      <p:cBhvr>
                                        <p:cTn id="71" dur="500" fill="hold"/>
                                        <p:tgtEl>
                                          <p:spTgt spid="43"/>
                                        </p:tgtEl>
                                        <p:attrNameLst>
                                          <p:attrName>ppt_h</p:attrName>
                                        </p:attrNameLst>
                                      </p:cBhvr>
                                      <p:tavLst>
                                        <p:tav tm="0">
                                          <p:val>
                                            <p:fltVal val="0"/>
                                          </p:val>
                                        </p:tav>
                                        <p:tav tm="100000">
                                          <p:val>
                                            <p:strVal val="#ppt_h"/>
                                          </p:val>
                                        </p:tav>
                                      </p:tavLst>
                                    </p:anim>
                                    <p:animEffect transition="in" filter="fade">
                                      <p:cBhvr>
                                        <p:cTn id="72" dur="500"/>
                                        <p:tgtEl>
                                          <p:spTgt spid="43"/>
                                        </p:tgtEl>
                                      </p:cBhvr>
                                    </p:animEffect>
                                  </p:childTnLst>
                                </p:cTn>
                              </p:par>
                            </p:childTnLst>
                          </p:cTn>
                        </p:par>
                      </p:childTnLst>
                    </p:cTn>
                  </p:par>
                  <p:par>
                    <p:cTn id="73" fill="hold">
                      <p:stCondLst>
                        <p:cond delay="indefinite"/>
                      </p:stCondLst>
                      <p:childTnLst>
                        <p:par>
                          <p:cTn id="74" fill="hold">
                            <p:stCondLst>
                              <p:cond delay="0"/>
                            </p:stCondLst>
                            <p:childTnLst>
                              <p:par>
                                <p:cTn id="75" presetID="53" presetClass="entr" presetSubtype="16" fill="hold" nodeType="clickEffect">
                                  <p:stCondLst>
                                    <p:cond delay="0"/>
                                  </p:stCondLst>
                                  <p:childTnLst>
                                    <p:set>
                                      <p:cBhvr>
                                        <p:cTn id="76" dur="1" fill="hold">
                                          <p:stCondLst>
                                            <p:cond delay="0"/>
                                          </p:stCondLst>
                                        </p:cTn>
                                        <p:tgtEl>
                                          <p:spTgt spid="44"/>
                                        </p:tgtEl>
                                        <p:attrNameLst>
                                          <p:attrName>style.visibility</p:attrName>
                                        </p:attrNameLst>
                                      </p:cBhvr>
                                      <p:to>
                                        <p:strVal val="visible"/>
                                      </p:to>
                                    </p:set>
                                    <p:anim calcmode="lin" valueType="num">
                                      <p:cBhvr>
                                        <p:cTn id="77" dur="500" fill="hold"/>
                                        <p:tgtEl>
                                          <p:spTgt spid="44"/>
                                        </p:tgtEl>
                                        <p:attrNameLst>
                                          <p:attrName>ppt_w</p:attrName>
                                        </p:attrNameLst>
                                      </p:cBhvr>
                                      <p:tavLst>
                                        <p:tav tm="0">
                                          <p:val>
                                            <p:fltVal val="0"/>
                                          </p:val>
                                        </p:tav>
                                        <p:tav tm="100000">
                                          <p:val>
                                            <p:strVal val="#ppt_w"/>
                                          </p:val>
                                        </p:tav>
                                      </p:tavLst>
                                    </p:anim>
                                    <p:anim calcmode="lin" valueType="num">
                                      <p:cBhvr>
                                        <p:cTn id="78" dur="500" fill="hold"/>
                                        <p:tgtEl>
                                          <p:spTgt spid="44"/>
                                        </p:tgtEl>
                                        <p:attrNameLst>
                                          <p:attrName>ppt_h</p:attrName>
                                        </p:attrNameLst>
                                      </p:cBhvr>
                                      <p:tavLst>
                                        <p:tav tm="0">
                                          <p:val>
                                            <p:fltVal val="0"/>
                                          </p:val>
                                        </p:tav>
                                        <p:tav tm="100000">
                                          <p:val>
                                            <p:strVal val="#ppt_h"/>
                                          </p:val>
                                        </p:tav>
                                      </p:tavLst>
                                    </p:anim>
                                    <p:animEffect transition="in" filter="fade">
                                      <p:cBhvr>
                                        <p:cTn id="79" dur="500"/>
                                        <p:tgtEl>
                                          <p:spTgt spid="44"/>
                                        </p:tgtEl>
                                      </p:cBhvr>
                                    </p:animEffect>
                                  </p:childTnLst>
                                </p:cTn>
                              </p:par>
                            </p:childTnLst>
                          </p:cTn>
                        </p:par>
                      </p:childTnLst>
                    </p:cTn>
                  </p:par>
                  <p:par>
                    <p:cTn id="80" fill="hold">
                      <p:stCondLst>
                        <p:cond delay="indefinite"/>
                      </p:stCondLst>
                      <p:childTnLst>
                        <p:par>
                          <p:cTn id="81" fill="hold">
                            <p:stCondLst>
                              <p:cond delay="0"/>
                            </p:stCondLst>
                            <p:childTnLst>
                              <p:par>
                                <p:cTn id="82" presetID="53" presetClass="entr" presetSubtype="16" fill="hold" nodeType="clickEffect">
                                  <p:stCondLst>
                                    <p:cond delay="0"/>
                                  </p:stCondLst>
                                  <p:childTnLst>
                                    <p:set>
                                      <p:cBhvr>
                                        <p:cTn id="83" dur="1" fill="hold">
                                          <p:stCondLst>
                                            <p:cond delay="0"/>
                                          </p:stCondLst>
                                        </p:cTn>
                                        <p:tgtEl>
                                          <p:spTgt spid="45"/>
                                        </p:tgtEl>
                                        <p:attrNameLst>
                                          <p:attrName>style.visibility</p:attrName>
                                        </p:attrNameLst>
                                      </p:cBhvr>
                                      <p:to>
                                        <p:strVal val="visible"/>
                                      </p:to>
                                    </p:set>
                                    <p:anim calcmode="lin" valueType="num">
                                      <p:cBhvr>
                                        <p:cTn id="84" dur="500" fill="hold"/>
                                        <p:tgtEl>
                                          <p:spTgt spid="45"/>
                                        </p:tgtEl>
                                        <p:attrNameLst>
                                          <p:attrName>ppt_w</p:attrName>
                                        </p:attrNameLst>
                                      </p:cBhvr>
                                      <p:tavLst>
                                        <p:tav tm="0">
                                          <p:val>
                                            <p:fltVal val="0"/>
                                          </p:val>
                                        </p:tav>
                                        <p:tav tm="100000">
                                          <p:val>
                                            <p:strVal val="#ppt_w"/>
                                          </p:val>
                                        </p:tav>
                                      </p:tavLst>
                                    </p:anim>
                                    <p:anim calcmode="lin" valueType="num">
                                      <p:cBhvr>
                                        <p:cTn id="85" dur="500" fill="hold"/>
                                        <p:tgtEl>
                                          <p:spTgt spid="45"/>
                                        </p:tgtEl>
                                        <p:attrNameLst>
                                          <p:attrName>ppt_h</p:attrName>
                                        </p:attrNameLst>
                                      </p:cBhvr>
                                      <p:tavLst>
                                        <p:tav tm="0">
                                          <p:val>
                                            <p:fltVal val="0"/>
                                          </p:val>
                                        </p:tav>
                                        <p:tav tm="100000">
                                          <p:val>
                                            <p:strVal val="#ppt_h"/>
                                          </p:val>
                                        </p:tav>
                                      </p:tavLst>
                                    </p:anim>
                                    <p:animEffect transition="in" filter="fade">
                                      <p:cBhvr>
                                        <p:cTn id="86" dur="500"/>
                                        <p:tgtEl>
                                          <p:spTgt spid="45"/>
                                        </p:tgtEl>
                                      </p:cBhvr>
                                    </p:animEffect>
                                  </p:childTnLst>
                                </p:cTn>
                              </p:par>
                            </p:childTnLst>
                          </p:cTn>
                        </p:par>
                      </p:childTnLst>
                    </p:cTn>
                  </p:par>
                  <p:par>
                    <p:cTn id="87" fill="hold">
                      <p:stCondLst>
                        <p:cond delay="indefinite"/>
                      </p:stCondLst>
                      <p:childTnLst>
                        <p:par>
                          <p:cTn id="88" fill="hold">
                            <p:stCondLst>
                              <p:cond delay="0"/>
                            </p:stCondLst>
                            <p:childTnLst>
                              <p:par>
                                <p:cTn id="89" presetID="53" presetClass="entr" presetSubtype="16" fill="hold" nodeType="clickEffect">
                                  <p:stCondLst>
                                    <p:cond delay="0"/>
                                  </p:stCondLst>
                                  <p:childTnLst>
                                    <p:set>
                                      <p:cBhvr>
                                        <p:cTn id="90" dur="1" fill="hold">
                                          <p:stCondLst>
                                            <p:cond delay="0"/>
                                          </p:stCondLst>
                                        </p:cTn>
                                        <p:tgtEl>
                                          <p:spTgt spid="46"/>
                                        </p:tgtEl>
                                        <p:attrNameLst>
                                          <p:attrName>style.visibility</p:attrName>
                                        </p:attrNameLst>
                                      </p:cBhvr>
                                      <p:to>
                                        <p:strVal val="visible"/>
                                      </p:to>
                                    </p:set>
                                    <p:anim calcmode="lin" valueType="num">
                                      <p:cBhvr>
                                        <p:cTn id="91" dur="500" fill="hold"/>
                                        <p:tgtEl>
                                          <p:spTgt spid="46"/>
                                        </p:tgtEl>
                                        <p:attrNameLst>
                                          <p:attrName>ppt_w</p:attrName>
                                        </p:attrNameLst>
                                      </p:cBhvr>
                                      <p:tavLst>
                                        <p:tav tm="0">
                                          <p:val>
                                            <p:fltVal val="0"/>
                                          </p:val>
                                        </p:tav>
                                        <p:tav tm="100000">
                                          <p:val>
                                            <p:strVal val="#ppt_w"/>
                                          </p:val>
                                        </p:tav>
                                      </p:tavLst>
                                    </p:anim>
                                    <p:anim calcmode="lin" valueType="num">
                                      <p:cBhvr>
                                        <p:cTn id="92" dur="500" fill="hold"/>
                                        <p:tgtEl>
                                          <p:spTgt spid="46"/>
                                        </p:tgtEl>
                                        <p:attrNameLst>
                                          <p:attrName>ppt_h</p:attrName>
                                        </p:attrNameLst>
                                      </p:cBhvr>
                                      <p:tavLst>
                                        <p:tav tm="0">
                                          <p:val>
                                            <p:fltVal val="0"/>
                                          </p:val>
                                        </p:tav>
                                        <p:tav tm="100000">
                                          <p:val>
                                            <p:strVal val="#ppt_h"/>
                                          </p:val>
                                        </p:tav>
                                      </p:tavLst>
                                    </p:anim>
                                    <p:animEffect transition="in" filter="fade">
                                      <p:cBhvr>
                                        <p:cTn id="93" dur="500"/>
                                        <p:tgtEl>
                                          <p:spTgt spid="46"/>
                                        </p:tgtEl>
                                      </p:cBhvr>
                                    </p:animEffect>
                                  </p:childTnLst>
                                </p:cTn>
                              </p:par>
                            </p:childTnLst>
                          </p:cTn>
                        </p:par>
                      </p:childTnLst>
                    </p:cTn>
                  </p:par>
                  <p:par>
                    <p:cTn id="94" fill="hold">
                      <p:stCondLst>
                        <p:cond delay="indefinite"/>
                      </p:stCondLst>
                      <p:childTnLst>
                        <p:par>
                          <p:cTn id="95" fill="hold">
                            <p:stCondLst>
                              <p:cond delay="0"/>
                            </p:stCondLst>
                            <p:childTnLst>
                              <p:par>
                                <p:cTn id="96" presetID="53" presetClass="entr" presetSubtype="16" fill="hold" nodeType="clickEffect">
                                  <p:stCondLst>
                                    <p:cond delay="0"/>
                                  </p:stCondLst>
                                  <p:childTnLst>
                                    <p:set>
                                      <p:cBhvr>
                                        <p:cTn id="97" dur="1" fill="hold">
                                          <p:stCondLst>
                                            <p:cond delay="0"/>
                                          </p:stCondLst>
                                        </p:cTn>
                                        <p:tgtEl>
                                          <p:spTgt spid="47"/>
                                        </p:tgtEl>
                                        <p:attrNameLst>
                                          <p:attrName>style.visibility</p:attrName>
                                        </p:attrNameLst>
                                      </p:cBhvr>
                                      <p:to>
                                        <p:strVal val="visible"/>
                                      </p:to>
                                    </p:set>
                                    <p:anim calcmode="lin" valueType="num">
                                      <p:cBhvr>
                                        <p:cTn id="98" dur="500" fill="hold"/>
                                        <p:tgtEl>
                                          <p:spTgt spid="47"/>
                                        </p:tgtEl>
                                        <p:attrNameLst>
                                          <p:attrName>ppt_w</p:attrName>
                                        </p:attrNameLst>
                                      </p:cBhvr>
                                      <p:tavLst>
                                        <p:tav tm="0">
                                          <p:val>
                                            <p:fltVal val="0"/>
                                          </p:val>
                                        </p:tav>
                                        <p:tav tm="100000">
                                          <p:val>
                                            <p:strVal val="#ppt_w"/>
                                          </p:val>
                                        </p:tav>
                                      </p:tavLst>
                                    </p:anim>
                                    <p:anim calcmode="lin" valueType="num">
                                      <p:cBhvr>
                                        <p:cTn id="99" dur="500" fill="hold"/>
                                        <p:tgtEl>
                                          <p:spTgt spid="47"/>
                                        </p:tgtEl>
                                        <p:attrNameLst>
                                          <p:attrName>ppt_h</p:attrName>
                                        </p:attrNameLst>
                                      </p:cBhvr>
                                      <p:tavLst>
                                        <p:tav tm="0">
                                          <p:val>
                                            <p:fltVal val="0"/>
                                          </p:val>
                                        </p:tav>
                                        <p:tav tm="100000">
                                          <p:val>
                                            <p:strVal val="#ppt_h"/>
                                          </p:val>
                                        </p:tav>
                                      </p:tavLst>
                                    </p:anim>
                                    <p:animEffect transition="in" filter="fade">
                                      <p:cBhvr>
                                        <p:cTn id="100" dur="500"/>
                                        <p:tgtEl>
                                          <p:spTgt spid="47"/>
                                        </p:tgtEl>
                                      </p:cBhvr>
                                    </p:animEffect>
                                  </p:childTnLst>
                                </p:cTn>
                              </p:par>
                            </p:childTnLst>
                          </p:cTn>
                        </p:par>
                      </p:childTnLst>
                    </p:cTn>
                  </p:par>
                  <p:par>
                    <p:cTn id="101" fill="hold">
                      <p:stCondLst>
                        <p:cond delay="indefinite"/>
                      </p:stCondLst>
                      <p:childTnLst>
                        <p:par>
                          <p:cTn id="102" fill="hold">
                            <p:stCondLst>
                              <p:cond delay="0"/>
                            </p:stCondLst>
                            <p:childTnLst>
                              <p:par>
                                <p:cTn id="103" presetID="53" presetClass="entr" presetSubtype="16" fill="hold" nodeType="clickEffect">
                                  <p:stCondLst>
                                    <p:cond delay="0"/>
                                  </p:stCondLst>
                                  <p:childTnLst>
                                    <p:set>
                                      <p:cBhvr>
                                        <p:cTn id="104" dur="1" fill="hold">
                                          <p:stCondLst>
                                            <p:cond delay="0"/>
                                          </p:stCondLst>
                                        </p:cTn>
                                        <p:tgtEl>
                                          <p:spTgt spid="48"/>
                                        </p:tgtEl>
                                        <p:attrNameLst>
                                          <p:attrName>style.visibility</p:attrName>
                                        </p:attrNameLst>
                                      </p:cBhvr>
                                      <p:to>
                                        <p:strVal val="visible"/>
                                      </p:to>
                                    </p:set>
                                    <p:anim calcmode="lin" valueType="num">
                                      <p:cBhvr>
                                        <p:cTn id="105" dur="500" fill="hold"/>
                                        <p:tgtEl>
                                          <p:spTgt spid="48"/>
                                        </p:tgtEl>
                                        <p:attrNameLst>
                                          <p:attrName>ppt_w</p:attrName>
                                        </p:attrNameLst>
                                      </p:cBhvr>
                                      <p:tavLst>
                                        <p:tav tm="0">
                                          <p:val>
                                            <p:fltVal val="0"/>
                                          </p:val>
                                        </p:tav>
                                        <p:tav tm="100000">
                                          <p:val>
                                            <p:strVal val="#ppt_w"/>
                                          </p:val>
                                        </p:tav>
                                      </p:tavLst>
                                    </p:anim>
                                    <p:anim calcmode="lin" valueType="num">
                                      <p:cBhvr>
                                        <p:cTn id="106" dur="500" fill="hold"/>
                                        <p:tgtEl>
                                          <p:spTgt spid="48"/>
                                        </p:tgtEl>
                                        <p:attrNameLst>
                                          <p:attrName>ppt_h</p:attrName>
                                        </p:attrNameLst>
                                      </p:cBhvr>
                                      <p:tavLst>
                                        <p:tav tm="0">
                                          <p:val>
                                            <p:fltVal val="0"/>
                                          </p:val>
                                        </p:tav>
                                        <p:tav tm="100000">
                                          <p:val>
                                            <p:strVal val="#ppt_h"/>
                                          </p:val>
                                        </p:tav>
                                      </p:tavLst>
                                    </p:anim>
                                    <p:animEffect transition="in" filter="fade">
                                      <p:cBhvr>
                                        <p:cTn id="107" dur="500"/>
                                        <p:tgtEl>
                                          <p:spTgt spid="48"/>
                                        </p:tgtEl>
                                      </p:cBhvr>
                                    </p:animEffect>
                                  </p:childTnLst>
                                </p:cTn>
                              </p:par>
                            </p:childTnLst>
                          </p:cTn>
                        </p:par>
                      </p:childTnLst>
                    </p:cTn>
                  </p:par>
                  <p:par>
                    <p:cTn id="108" fill="hold">
                      <p:stCondLst>
                        <p:cond delay="indefinite"/>
                      </p:stCondLst>
                      <p:childTnLst>
                        <p:par>
                          <p:cTn id="109" fill="hold">
                            <p:stCondLst>
                              <p:cond delay="0"/>
                            </p:stCondLst>
                            <p:childTnLst>
                              <p:par>
                                <p:cTn id="110" presetID="53" presetClass="entr" presetSubtype="16" fill="hold" nodeType="clickEffect">
                                  <p:stCondLst>
                                    <p:cond delay="0"/>
                                  </p:stCondLst>
                                  <p:childTnLst>
                                    <p:set>
                                      <p:cBhvr>
                                        <p:cTn id="111" dur="1" fill="hold">
                                          <p:stCondLst>
                                            <p:cond delay="0"/>
                                          </p:stCondLst>
                                        </p:cTn>
                                        <p:tgtEl>
                                          <p:spTgt spid="49"/>
                                        </p:tgtEl>
                                        <p:attrNameLst>
                                          <p:attrName>style.visibility</p:attrName>
                                        </p:attrNameLst>
                                      </p:cBhvr>
                                      <p:to>
                                        <p:strVal val="visible"/>
                                      </p:to>
                                    </p:set>
                                    <p:anim calcmode="lin" valueType="num">
                                      <p:cBhvr>
                                        <p:cTn id="112" dur="500" fill="hold"/>
                                        <p:tgtEl>
                                          <p:spTgt spid="49"/>
                                        </p:tgtEl>
                                        <p:attrNameLst>
                                          <p:attrName>ppt_w</p:attrName>
                                        </p:attrNameLst>
                                      </p:cBhvr>
                                      <p:tavLst>
                                        <p:tav tm="0">
                                          <p:val>
                                            <p:fltVal val="0"/>
                                          </p:val>
                                        </p:tav>
                                        <p:tav tm="100000">
                                          <p:val>
                                            <p:strVal val="#ppt_w"/>
                                          </p:val>
                                        </p:tav>
                                      </p:tavLst>
                                    </p:anim>
                                    <p:anim calcmode="lin" valueType="num">
                                      <p:cBhvr>
                                        <p:cTn id="113" dur="500" fill="hold"/>
                                        <p:tgtEl>
                                          <p:spTgt spid="49"/>
                                        </p:tgtEl>
                                        <p:attrNameLst>
                                          <p:attrName>ppt_h</p:attrName>
                                        </p:attrNameLst>
                                      </p:cBhvr>
                                      <p:tavLst>
                                        <p:tav tm="0">
                                          <p:val>
                                            <p:fltVal val="0"/>
                                          </p:val>
                                        </p:tav>
                                        <p:tav tm="100000">
                                          <p:val>
                                            <p:strVal val="#ppt_h"/>
                                          </p:val>
                                        </p:tav>
                                      </p:tavLst>
                                    </p:anim>
                                    <p:animEffect transition="in" filter="fade">
                                      <p:cBhvr>
                                        <p:cTn id="114" dur="500"/>
                                        <p:tgtEl>
                                          <p:spTgt spid="49"/>
                                        </p:tgtEl>
                                      </p:cBhvr>
                                    </p:animEffect>
                                  </p:childTnLst>
                                </p:cTn>
                              </p:par>
                            </p:childTnLst>
                          </p:cTn>
                        </p:par>
                      </p:childTnLst>
                    </p:cTn>
                  </p:par>
                  <p:par>
                    <p:cTn id="115" fill="hold">
                      <p:stCondLst>
                        <p:cond delay="indefinite"/>
                      </p:stCondLst>
                      <p:childTnLst>
                        <p:par>
                          <p:cTn id="116" fill="hold">
                            <p:stCondLst>
                              <p:cond delay="0"/>
                            </p:stCondLst>
                            <p:childTnLst>
                              <p:par>
                                <p:cTn id="117" presetID="53" presetClass="entr" presetSubtype="16" fill="hold" nodeType="clickEffect">
                                  <p:stCondLst>
                                    <p:cond delay="0"/>
                                  </p:stCondLst>
                                  <p:childTnLst>
                                    <p:set>
                                      <p:cBhvr>
                                        <p:cTn id="118" dur="1" fill="hold">
                                          <p:stCondLst>
                                            <p:cond delay="0"/>
                                          </p:stCondLst>
                                        </p:cTn>
                                        <p:tgtEl>
                                          <p:spTgt spid="50"/>
                                        </p:tgtEl>
                                        <p:attrNameLst>
                                          <p:attrName>style.visibility</p:attrName>
                                        </p:attrNameLst>
                                      </p:cBhvr>
                                      <p:to>
                                        <p:strVal val="visible"/>
                                      </p:to>
                                    </p:set>
                                    <p:anim calcmode="lin" valueType="num">
                                      <p:cBhvr>
                                        <p:cTn id="119" dur="500" fill="hold"/>
                                        <p:tgtEl>
                                          <p:spTgt spid="50"/>
                                        </p:tgtEl>
                                        <p:attrNameLst>
                                          <p:attrName>ppt_w</p:attrName>
                                        </p:attrNameLst>
                                      </p:cBhvr>
                                      <p:tavLst>
                                        <p:tav tm="0">
                                          <p:val>
                                            <p:fltVal val="0"/>
                                          </p:val>
                                        </p:tav>
                                        <p:tav tm="100000">
                                          <p:val>
                                            <p:strVal val="#ppt_w"/>
                                          </p:val>
                                        </p:tav>
                                      </p:tavLst>
                                    </p:anim>
                                    <p:anim calcmode="lin" valueType="num">
                                      <p:cBhvr>
                                        <p:cTn id="120" dur="500" fill="hold"/>
                                        <p:tgtEl>
                                          <p:spTgt spid="50"/>
                                        </p:tgtEl>
                                        <p:attrNameLst>
                                          <p:attrName>ppt_h</p:attrName>
                                        </p:attrNameLst>
                                      </p:cBhvr>
                                      <p:tavLst>
                                        <p:tav tm="0">
                                          <p:val>
                                            <p:fltVal val="0"/>
                                          </p:val>
                                        </p:tav>
                                        <p:tav tm="100000">
                                          <p:val>
                                            <p:strVal val="#ppt_h"/>
                                          </p:val>
                                        </p:tav>
                                      </p:tavLst>
                                    </p:anim>
                                    <p:animEffect transition="in" filter="fade">
                                      <p:cBhvr>
                                        <p:cTn id="121" dur="500"/>
                                        <p:tgtEl>
                                          <p:spTgt spid="50"/>
                                        </p:tgtEl>
                                      </p:cBhvr>
                                    </p:animEffect>
                                  </p:childTnLst>
                                </p:cTn>
                              </p:par>
                            </p:childTnLst>
                          </p:cTn>
                        </p:par>
                      </p:childTnLst>
                    </p:cTn>
                  </p:par>
                  <p:par>
                    <p:cTn id="122" fill="hold">
                      <p:stCondLst>
                        <p:cond delay="indefinite"/>
                      </p:stCondLst>
                      <p:childTnLst>
                        <p:par>
                          <p:cTn id="123" fill="hold">
                            <p:stCondLst>
                              <p:cond delay="0"/>
                            </p:stCondLst>
                            <p:childTnLst>
                              <p:par>
                                <p:cTn id="124" presetID="53" presetClass="entr" presetSubtype="16" fill="hold" nodeType="clickEffect">
                                  <p:stCondLst>
                                    <p:cond delay="0"/>
                                  </p:stCondLst>
                                  <p:childTnLst>
                                    <p:set>
                                      <p:cBhvr>
                                        <p:cTn id="125" dur="1" fill="hold">
                                          <p:stCondLst>
                                            <p:cond delay="0"/>
                                          </p:stCondLst>
                                        </p:cTn>
                                        <p:tgtEl>
                                          <p:spTgt spid="51"/>
                                        </p:tgtEl>
                                        <p:attrNameLst>
                                          <p:attrName>style.visibility</p:attrName>
                                        </p:attrNameLst>
                                      </p:cBhvr>
                                      <p:to>
                                        <p:strVal val="visible"/>
                                      </p:to>
                                    </p:set>
                                    <p:anim calcmode="lin" valueType="num">
                                      <p:cBhvr>
                                        <p:cTn id="126" dur="500" fill="hold"/>
                                        <p:tgtEl>
                                          <p:spTgt spid="51"/>
                                        </p:tgtEl>
                                        <p:attrNameLst>
                                          <p:attrName>ppt_w</p:attrName>
                                        </p:attrNameLst>
                                      </p:cBhvr>
                                      <p:tavLst>
                                        <p:tav tm="0">
                                          <p:val>
                                            <p:fltVal val="0"/>
                                          </p:val>
                                        </p:tav>
                                        <p:tav tm="100000">
                                          <p:val>
                                            <p:strVal val="#ppt_w"/>
                                          </p:val>
                                        </p:tav>
                                      </p:tavLst>
                                    </p:anim>
                                    <p:anim calcmode="lin" valueType="num">
                                      <p:cBhvr>
                                        <p:cTn id="127" dur="500" fill="hold"/>
                                        <p:tgtEl>
                                          <p:spTgt spid="51"/>
                                        </p:tgtEl>
                                        <p:attrNameLst>
                                          <p:attrName>ppt_h</p:attrName>
                                        </p:attrNameLst>
                                      </p:cBhvr>
                                      <p:tavLst>
                                        <p:tav tm="0">
                                          <p:val>
                                            <p:fltVal val="0"/>
                                          </p:val>
                                        </p:tav>
                                        <p:tav tm="100000">
                                          <p:val>
                                            <p:strVal val="#ppt_h"/>
                                          </p:val>
                                        </p:tav>
                                      </p:tavLst>
                                    </p:anim>
                                    <p:animEffect transition="in" filter="fade">
                                      <p:cBhvr>
                                        <p:cTn id="128" dur="500"/>
                                        <p:tgtEl>
                                          <p:spTgt spid="51"/>
                                        </p:tgtEl>
                                      </p:cBhvr>
                                    </p:animEffect>
                                  </p:childTnLst>
                                </p:cTn>
                              </p:par>
                            </p:childTnLst>
                          </p:cTn>
                        </p:par>
                      </p:childTnLst>
                    </p:cTn>
                  </p:par>
                  <p:par>
                    <p:cTn id="129" fill="hold">
                      <p:stCondLst>
                        <p:cond delay="indefinite"/>
                      </p:stCondLst>
                      <p:childTnLst>
                        <p:par>
                          <p:cTn id="130" fill="hold">
                            <p:stCondLst>
                              <p:cond delay="0"/>
                            </p:stCondLst>
                            <p:childTnLst>
                              <p:par>
                                <p:cTn id="131" presetID="53" presetClass="entr" presetSubtype="16" fill="hold" nodeType="clickEffect">
                                  <p:stCondLst>
                                    <p:cond delay="0"/>
                                  </p:stCondLst>
                                  <p:childTnLst>
                                    <p:set>
                                      <p:cBhvr>
                                        <p:cTn id="132" dur="1" fill="hold">
                                          <p:stCondLst>
                                            <p:cond delay="0"/>
                                          </p:stCondLst>
                                        </p:cTn>
                                        <p:tgtEl>
                                          <p:spTgt spid="54"/>
                                        </p:tgtEl>
                                        <p:attrNameLst>
                                          <p:attrName>style.visibility</p:attrName>
                                        </p:attrNameLst>
                                      </p:cBhvr>
                                      <p:to>
                                        <p:strVal val="visible"/>
                                      </p:to>
                                    </p:set>
                                    <p:anim calcmode="lin" valueType="num">
                                      <p:cBhvr>
                                        <p:cTn id="133" dur="500" fill="hold"/>
                                        <p:tgtEl>
                                          <p:spTgt spid="54"/>
                                        </p:tgtEl>
                                        <p:attrNameLst>
                                          <p:attrName>ppt_w</p:attrName>
                                        </p:attrNameLst>
                                      </p:cBhvr>
                                      <p:tavLst>
                                        <p:tav tm="0">
                                          <p:val>
                                            <p:fltVal val="0"/>
                                          </p:val>
                                        </p:tav>
                                        <p:tav tm="100000">
                                          <p:val>
                                            <p:strVal val="#ppt_w"/>
                                          </p:val>
                                        </p:tav>
                                      </p:tavLst>
                                    </p:anim>
                                    <p:anim calcmode="lin" valueType="num">
                                      <p:cBhvr>
                                        <p:cTn id="134" dur="500" fill="hold"/>
                                        <p:tgtEl>
                                          <p:spTgt spid="54"/>
                                        </p:tgtEl>
                                        <p:attrNameLst>
                                          <p:attrName>ppt_h</p:attrName>
                                        </p:attrNameLst>
                                      </p:cBhvr>
                                      <p:tavLst>
                                        <p:tav tm="0">
                                          <p:val>
                                            <p:fltVal val="0"/>
                                          </p:val>
                                        </p:tav>
                                        <p:tav tm="100000">
                                          <p:val>
                                            <p:strVal val="#ppt_h"/>
                                          </p:val>
                                        </p:tav>
                                      </p:tavLst>
                                    </p:anim>
                                    <p:animEffect transition="in" filter="fade">
                                      <p:cBhvr>
                                        <p:cTn id="135" dur="500"/>
                                        <p:tgtEl>
                                          <p:spTgt spid="54"/>
                                        </p:tgtEl>
                                      </p:cBhvr>
                                    </p:animEffect>
                                  </p:childTnLst>
                                </p:cTn>
                              </p:par>
                            </p:childTnLst>
                          </p:cTn>
                        </p:par>
                      </p:childTnLst>
                    </p:cTn>
                  </p:par>
                  <p:par>
                    <p:cTn id="136" fill="hold">
                      <p:stCondLst>
                        <p:cond delay="indefinite"/>
                      </p:stCondLst>
                      <p:childTnLst>
                        <p:par>
                          <p:cTn id="137" fill="hold">
                            <p:stCondLst>
                              <p:cond delay="0"/>
                            </p:stCondLst>
                            <p:childTnLst>
                              <p:par>
                                <p:cTn id="138" presetID="53" presetClass="entr" presetSubtype="16" fill="hold" nodeType="clickEffect">
                                  <p:stCondLst>
                                    <p:cond delay="0"/>
                                  </p:stCondLst>
                                  <p:childTnLst>
                                    <p:set>
                                      <p:cBhvr>
                                        <p:cTn id="139" dur="1" fill="hold">
                                          <p:stCondLst>
                                            <p:cond delay="0"/>
                                          </p:stCondLst>
                                        </p:cTn>
                                        <p:tgtEl>
                                          <p:spTgt spid="55"/>
                                        </p:tgtEl>
                                        <p:attrNameLst>
                                          <p:attrName>style.visibility</p:attrName>
                                        </p:attrNameLst>
                                      </p:cBhvr>
                                      <p:to>
                                        <p:strVal val="visible"/>
                                      </p:to>
                                    </p:set>
                                    <p:anim calcmode="lin" valueType="num">
                                      <p:cBhvr>
                                        <p:cTn id="140" dur="500" fill="hold"/>
                                        <p:tgtEl>
                                          <p:spTgt spid="55"/>
                                        </p:tgtEl>
                                        <p:attrNameLst>
                                          <p:attrName>ppt_w</p:attrName>
                                        </p:attrNameLst>
                                      </p:cBhvr>
                                      <p:tavLst>
                                        <p:tav tm="0">
                                          <p:val>
                                            <p:fltVal val="0"/>
                                          </p:val>
                                        </p:tav>
                                        <p:tav tm="100000">
                                          <p:val>
                                            <p:strVal val="#ppt_w"/>
                                          </p:val>
                                        </p:tav>
                                      </p:tavLst>
                                    </p:anim>
                                    <p:anim calcmode="lin" valueType="num">
                                      <p:cBhvr>
                                        <p:cTn id="141" dur="500" fill="hold"/>
                                        <p:tgtEl>
                                          <p:spTgt spid="55"/>
                                        </p:tgtEl>
                                        <p:attrNameLst>
                                          <p:attrName>ppt_h</p:attrName>
                                        </p:attrNameLst>
                                      </p:cBhvr>
                                      <p:tavLst>
                                        <p:tav tm="0">
                                          <p:val>
                                            <p:fltVal val="0"/>
                                          </p:val>
                                        </p:tav>
                                        <p:tav tm="100000">
                                          <p:val>
                                            <p:strVal val="#ppt_h"/>
                                          </p:val>
                                        </p:tav>
                                      </p:tavLst>
                                    </p:anim>
                                    <p:animEffect transition="in" filter="fade">
                                      <p:cBhvr>
                                        <p:cTn id="142" dur="500"/>
                                        <p:tgtEl>
                                          <p:spTgt spid="55"/>
                                        </p:tgtEl>
                                      </p:cBhvr>
                                    </p:animEffect>
                                  </p:childTnLst>
                                </p:cTn>
                              </p:par>
                            </p:childTnLst>
                          </p:cTn>
                        </p:par>
                      </p:childTnLst>
                    </p:cTn>
                  </p:par>
                  <p:par>
                    <p:cTn id="143" fill="hold">
                      <p:stCondLst>
                        <p:cond delay="indefinite"/>
                      </p:stCondLst>
                      <p:childTnLst>
                        <p:par>
                          <p:cTn id="144" fill="hold">
                            <p:stCondLst>
                              <p:cond delay="0"/>
                            </p:stCondLst>
                            <p:childTnLst>
                              <p:par>
                                <p:cTn id="145" presetID="53" presetClass="entr" presetSubtype="16" fill="hold" nodeType="clickEffect">
                                  <p:stCondLst>
                                    <p:cond delay="0"/>
                                  </p:stCondLst>
                                  <p:childTnLst>
                                    <p:set>
                                      <p:cBhvr>
                                        <p:cTn id="146" dur="1" fill="hold">
                                          <p:stCondLst>
                                            <p:cond delay="0"/>
                                          </p:stCondLst>
                                        </p:cTn>
                                        <p:tgtEl>
                                          <p:spTgt spid="56"/>
                                        </p:tgtEl>
                                        <p:attrNameLst>
                                          <p:attrName>style.visibility</p:attrName>
                                        </p:attrNameLst>
                                      </p:cBhvr>
                                      <p:to>
                                        <p:strVal val="visible"/>
                                      </p:to>
                                    </p:set>
                                    <p:anim calcmode="lin" valueType="num">
                                      <p:cBhvr>
                                        <p:cTn id="147" dur="500" fill="hold"/>
                                        <p:tgtEl>
                                          <p:spTgt spid="56"/>
                                        </p:tgtEl>
                                        <p:attrNameLst>
                                          <p:attrName>ppt_w</p:attrName>
                                        </p:attrNameLst>
                                      </p:cBhvr>
                                      <p:tavLst>
                                        <p:tav tm="0">
                                          <p:val>
                                            <p:fltVal val="0"/>
                                          </p:val>
                                        </p:tav>
                                        <p:tav tm="100000">
                                          <p:val>
                                            <p:strVal val="#ppt_w"/>
                                          </p:val>
                                        </p:tav>
                                      </p:tavLst>
                                    </p:anim>
                                    <p:anim calcmode="lin" valueType="num">
                                      <p:cBhvr>
                                        <p:cTn id="148" dur="500" fill="hold"/>
                                        <p:tgtEl>
                                          <p:spTgt spid="56"/>
                                        </p:tgtEl>
                                        <p:attrNameLst>
                                          <p:attrName>ppt_h</p:attrName>
                                        </p:attrNameLst>
                                      </p:cBhvr>
                                      <p:tavLst>
                                        <p:tav tm="0">
                                          <p:val>
                                            <p:fltVal val="0"/>
                                          </p:val>
                                        </p:tav>
                                        <p:tav tm="100000">
                                          <p:val>
                                            <p:strVal val="#ppt_h"/>
                                          </p:val>
                                        </p:tav>
                                      </p:tavLst>
                                    </p:anim>
                                    <p:animEffect transition="in" filter="fade">
                                      <p:cBhvr>
                                        <p:cTn id="149" dur="500"/>
                                        <p:tgtEl>
                                          <p:spTgt spid="56"/>
                                        </p:tgtEl>
                                      </p:cBhvr>
                                    </p:animEffect>
                                  </p:childTnLst>
                                </p:cTn>
                              </p:par>
                            </p:childTnLst>
                          </p:cTn>
                        </p:par>
                      </p:childTnLst>
                    </p:cTn>
                  </p:par>
                  <p:par>
                    <p:cTn id="150" fill="hold">
                      <p:stCondLst>
                        <p:cond delay="indefinite"/>
                      </p:stCondLst>
                      <p:childTnLst>
                        <p:par>
                          <p:cTn id="151" fill="hold">
                            <p:stCondLst>
                              <p:cond delay="0"/>
                            </p:stCondLst>
                            <p:childTnLst>
                              <p:par>
                                <p:cTn id="152" presetID="53" presetClass="entr" presetSubtype="16" fill="hold" nodeType="clickEffect">
                                  <p:stCondLst>
                                    <p:cond delay="0"/>
                                  </p:stCondLst>
                                  <p:childTnLst>
                                    <p:set>
                                      <p:cBhvr>
                                        <p:cTn id="153" dur="1" fill="hold">
                                          <p:stCondLst>
                                            <p:cond delay="0"/>
                                          </p:stCondLst>
                                        </p:cTn>
                                        <p:tgtEl>
                                          <p:spTgt spid="57"/>
                                        </p:tgtEl>
                                        <p:attrNameLst>
                                          <p:attrName>style.visibility</p:attrName>
                                        </p:attrNameLst>
                                      </p:cBhvr>
                                      <p:to>
                                        <p:strVal val="visible"/>
                                      </p:to>
                                    </p:set>
                                    <p:anim calcmode="lin" valueType="num">
                                      <p:cBhvr>
                                        <p:cTn id="154" dur="500" fill="hold"/>
                                        <p:tgtEl>
                                          <p:spTgt spid="57"/>
                                        </p:tgtEl>
                                        <p:attrNameLst>
                                          <p:attrName>ppt_w</p:attrName>
                                        </p:attrNameLst>
                                      </p:cBhvr>
                                      <p:tavLst>
                                        <p:tav tm="0">
                                          <p:val>
                                            <p:fltVal val="0"/>
                                          </p:val>
                                        </p:tav>
                                        <p:tav tm="100000">
                                          <p:val>
                                            <p:strVal val="#ppt_w"/>
                                          </p:val>
                                        </p:tav>
                                      </p:tavLst>
                                    </p:anim>
                                    <p:anim calcmode="lin" valueType="num">
                                      <p:cBhvr>
                                        <p:cTn id="155" dur="500" fill="hold"/>
                                        <p:tgtEl>
                                          <p:spTgt spid="57"/>
                                        </p:tgtEl>
                                        <p:attrNameLst>
                                          <p:attrName>ppt_h</p:attrName>
                                        </p:attrNameLst>
                                      </p:cBhvr>
                                      <p:tavLst>
                                        <p:tav tm="0">
                                          <p:val>
                                            <p:fltVal val="0"/>
                                          </p:val>
                                        </p:tav>
                                        <p:tav tm="100000">
                                          <p:val>
                                            <p:strVal val="#ppt_h"/>
                                          </p:val>
                                        </p:tav>
                                      </p:tavLst>
                                    </p:anim>
                                    <p:animEffect transition="in" filter="fade">
                                      <p:cBhvr>
                                        <p:cTn id="156" dur="500"/>
                                        <p:tgtEl>
                                          <p:spTgt spid="57"/>
                                        </p:tgtEl>
                                      </p:cBhvr>
                                    </p:animEffect>
                                  </p:childTnLst>
                                </p:cTn>
                              </p:par>
                            </p:childTnLst>
                          </p:cTn>
                        </p:par>
                      </p:childTnLst>
                    </p:cTn>
                  </p:par>
                  <p:par>
                    <p:cTn id="157" fill="hold">
                      <p:stCondLst>
                        <p:cond delay="indefinite"/>
                      </p:stCondLst>
                      <p:childTnLst>
                        <p:par>
                          <p:cTn id="158" fill="hold">
                            <p:stCondLst>
                              <p:cond delay="0"/>
                            </p:stCondLst>
                            <p:childTnLst>
                              <p:par>
                                <p:cTn id="159" presetID="53" presetClass="entr" presetSubtype="16" fill="hold" nodeType="clickEffect">
                                  <p:stCondLst>
                                    <p:cond delay="0"/>
                                  </p:stCondLst>
                                  <p:childTnLst>
                                    <p:set>
                                      <p:cBhvr>
                                        <p:cTn id="160" dur="1" fill="hold">
                                          <p:stCondLst>
                                            <p:cond delay="0"/>
                                          </p:stCondLst>
                                        </p:cTn>
                                        <p:tgtEl>
                                          <p:spTgt spid="58"/>
                                        </p:tgtEl>
                                        <p:attrNameLst>
                                          <p:attrName>style.visibility</p:attrName>
                                        </p:attrNameLst>
                                      </p:cBhvr>
                                      <p:to>
                                        <p:strVal val="visible"/>
                                      </p:to>
                                    </p:set>
                                    <p:anim calcmode="lin" valueType="num">
                                      <p:cBhvr>
                                        <p:cTn id="161" dur="500" fill="hold"/>
                                        <p:tgtEl>
                                          <p:spTgt spid="58"/>
                                        </p:tgtEl>
                                        <p:attrNameLst>
                                          <p:attrName>ppt_w</p:attrName>
                                        </p:attrNameLst>
                                      </p:cBhvr>
                                      <p:tavLst>
                                        <p:tav tm="0">
                                          <p:val>
                                            <p:fltVal val="0"/>
                                          </p:val>
                                        </p:tav>
                                        <p:tav tm="100000">
                                          <p:val>
                                            <p:strVal val="#ppt_w"/>
                                          </p:val>
                                        </p:tav>
                                      </p:tavLst>
                                    </p:anim>
                                    <p:anim calcmode="lin" valueType="num">
                                      <p:cBhvr>
                                        <p:cTn id="162" dur="500" fill="hold"/>
                                        <p:tgtEl>
                                          <p:spTgt spid="58"/>
                                        </p:tgtEl>
                                        <p:attrNameLst>
                                          <p:attrName>ppt_h</p:attrName>
                                        </p:attrNameLst>
                                      </p:cBhvr>
                                      <p:tavLst>
                                        <p:tav tm="0">
                                          <p:val>
                                            <p:fltVal val="0"/>
                                          </p:val>
                                        </p:tav>
                                        <p:tav tm="100000">
                                          <p:val>
                                            <p:strVal val="#ppt_h"/>
                                          </p:val>
                                        </p:tav>
                                      </p:tavLst>
                                    </p:anim>
                                    <p:animEffect transition="in" filter="fade">
                                      <p:cBhvr>
                                        <p:cTn id="163" dur="500"/>
                                        <p:tgtEl>
                                          <p:spTgt spid="58"/>
                                        </p:tgtEl>
                                      </p:cBhvr>
                                    </p:animEffect>
                                  </p:childTnLst>
                                </p:cTn>
                              </p:par>
                            </p:childTnLst>
                          </p:cTn>
                        </p:par>
                      </p:childTnLst>
                    </p:cTn>
                  </p:par>
                  <p:par>
                    <p:cTn id="164" fill="hold">
                      <p:stCondLst>
                        <p:cond delay="indefinite"/>
                      </p:stCondLst>
                      <p:childTnLst>
                        <p:par>
                          <p:cTn id="165" fill="hold">
                            <p:stCondLst>
                              <p:cond delay="0"/>
                            </p:stCondLst>
                            <p:childTnLst>
                              <p:par>
                                <p:cTn id="166" presetID="53" presetClass="entr" presetSubtype="16" fill="hold" nodeType="clickEffect">
                                  <p:stCondLst>
                                    <p:cond delay="0"/>
                                  </p:stCondLst>
                                  <p:childTnLst>
                                    <p:set>
                                      <p:cBhvr>
                                        <p:cTn id="167" dur="1" fill="hold">
                                          <p:stCondLst>
                                            <p:cond delay="0"/>
                                          </p:stCondLst>
                                        </p:cTn>
                                        <p:tgtEl>
                                          <p:spTgt spid="59"/>
                                        </p:tgtEl>
                                        <p:attrNameLst>
                                          <p:attrName>style.visibility</p:attrName>
                                        </p:attrNameLst>
                                      </p:cBhvr>
                                      <p:to>
                                        <p:strVal val="visible"/>
                                      </p:to>
                                    </p:set>
                                    <p:anim calcmode="lin" valueType="num">
                                      <p:cBhvr>
                                        <p:cTn id="168" dur="500" fill="hold"/>
                                        <p:tgtEl>
                                          <p:spTgt spid="59"/>
                                        </p:tgtEl>
                                        <p:attrNameLst>
                                          <p:attrName>ppt_w</p:attrName>
                                        </p:attrNameLst>
                                      </p:cBhvr>
                                      <p:tavLst>
                                        <p:tav tm="0">
                                          <p:val>
                                            <p:fltVal val="0"/>
                                          </p:val>
                                        </p:tav>
                                        <p:tav tm="100000">
                                          <p:val>
                                            <p:strVal val="#ppt_w"/>
                                          </p:val>
                                        </p:tav>
                                      </p:tavLst>
                                    </p:anim>
                                    <p:anim calcmode="lin" valueType="num">
                                      <p:cBhvr>
                                        <p:cTn id="169" dur="500" fill="hold"/>
                                        <p:tgtEl>
                                          <p:spTgt spid="59"/>
                                        </p:tgtEl>
                                        <p:attrNameLst>
                                          <p:attrName>ppt_h</p:attrName>
                                        </p:attrNameLst>
                                      </p:cBhvr>
                                      <p:tavLst>
                                        <p:tav tm="0">
                                          <p:val>
                                            <p:fltVal val="0"/>
                                          </p:val>
                                        </p:tav>
                                        <p:tav tm="100000">
                                          <p:val>
                                            <p:strVal val="#ppt_h"/>
                                          </p:val>
                                        </p:tav>
                                      </p:tavLst>
                                    </p:anim>
                                    <p:animEffect transition="in" filter="fade">
                                      <p:cBhvr>
                                        <p:cTn id="170" dur="500"/>
                                        <p:tgtEl>
                                          <p:spTgt spid="5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p:bldP spid="11" grpId="0"/>
      <p:bldP spid="12" grpId="0"/>
      <p:bldP spid="13" grpId="0"/>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9F25E19C-2532-AE2A-5F4F-BCDF37683DB9}"/>
              </a:ext>
            </a:extLst>
          </p:cNvPr>
          <p:cNvSpPr txBox="1"/>
          <p:nvPr/>
        </p:nvSpPr>
        <p:spPr>
          <a:xfrm>
            <a:off x="515669" y="3229830"/>
            <a:ext cx="2237064" cy="584775"/>
          </a:xfrm>
          <a:prstGeom prst="rect">
            <a:avLst/>
          </a:prstGeom>
        </p:spPr>
        <p:style>
          <a:lnRef idx="2">
            <a:schemeClr val="dk1"/>
          </a:lnRef>
          <a:fillRef idx="1">
            <a:schemeClr val="lt1"/>
          </a:fillRef>
          <a:effectRef idx="0">
            <a:schemeClr val="dk1"/>
          </a:effectRef>
          <a:fontRef idx="minor">
            <a:schemeClr val="dk1"/>
          </a:fontRef>
        </p:style>
        <p:txBody>
          <a:bodyPr wrap="square">
            <a:spAutoFit/>
          </a:bodyPr>
          <a:lstStyle/>
          <a:p>
            <a:pPr algn="just"/>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Ngắt</a:t>
            </a:r>
            <a:r>
              <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200" b="1" dirty="0" err="1">
                <a:effectLst/>
                <a:latin typeface="Times New Roman" panose="02020603050405020304" pitchFamily="18" charset="0"/>
                <a:ea typeface="Times New Roman" panose="02020603050405020304" pitchFamily="18" charset="0"/>
                <a:cs typeface="Times New Roman" panose="02020603050405020304" pitchFamily="18" charset="0"/>
              </a:rPr>
              <a:t>nhịp</a:t>
            </a:r>
            <a:endParaRPr lang="en-US" sz="3200" b="1"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sp>
        <p:nvSpPr>
          <p:cNvPr id="10" name="TextBox 9">
            <a:extLst>
              <a:ext uri="{FF2B5EF4-FFF2-40B4-BE49-F238E27FC236}">
                <a16:creationId xmlns:a16="http://schemas.microsoft.com/office/drawing/2014/main" id="{F336399A-9D2D-8C77-2318-7A010D847804}"/>
              </a:ext>
            </a:extLst>
          </p:cNvPr>
          <p:cNvSpPr txBox="1"/>
          <p:nvPr/>
        </p:nvSpPr>
        <p:spPr>
          <a:xfrm>
            <a:off x="3566470" y="2351768"/>
            <a:ext cx="3210883" cy="954107"/>
          </a:xfrm>
          <a:prstGeom prst="rect">
            <a:avLst/>
          </a:prstGeom>
        </p:spPr>
        <p:style>
          <a:lnRef idx="2">
            <a:schemeClr val="dk1"/>
          </a:lnRef>
          <a:fillRef idx="1">
            <a:schemeClr val="lt1"/>
          </a:fillRef>
          <a:effectRef idx="0">
            <a:schemeClr val="dk1"/>
          </a:effectRef>
          <a:fontRef idx="minor">
            <a:schemeClr val="dk1"/>
          </a:fontRef>
        </p:style>
        <p:txBody>
          <a:bodyPr wrap="square">
            <a:spAutoFit/>
          </a:bodyPr>
          <a:lstStyle/>
          <a:p>
            <a:pPr algn="just"/>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Bài</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thơ</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chủ</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yếu</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ngắt</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nhịp</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chẵn</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2/2</a:t>
            </a:r>
            <a:endParaRPr lang="en-US" sz="2800" b="1" dirty="0">
              <a:effectLst/>
              <a:latin typeface=".VnTime" panose="020B7200000000000000" pitchFamily="34" charset="0"/>
              <a:ea typeface="Times New Roman" panose="02020603050405020304" pitchFamily="18" charset="0"/>
              <a:cs typeface="Times New Roman" panose="02020603050405020304" pitchFamily="18" charset="0"/>
            </a:endParaRPr>
          </a:p>
        </p:txBody>
      </p:sp>
      <p:sp>
        <p:nvSpPr>
          <p:cNvPr id="11" name="TextBox 10">
            <a:extLst>
              <a:ext uri="{FF2B5EF4-FFF2-40B4-BE49-F238E27FC236}">
                <a16:creationId xmlns:a16="http://schemas.microsoft.com/office/drawing/2014/main" id="{217227C3-2694-B01E-7545-3187C24B0A7E}"/>
              </a:ext>
            </a:extLst>
          </p:cNvPr>
          <p:cNvSpPr txBox="1"/>
          <p:nvPr/>
        </p:nvSpPr>
        <p:spPr>
          <a:xfrm>
            <a:off x="3667139" y="4624471"/>
            <a:ext cx="3663889" cy="954107"/>
          </a:xfrm>
          <a:prstGeom prst="rect">
            <a:avLst/>
          </a:prstGeom>
        </p:spPr>
        <p:style>
          <a:lnRef idx="2">
            <a:schemeClr val="dk1"/>
          </a:lnRef>
          <a:fillRef idx="1">
            <a:schemeClr val="lt1"/>
          </a:fillRef>
          <a:effectRef idx="0">
            <a:schemeClr val="dk1"/>
          </a:effectRef>
          <a:fontRef idx="minor">
            <a:schemeClr val="dk1"/>
          </a:fontRef>
        </p:style>
        <p:txBody>
          <a:bodyPr wrap="square">
            <a:spAutoFit/>
          </a:bodyPr>
          <a:lstStyle/>
          <a:p>
            <a:pPr algn="just"/>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Trường</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hợp</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nhịp</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lẻ</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1/3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Rằng</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các</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bạn</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ơi</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a:t>
            </a:r>
            <a:endParaRPr lang="en-US" sz="2800" b="1" dirty="0">
              <a:effectLst/>
              <a:latin typeface=".VnTime" panose="020B7200000000000000" pitchFamily="34" charset="0"/>
              <a:ea typeface="Times New Roman" panose="02020603050405020304" pitchFamily="18" charset="0"/>
              <a:cs typeface="Times New Roman" panose="02020603050405020304" pitchFamily="18" charset="0"/>
            </a:endParaRPr>
          </a:p>
        </p:txBody>
      </p:sp>
      <p:sp>
        <p:nvSpPr>
          <p:cNvPr id="12" name="TextBox 11">
            <a:extLst>
              <a:ext uri="{FF2B5EF4-FFF2-40B4-BE49-F238E27FC236}">
                <a16:creationId xmlns:a16="http://schemas.microsoft.com/office/drawing/2014/main" id="{87BCCBFA-F3AE-02B6-93F9-826418384E00}"/>
              </a:ext>
            </a:extLst>
          </p:cNvPr>
          <p:cNvSpPr txBox="1"/>
          <p:nvPr/>
        </p:nvSpPr>
        <p:spPr>
          <a:xfrm>
            <a:off x="7686512" y="2014451"/>
            <a:ext cx="3612509" cy="954107"/>
          </a:xfrm>
          <a:prstGeom prst="rect">
            <a:avLst/>
          </a:prstGeom>
        </p:spPr>
        <p:style>
          <a:lnRef idx="2">
            <a:schemeClr val="dk1"/>
          </a:lnRef>
          <a:fillRef idx="1">
            <a:schemeClr val="lt1"/>
          </a:fillRef>
          <a:effectRef idx="0">
            <a:schemeClr val="dk1"/>
          </a:effectRef>
          <a:fontRef idx="minor">
            <a:schemeClr val="dk1"/>
          </a:fontRef>
        </p:style>
        <p:txBody>
          <a:bodyPr wrap="square">
            <a:spAutoFit/>
          </a:bodyPr>
          <a:lstStyle/>
          <a:p>
            <a:pPr algn="just"/>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Tạo</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nên</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nhịp</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điệu</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đều</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đặn</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như</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nhịp</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đưa</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nôi</a:t>
            </a:r>
            <a:endParaRPr lang="en-US" sz="2800" b="1" dirty="0">
              <a:effectLst/>
              <a:latin typeface=".VnTime" panose="020B7200000000000000" pitchFamily="34" charset="0"/>
              <a:ea typeface="Times New Roman" panose="02020603050405020304" pitchFamily="18" charset="0"/>
              <a:cs typeface="Times New Roman" panose="02020603050405020304" pitchFamily="18" charset="0"/>
            </a:endParaRPr>
          </a:p>
        </p:txBody>
      </p:sp>
      <p:sp>
        <p:nvSpPr>
          <p:cNvPr id="13" name="TextBox 12">
            <a:extLst>
              <a:ext uri="{FF2B5EF4-FFF2-40B4-BE49-F238E27FC236}">
                <a16:creationId xmlns:a16="http://schemas.microsoft.com/office/drawing/2014/main" id="{59FF662B-F958-0372-608D-2035F8392D40}"/>
              </a:ext>
            </a:extLst>
          </p:cNvPr>
          <p:cNvSpPr txBox="1"/>
          <p:nvPr/>
        </p:nvSpPr>
        <p:spPr>
          <a:xfrm>
            <a:off x="7913711" y="3267252"/>
            <a:ext cx="3519533" cy="954107"/>
          </a:xfrm>
          <a:prstGeom prst="rect">
            <a:avLst/>
          </a:prstGeom>
        </p:spPr>
        <p:style>
          <a:lnRef idx="2">
            <a:schemeClr val="dk1"/>
          </a:lnRef>
          <a:fillRef idx="1">
            <a:schemeClr val="lt1"/>
          </a:fillRef>
          <a:effectRef idx="0">
            <a:schemeClr val="dk1"/>
          </a:effectRef>
          <a:fontRef idx="minor">
            <a:schemeClr val="dk1"/>
          </a:fontRef>
        </p:style>
        <p:txBody>
          <a:bodyPr wrap="square">
            <a:spAutoFit/>
          </a:bodyPr>
          <a:lstStyle/>
          <a:p>
            <a:pPr algn="just"/>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vừa</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gợi</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hình</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vừa</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thể</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hiện</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cảm</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xúc</a:t>
            </a:r>
            <a:endParaRPr lang="en-US" sz="2800" b="1" dirty="0">
              <a:effectLst/>
              <a:latin typeface=".VnTime" panose="020B7200000000000000" pitchFamily="34" charset="0"/>
              <a:ea typeface="Times New Roman" panose="02020603050405020304" pitchFamily="18" charset="0"/>
              <a:cs typeface="Times New Roman" panose="02020603050405020304" pitchFamily="18" charset="0"/>
            </a:endParaRPr>
          </a:p>
        </p:txBody>
      </p:sp>
      <p:sp>
        <p:nvSpPr>
          <p:cNvPr id="14" name="TextBox 13">
            <a:extLst>
              <a:ext uri="{FF2B5EF4-FFF2-40B4-BE49-F238E27FC236}">
                <a16:creationId xmlns:a16="http://schemas.microsoft.com/office/drawing/2014/main" id="{27155C46-585D-5FBB-0BE4-C5D9DDB06A1C}"/>
              </a:ext>
            </a:extLst>
          </p:cNvPr>
          <p:cNvSpPr txBox="1"/>
          <p:nvPr/>
        </p:nvSpPr>
        <p:spPr>
          <a:xfrm>
            <a:off x="8240707" y="5279027"/>
            <a:ext cx="3519533" cy="954107"/>
          </a:xfrm>
          <a:prstGeom prst="rect">
            <a:avLst/>
          </a:prstGeom>
        </p:spPr>
        <p:style>
          <a:lnRef idx="2">
            <a:schemeClr val="dk1"/>
          </a:lnRef>
          <a:fillRef idx="1">
            <a:schemeClr val="lt1"/>
          </a:fillRef>
          <a:effectRef idx="0">
            <a:schemeClr val="dk1"/>
          </a:effectRef>
          <a:fontRef idx="minor">
            <a:schemeClr val="dk1"/>
          </a:fontRef>
        </p:style>
        <p:txBody>
          <a:bodyPr wrap="square">
            <a:spAutoFit/>
          </a:bodyPr>
          <a:lstStyle/>
          <a:p>
            <a:pPr algn="just"/>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Nhấn</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mạnh</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khao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khát</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của</a:t>
            </a:r>
            <a:r>
              <a:rPr lang="en-US" sz="28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effectLst/>
                <a:latin typeface="Times New Roman" panose="02020603050405020304" pitchFamily="18" charset="0"/>
                <a:ea typeface="Times New Roman" panose="02020603050405020304" pitchFamily="18" charset="0"/>
                <a:cs typeface="Times New Roman" panose="02020603050405020304" pitchFamily="18" charset="0"/>
              </a:rPr>
              <a:t>cây</a:t>
            </a:r>
            <a:endParaRPr lang="en-US" sz="2800" b="1" dirty="0">
              <a:effectLst/>
              <a:latin typeface=".VnTime" panose="020B7200000000000000" pitchFamily="34" charset="0"/>
              <a:ea typeface="Times New Roman" panose="02020603050405020304" pitchFamily="18" charset="0"/>
              <a:cs typeface="Times New Roman" panose="02020603050405020304" pitchFamily="18" charset="0"/>
            </a:endParaRPr>
          </a:p>
        </p:txBody>
      </p:sp>
      <p:cxnSp>
        <p:nvCxnSpPr>
          <p:cNvPr id="3" name="Straight Arrow Connector 2">
            <a:extLst>
              <a:ext uri="{FF2B5EF4-FFF2-40B4-BE49-F238E27FC236}">
                <a16:creationId xmlns:a16="http://schemas.microsoft.com/office/drawing/2014/main" id="{8854CE6A-468F-5FA5-9713-54E3416811C0}"/>
              </a:ext>
            </a:extLst>
          </p:cNvPr>
          <p:cNvCxnSpPr>
            <a:cxnSpLocks/>
          </p:cNvCxnSpPr>
          <p:nvPr/>
        </p:nvCxnSpPr>
        <p:spPr>
          <a:xfrm flipV="1">
            <a:off x="2826140" y="2728731"/>
            <a:ext cx="740330" cy="719184"/>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cxnSp>
        <p:nvCxnSpPr>
          <p:cNvPr id="17" name="Straight Arrow Connector 16">
            <a:extLst>
              <a:ext uri="{FF2B5EF4-FFF2-40B4-BE49-F238E27FC236}">
                <a16:creationId xmlns:a16="http://schemas.microsoft.com/office/drawing/2014/main" id="{34EF4290-663A-C041-6032-D4C0939EB15B}"/>
              </a:ext>
            </a:extLst>
          </p:cNvPr>
          <p:cNvCxnSpPr>
            <a:cxnSpLocks/>
          </p:cNvCxnSpPr>
          <p:nvPr/>
        </p:nvCxnSpPr>
        <p:spPr>
          <a:xfrm flipV="1">
            <a:off x="6878373" y="2175050"/>
            <a:ext cx="739979" cy="653771"/>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cxnSp>
        <p:nvCxnSpPr>
          <p:cNvPr id="18" name="Straight Arrow Connector 17">
            <a:extLst>
              <a:ext uri="{FF2B5EF4-FFF2-40B4-BE49-F238E27FC236}">
                <a16:creationId xmlns:a16="http://schemas.microsoft.com/office/drawing/2014/main" id="{F6B0872D-F2CF-3556-DE43-35890FA77517}"/>
              </a:ext>
            </a:extLst>
          </p:cNvPr>
          <p:cNvCxnSpPr>
            <a:cxnSpLocks/>
            <a:endCxn id="13" idx="1"/>
          </p:cNvCxnSpPr>
          <p:nvPr/>
        </p:nvCxnSpPr>
        <p:spPr>
          <a:xfrm>
            <a:off x="6849708" y="3001524"/>
            <a:ext cx="1064003" cy="742782"/>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cxnSp>
        <p:nvCxnSpPr>
          <p:cNvPr id="24" name="Straight Arrow Connector 23">
            <a:extLst>
              <a:ext uri="{FF2B5EF4-FFF2-40B4-BE49-F238E27FC236}">
                <a16:creationId xmlns:a16="http://schemas.microsoft.com/office/drawing/2014/main" id="{EA8D274A-D7F7-0923-AAEA-2075BCCB078D}"/>
              </a:ext>
            </a:extLst>
          </p:cNvPr>
          <p:cNvCxnSpPr>
            <a:cxnSpLocks/>
          </p:cNvCxnSpPr>
          <p:nvPr/>
        </p:nvCxnSpPr>
        <p:spPr>
          <a:xfrm>
            <a:off x="2826140" y="3522218"/>
            <a:ext cx="964038" cy="1155090"/>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cxnSp>
        <p:nvCxnSpPr>
          <p:cNvPr id="28" name="Straight Arrow Connector 27">
            <a:extLst>
              <a:ext uri="{FF2B5EF4-FFF2-40B4-BE49-F238E27FC236}">
                <a16:creationId xmlns:a16="http://schemas.microsoft.com/office/drawing/2014/main" id="{650FA128-9DDB-F15A-A568-12B0762365A2}"/>
              </a:ext>
            </a:extLst>
          </p:cNvPr>
          <p:cNvCxnSpPr>
            <a:cxnSpLocks/>
            <a:stCxn id="11" idx="3"/>
          </p:cNvCxnSpPr>
          <p:nvPr/>
        </p:nvCxnSpPr>
        <p:spPr>
          <a:xfrm>
            <a:off x="7331028" y="5101525"/>
            <a:ext cx="909679" cy="694488"/>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sp>
        <p:nvSpPr>
          <p:cNvPr id="15" name="Rectangle 14">
            <a:extLst>
              <a:ext uri="{FF2B5EF4-FFF2-40B4-BE49-F238E27FC236}">
                <a16:creationId xmlns:a16="http://schemas.microsoft.com/office/drawing/2014/main" id="{7E62FB93-28E1-4457-8977-1EB3BC351C45}"/>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16" name="Rectangle 15">
            <a:extLst>
              <a:ext uri="{FF2B5EF4-FFF2-40B4-BE49-F238E27FC236}">
                <a16:creationId xmlns:a16="http://schemas.microsoft.com/office/drawing/2014/main" id="{9FD785F5-2F5C-43CA-ADBA-8099F49A2D48}"/>
              </a:ext>
            </a:extLst>
          </p:cNvPr>
          <p:cNvSpPr/>
          <p:nvPr/>
        </p:nvSpPr>
        <p:spPr>
          <a:xfrm>
            <a:off x="0" y="22479"/>
            <a:ext cx="12192000"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LỜI CỦA CÂY</a:t>
            </a:r>
          </a:p>
        </p:txBody>
      </p:sp>
      <p:sp>
        <p:nvSpPr>
          <p:cNvPr id="19" name="TextBox 18">
            <a:extLst>
              <a:ext uri="{FF2B5EF4-FFF2-40B4-BE49-F238E27FC236}">
                <a16:creationId xmlns:a16="http://schemas.microsoft.com/office/drawing/2014/main" id="{072DB24F-D206-419A-BBED-7D9D6CEF66A1}"/>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II.</a:t>
            </a:r>
            <a:r>
              <a:rPr kumimoji="0" lang="en-US" sz="28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SUY NGẪM VÀ PHẢN HỒI</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20" name="TextBox 19">
            <a:extLst>
              <a:ext uri="{FF2B5EF4-FFF2-40B4-BE49-F238E27FC236}">
                <a16:creationId xmlns:a16="http://schemas.microsoft.com/office/drawing/2014/main" id="{F3C68F21-86CA-46C0-B571-A4FF663BAFD0}"/>
              </a:ext>
            </a:extLst>
          </p:cNvPr>
          <p:cNvSpPr txBox="1"/>
          <p:nvPr/>
        </p:nvSpPr>
        <p:spPr>
          <a:xfrm>
            <a:off x="992856" y="1106458"/>
            <a:ext cx="5924223"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50"/>
                </a:solidFill>
                <a:latin typeface="Times New Roman" panose="02020603050405020304" pitchFamily="18" charset="0"/>
                <a:cs typeface="Times New Roman" panose="02020603050405020304" pitchFamily="18" charset="0"/>
              </a:rPr>
              <a:t>4. </a:t>
            </a:r>
            <a:r>
              <a:rPr lang="en-US" sz="2800" b="1" dirty="0" err="1">
                <a:solidFill>
                  <a:srgbClr val="00B050"/>
                </a:solidFill>
                <a:latin typeface="Times New Roman" panose="02020603050405020304" pitchFamily="18" charset="0"/>
                <a:cs typeface="Times New Roman" panose="02020603050405020304" pitchFamily="18" charset="0"/>
              </a:rPr>
              <a:t>Nhận</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xét</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về</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vần</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nhịp</a:t>
            </a:r>
            <a:endParaRPr lang="en-US" sz="2800" b="1" dirty="0">
              <a:solidFill>
                <a:srgbClr val="00B05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225843573"/>
      </p:ext>
    </p:extLst>
  </p:cSld>
  <p:clrMapOvr>
    <a:masterClrMapping/>
  </p:clrMapOvr>
  <mc:AlternateContent xmlns:mc="http://schemas.openxmlformats.org/markup-compatibility/2006" xmlns:p14="http://schemas.microsoft.com/office/powerpoint/2010/main">
    <mc:Choice Requires="p14">
      <p:transition spd="slow" p14:dur="1400">
        <p14:doors dir="vert"/>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p:cTn id="7" dur="500" fill="hold"/>
                                        <p:tgtEl>
                                          <p:spTgt spid="6"/>
                                        </p:tgtEl>
                                        <p:attrNameLst>
                                          <p:attrName>ppt_w</p:attrName>
                                        </p:attrNameLst>
                                      </p:cBhvr>
                                      <p:tavLst>
                                        <p:tav tm="0">
                                          <p:val>
                                            <p:fltVal val="0"/>
                                          </p:val>
                                        </p:tav>
                                        <p:tav tm="100000">
                                          <p:val>
                                            <p:strVal val="#ppt_w"/>
                                          </p:val>
                                        </p:tav>
                                      </p:tavLst>
                                    </p:anim>
                                    <p:anim calcmode="lin" valueType="num">
                                      <p:cBhvr>
                                        <p:cTn id="8" dur="500" fill="hold"/>
                                        <p:tgtEl>
                                          <p:spTgt spid="6"/>
                                        </p:tgtEl>
                                        <p:attrNameLst>
                                          <p:attrName>ppt_h</p:attrName>
                                        </p:attrNameLst>
                                      </p:cBhvr>
                                      <p:tavLst>
                                        <p:tav tm="0">
                                          <p:val>
                                            <p:fltVal val="0"/>
                                          </p:val>
                                        </p:tav>
                                        <p:tav tm="100000">
                                          <p:val>
                                            <p:strVal val="#ppt_h"/>
                                          </p:val>
                                        </p:tav>
                                      </p:tavLst>
                                    </p:anim>
                                    <p:animEffect transition="in" filter="fade">
                                      <p:cBhvr>
                                        <p:cTn id="9" dur="500"/>
                                        <p:tgtEl>
                                          <p:spTgt spid="6"/>
                                        </p:tgtEl>
                                      </p:cBhvr>
                                    </p:animEffect>
                                  </p:childTnLst>
                                </p:cTn>
                              </p:par>
                            </p:childTnLst>
                          </p:cTn>
                        </p:par>
                      </p:childTnLst>
                    </p:cTn>
                  </p:par>
                  <p:par>
                    <p:cTn id="10" fill="hold">
                      <p:stCondLst>
                        <p:cond delay="indefinite"/>
                      </p:stCondLst>
                      <p:childTnLst>
                        <p:par>
                          <p:cTn id="11" fill="hold">
                            <p:stCondLst>
                              <p:cond delay="0"/>
                            </p:stCondLst>
                            <p:childTnLst>
                              <p:par>
                                <p:cTn id="12" presetID="16" presetClass="entr" presetSubtype="21" fill="hold" nodeType="clickEffect">
                                  <p:stCondLst>
                                    <p:cond delay="0"/>
                                  </p:stCondLst>
                                  <p:childTnLst>
                                    <p:set>
                                      <p:cBhvr>
                                        <p:cTn id="13" dur="1" fill="hold">
                                          <p:stCondLst>
                                            <p:cond delay="0"/>
                                          </p:stCondLst>
                                        </p:cTn>
                                        <p:tgtEl>
                                          <p:spTgt spid="3"/>
                                        </p:tgtEl>
                                        <p:attrNameLst>
                                          <p:attrName>style.visibility</p:attrName>
                                        </p:attrNameLst>
                                      </p:cBhvr>
                                      <p:to>
                                        <p:strVal val="visible"/>
                                      </p:to>
                                    </p:set>
                                    <p:animEffect transition="in" filter="barn(inVertical)">
                                      <p:cBhvr>
                                        <p:cTn id="14" dur="500"/>
                                        <p:tgtEl>
                                          <p:spTgt spid="3"/>
                                        </p:tgtEl>
                                      </p:cBhvr>
                                    </p:animEffect>
                                  </p:childTnLst>
                                </p:cTn>
                              </p:par>
                              <p:par>
                                <p:cTn id="15" presetID="16" presetClass="entr" presetSubtype="21" fill="hold" grpId="0" nodeType="withEffect">
                                  <p:stCondLst>
                                    <p:cond delay="0"/>
                                  </p:stCondLst>
                                  <p:childTnLst>
                                    <p:set>
                                      <p:cBhvr>
                                        <p:cTn id="16" dur="1" fill="hold">
                                          <p:stCondLst>
                                            <p:cond delay="0"/>
                                          </p:stCondLst>
                                        </p:cTn>
                                        <p:tgtEl>
                                          <p:spTgt spid="10"/>
                                        </p:tgtEl>
                                        <p:attrNameLst>
                                          <p:attrName>style.visibility</p:attrName>
                                        </p:attrNameLst>
                                      </p:cBhvr>
                                      <p:to>
                                        <p:strVal val="visible"/>
                                      </p:to>
                                    </p:set>
                                    <p:animEffect transition="in" filter="barn(inVertical)">
                                      <p:cBhvr>
                                        <p:cTn id="17" dur="500"/>
                                        <p:tgtEl>
                                          <p:spTgt spid="10"/>
                                        </p:tgtEl>
                                      </p:cBhvr>
                                    </p:animEffect>
                                  </p:childTnLst>
                                </p:cTn>
                              </p:par>
                            </p:childTnLst>
                          </p:cTn>
                        </p:par>
                      </p:childTnLst>
                    </p:cTn>
                  </p:par>
                  <p:par>
                    <p:cTn id="18" fill="hold">
                      <p:stCondLst>
                        <p:cond delay="indefinite"/>
                      </p:stCondLst>
                      <p:childTnLst>
                        <p:par>
                          <p:cTn id="19" fill="hold">
                            <p:stCondLst>
                              <p:cond delay="0"/>
                            </p:stCondLst>
                            <p:childTnLst>
                              <p:par>
                                <p:cTn id="20" presetID="16" presetClass="entr" presetSubtype="21" fill="hold" nodeType="clickEffect">
                                  <p:stCondLst>
                                    <p:cond delay="0"/>
                                  </p:stCondLst>
                                  <p:childTnLst>
                                    <p:set>
                                      <p:cBhvr>
                                        <p:cTn id="21" dur="1" fill="hold">
                                          <p:stCondLst>
                                            <p:cond delay="0"/>
                                          </p:stCondLst>
                                        </p:cTn>
                                        <p:tgtEl>
                                          <p:spTgt spid="17"/>
                                        </p:tgtEl>
                                        <p:attrNameLst>
                                          <p:attrName>style.visibility</p:attrName>
                                        </p:attrNameLst>
                                      </p:cBhvr>
                                      <p:to>
                                        <p:strVal val="visible"/>
                                      </p:to>
                                    </p:set>
                                    <p:animEffect transition="in" filter="barn(inVertical)">
                                      <p:cBhvr>
                                        <p:cTn id="22" dur="500"/>
                                        <p:tgtEl>
                                          <p:spTgt spid="17"/>
                                        </p:tgtEl>
                                      </p:cBhvr>
                                    </p:animEffect>
                                  </p:childTnLst>
                                </p:cTn>
                              </p:par>
                              <p:par>
                                <p:cTn id="23" presetID="16" presetClass="entr" presetSubtype="21" fill="hold" grpId="0" nodeType="withEffect">
                                  <p:stCondLst>
                                    <p:cond delay="0"/>
                                  </p:stCondLst>
                                  <p:childTnLst>
                                    <p:set>
                                      <p:cBhvr>
                                        <p:cTn id="24" dur="1" fill="hold">
                                          <p:stCondLst>
                                            <p:cond delay="0"/>
                                          </p:stCondLst>
                                        </p:cTn>
                                        <p:tgtEl>
                                          <p:spTgt spid="12"/>
                                        </p:tgtEl>
                                        <p:attrNameLst>
                                          <p:attrName>style.visibility</p:attrName>
                                        </p:attrNameLst>
                                      </p:cBhvr>
                                      <p:to>
                                        <p:strVal val="visible"/>
                                      </p:to>
                                    </p:set>
                                    <p:animEffect transition="in" filter="barn(inVertical)">
                                      <p:cBhvr>
                                        <p:cTn id="25" dur="500"/>
                                        <p:tgtEl>
                                          <p:spTgt spid="12"/>
                                        </p:tgtEl>
                                      </p:cBhvr>
                                    </p:animEffect>
                                  </p:childTnLst>
                                </p:cTn>
                              </p:par>
                            </p:childTnLst>
                          </p:cTn>
                        </p:par>
                      </p:childTnLst>
                    </p:cTn>
                  </p:par>
                  <p:par>
                    <p:cTn id="26" fill="hold">
                      <p:stCondLst>
                        <p:cond delay="indefinite"/>
                      </p:stCondLst>
                      <p:childTnLst>
                        <p:par>
                          <p:cTn id="27" fill="hold">
                            <p:stCondLst>
                              <p:cond delay="0"/>
                            </p:stCondLst>
                            <p:childTnLst>
                              <p:par>
                                <p:cTn id="28" presetID="16" presetClass="entr" presetSubtype="21" fill="hold" nodeType="clickEffect">
                                  <p:stCondLst>
                                    <p:cond delay="0"/>
                                  </p:stCondLst>
                                  <p:childTnLst>
                                    <p:set>
                                      <p:cBhvr>
                                        <p:cTn id="29" dur="1" fill="hold">
                                          <p:stCondLst>
                                            <p:cond delay="0"/>
                                          </p:stCondLst>
                                        </p:cTn>
                                        <p:tgtEl>
                                          <p:spTgt spid="18"/>
                                        </p:tgtEl>
                                        <p:attrNameLst>
                                          <p:attrName>style.visibility</p:attrName>
                                        </p:attrNameLst>
                                      </p:cBhvr>
                                      <p:to>
                                        <p:strVal val="visible"/>
                                      </p:to>
                                    </p:set>
                                    <p:animEffect transition="in" filter="barn(inVertical)">
                                      <p:cBhvr>
                                        <p:cTn id="30" dur="500"/>
                                        <p:tgtEl>
                                          <p:spTgt spid="18"/>
                                        </p:tgtEl>
                                      </p:cBhvr>
                                    </p:animEffect>
                                  </p:childTnLst>
                                </p:cTn>
                              </p:par>
                              <p:par>
                                <p:cTn id="31" presetID="16" presetClass="entr" presetSubtype="21" fill="hold" grpId="0" nodeType="withEffect">
                                  <p:stCondLst>
                                    <p:cond delay="0"/>
                                  </p:stCondLst>
                                  <p:childTnLst>
                                    <p:set>
                                      <p:cBhvr>
                                        <p:cTn id="32" dur="1" fill="hold">
                                          <p:stCondLst>
                                            <p:cond delay="0"/>
                                          </p:stCondLst>
                                        </p:cTn>
                                        <p:tgtEl>
                                          <p:spTgt spid="13"/>
                                        </p:tgtEl>
                                        <p:attrNameLst>
                                          <p:attrName>style.visibility</p:attrName>
                                        </p:attrNameLst>
                                      </p:cBhvr>
                                      <p:to>
                                        <p:strVal val="visible"/>
                                      </p:to>
                                    </p:set>
                                    <p:animEffect transition="in" filter="barn(inVertical)">
                                      <p:cBhvr>
                                        <p:cTn id="33" dur="500"/>
                                        <p:tgtEl>
                                          <p:spTgt spid="13"/>
                                        </p:tgtEl>
                                      </p:cBhvr>
                                    </p:animEffect>
                                  </p:childTnLst>
                                </p:cTn>
                              </p:par>
                            </p:childTnLst>
                          </p:cTn>
                        </p:par>
                      </p:childTnLst>
                    </p:cTn>
                  </p:par>
                  <p:par>
                    <p:cTn id="34" fill="hold">
                      <p:stCondLst>
                        <p:cond delay="indefinite"/>
                      </p:stCondLst>
                      <p:childTnLst>
                        <p:par>
                          <p:cTn id="35" fill="hold">
                            <p:stCondLst>
                              <p:cond delay="0"/>
                            </p:stCondLst>
                            <p:childTnLst>
                              <p:par>
                                <p:cTn id="36" presetID="53" presetClass="entr" presetSubtype="16" fill="hold" nodeType="clickEffect">
                                  <p:stCondLst>
                                    <p:cond delay="0"/>
                                  </p:stCondLst>
                                  <p:childTnLst>
                                    <p:set>
                                      <p:cBhvr>
                                        <p:cTn id="37" dur="1" fill="hold">
                                          <p:stCondLst>
                                            <p:cond delay="0"/>
                                          </p:stCondLst>
                                        </p:cTn>
                                        <p:tgtEl>
                                          <p:spTgt spid="24"/>
                                        </p:tgtEl>
                                        <p:attrNameLst>
                                          <p:attrName>style.visibility</p:attrName>
                                        </p:attrNameLst>
                                      </p:cBhvr>
                                      <p:to>
                                        <p:strVal val="visible"/>
                                      </p:to>
                                    </p:set>
                                    <p:anim calcmode="lin" valueType="num">
                                      <p:cBhvr>
                                        <p:cTn id="38" dur="500" fill="hold"/>
                                        <p:tgtEl>
                                          <p:spTgt spid="24"/>
                                        </p:tgtEl>
                                        <p:attrNameLst>
                                          <p:attrName>ppt_w</p:attrName>
                                        </p:attrNameLst>
                                      </p:cBhvr>
                                      <p:tavLst>
                                        <p:tav tm="0">
                                          <p:val>
                                            <p:fltVal val="0"/>
                                          </p:val>
                                        </p:tav>
                                        <p:tav tm="100000">
                                          <p:val>
                                            <p:strVal val="#ppt_w"/>
                                          </p:val>
                                        </p:tav>
                                      </p:tavLst>
                                    </p:anim>
                                    <p:anim calcmode="lin" valueType="num">
                                      <p:cBhvr>
                                        <p:cTn id="39" dur="500" fill="hold"/>
                                        <p:tgtEl>
                                          <p:spTgt spid="24"/>
                                        </p:tgtEl>
                                        <p:attrNameLst>
                                          <p:attrName>ppt_h</p:attrName>
                                        </p:attrNameLst>
                                      </p:cBhvr>
                                      <p:tavLst>
                                        <p:tav tm="0">
                                          <p:val>
                                            <p:fltVal val="0"/>
                                          </p:val>
                                        </p:tav>
                                        <p:tav tm="100000">
                                          <p:val>
                                            <p:strVal val="#ppt_h"/>
                                          </p:val>
                                        </p:tav>
                                      </p:tavLst>
                                    </p:anim>
                                    <p:animEffect transition="in" filter="fade">
                                      <p:cBhvr>
                                        <p:cTn id="40" dur="500"/>
                                        <p:tgtEl>
                                          <p:spTgt spid="24"/>
                                        </p:tgtEl>
                                      </p:cBhvr>
                                    </p:animEffect>
                                  </p:childTnLst>
                                </p:cTn>
                              </p:par>
                              <p:par>
                                <p:cTn id="41" presetID="53" presetClass="entr" presetSubtype="16" fill="hold" grpId="0" nodeType="withEffect">
                                  <p:stCondLst>
                                    <p:cond delay="0"/>
                                  </p:stCondLst>
                                  <p:childTnLst>
                                    <p:set>
                                      <p:cBhvr>
                                        <p:cTn id="42" dur="1" fill="hold">
                                          <p:stCondLst>
                                            <p:cond delay="0"/>
                                          </p:stCondLst>
                                        </p:cTn>
                                        <p:tgtEl>
                                          <p:spTgt spid="11"/>
                                        </p:tgtEl>
                                        <p:attrNameLst>
                                          <p:attrName>style.visibility</p:attrName>
                                        </p:attrNameLst>
                                      </p:cBhvr>
                                      <p:to>
                                        <p:strVal val="visible"/>
                                      </p:to>
                                    </p:set>
                                    <p:anim calcmode="lin" valueType="num">
                                      <p:cBhvr>
                                        <p:cTn id="43" dur="500" fill="hold"/>
                                        <p:tgtEl>
                                          <p:spTgt spid="11"/>
                                        </p:tgtEl>
                                        <p:attrNameLst>
                                          <p:attrName>ppt_w</p:attrName>
                                        </p:attrNameLst>
                                      </p:cBhvr>
                                      <p:tavLst>
                                        <p:tav tm="0">
                                          <p:val>
                                            <p:fltVal val="0"/>
                                          </p:val>
                                        </p:tav>
                                        <p:tav tm="100000">
                                          <p:val>
                                            <p:strVal val="#ppt_w"/>
                                          </p:val>
                                        </p:tav>
                                      </p:tavLst>
                                    </p:anim>
                                    <p:anim calcmode="lin" valueType="num">
                                      <p:cBhvr>
                                        <p:cTn id="44" dur="500" fill="hold"/>
                                        <p:tgtEl>
                                          <p:spTgt spid="11"/>
                                        </p:tgtEl>
                                        <p:attrNameLst>
                                          <p:attrName>ppt_h</p:attrName>
                                        </p:attrNameLst>
                                      </p:cBhvr>
                                      <p:tavLst>
                                        <p:tav tm="0">
                                          <p:val>
                                            <p:fltVal val="0"/>
                                          </p:val>
                                        </p:tav>
                                        <p:tav tm="100000">
                                          <p:val>
                                            <p:strVal val="#ppt_h"/>
                                          </p:val>
                                        </p:tav>
                                      </p:tavLst>
                                    </p:anim>
                                    <p:animEffect transition="in" filter="fade">
                                      <p:cBhvr>
                                        <p:cTn id="45" dur="500"/>
                                        <p:tgtEl>
                                          <p:spTgt spid="11"/>
                                        </p:tgtEl>
                                      </p:cBhvr>
                                    </p:animEffect>
                                  </p:childTnLst>
                                </p:cTn>
                              </p:par>
                            </p:childTnLst>
                          </p:cTn>
                        </p:par>
                      </p:childTnLst>
                    </p:cTn>
                  </p:par>
                  <p:par>
                    <p:cTn id="46" fill="hold">
                      <p:stCondLst>
                        <p:cond delay="indefinite"/>
                      </p:stCondLst>
                      <p:childTnLst>
                        <p:par>
                          <p:cTn id="47" fill="hold">
                            <p:stCondLst>
                              <p:cond delay="0"/>
                            </p:stCondLst>
                            <p:childTnLst>
                              <p:par>
                                <p:cTn id="48" presetID="53" presetClass="entr" presetSubtype="16" fill="hold" nodeType="clickEffect">
                                  <p:stCondLst>
                                    <p:cond delay="0"/>
                                  </p:stCondLst>
                                  <p:childTnLst>
                                    <p:set>
                                      <p:cBhvr>
                                        <p:cTn id="49" dur="1" fill="hold">
                                          <p:stCondLst>
                                            <p:cond delay="0"/>
                                          </p:stCondLst>
                                        </p:cTn>
                                        <p:tgtEl>
                                          <p:spTgt spid="28"/>
                                        </p:tgtEl>
                                        <p:attrNameLst>
                                          <p:attrName>style.visibility</p:attrName>
                                        </p:attrNameLst>
                                      </p:cBhvr>
                                      <p:to>
                                        <p:strVal val="visible"/>
                                      </p:to>
                                    </p:set>
                                    <p:anim calcmode="lin" valueType="num">
                                      <p:cBhvr>
                                        <p:cTn id="50" dur="500" fill="hold"/>
                                        <p:tgtEl>
                                          <p:spTgt spid="28"/>
                                        </p:tgtEl>
                                        <p:attrNameLst>
                                          <p:attrName>ppt_w</p:attrName>
                                        </p:attrNameLst>
                                      </p:cBhvr>
                                      <p:tavLst>
                                        <p:tav tm="0">
                                          <p:val>
                                            <p:fltVal val="0"/>
                                          </p:val>
                                        </p:tav>
                                        <p:tav tm="100000">
                                          <p:val>
                                            <p:strVal val="#ppt_w"/>
                                          </p:val>
                                        </p:tav>
                                      </p:tavLst>
                                    </p:anim>
                                    <p:anim calcmode="lin" valueType="num">
                                      <p:cBhvr>
                                        <p:cTn id="51" dur="500" fill="hold"/>
                                        <p:tgtEl>
                                          <p:spTgt spid="28"/>
                                        </p:tgtEl>
                                        <p:attrNameLst>
                                          <p:attrName>ppt_h</p:attrName>
                                        </p:attrNameLst>
                                      </p:cBhvr>
                                      <p:tavLst>
                                        <p:tav tm="0">
                                          <p:val>
                                            <p:fltVal val="0"/>
                                          </p:val>
                                        </p:tav>
                                        <p:tav tm="100000">
                                          <p:val>
                                            <p:strVal val="#ppt_h"/>
                                          </p:val>
                                        </p:tav>
                                      </p:tavLst>
                                    </p:anim>
                                    <p:animEffect transition="in" filter="fade">
                                      <p:cBhvr>
                                        <p:cTn id="52" dur="500"/>
                                        <p:tgtEl>
                                          <p:spTgt spid="28"/>
                                        </p:tgtEl>
                                      </p:cBhvr>
                                    </p:animEffect>
                                  </p:childTnLst>
                                </p:cTn>
                              </p:par>
                              <p:par>
                                <p:cTn id="53" presetID="53" presetClass="entr" presetSubtype="16" fill="hold" grpId="0" nodeType="withEffect">
                                  <p:stCondLst>
                                    <p:cond delay="0"/>
                                  </p:stCondLst>
                                  <p:childTnLst>
                                    <p:set>
                                      <p:cBhvr>
                                        <p:cTn id="54" dur="1" fill="hold">
                                          <p:stCondLst>
                                            <p:cond delay="0"/>
                                          </p:stCondLst>
                                        </p:cTn>
                                        <p:tgtEl>
                                          <p:spTgt spid="14"/>
                                        </p:tgtEl>
                                        <p:attrNameLst>
                                          <p:attrName>style.visibility</p:attrName>
                                        </p:attrNameLst>
                                      </p:cBhvr>
                                      <p:to>
                                        <p:strVal val="visible"/>
                                      </p:to>
                                    </p:set>
                                    <p:anim calcmode="lin" valueType="num">
                                      <p:cBhvr>
                                        <p:cTn id="55" dur="500" fill="hold"/>
                                        <p:tgtEl>
                                          <p:spTgt spid="14"/>
                                        </p:tgtEl>
                                        <p:attrNameLst>
                                          <p:attrName>ppt_w</p:attrName>
                                        </p:attrNameLst>
                                      </p:cBhvr>
                                      <p:tavLst>
                                        <p:tav tm="0">
                                          <p:val>
                                            <p:fltVal val="0"/>
                                          </p:val>
                                        </p:tav>
                                        <p:tav tm="100000">
                                          <p:val>
                                            <p:strVal val="#ppt_w"/>
                                          </p:val>
                                        </p:tav>
                                      </p:tavLst>
                                    </p:anim>
                                    <p:anim calcmode="lin" valueType="num">
                                      <p:cBhvr>
                                        <p:cTn id="56" dur="500" fill="hold"/>
                                        <p:tgtEl>
                                          <p:spTgt spid="14"/>
                                        </p:tgtEl>
                                        <p:attrNameLst>
                                          <p:attrName>ppt_h</p:attrName>
                                        </p:attrNameLst>
                                      </p:cBhvr>
                                      <p:tavLst>
                                        <p:tav tm="0">
                                          <p:val>
                                            <p:fltVal val="0"/>
                                          </p:val>
                                        </p:tav>
                                        <p:tav tm="100000">
                                          <p:val>
                                            <p:strVal val="#ppt_h"/>
                                          </p:val>
                                        </p:tav>
                                      </p:tavLst>
                                    </p:anim>
                                    <p:animEffect transition="in" filter="fade">
                                      <p:cBhvr>
                                        <p:cTn id="57" dur="500"/>
                                        <p:tgtEl>
                                          <p:spTgt spid="14"/>
                                        </p:tgtEl>
                                      </p:cBhvr>
                                    </p:animEffect>
                                  </p:childTnLst>
                                </p:cTn>
                              </p:par>
                            </p:childTnLst>
                          </p:cTn>
                        </p:par>
                      </p:childTnLst>
                    </p:cTn>
                  </p:par>
                  <p:par>
                    <p:cTn id="58" fill="hold">
                      <p:stCondLst>
                        <p:cond delay="indefinite"/>
                      </p:stCondLst>
                      <p:childTnLst>
                        <p:par>
                          <p:cTn id="59" fill="hold">
                            <p:stCondLst>
                              <p:cond delay="0"/>
                            </p:stCondLst>
                            <p:childTnLst>
                              <p:par>
                                <p:cTn id="60" presetID="53" presetClass="entr" presetSubtype="16" fill="hold" grpId="0" nodeType="clickEffect">
                                  <p:stCondLst>
                                    <p:cond delay="0"/>
                                  </p:stCondLst>
                                  <p:childTnLst>
                                    <p:set>
                                      <p:cBhvr>
                                        <p:cTn id="61" dur="1" fill="hold">
                                          <p:stCondLst>
                                            <p:cond delay="0"/>
                                          </p:stCondLst>
                                        </p:cTn>
                                        <p:tgtEl>
                                          <p:spTgt spid="19"/>
                                        </p:tgtEl>
                                        <p:attrNameLst>
                                          <p:attrName>style.visibility</p:attrName>
                                        </p:attrNameLst>
                                      </p:cBhvr>
                                      <p:to>
                                        <p:strVal val="visible"/>
                                      </p:to>
                                    </p:set>
                                    <p:anim calcmode="lin" valueType="num">
                                      <p:cBhvr>
                                        <p:cTn id="62" dur="500" fill="hold"/>
                                        <p:tgtEl>
                                          <p:spTgt spid="19"/>
                                        </p:tgtEl>
                                        <p:attrNameLst>
                                          <p:attrName>ppt_w</p:attrName>
                                        </p:attrNameLst>
                                      </p:cBhvr>
                                      <p:tavLst>
                                        <p:tav tm="0">
                                          <p:val>
                                            <p:fltVal val="0"/>
                                          </p:val>
                                        </p:tav>
                                        <p:tav tm="100000">
                                          <p:val>
                                            <p:strVal val="#ppt_w"/>
                                          </p:val>
                                        </p:tav>
                                      </p:tavLst>
                                    </p:anim>
                                    <p:anim calcmode="lin" valueType="num">
                                      <p:cBhvr>
                                        <p:cTn id="63" dur="500" fill="hold"/>
                                        <p:tgtEl>
                                          <p:spTgt spid="19"/>
                                        </p:tgtEl>
                                        <p:attrNameLst>
                                          <p:attrName>ppt_h</p:attrName>
                                        </p:attrNameLst>
                                      </p:cBhvr>
                                      <p:tavLst>
                                        <p:tav tm="0">
                                          <p:val>
                                            <p:fltVal val="0"/>
                                          </p:val>
                                        </p:tav>
                                        <p:tav tm="100000">
                                          <p:val>
                                            <p:strVal val="#ppt_h"/>
                                          </p:val>
                                        </p:tav>
                                      </p:tavLst>
                                    </p:anim>
                                    <p:animEffect transition="in" filter="fade">
                                      <p:cBhvr>
                                        <p:cTn id="64" dur="500"/>
                                        <p:tgtEl>
                                          <p:spTgt spid="19"/>
                                        </p:tgtEl>
                                      </p:cBhvr>
                                    </p:animEffect>
                                  </p:childTnLst>
                                </p:cTn>
                              </p:par>
                            </p:childTnLst>
                          </p:cTn>
                        </p:par>
                      </p:childTnLst>
                    </p:cTn>
                  </p:par>
                  <p:par>
                    <p:cTn id="65" fill="hold">
                      <p:stCondLst>
                        <p:cond delay="indefinite"/>
                      </p:stCondLst>
                      <p:childTnLst>
                        <p:par>
                          <p:cTn id="66" fill="hold">
                            <p:stCondLst>
                              <p:cond delay="0"/>
                            </p:stCondLst>
                            <p:childTnLst>
                              <p:par>
                                <p:cTn id="67" presetID="53" presetClass="entr" presetSubtype="16" fill="hold" grpId="0" nodeType="clickEffect">
                                  <p:stCondLst>
                                    <p:cond delay="0"/>
                                  </p:stCondLst>
                                  <p:childTnLst>
                                    <p:set>
                                      <p:cBhvr>
                                        <p:cTn id="68" dur="1" fill="hold">
                                          <p:stCondLst>
                                            <p:cond delay="0"/>
                                          </p:stCondLst>
                                        </p:cTn>
                                        <p:tgtEl>
                                          <p:spTgt spid="20"/>
                                        </p:tgtEl>
                                        <p:attrNameLst>
                                          <p:attrName>style.visibility</p:attrName>
                                        </p:attrNameLst>
                                      </p:cBhvr>
                                      <p:to>
                                        <p:strVal val="visible"/>
                                      </p:to>
                                    </p:set>
                                    <p:anim calcmode="lin" valueType="num">
                                      <p:cBhvr>
                                        <p:cTn id="69" dur="500" fill="hold"/>
                                        <p:tgtEl>
                                          <p:spTgt spid="20"/>
                                        </p:tgtEl>
                                        <p:attrNameLst>
                                          <p:attrName>ppt_w</p:attrName>
                                        </p:attrNameLst>
                                      </p:cBhvr>
                                      <p:tavLst>
                                        <p:tav tm="0">
                                          <p:val>
                                            <p:fltVal val="0"/>
                                          </p:val>
                                        </p:tav>
                                        <p:tav tm="100000">
                                          <p:val>
                                            <p:strVal val="#ppt_w"/>
                                          </p:val>
                                        </p:tav>
                                      </p:tavLst>
                                    </p:anim>
                                    <p:anim calcmode="lin" valueType="num">
                                      <p:cBhvr>
                                        <p:cTn id="70" dur="500" fill="hold"/>
                                        <p:tgtEl>
                                          <p:spTgt spid="20"/>
                                        </p:tgtEl>
                                        <p:attrNameLst>
                                          <p:attrName>ppt_h</p:attrName>
                                        </p:attrNameLst>
                                      </p:cBhvr>
                                      <p:tavLst>
                                        <p:tav tm="0">
                                          <p:val>
                                            <p:fltVal val="0"/>
                                          </p:val>
                                        </p:tav>
                                        <p:tav tm="100000">
                                          <p:val>
                                            <p:strVal val="#ppt_h"/>
                                          </p:val>
                                        </p:tav>
                                      </p:tavLst>
                                    </p:anim>
                                    <p:animEffect transition="in" filter="fade">
                                      <p:cBhvr>
                                        <p:cTn id="71" dur="500"/>
                                        <p:tgtEl>
                                          <p:spTgt spid="2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10" grpId="0" animBg="1"/>
      <p:bldP spid="11" grpId="0" animBg="1"/>
      <p:bldP spid="12" grpId="0" animBg="1"/>
      <p:bldP spid="13" grpId="0" animBg="1"/>
      <p:bldP spid="14" grpId="0" animBg="1"/>
      <p:bldP spid="19" grpId="0"/>
      <p:bldP spid="20" grpId="0"/>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hought Bubble: Cloud 5">
            <a:extLst>
              <a:ext uri="{FF2B5EF4-FFF2-40B4-BE49-F238E27FC236}">
                <a16:creationId xmlns:a16="http://schemas.microsoft.com/office/drawing/2014/main" id="{DE6B3B1B-9A39-58FC-416A-8DFBF516F0A8}"/>
              </a:ext>
            </a:extLst>
          </p:cNvPr>
          <p:cNvSpPr/>
          <p:nvPr/>
        </p:nvSpPr>
        <p:spPr>
          <a:xfrm>
            <a:off x="3063380" y="1982309"/>
            <a:ext cx="6065240" cy="3263319"/>
          </a:xfrm>
          <a:prstGeom prst="cloudCallout">
            <a:avLst>
              <a:gd name="adj1" fmla="val -60628"/>
              <a:gd name="adj2" fmla="val 39165"/>
            </a:avLst>
          </a:prstGeom>
        </p:spPr>
        <p:style>
          <a:lnRef idx="2">
            <a:schemeClr val="accent6"/>
          </a:lnRef>
          <a:fillRef idx="1">
            <a:schemeClr val="lt1"/>
          </a:fillRef>
          <a:effectRef idx="0">
            <a:schemeClr val="accent6"/>
          </a:effectRef>
          <a:fontRef idx="minor">
            <a:schemeClr val="dk1"/>
          </a:fontRef>
        </p:style>
        <p:txBody>
          <a:bodyPr rtlCol="0" anchor="ctr"/>
          <a:lstStyle/>
          <a:p>
            <a:pPr lvl="0" algn="ctr">
              <a:defRPr/>
            </a:pPr>
            <a:r>
              <a:rPr lang="vi-VN" sz="3600" b="1" dirty="0">
                <a:solidFill>
                  <a:prstClr val="black"/>
                </a:solidFill>
                <a:latin typeface="Times New Roman" panose="02020603050405020304" pitchFamily="18" charset="0"/>
                <a:cs typeface="Times New Roman" panose="02020603050405020304" pitchFamily="18" charset="0"/>
              </a:rPr>
              <a:t>Xác định thông điệp và chủ đề mà văn bản muốn gửi gắm đến người đọc?</a:t>
            </a:r>
            <a:endParaRPr kumimoji="0" lang="vi-VN" sz="36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endParaRPr>
          </a:p>
        </p:txBody>
      </p:sp>
      <p:sp>
        <p:nvSpPr>
          <p:cNvPr id="5" name="Rectangle 4">
            <a:extLst>
              <a:ext uri="{FF2B5EF4-FFF2-40B4-BE49-F238E27FC236}">
                <a16:creationId xmlns:a16="http://schemas.microsoft.com/office/drawing/2014/main" id="{20B964DA-3165-4510-91C4-84E85C2F7BA7}"/>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7" name="Rectangle 6">
            <a:extLst>
              <a:ext uri="{FF2B5EF4-FFF2-40B4-BE49-F238E27FC236}">
                <a16:creationId xmlns:a16="http://schemas.microsoft.com/office/drawing/2014/main" id="{32BFA296-B54C-45E7-95E2-33E61B8EE5E6}"/>
              </a:ext>
            </a:extLst>
          </p:cNvPr>
          <p:cNvSpPr/>
          <p:nvPr/>
        </p:nvSpPr>
        <p:spPr>
          <a:xfrm>
            <a:off x="0" y="22479"/>
            <a:ext cx="12192000"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LỜI CỦA CÂY</a:t>
            </a:r>
          </a:p>
        </p:txBody>
      </p:sp>
      <p:sp>
        <p:nvSpPr>
          <p:cNvPr id="8" name="TextBox 7">
            <a:extLst>
              <a:ext uri="{FF2B5EF4-FFF2-40B4-BE49-F238E27FC236}">
                <a16:creationId xmlns:a16="http://schemas.microsoft.com/office/drawing/2014/main" id="{554DA3B6-8630-4233-A949-E5DCCC3929D9}"/>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II.</a:t>
            </a:r>
            <a:r>
              <a:rPr kumimoji="0" lang="en-US" sz="28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SUY NGẪM VÀ PHẢN HỒI</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9" name="TextBox 8">
            <a:extLst>
              <a:ext uri="{FF2B5EF4-FFF2-40B4-BE49-F238E27FC236}">
                <a16:creationId xmlns:a16="http://schemas.microsoft.com/office/drawing/2014/main" id="{9FA71CE9-C173-4A58-B4AC-3D718F7C1897}"/>
              </a:ext>
            </a:extLst>
          </p:cNvPr>
          <p:cNvSpPr txBox="1"/>
          <p:nvPr/>
        </p:nvSpPr>
        <p:spPr>
          <a:xfrm>
            <a:off x="992856" y="1106458"/>
            <a:ext cx="5924223"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50"/>
                </a:solidFill>
                <a:latin typeface="Times New Roman" panose="02020603050405020304" pitchFamily="18" charset="0"/>
                <a:cs typeface="Times New Roman" panose="02020603050405020304" pitchFamily="18" charset="0"/>
              </a:rPr>
              <a:t>5. </a:t>
            </a:r>
            <a:r>
              <a:rPr lang="en-US" sz="2800" b="1" dirty="0" err="1">
                <a:solidFill>
                  <a:srgbClr val="00B050"/>
                </a:solidFill>
                <a:latin typeface="Times New Roman" panose="02020603050405020304" pitchFamily="18" charset="0"/>
                <a:cs typeface="Times New Roman" panose="02020603050405020304" pitchFamily="18" charset="0"/>
              </a:rPr>
              <a:t>Chủ</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đề</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thông</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điệp</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của</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bài</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thơ</a:t>
            </a:r>
            <a:endParaRPr lang="en-US" sz="2800" b="1" dirty="0">
              <a:solidFill>
                <a:srgbClr val="00B05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053369760"/>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fallOver"/>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barn(inVertical)">
                                      <p:cBhvr>
                                        <p:cTn id="7" dur="500"/>
                                        <p:tgtEl>
                                          <p:spTgt spid="6"/>
                                        </p:tgtEl>
                                      </p:cBhvr>
                                    </p:animEffect>
                                  </p:childTnLst>
                                </p:cTn>
                              </p:par>
                            </p:childTnLst>
                          </p:cTn>
                        </p:par>
                      </p:childTnLst>
                    </p:cTn>
                  </p:par>
                  <p:par>
                    <p:cTn id="8" fill="hold">
                      <p:stCondLst>
                        <p:cond delay="indefinite"/>
                      </p:stCondLst>
                      <p:childTnLst>
                        <p:par>
                          <p:cTn id="9" fill="hold">
                            <p:stCondLst>
                              <p:cond delay="0"/>
                            </p:stCondLst>
                            <p:childTnLst>
                              <p:par>
                                <p:cTn id="10" presetID="53" presetClass="entr" presetSubtype="16" fill="hold" grpId="0" nodeType="clickEffect">
                                  <p:stCondLst>
                                    <p:cond delay="0"/>
                                  </p:stCondLst>
                                  <p:childTnLst>
                                    <p:set>
                                      <p:cBhvr>
                                        <p:cTn id="11" dur="1" fill="hold">
                                          <p:stCondLst>
                                            <p:cond delay="0"/>
                                          </p:stCondLst>
                                        </p:cTn>
                                        <p:tgtEl>
                                          <p:spTgt spid="8"/>
                                        </p:tgtEl>
                                        <p:attrNameLst>
                                          <p:attrName>style.visibility</p:attrName>
                                        </p:attrNameLst>
                                      </p:cBhvr>
                                      <p:to>
                                        <p:strVal val="visible"/>
                                      </p:to>
                                    </p:set>
                                    <p:anim calcmode="lin" valueType="num">
                                      <p:cBhvr>
                                        <p:cTn id="12" dur="500" fill="hold"/>
                                        <p:tgtEl>
                                          <p:spTgt spid="8"/>
                                        </p:tgtEl>
                                        <p:attrNameLst>
                                          <p:attrName>ppt_w</p:attrName>
                                        </p:attrNameLst>
                                      </p:cBhvr>
                                      <p:tavLst>
                                        <p:tav tm="0">
                                          <p:val>
                                            <p:fltVal val="0"/>
                                          </p:val>
                                        </p:tav>
                                        <p:tav tm="100000">
                                          <p:val>
                                            <p:strVal val="#ppt_w"/>
                                          </p:val>
                                        </p:tav>
                                      </p:tavLst>
                                    </p:anim>
                                    <p:anim calcmode="lin" valueType="num">
                                      <p:cBhvr>
                                        <p:cTn id="13" dur="500" fill="hold"/>
                                        <p:tgtEl>
                                          <p:spTgt spid="8"/>
                                        </p:tgtEl>
                                        <p:attrNameLst>
                                          <p:attrName>ppt_h</p:attrName>
                                        </p:attrNameLst>
                                      </p:cBhvr>
                                      <p:tavLst>
                                        <p:tav tm="0">
                                          <p:val>
                                            <p:fltVal val="0"/>
                                          </p:val>
                                        </p:tav>
                                        <p:tav tm="100000">
                                          <p:val>
                                            <p:strVal val="#ppt_h"/>
                                          </p:val>
                                        </p:tav>
                                      </p:tavLst>
                                    </p:anim>
                                    <p:animEffect transition="in" filter="fade">
                                      <p:cBhvr>
                                        <p:cTn id="14" dur="500"/>
                                        <p:tgtEl>
                                          <p:spTgt spid="8"/>
                                        </p:tgtEl>
                                      </p:cBhvr>
                                    </p:animEffect>
                                  </p:childTnLst>
                                </p:cTn>
                              </p:par>
                            </p:childTnLst>
                          </p:cTn>
                        </p:par>
                      </p:childTnLst>
                    </p:cTn>
                  </p:par>
                  <p:par>
                    <p:cTn id="15" fill="hold">
                      <p:stCondLst>
                        <p:cond delay="indefinite"/>
                      </p:stCondLst>
                      <p:childTnLst>
                        <p:par>
                          <p:cTn id="16" fill="hold">
                            <p:stCondLst>
                              <p:cond delay="0"/>
                            </p:stCondLst>
                            <p:childTnLst>
                              <p:par>
                                <p:cTn id="17" presetID="53" presetClass="entr" presetSubtype="16" fill="hold" grpId="0" nodeType="clickEffect">
                                  <p:stCondLst>
                                    <p:cond delay="0"/>
                                  </p:stCondLst>
                                  <p:childTnLst>
                                    <p:set>
                                      <p:cBhvr>
                                        <p:cTn id="18" dur="1" fill="hold">
                                          <p:stCondLst>
                                            <p:cond delay="0"/>
                                          </p:stCondLst>
                                        </p:cTn>
                                        <p:tgtEl>
                                          <p:spTgt spid="9"/>
                                        </p:tgtEl>
                                        <p:attrNameLst>
                                          <p:attrName>style.visibility</p:attrName>
                                        </p:attrNameLst>
                                      </p:cBhvr>
                                      <p:to>
                                        <p:strVal val="visible"/>
                                      </p:to>
                                    </p:set>
                                    <p:anim calcmode="lin" valueType="num">
                                      <p:cBhvr>
                                        <p:cTn id="19" dur="500" fill="hold"/>
                                        <p:tgtEl>
                                          <p:spTgt spid="9"/>
                                        </p:tgtEl>
                                        <p:attrNameLst>
                                          <p:attrName>ppt_w</p:attrName>
                                        </p:attrNameLst>
                                      </p:cBhvr>
                                      <p:tavLst>
                                        <p:tav tm="0">
                                          <p:val>
                                            <p:fltVal val="0"/>
                                          </p:val>
                                        </p:tav>
                                        <p:tav tm="100000">
                                          <p:val>
                                            <p:strVal val="#ppt_w"/>
                                          </p:val>
                                        </p:tav>
                                      </p:tavLst>
                                    </p:anim>
                                    <p:anim calcmode="lin" valueType="num">
                                      <p:cBhvr>
                                        <p:cTn id="20" dur="500" fill="hold"/>
                                        <p:tgtEl>
                                          <p:spTgt spid="9"/>
                                        </p:tgtEl>
                                        <p:attrNameLst>
                                          <p:attrName>ppt_h</p:attrName>
                                        </p:attrNameLst>
                                      </p:cBhvr>
                                      <p:tavLst>
                                        <p:tav tm="0">
                                          <p:val>
                                            <p:fltVal val="0"/>
                                          </p:val>
                                        </p:tav>
                                        <p:tav tm="100000">
                                          <p:val>
                                            <p:strVal val="#ppt_h"/>
                                          </p:val>
                                        </p:tav>
                                      </p:tavLst>
                                    </p:anim>
                                    <p:animEffect transition="in" filter="fade">
                                      <p:cBhvr>
                                        <p:cTn id="21"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8" grpId="0"/>
      <p:bldP spid="9" grpId="0"/>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A4A32E4E-CBBE-DDC1-F51A-499FB94B9CAA}"/>
              </a:ext>
            </a:extLst>
          </p:cNvPr>
          <p:cNvSpPr txBox="1"/>
          <p:nvPr/>
        </p:nvSpPr>
        <p:spPr>
          <a:xfrm>
            <a:off x="2960615" y="2196814"/>
            <a:ext cx="6619613" cy="830997"/>
          </a:xfrm>
          <a:prstGeom prst="rect">
            <a:avLst/>
          </a:prstGeom>
          <a:noFill/>
        </p:spPr>
        <p:txBody>
          <a:bodyPr wrap="square">
            <a:spAutoFit/>
          </a:bodyPr>
          <a:lstStyle/>
          <a:p>
            <a:pPr algn="just"/>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Chủ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đê</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Bài</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thơ</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thê</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hiện</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tình</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yêu</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thương</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trân</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trọng</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những</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mầm</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xanh</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thiên</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nhiên</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a:t>
            </a:r>
          </a:p>
        </p:txBody>
      </p:sp>
      <p:sp>
        <p:nvSpPr>
          <p:cNvPr id="8" name="TextBox 7">
            <a:extLst>
              <a:ext uri="{FF2B5EF4-FFF2-40B4-BE49-F238E27FC236}">
                <a16:creationId xmlns:a16="http://schemas.microsoft.com/office/drawing/2014/main" id="{E2192CD2-352D-2EC0-3C68-93397BC930DD}"/>
              </a:ext>
            </a:extLst>
          </p:cNvPr>
          <p:cNvSpPr txBox="1"/>
          <p:nvPr/>
        </p:nvSpPr>
        <p:spPr>
          <a:xfrm>
            <a:off x="2793884" y="3854189"/>
            <a:ext cx="2424068" cy="461665"/>
          </a:xfrm>
          <a:prstGeom prst="rect">
            <a:avLst/>
          </a:prstGeom>
          <a:noFill/>
        </p:spPr>
        <p:txBody>
          <a:bodyPr wrap="square">
            <a:spAutoFit/>
          </a:bodyPr>
          <a:lstStyle/>
          <a:p>
            <a:pPr algn="just"/>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Thông</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điệp</a:t>
            </a:r>
            <a:endPar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pic>
        <p:nvPicPr>
          <p:cNvPr id="3" name="Picture 2">
            <a:extLst>
              <a:ext uri="{FF2B5EF4-FFF2-40B4-BE49-F238E27FC236}">
                <a16:creationId xmlns:a16="http://schemas.microsoft.com/office/drawing/2014/main" id="{726D4563-9F9F-A680-5B16-73682EFAA92F}"/>
              </a:ext>
            </a:extLst>
          </p:cNvPr>
          <p:cNvPicPr>
            <a:picLocks noChangeAspect="1"/>
          </p:cNvPicPr>
          <p:nvPr/>
        </p:nvPicPr>
        <p:blipFill>
          <a:blip r:embed="rId2">
            <a:extLst>
              <a:ext uri="{BEBA8EAE-BF5A-486C-A8C5-ECC9F3942E4B}">
                <a14:imgProps xmlns:a14="http://schemas.microsoft.com/office/drawing/2010/main">
                  <a14:imgLayer r:embed="rId3">
                    <a14:imgEffect>
                      <a14:backgroundRemoval t="10000" b="90000" l="10000" r="90000">
                        <a14:foregroundMark x1="62162" y1="40351" x2="62162" y2="40351"/>
                        <a14:foregroundMark x1="62162" y1="40351" x2="62162" y2="40351"/>
                        <a14:foregroundMark x1="62162" y1="40351" x2="62162" y2="40351"/>
                        <a14:foregroundMark x1="58446" y1="38596" x2="58446" y2="38596"/>
                        <a14:foregroundMark x1="58446" y1="38596" x2="58446" y2="38596"/>
                        <a14:foregroundMark x1="56419" y1="43275" x2="52703" y2="52047"/>
                        <a14:foregroundMark x1="26351" y1="65497" x2="26351" y2="65497"/>
                        <a14:foregroundMark x1="32432" y1="57895" x2="32432" y2="57895"/>
                        <a14:foregroundMark x1="33108" y1="56725" x2="35811" y2="60234"/>
                        <a14:foregroundMark x1="36149" y1="61988" x2="38851" y2="63158"/>
                        <a14:foregroundMark x1="62838" y1="12281" x2="50338" y2="68421"/>
                        <a14:foregroundMark x1="50338" y1="68421" x2="24324" y2="51462"/>
                        <a14:foregroundMark x1="24324" y1="51462" x2="57432" y2="37427"/>
                        <a14:foregroundMark x1="57432" y1="37427" x2="63851" y2="23977"/>
                      </a14:backgroundRemoval>
                    </a14:imgEffect>
                  </a14:imgLayer>
                </a14:imgProps>
              </a:ext>
            </a:extLst>
          </a:blip>
          <a:stretch>
            <a:fillRect/>
          </a:stretch>
        </p:blipFill>
        <p:spPr>
          <a:xfrm>
            <a:off x="1293653" y="2075673"/>
            <a:ext cx="1817964" cy="1050243"/>
          </a:xfrm>
          <a:prstGeom prst="rect">
            <a:avLst/>
          </a:prstGeom>
        </p:spPr>
      </p:pic>
      <p:pic>
        <p:nvPicPr>
          <p:cNvPr id="9" name="Picture 8">
            <a:extLst>
              <a:ext uri="{FF2B5EF4-FFF2-40B4-BE49-F238E27FC236}">
                <a16:creationId xmlns:a16="http://schemas.microsoft.com/office/drawing/2014/main" id="{8BB1CB56-D49A-8DB8-0B4A-CF2243AC7C8A}"/>
              </a:ext>
            </a:extLst>
          </p:cNvPr>
          <p:cNvPicPr>
            <a:picLocks noChangeAspect="1"/>
          </p:cNvPicPr>
          <p:nvPr/>
        </p:nvPicPr>
        <p:blipFill>
          <a:blip r:embed="rId2">
            <a:extLst>
              <a:ext uri="{BEBA8EAE-BF5A-486C-A8C5-ECC9F3942E4B}">
                <a14:imgProps xmlns:a14="http://schemas.microsoft.com/office/drawing/2010/main">
                  <a14:imgLayer r:embed="rId3">
                    <a14:imgEffect>
                      <a14:backgroundRemoval t="10000" b="90000" l="10000" r="90000">
                        <a14:foregroundMark x1="62162" y1="40351" x2="62162" y2="40351"/>
                        <a14:foregroundMark x1="62162" y1="40351" x2="62162" y2="40351"/>
                        <a14:foregroundMark x1="62162" y1="40351" x2="62162" y2="40351"/>
                        <a14:foregroundMark x1="58446" y1="38596" x2="58446" y2="38596"/>
                        <a14:foregroundMark x1="58446" y1="38596" x2="58446" y2="38596"/>
                        <a14:foregroundMark x1="56419" y1="43275" x2="52703" y2="52047"/>
                        <a14:foregroundMark x1="26351" y1="65497" x2="26351" y2="65497"/>
                        <a14:foregroundMark x1="32432" y1="57895" x2="32432" y2="57895"/>
                        <a14:foregroundMark x1="33108" y1="56725" x2="35811" y2="60234"/>
                        <a14:foregroundMark x1="36149" y1="61988" x2="38851" y2="63158"/>
                        <a14:foregroundMark x1="62838" y1="12281" x2="50338" y2="68421"/>
                        <a14:foregroundMark x1="50338" y1="68421" x2="24324" y2="51462"/>
                        <a14:foregroundMark x1="24324" y1="51462" x2="57432" y2="37427"/>
                        <a14:foregroundMark x1="57432" y1="37427" x2="63851" y2="23977"/>
                      </a14:backgroundRemoval>
                    </a14:imgEffect>
                  </a14:imgLayer>
                </a14:imgProps>
              </a:ext>
            </a:extLst>
          </a:blip>
          <a:stretch>
            <a:fillRect/>
          </a:stretch>
        </p:blipFill>
        <p:spPr>
          <a:xfrm>
            <a:off x="1662768" y="3337879"/>
            <a:ext cx="1817964" cy="1050243"/>
          </a:xfrm>
          <a:prstGeom prst="rect">
            <a:avLst/>
          </a:prstGeom>
        </p:spPr>
      </p:pic>
      <p:sp>
        <p:nvSpPr>
          <p:cNvPr id="10" name="TextBox 9">
            <a:extLst>
              <a:ext uri="{FF2B5EF4-FFF2-40B4-BE49-F238E27FC236}">
                <a16:creationId xmlns:a16="http://schemas.microsoft.com/office/drawing/2014/main" id="{07FE4871-66C2-3F56-2D9E-255D9E3CDE23}"/>
              </a:ext>
            </a:extLst>
          </p:cNvPr>
          <p:cNvSpPr txBox="1"/>
          <p:nvPr/>
        </p:nvSpPr>
        <p:spPr>
          <a:xfrm>
            <a:off x="5511567" y="3538097"/>
            <a:ext cx="4862469" cy="830997"/>
          </a:xfrm>
          <a:prstGeom prst="rect">
            <a:avLst/>
          </a:prstGeom>
          <a:noFill/>
        </p:spPr>
        <p:txBody>
          <a:bodyPr wrap="square">
            <a:spAutoFit/>
          </a:bodyPr>
          <a:lstStyle/>
          <a:p>
            <a:pPr algn="just"/>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Hãy</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lắng</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nghe</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lời</a:t>
            </a:r>
            <a:r>
              <a:rPr lang="en-US" sz="24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đê</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biết</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yêu</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thương</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nâng</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đơ</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sư</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sống</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p>
        </p:txBody>
      </p:sp>
      <p:sp>
        <p:nvSpPr>
          <p:cNvPr id="11" name="TextBox 10">
            <a:extLst>
              <a:ext uri="{FF2B5EF4-FFF2-40B4-BE49-F238E27FC236}">
                <a16:creationId xmlns:a16="http://schemas.microsoft.com/office/drawing/2014/main" id="{971EB0DC-BEA8-5516-9C51-B187D881860B}"/>
              </a:ext>
            </a:extLst>
          </p:cNvPr>
          <p:cNvSpPr txBox="1"/>
          <p:nvPr/>
        </p:nvSpPr>
        <p:spPr>
          <a:xfrm>
            <a:off x="5511567" y="5220132"/>
            <a:ext cx="5150840" cy="830997"/>
          </a:xfrm>
          <a:prstGeom prst="rect">
            <a:avLst/>
          </a:prstGeom>
          <a:noFill/>
        </p:spPr>
        <p:txBody>
          <a:bodyPr wrap="square">
            <a:spAutoFit/>
          </a:bodyPr>
          <a:lstStyle/>
          <a:p>
            <a:pPr algn="just"/>
            <a:r>
              <a:rPr lang="en-US" sz="2400" b="1" dirty="0" err="1">
                <a:latin typeface="Times New Roman" panose="02020603050405020304" pitchFamily="18" charset="0"/>
                <a:ea typeface="Times New Roman" panose="02020603050405020304" pitchFamily="18" charset="0"/>
                <a:cs typeface="Times New Roman" panose="02020603050405020304" pitchFamily="18" charset="0"/>
              </a:rPr>
              <a:t>M</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ỗi</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con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người</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sư</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vật</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dù là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nho</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bé,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đều</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góp</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phần</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tạo</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nên</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sư</a:t>
            </a:r>
            <a:r>
              <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400" b="1" dirty="0" err="1">
                <a:effectLst/>
                <a:latin typeface="Times New Roman" panose="02020603050405020304" pitchFamily="18" charset="0"/>
                <a:ea typeface="Times New Roman" panose="02020603050405020304" pitchFamily="18" charset="0"/>
                <a:cs typeface="Times New Roman" panose="02020603050405020304" pitchFamily="18" charset="0"/>
              </a:rPr>
              <a:t>sống</a:t>
            </a:r>
            <a:endParaRPr lang="en-US" sz="2400" b="1" dirty="0">
              <a:effectLst/>
              <a:latin typeface="Times New Roman" panose="02020603050405020304" pitchFamily="18" charset="0"/>
              <a:ea typeface="Times New Roman" panose="02020603050405020304" pitchFamily="18" charset="0"/>
              <a:cs typeface="Times New Roman" panose="02020603050405020304" pitchFamily="18" charset="0"/>
            </a:endParaRPr>
          </a:p>
        </p:txBody>
      </p:sp>
      <p:pic>
        <p:nvPicPr>
          <p:cNvPr id="12" name="Picture 11">
            <a:extLst>
              <a:ext uri="{FF2B5EF4-FFF2-40B4-BE49-F238E27FC236}">
                <a16:creationId xmlns:a16="http://schemas.microsoft.com/office/drawing/2014/main" id="{BBA660BE-ACD5-6380-79D5-CFA9EB150636}"/>
              </a:ext>
            </a:extLst>
          </p:cNvPr>
          <p:cNvPicPr>
            <a:picLocks noChangeAspect="1"/>
          </p:cNvPicPr>
          <p:nvPr/>
        </p:nvPicPr>
        <p:blipFill>
          <a:blip r:embed="rId2">
            <a:extLst>
              <a:ext uri="{BEBA8EAE-BF5A-486C-A8C5-ECC9F3942E4B}">
                <a14:imgProps xmlns:a14="http://schemas.microsoft.com/office/drawing/2010/main">
                  <a14:imgLayer r:embed="rId3">
                    <a14:imgEffect>
                      <a14:backgroundRemoval t="10000" b="90000" l="10000" r="90000">
                        <a14:foregroundMark x1="62162" y1="40351" x2="62162" y2="40351"/>
                        <a14:foregroundMark x1="62162" y1="40351" x2="62162" y2="40351"/>
                        <a14:foregroundMark x1="62162" y1="40351" x2="62162" y2="40351"/>
                        <a14:foregroundMark x1="58446" y1="38596" x2="58446" y2="38596"/>
                        <a14:foregroundMark x1="58446" y1="38596" x2="58446" y2="38596"/>
                        <a14:foregroundMark x1="56419" y1="43275" x2="52703" y2="52047"/>
                        <a14:foregroundMark x1="26351" y1="65497" x2="26351" y2="65497"/>
                        <a14:foregroundMark x1="32432" y1="57895" x2="32432" y2="57895"/>
                        <a14:foregroundMark x1="33108" y1="56725" x2="35811" y2="60234"/>
                        <a14:foregroundMark x1="36149" y1="61988" x2="38851" y2="63158"/>
                        <a14:foregroundMark x1="62838" y1="12281" x2="50338" y2="68421"/>
                        <a14:foregroundMark x1="50338" y1="68421" x2="24324" y2="51462"/>
                        <a14:foregroundMark x1="24324" y1="51462" x2="57432" y2="37427"/>
                        <a14:foregroundMark x1="57432" y1="37427" x2="63851" y2="23977"/>
                      </a14:backgroundRemoval>
                    </a14:imgEffect>
                  </a14:imgLayer>
                </a14:imgProps>
              </a:ext>
            </a:extLst>
          </a:blip>
          <a:stretch>
            <a:fillRect/>
          </a:stretch>
        </p:blipFill>
        <p:spPr>
          <a:xfrm>
            <a:off x="4308970" y="3212905"/>
            <a:ext cx="1817964" cy="1050243"/>
          </a:xfrm>
          <a:prstGeom prst="rect">
            <a:avLst/>
          </a:prstGeom>
        </p:spPr>
      </p:pic>
      <p:pic>
        <p:nvPicPr>
          <p:cNvPr id="13" name="Picture 12">
            <a:extLst>
              <a:ext uri="{FF2B5EF4-FFF2-40B4-BE49-F238E27FC236}">
                <a16:creationId xmlns:a16="http://schemas.microsoft.com/office/drawing/2014/main" id="{603F044B-CE4F-F6A8-4718-DE73FB4F0CD7}"/>
              </a:ext>
            </a:extLst>
          </p:cNvPr>
          <p:cNvPicPr>
            <a:picLocks noChangeAspect="1"/>
          </p:cNvPicPr>
          <p:nvPr/>
        </p:nvPicPr>
        <p:blipFill>
          <a:blip r:embed="rId2">
            <a:extLst>
              <a:ext uri="{BEBA8EAE-BF5A-486C-A8C5-ECC9F3942E4B}">
                <a14:imgProps xmlns:a14="http://schemas.microsoft.com/office/drawing/2010/main">
                  <a14:imgLayer r:embed="rId3">
                    <a14:imgEffect>
                      <a14:backgroundRemoval t="10000" b="90000" l="10000" r="90000">
                        <a14:foregroundMark x1="62162" y1="40351" x2="62162" y2="40351"/>
                        <a14:foregroundMark x1="62162" y1="40351" x2="62162" y2="40351"/>
                        <a14:foregroundMark x1="62162" y1="40351" x2="62162" y2="40351"/>
                        <a14:foregroundMark x1="58446" y1="38596" x2="58446" y2="38596"/>
                        <a14:foregroundMark x1="58446" y1="38596" x2="58446" y2="38596"/>
                        <a14:foregroundMark x1="56419" y1="43275" x2="52703" y2="52047"/>
                        <a14:foregroundMark x1="26351" y1="65497" x2="26351" y2="65497"/>
                        <a14:foregroundMark x1="32432" y1="57895" x2="32432" y2="57895"/>
                        <a14:foregroundMark x1="33108" y1="56725" x2="35811" y2="60234"/>
                        <a14:foregroundMark x1="36149" y1="61988" x2="38851" y2="63158"/>
                        <a14:foregroundMark x1="62838" y1="12281" x2="50338" y2="68421"/>
                        <a14:foregroundMark x1="50338" y1="68421" x2="24324" y2="51462"/>
                        <a14:foregroundMark x1="24324" y1="51462" x2="57432" y2="37427"/>
                        <a14:foregroundMark x1="57432" y1="37427" x2="63851" y2="23977"/>
                      </a14:backgroundRemoval>
                    </a14:imgEffect>
                  </a14:imgLayer>
                </a14:imgProps>
              </a:ext>
            </a:extLst>
          </a:blip>
          <a:stretch>
            <a:fillRect/>
          </a:stretch>
        </p:blipFill>
        <p:spPr>
          <a:xfrm>
            <a:off x="4384471" y="4754203"/>
            <a:ext cx="1817964" cy="1050243"/>
          </a:xfrm>
          <a:prstGeom prst="rect">
            <a:avLst/>
          </a:prstGeom>
        </p:spPr>
      </p:pic>
      <p:sp>
        <p:nvSpPr>
          <p:cNvPr id="14" name="Rectangle 13">
            <a:extLst>
              <a:ext uri="{FF2B5EF4-FFF2-40B4-BE49-F238E27FC236}">
                <a16:creationId xmlns:a16="http://schemas.microsoft.com/office/drawing/2014/main" id="{EC139C9E-4FFC-4D17-90AE-A304E338B56F}"/>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15" name="Rectangle 14">
            <a:extLst>
              <a:ext uri="{FF2B5EF4-FFF2-40B4-BE49-F238E27FC236}">
                <a16:creationId xmlns:a16="http://schemas.microsoft.com/office/drawing/2014/main" id="{83995FC6-7D1A-41E3-B69E-8F606F28DB6C}"/>
              </a:ext>
            </a:extLst>
          </p:cNvPr>
          <p:cNvSpPr/>
          <p:nvPr/>
        </p:nvSpPr>
        <p:spPr>
          <a:xfrm>
            <a:off x="0" y="22479"/>
            <a:ext cx="12192000"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LỜI CỦA CÂY</a:t>
            </a:r>
          </a:p>
        </p:txBody>
      </p:sp>
      <p:sp>
        <p:nvSpPr>
          <p:cNvPr id="16" name="TextBox 15">
            <a:extLst>
              <a:ext uri="{FF2B5EF4-FFF2-40B4-BE49-F238E27FC236}">
                <a16:creationId xmlns:a16="http://schemas.microsoft.com/office/drawing/2014/main" id="{DC3EB70D-CA6B-4EE1-BCFB-A9C6F106397F}"/>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II.</a:t>
            </a:r>
            <a:r>
              <a:rPr kumimoji="0" lang="en-US" sz="28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SUY NGẪM VÀ PHẢN HỒI</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17" name="TextBox 16">
            <a:extLst>
              <a:ext uri="{FF2B5EF4-FFF2-40B4-BE49-F238E27FC236}">
                <a16:creationId xmlns:a16="http://schemas.microsoft.com/office/drawing/2014/main" id="{B874E565-D9DC-4B51-805F-A7C41ECB9247}"/>
              </a:ext>
            </a:extLst>
          </p:cNvPr>
          <p:cNvSpPr txBox="1"/>
          <p:nvPr/>
        </p:nvSpPr>
        <p:spPr>
          <a:xfrm>
            <a:off x="992856" y="1106458"/>
            <a:ext cx="5924223"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50"/>
                </a:solidFill>
                <a:latin typeface="Times New Roman" panose="02020603050405020304" pitchFamily="18" charset="0"/>
                <a:cs typeface="Times New Roman" panose="02020603050405020304" pitchFamily="18" charset="0"/>
              </a:rPr>
              <a:t>5. </a:t>
            </a:r>
            <a:r>
              <a:rPr lang="en-US" sz="2800" b="1" dirty="0" err="1">
                <a:solidFill>
                  <a:srgbClr val="00B050"/>
                </a:solidFill>
                <a:latin typeface="Times New Roman" panose="02020603050405020304" pitchFamily="18" charset="0"/>
                <a:cs typeface="Times New Roman" panose="02020603050405020304" pitchFamily="18" charset="0"/>
              </a:rPr>
              <a:t>Chủ</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đề</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thông</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điệp</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của</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bài</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thơ</a:t>
            </a:r>
            <a:endParaRPr lang="en-US" sz="2800" b="1" dirty="0">
              <a:solidFill>
                <a:srgbClr val="00B05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236090046"/>
      </p:ext>
    </p:extLst>
  </p:cSld>
  <p:clrMapOvr>
    <a:masterClrMapping/>
  </p:clrMapOvr>
  <mc:AlternateContent xmlns:mc="http://schemas.openxmlformats.org/markup-compatibility/2006" xmlns:p14="http://schemas.microsoft.com/office/powerpoint/2010/main">
    <mc:Choice Requires="p14">
      <p:transition spd="slow" p14:dur="1400">
        <p14:doors dir="vert"/>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barn(inVertical)">
                                      <p:cBhvr>
                                        <p:cTn id="7" dur="500"/>
                                        <p:tgtEl>
                                          <p:spTgt spid="3"/>
                                        </p:tgtEl>
                                      </p:cBhvr>
                                    </p:animEffect>
                                  </p:childTnLst>
                                </p:cTn>
                              </p:par>
                              <p:par>
                                <p:cTn id="8" presetID="16" presetClass="entr" presetSubtype="21" fill="hold" grpId="0" nodeType="withEffect">
                                  <p:stCondLst>
                                    <p:cond delay="0"/>
                                  </p:stCondLst>
                                  <p:childTnLst>
                                    <p:set>
                                      <p:cBhvr>
                                        <p:cTn id="9" dur="1" fill="hold">
                                          <p:stCondLst>
                                            <p:cond delay="0"/>
                                          </p:stCondLst>
                                        </p:cTn>
                                        <p:tgtEl>
                                          <p:spTgt spid="6"/>
                                        </p:tgtEl>
                                        <p:attrNameLst>
                                          <p:attrName>style.visibility</p:attrName>
                                        </p:attrNameLst>
                                      </p:cBhvr>
                                      <p:to>
                                        <p:strVal val="visible"/>
                                      </p:to>
                                    </p:set>
                                    <p:animEffect transition="in" filter="barn(inVertical)">
                                      <p:cBhvr>
                                        <p:cTn id="10" dur="500"/>
                                        <p:tgtEl>
                                          <p:spTgt spid="6"/>
                                        </p:tgtEl>
                                      </p:cBhvr>
                                    </p:animEffect>
                                  </p:childTnLst>
                                </p:cTn>
                              </p:par>
                            </p:childTnLst>
                          </p:cTn>
                        </p:par>
                      </p:childTnLst>
                    </p:cTn>
                  </p:par>
                  <p:par>
                    <p:cTn id="11" fill="hold">
                      <p:stCondLst>
                        <p:cond delay="indefinite"/>
                      </p:stCondLst>
                      <p:childTnLst>
                        <p:par>
                          <p:cTn id="12" fill="hold">
                            <p:stCondLst>
                              <p:cond delay="0"/>
                            </p:stCondLst>
                            <p:childTnLst>
                              <p:par>
                                <p:cTn id="13" presetID="53" presetClass="entr" presetSubtype="16" fill="hold" nodeType="clickEffect">
                                  <p:stCondLst>
                                    <p:cond delay="0"/>
                                  </p:stCondLst>
                                  <p:childTnLst>
                                    <p:set>
                                      <p:cBhvr>
                                        <p:cTn id="14" dur="1" fill="hold">
                                          <p:stCondLst>
                                            <p:cond delay="0"/>
                                          </p:stCondLst>
                                        </p:cTn>
                                        <p:tgtEl>
                                          <p:spTgt spid="9"/>
                                        </p:tgtEl>
                                        <p:attrNameLst>
                                          <p:attrName>style.visibility</p:attrName>
                                        </p:attrNameLst>
                                      </p:cBhvr>
                                      <p:to>
                                        <p:strVal val="visible"/>
                                      </p:to>
                                    </p:set>
                                    <p:anim calcmode="lin" valueType="num">
                                      <p:cBhvr>
                                        <p:cTn id="15" dur="500" fill="hold"/>
                                        <p:tgtEl>
                                          <p:spTgt spid="9"/>
                                        </p:tgtEl>
                                        <p:attrNameLst>
                                          <p:attrName>ppt_w</p:attrName>
                                        </p:attrNameLst>
                                      </p:cBhvr>
                                      <p:tavLst>
                                        <p:tav tm="0">
                                          <p:val>
                                            <p:fltVal val="0"/>
                                          </p:val>
                                        </p:tav>
                                        <p:tav tm="100000">
                                          <p:val>
                                            <p:strVal val="#ppt_w"/>
                                          </p:val>
                                        </p:tav>
                                      </p:tavLst>
                                    </p:anim>
                                    <p:anim calcmode="lin" valueType="num">
                                      <p:cBhvr>
                                        <p:cTn id="16" dur="500" fill="hold"/>
                                        <p:tgtEl>
                                          <p:spTgt spid="9"/>
                                        </p:tgtEl>
                                        <p:attrNameLst>
                                          <p:attrName>ppt_h</p:attrName>
                                        </p:attrNameLst>
                                      </p:cBhvr>
                                      <p:tavLst>
                                        <p:tav tm="0">
                                          <p:val>
                                            <p:fltVal val="0"/>
                                          </p:val>
                                        </p:tav>
                                        <p:tav tm="100000">
                                          <p:val>
                                            <p:strVal val="#ppt_h"/>
                                          </p:val>
                                        </p:tav>
                                      </p:tavLst>
                                    </p:anim>
                                    <p:animEffect transition="in" filter="fade">
                                      <p:cBhvr>
                                        <p:cTn id="17" dur="500"/>
                                        <p:tgtEl>
                                          <p:spTgt spid="9"/>
                                        </p:tgtEl>
                                      </p:cBhvr>
                                    </p:animEffect>
                                  </p:childTnLst>
                                </p:cTn>
                              </p:par>
                              <p:par>
                                <p:cTn id="18" presetID="53" presetClass="entr" presetSubtype="16" fill="hold" grpId="0" nodeType="withEffect">
                                  <p:stCondLst>
                                    <p:cond delay="0"/>
                                  </p:stCondLst>
                                  <p:childTnLst>
                                    <p:set>
                                      <p:cBhvr>
                                        <p:cTn id="19" dur="1" fill="hold">
                                          <p:stCondLst>
                                            <p:cond delay="0"/>
                                          </p:stCondLst>
                                        </p:cTn>
                                        <p:tgtEl>
                                          <p:spTgt spid="8"/>
                                        </p:tgtEl>
                                        <p:attrNameLst>
                                          <p:attrName>style.visibility</p:attrName>
                                        </p:attrNameLst>
                                      </p:cBhvr>
                                      <p:to>
                                        <p:strVal val="visible"/>
                                      </p:to>
                                    </p:set>
                                    <p:anim calcmode="lin" valueType="num">
                                      <p:cBhvr>
                                        <p:cTn id="20" dur="500" fill="hold"/>
                                        <p:tgtEl>
                                          <p:spTgt spid="8"/>
                                        </p:tgtEl>
                                        <p:attrNameLst>
                                          <p:attrName>ppt_w</p:attrName>
                                        </p:attrNameLst>
                                      </p:cBhvr>
                                      <p:tavLst>
                                        <p:tav tm="0">
                                          <p:val>
                                            <p:fltVal val="0"/>
                                          </p:val>
                                        </p:tav>
                                        <p:tav tm="100000">
                                          <p:val>
                                            <p:strVal val="#ppt_w"/>
                                          </p:val>
                                        </p:tav>
                                      </p:tavLst>
                                    </p:anim>
                                    <p:anim calcmode="lin" valueType="num">
                                      <p:cBhvr>
                                        <p:cTn id="21" dur="500" fill="hold"/>
                                        <p:tgtEl>
                                          <p:spTgt spid="8"/>
                                        </p:tgtEl>
                                        <p:attrNameLst>
                                          <p:attrName>ppt_h</p:attrName>
                                        </p:attrNameLst>
                                      </p:cBhvr>
                                      <p:tavLst>
                                        <p:tav tm="0">
                                          <p:val>
                                            <p:fltVal val="0"/>
                                          </p:val>
                                        </p:tav>
                                        <p:tav tm="100000">
                                          <p:val>
                                            <p:strVal val="#ppt_h"/>
                                          </p:val>
                                        </p:tav>
                                      </p:tavLst>
                                    </p:anim>
                                    <p:animEffect transition="in" filter="fade">
                                      <p:cBhvr>
                                        <p:cTn id="22" dur="500"/>
                                        <p:tgtEl>
                                          <p:spTgt spid="8"/>
                                        </p:tgtEl>
                                      </p:cBhvr>
                                    </p:animEffect>
                                  </p:childTnLst>
                                </p:cTn>
                              </p:par>
                            </p:childTnLst>
                          </p:cTn>
                        </p:par>
                      </p:childTnLst>
                    </p:cTn>
                  </p:par>
                  <p:par>
                    <p:cTn id="23" fill="hold">
                      <p:stCondLst>
                        <p:cond delay="indefinite"/>
                      </p:stCondLst>
                      <p:childTnLst>
                        <p:par>
                          <p:cTn id="24" fill="hold">
                            <p:stCondLst>
                              <p:cond delay="0"/>
                            </p:stCondLst>
                            <p:childTnLst>
                              <p:par>
                                <p:cTn id="25" presetID="53" presetClass="entr" presetSubtype="16" fill="hold" nodeType="clickEffect">
                                  <p:stCondLst>
                                    <p:cond delay="0"/>
                                  </p:stCondLst>
                                  <p:childTnLst>
                                    <p:set>
                                      <p:cBhvr>
                                        <p:cTn id="26" dur="1" fill="hold">
                                          <p:stCondLst>
                                            <p:cond delay="0"/>
                                          </p:stCondLst>
                                        </p:cTn>
                                        <p:tgtEl>
                                          <p:spTgt spid="12"/>
                                        </p:tgtEl>
                                        <p:attrNameLst>
                                          <p:attrName>style.visibility</p:attrName>
                                        </p:attrNameLst>
                                      </p:cBhvr>
                                      <p:to>
                                        <p:strVal val="visible"/>
                                      </p:to>
                                    </p:set>
                                    <p:anim calcmode="lin" valueType="num">
                                      <p:cBhvr>
                                        <p:cTn id="27" dur="500" fill="hold"/>
                                        <p:tgtEl>
                                          <p:spTgt spid="12"/>
                                        </p:tgtEl>
                                        <p:attrNameLst>
                                          <p:attrName>ppt_w</p:attrName>
                                        </p:attrNameLst>
                                      </p:cBhvr>
                                      <p:tavLst>
                                        <p:tav tm="0">
                                          <p:val>
                                            <p:fltVal val="0"/>
                                          </p:val>
                                        </p:tav>
                                        <p:tav tm="100000">
                                          <p:val>
                                            <p:strVal val="#ppt_w"/>
                                          </p:val>
                                        </p:tav>
                                      </p:tavLst>
                                    </p:anim>
                                    <p:anim calcmode="lin" valueType="num">
                                      <p:cBhvr>
                                        <p:cTn id="28" dur="500" fill="hold"/>
                                        <p:tgtEl>
                                          <p:spTgt spid="12"/>
                                        </p:tgtEl>
                                        <p:attrNameLst>
                                          <p:attrName>ppt_h</p:attrName>
                                        </p:attrNameLst>
                                      </p:cBhvr>
                                      <p:tavLst>
                                        <p:tav tm="0">
                                          <p:val>
                                            <p:fltVal val="0"/>
                                          </p:val>
                                        </p:tav>
                                        <p:tav tm="100000">
                                          <p:val>
                                            <p:strVal val="#ppt_h"/>
                                          </p:val>
                                        </p:tav>
                                      </p:tavLst>
                                    </p:anim>
                                    <p:animEffect transition="in" filter="fade">
                                      <p:cBhvr>
                                        <p:cTn id="29" dur="500"/>
                                        <p:tgtEl>
                                          <p:spTgt spid="12"/>
                                        </p:tgtEl>
                                      </p:cBhvr>
                                    </p:animEffect>
                                  </p:childTnLst>
                                </p:cTn>
                              </p:par>
                              <p:par>
                                <p:cTn id="30" presetID="53" presetClass="entr" presetSubtype="16" fill="hold" grpId="0" nodeType="withEffect">
                                  <p:stCondLst>
                                    <p:cond delay="0"/>
                                  </p:stCondLst>
                                  <p:childTnLst>
                                    <p:set>
                                      <p:cBhvr>
                                        <p:cTn id="31" dur="1" fill="hold">
                                          <p:stCondLst>
                                            <p:cond delay="0"/>
                                          </p:stCondLst>
                                        </p:cTn>
                                        <p:tgtEl>
                                          <p:spTgt spid="10"/>
                                        </p:tgtEl>
                                        <p:attrNameLst>
                                          <p:attrName>style.visibility</p:attrName>
                                        </p:attrNameLst>
                                      </p:cBhvr>
                                      <p:to>
                                        <p:strVal val="visible"/>
                                      </p:to>
                                    </p:set>
                                    <p:anim calcmode="lin" valueType="num">
                                      <p:cBhvr>
                                        <p:cTn id="32" dur="500" fill="hold"/>
                                        <p:tgtEl>
                                          <p:spTgt spid="10"/>
                                        </p:tgtEl>
                                        <p:attrNameLst>
                                          <p:attrName>ppt_w</p:attrName>
                                        </p:attrNameLst>
                                      </p:cBhvr>
                                      <p:tavLst>
                                        <p:tav tm="0">
                                          <p:val>
                                            <p:fltVal val="0"/>
                                          </p:val>
                                        </p:tav>
                                        <p:tav tm="100000">
                                          <p:val>
                                            <p:strVal val="#ppt_w"/>
                                          </p:val>
                                        </p:tav>
                                      </p:tavLst>
                                    </p:anim>
                                    <p:anim calcmode="lin" valueType="num">
                                      <p:cBhvr>
                                        <p:cTn id="33" dur="500" fill="hold"/>
                                        <p:tgtEl>
                                          <p:spTgt spid="10"/>
                                        </p:tgtEl>
                                        <p:attrNameLst>
                                          <p:attrName>ppt_h</p:attrName>
                                        </p:attrNameLst>
                                      </p:cBhvr>
                                      <p:tavLst>
                                        <p:tav tm="0">
                                          <p:val>
                                            <p:fltVal val="0"/>
                                          </p:val>
                                        </p:tav>
                                        <p:tav tm="100000">
                                          <p:val>
                                            <p:strVal val="#ppt_h"/>
                                          </p:val>
                                        </p:tav>
                                      </p:tavLst>
                                    </p:anim>
                                    <p:animEffect transition="in" filter="fade">
                                      <p:cBhvr>
                                        <p:cTn id="34" dur="500"/>
                                        <p:tgtEl>
                                          <p:spTgt spid="10"/>
                                        </p:tgtEl>
                                      </p:cBhvr>
                                    </p:animEffect>
                                  </p:childTnLst>
                                </p:cTn>
                              </p:par>
                            </p:childTnLst>
                          </p:cTn>
                        </p:par>
                      </p:childTnLst>
                    </p:cTn>
                  </p:par>
                  <p:par>
                    <p:cTn id="35" fill="hold">
                      <p:stCondLst>
                        <p:cond delay="indefinite"/>
                      </p:stCondLst>
                      <p:childTnLst>
                        <p:par>
                          <p:cTn id="36" fill="hold">
                            <p:stCondLst>
                              <p:cond delay="0"/>
                            </p:stCondLst>
                            <p:childTnLst>
                              <p:par>
                                <p:cTn id="37" presetID="53" presetClass="entr" presetSubtype="16" fill="hold" nodeType="clickEffect">
                                  <p:stCondLst>
                                    <p:cond delay="0"/>
                                  </p:stCondLst>
                                  <p:childTnLst>
                                    <p:set>
                                      <p:cBhvr>
                                        <p:cTn id="38" dur="1" fill="hold">
                                          <p:stCondLst>
                                            <p:cond delay="0"/>
                                          </p:stCondLst>
                                        </p:cTn>
                                        <p:tgtEl>
                                          <p:spTgt spid="13"/>
                                        </p:tgtEl>
                                        <p:attrNameLst>
                                          <p:attrName>style.visibility</p:attrName>
                                        </p:attrNameLst>
                                      </p:cBhvr>
                                      <p:to>
                                        <p:strVal val="visible"/>
                                      </p:to>
                                    </p:set>
                                    <p:anim calcmode="lin" valueType="num">
                                      <p:cBhvr>
                                        <p:cTn id="39" dur="500" fill="hold"/>
                                        <p:tgtEl>
                                          <p:spTgt spid="13"/>
                                        </p:tgtEl>
                                        <p:attrNameLst>
                                          <p:attrName>ppt_w</p:attrName>
                                        </p:attrNameLst>
                                      </p:cBhvr>
                                      <p:tavLst>
                                        <p:tav tm="0">
                                          <p:val>
                                            <p:fltVal val="0"/>
                                          </p:val>
                                        </p:tav>
                                        <p:tav tm="100000">
                                          <p:val>
                                            <p:strVal val="#ppt_w"/>
                                          </p:val>
                                        </p:tav>
                                      </p:tavLst>
                                    </p:anim>
                                    <p:anim calcmode="lin" valueType="num">
                                      <p:cBhvr>
                                        <p:cTn id="40" dur="500" fill="hold"/>
                                        <p:tgtEl>
                                          <p:spTgt spid="13"/>
                                        </p:tgtEl>
                                        <p:attrNameLst>
                                          <p:attrName>ppt_h</p:attrName>
                                        </p:attrNameLst>
                                      </p:cBhvr>
                                      <p:tavLst>
                                        <p:tav tm="0">
                                          <p:val>
                                            <p:fltVal val="0"/>
                                          </p:val>
                                        </p:tav>
                                        <p:tav tm="100000">
                                          <p:val>
                                            <p:strVal val="#ppt_h"/>
                                          </p:val>
                                        </p:tav>
                                      </p:tavLst>
                                    </p:anim>
                                    <p:animEffect transition="in" filter="fade">
                                      <p:cBhvr>
                                        <p:cTn id="41" dur="500"/>
                                        <p:tgtEl>
                                          <p:spTgt spid="13"/>
                                        </p:tgtEl>
                                      </p:cBhvr>
                                    </p:animEffect>
                                  </p:childTnLst>
                                </p:cTn>
                              </p:par>
                              <p:par>
                                <p:cTn id="42" presetID="53" presetClass="entr" presetSubtype="16" fill="hold" grpId="0" nodeType="withEffect">
                                  <p:stCondLst>
                                    <p:cond delay="0"/>
                                  </p:stCondLst>
                                  <p:childTnLst>
                                    <p:set>
                                      <p:cBhvr>
                                        <p:cTn id="43" dur="1" fill="hold">
                                          <p:stCondLst>
                                            <p:cond delay="0"/>
                                          </p:stCondLst>
                                        </p:cTn>
                                        <p:tgtEl>
                                          <p:spTgt spid="11"/>
                                        </p:tgtEl>
                                        <p:attrNameLst>
                                          <p:attrName>style.visibility</p:attrName>
                                        </p:attrNameLst>
                                      </p:cBhvr>
                                      <p:to>
                                        <p:strVal val="visible"/>
                                      </p:to>
                                    </p:set>
                                    <p:anim calcmode="lin" valueType="num">
                                      <p:cBhvr>
                                        <p:cTn id="44" dur="500" fill="hold"/>
                                        <p:tgtEl>
                                          <p:spTgt spid="11"/>
                                        </p:tgtEl>
                                        <p:attrNameLst>
                                          <p:attrName>ppt_w</p:attrName>
                                        </p:attrNameLst>
                                      </p:cBhvr>
                                      <p:tavLst>
                                        <p:tav tm="0">
                                          <p:val>
                                            <p:fltVal val="0"/>
                                          </p:val>
                                        </p:tav>
                                        <p:tav tm="100000">
                                          <p:val>
                                            <p:strVal val="#ppt_w"/>
                                          </p:val>
                                        </p:tav>
                                      </p:tavLst>
                                    </p:anim>
                                    <p:anim calcmode="lin" valueType="num">
                                      <p:cBhvr>
                                        <p:cTn id="45" dur="500" fill="hold"/>
                                        <p:tgtEl>
                                          <p:spTgt spid="11"/>
                                        </p:tgtEl>
                                        <p:attrNameLst>
                                          <p:attrName>ppt_h</p:attrName>
                                        </p:attrNameLst>
                                      </p:cBhvr>
                                      <p:tavLst>
                                        <p:tav tm="0">
                                          <p:val>
                                            <p:fltVal val="0"/>
                                          </p:val>
                                        </p:tav>
                                        <p:tav tm="100000">
                                          <p:val>
                                            <p:strVal val="#ppt_h"/>
                                          </p:val>
                                        </p:tav>
                                      </p:tavLst>
                                    </p:anim>
                                    <p:animEffect transition="in" filter="fade">
                                      <p:cBhvr>
                                        <p:cTn id="46" dur="500"/>
                                        <p:tgtEl>
                                          <p:spTgt spid="11"/>
                                        </p:tgtEl>
                                      </p:cBhvr>
                                    </p:animEffect>
                                  </p:childTnLst>
                                </p:cTn>
                              </p:par>
                            </p:childTnLst>
                          </p:cTn>
                        </p:par>
                      </p:childTnLst>
                    </p:cTn>
                  </p:par>
                  <p:par>
                    <p:cTn id="47" fill="hold">
                      <p:stCondLst>
                        <p:cond delay="indefinite"/>
                      </p:stCondLst>
                      <p:childTnLst>
                        <p:par>
                          <p:cTn id="48" fill="hold">
                            <p:stCondLst>
                              <p:cond delay="0"/>
                            </p:stCondLst>
                            <p:childTnLst>
                              <p:par>
                                <p:cTn id="49" presetID="53" presetClass="entr" presetSubtype="16" fill="hold" grpId="0" nodeType="clickEffect">
                                  <p:stCondLst>
                                    <p:cond delay="0"/>
                                  </p:stCondLst>
                                  <p:childTnLst>
                                    <p:set>
                                      <p:cBhvr>
                                        <p:cTn id="50" dur="1" fill="hold">
                                          <p:stCondLst>
                                            <p:cond delay="0"/>
                                          </p:stCondLst>
                                        </p:cTn>
                                        <p:tgtEl>
                                          <p:spTgt spid="16"/>
                                        </p:tgtEl>
                                        <p:attrNameLst>
                                          <p:attrName>style.visibility</p:attrName>
                                        </p:attrNameLst>
                                      </p:cBhvr>
                                      <p:to>
                                        <p:strVal val="visible"/>
                                      </p:to>
                                    </p:set>
                                    <p:anim calcmode="lin" valueType="num">
                                      <p:cBhvr>
                                        <p:cTn id="51" dur="500" fill="hold"/>
                                        <p:tgtEl>
                                          <p:spTgt spid="16"/>
                                        </p:tgtEl>
                                        <p:attrNameLst>
                                          <p:attrName>ppt_w</p:attrName>
                                        </p:attrNameLst>
                                      </p:cBhvr>
                                      <p:tavLst>
                                        <p:tav tm="0">
                                          <p:val>
                                            <p:fltVal val="0"/>
                                          </p:val>
                                        </p:tav>
                                        <p:tav tm="100000">
                                          <p:val>
                                            <p:strVal val="#ppt_w"/>
                                          </p:val>
                                        </p:tav>
                                      </p:tavLst>
                                    </p:anim>
                                    <p:anim calcmode="lin" valueType="num">
                                      <p:cBhvr>
                                        <p:cTn id="52" dur="500" fill="hold"/>
                                        <p:tgtEl>
                                          <p:spTgt spid="16"/>
                                        </p:tgtEl>
                                        <p:attrNameLst>
                                          <p:attrName>ppt_h</p:attrName>
                                        </p:attrNameLst>
                                      </p:cBhvr>
                                      <p:tavLst>
                                        <p:tav tm="0">
                                          <p:val>
                                            <p:fltVal val="0"/>
                                          </p:val>
                                        </p:tav>
                                        <p:tav tm="100000">
                                          <p:val>
                                            <p:strVal val="#ppt_h"/>
                                          </p:val>
                                        </p:tav>
                                      </p:tavLst>
                                    </p:anim>
                                    <p:animEffect transition="in" filter="fade">
                                      <p:cBhvr>
                                        <p:cTn id="53" dur="500"/>
                                        <p:tgtEl>
                                          <p:spTgt spid="16"/>
                                        </p:tgtEl>
                                      </p:cBhvr>
                                    </p:animEffect>
                                  </p:childTnLst>
                                </p:cTn>
                              </p:par>
                            </p:childTnLst>
                          </p:cTn>
                        </p:par>
                      </p:childTnLst>
                    </p:cTn>
                  </p:par>
                  <p:par>
                    <p:cTn id="54" fill="hold">
                      <p:stCondLst>
                        <p:cond delay="indefinite"/>
                      </p:stCondLst>
                      <p:childTnLst>
                        <p:par>
                          <p:cTn id="55" fill="hold">
                            <p:stCondLst>
                              <p:cond delay="0"/>
                            </p:stCondLst>
                            <p:childTnLst>
                              <p:par>
                                <p:cTn id="56" presetID="53" presetClass="entr" presetSubtype="16" fill="hold" grpId="0" nodeType="clickEffect">
                                  <p:stCondLst>
                                    <p:cond delay="0"/>
                                  </p:stCondLst>
                                  <p:childTnLst>
                                    <p:set>
                                      <p:cBhvr>
                                        <p:cTn id="57" dur="1" fill="hold">
                                          <p:stCondLst>
                                            <p:cond delay="0"/>
                                          </p:stCondLst>
                                        </p:cTn>
                                        <p:tgtEl>
                                          <p:spTgt spid="17"/>
                                        </p:tgtEl>
                                        <p:attrNameLst>
                                          <p:attrName>style.visibility</p:attrName>
                                        </p:attrNameLst>
                                      </p:cBhvr>
                                      <p:to>
                                        <p:strVal val="visible"/>
                                      </p:to>
                                    </p:set>
                                    <p:anim calcmode="lin" valueType="num">
                                      <p:cBhvr>
                                        <p:cTn id="58" dur="500" fill="hold"/>
                                        <p:tgtEl>
                                          <p:spTgt spid="17"/>
                                        </p:tgtEl>
                                        <p:attrNameLst>
                                          <p:attrName>ppt_w</p:attrName>
                                        </p:attrNameLst>
                                      </p:cBhvr>
                                      <p:tavLst>
                                        <p:tav tm="0">
                                          <p:val>
                                            <p:fltVal val="0"/>
                                          </p:val>
                                        </p:tav>
                                        <p:tav tm="100000">
                                          <p:val>
                                            <p:strVal val="#ppt_w"/>
                                          </p:val>
                                        </p:tav>
                                      </p:tavLst>
                                    </p:anim>
                                    <p:anim calcmode="lin" valueType="num">
                                      <p:cBhvr>
                                        <p:cTn id="59" dur="500" fill="hold"/>
                                        <p:tgtEl>
                                          <p:spTgt spid="17"/>
                                        </p:tgtEl>
                                        <p:attrNameLst>
                                          <p:attrName>ppt_h</p:attrName>
                                        </p:attrNameLst>
                                      </p:cBhvr>
                                      <p:tavLst>
                                        <p:tav tm="0">
                                          <p:val>
                                            <p:fltVal val="0"/>
                                          </p:val>
                                        </p:tav>
                                        <p:tav tm="100000">
                                          <p:val>
                                            <p:strVal val="#ppt_h"/>
                                          </p:val>
                                        </p:tav>
                                      </p:tavLst>
                                    </p:anim>
                                    <p:animEffect transition="in" filter="fade">
                                      <p:cBhvr>
                                        <p:cTn id="60" dur="500"/>
                                        <p:tgtEl>
                                          <p:spTgt spid="1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P spid="8" grpId="0"/>
      <p:bldP spid="10" grpId="0"/>
      <p:bldP spid="11" grpId="0"/>
      <p:bldP spid="16" grpId="0"/>
      <p:bldP spid="17" grpId="0"/>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a:extLst>
              <a:ext uri="{FF2B5EF4-FFF2-40B4-BE49-F238E27FC236}">
                <a16:creationId xmlns:a16="http://schemas.microsoft.com/office/drawing/2014/main" id="{9BEEEED2-FD22-4277-BE1B-ABBBDF2608B7}"/>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7" name="Rectangle 6">
            <a:extLst>
              <a:ext uri="{FF2B5EF4-FFF2-40B4-BE49-F238E27FC236}">
                <a16:creationId xmlns:a16="http://schemas.microsoft.com/office/drawing/2014/main" id="{212CA970-320E-4C85-8E8F-9D07162232F7}"/>
              </a:ext>
            </a:extLst>
          </p:cNvPr>
          <p:cNvSpPr/>
          <p:nvPr/>
        </p:nvSpPr>
        <p:spPr>
          <a:xfrm>
            <a:off x="0" y="22479"/>
            <a:ext cx="12192000"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LỜI CỦA CÂY</a:t>
            </a:r>
          </a:p>
        </p:txBody>
      </p:sp>
      <p:sp>
        <p:nvSpPr>
          <p:cNvPr id="8" name="TextBox 7">
            <a:extLst>
              <a:ext uri="{FF2B5EF4-FFF2-40B4-BE49-F238E27FC236}">
                <a16:creationId xmlns:a16="http://schemas.microsoft.com/office/drawing/2014/main" id="{C3488FBC-0C1C-4998-B745-383131047795}"/>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III.</a:t>
            </a:r>
            <a:r>
              <a:rPr kumimoji="0" lang="en-US" sz="28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TỔNG KẾT</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10" name="Thought Bubble: Cloud 9">
            <a:extLst>
              <a:ext uri="{FF2B5EF4-FFF2-40B4-BE49-F238E27FC236}">
                <a16:creationId xmlns:a16="http://schemas.microsoft.com/office/drawing/2014/main" id="{12030079-EF8D-4CF3-8774-C53081BD458C}"/>
              </a:ext>
            </a:extLst>
          </p:cNvPr>
          <p:cNvSpPr/>
          <p:nvPr/>
        </p:nvSpPr>
        <p:spPr>
          <a:xfrm>
            <a:off x="3254238" y="1889556"/>
            <a:ext cx="6065240" cy="3263319"/>
          </a:xfrm>
          <a:prstGeom prst="cloudCallout">
            <a:avLst>
              <a:gd name="adj1" fmla="val -60628"/>
              <a:gd name="adj2" fmla="val 39165"/>
            </a:avLst>
          </a:prstGeom>
        </p:spPr>
        <p:style>
          <a:lnRef idx="2">
            <a:schemeClr val="accent6"/>
          </a:lnRef>
          <a:fillRef idx="1">
            <a:schemeClr val="lt1"/>
          </a:fillRef>
          <a:effectRef idx="0">
            <a:schemeClr val="accent6"/>
          </a:effectRef>
          <a:fontRef idx="minor">
            <a:schemeClr val="dk1"/>
          </a:fontRef>
        </p:style>
        <p:txBody>
          <a:bodyPr rtlCol="0" anchor="ctr"/>
          <a:lstStyle/>
          <a:p>
            <a:pPr lvl="0" algn="ctr">
              <a:defRPr/>
            </a:pPr>
            <a:r>
              <a:rPr lang="vi-VN" sz="3600" b="1" dirty="0">
                <a:solidFill>
                  <a:prstClr val="black"/>
                </a:solidFill>
                <a:latin typeface="Times New Roman" panose="02020603050405020304" pitchFamily="18" charset="0"/>
                <a:cs typeface="Times New Roman" panose="02020603050405020304" pitchFamily="18" charset="0"/>
              </a:rPr>
              <a:t>Nhận xét về nội dung, nghệ thuật của bài thơ?</a:t>
            </a:r>
            <a:endParaRPr kumimoji="0" lang="vi-VN" sz="36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endParaRPr>
          </a:p>
        </p:txBody>
      </p:sp>
    </p:spTree>
    <p:extLst>
      <p:ext uri="{BB962C8B-B14F-4D97-AF65-F5344CB8AC3E}">
        <p14:creationId xmlns:p14="http://schemas.microsoft.com/office/powerpoint/2010/main" val="690513299"/>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ageCurlDoubl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cBhvr>
                                        <p:cTn id="7" dur="500" fill="hold"/>
                                        <p:tgtEl>
                                          <p:spTgt spid="8"/>
                                        </p:tgtEl>
                                        <p:attrNameLst>
                                          <p:attrName>ppt_w</p:attrName>
                                        </p:attrNameLst>
                                      </p:cBhvr>
                                      <p:tavLst>
                                        <p:tav tm="0">
                                          <p:val>
                                            <p:fltVal val="0"/>
                                          </p:val>
                                        </p:tav>
                                        <p:tav tm="100000">
                                          <p:val>
                                            <p:strVal val="#ppt_w"/>
                                          </p:val>
                                        </p:tav>
                                      </p:tavLst>
                                    </p:anim>
                                    <p:anim calcmode="lin" valueType="num">
                                      <p:cBhvr>
                                        <p:cTn id="8" dur="500" fill="hold"/>
                                        <p:tgtEl>
                                          <p:spTgt spid="8"/>
                                        </p:tgtEl>
                                        <p:attrNameLst>
                                          <p:attrName>ppt_h</p:attrName>
                                        </p:attrNameLst>
                                      </p:cBhvr>
                                      <p:tavLst>
                                        <p:tav tm="0">
                                          <p:val>
                                            <p:fltVal val="0"/>
                                          </p:val>
                                        </p:tav>
                                        <p:tav tm="100000">
                                          <p:val>
                                            <p:strVal val="#ppt_h"/>
                                          </p:val>
                                        </p:tav>
                                      </p:tavLst>
                                    </p:anim>
                                    <p:animEffect transition="in" filter="fade">
                                      <p:cBhvr>
                                        <p:cTn id="9" dur="500"/>
                                        <p:tgtEl>
                                          <p:spTgt spid="8"/>
                                        </p:tgtEl>
                                      </p:cBhvr>
                                    </p:animEffect>
                                  </p:childTnLst>
                                </p:cTn>
                              </p:par>
                            </p:childTnLst>
                          </p:cTn>
                        </p:par>
                      </p:childTnLst>
                    </p:cTn>
                  </p:par>
                  <p:par>
                    <p:cTn id="10" fill="hold">
                      <p:stCondLst>
                        <p:cond delay="indefinite"/>
                      </p:stCondLst>
                      <p:childTnLst>
                        <p:par>
                          <p:cTn id="11" fill="hold">
                            <p:stCondLst>
                              <p:cond delay="0"/>
                            </p:stCondLst>
                            <p:childTnLst>
                              <p:par>
                                <p:cTn id="12" presetID="16" presetClass="entr" presetSubtype="21" fill="hold" grpId="0" nodeType="clickEffect">
                                  <p:stCondLst>
                                    <p:cond delay="0"/>
                                  </p:stCondLst>
                                  <p:childTnLst>
                                    <p:set>
                                      <p:cBhvr>
                                        <p:cTn id="13" dur="1" fill="hold">
                                          <p:stCondLst>
                                            <p:cond delay="0"/>
                                          </p:stCondLst>
                                        </p:cTn>
                                        <p:tgtEl>
                                          <p:spTgt spid="10"/>
                                        </p:tgtEl>
                                        <p:attrNameLst>
                                          <p:attrName>style.visibility</p:attrName>
                                        </p:attrNameLst>
                                      </p:cBhvr>
                                      <p:to>
                                        <p:strVal val="visible"/>
                                      </p:to>
                                    </p:set>
                                    <p:animEffect transition="in" filter="barn(inVertical)">
                                      <p:cBhvr>
                                        <p:cTn id="14"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10" grpId="0" animBg="1"/>
    </p:bld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6266669A-EE3C-3121-C1FE-6864A16C16FF}"/>
              </a:ext>
            </a:extLst>
          </p:cNvPr>
          <p:cNvPicPr>
            <a:picLocks noChangeAspect="1"/>
          </p:cNvPicPr>
          <p:nvPr/>
        </p:nvPicPr>
        <p:blipFill>
          <a:blip r:embed="rId2">
            <a:extLst>
              <a:ext uri="{BEBA8EAE-BF5A-486C-A8C5-ECC9F3942E4B}">
                <a14:imgProps xmlns:a14="http://schemas.microsoft.com/office/drawing/2010/main">
                  <a14:imgLayer r:embed="rId3">
                    <a14:imgEffect>
                      <a14:backgroundRemoval t="10000" b="90000" l="6719" r="97344">
                        <a14:foregroundMark x1="7031" y1="46250" x2="7031" y2="46250"/>
                        <a14:foregroundMark x1="7031" y1="45938" x2="7031" y2="45938"/>
                        <a14:foregroundMark x1="6719" y1="45625" x2="6719" y2="45625"/>
                        <a14:foregroundMark x1="92813" y1="49219" x2="92813" y2="49219"/>
                        <a14:foregroundMark x1="92813" y1="49219" x2="92813" y2="49219"/>
                        <a14:foregroundMark x1="92813" y1="49219" x2="92813" y2="49219"/>
                        <a14:foregroundMark x1="96406" y1="45000" x2="96406" y2="45000"/>
                        <a14:foregroundMark x1="97344" y1="45313" x2="97344" y2="45313"/>
                      </a14:backgroundRemoval>
                    </a14:imgEffect>
                  </a14:imgLayer>
                </a14:imgProps>
              </a:ext>
            </a:extLst>
          </a:blip>
          <a:stretch>
            <a:fillRect/>
          </a:stretch>
        </p:blipFill>
        <p:spPr>
          <a:xfrm>
            <a:off x="572200" y="1236676"/>
            <a:ext cx="4393031" cy="5056110"/>
          </a:xfrm>
          <a:prstGeom prst="rect">
            <a:avLst/>
          </a:prstGeom>
        </p:spPr>
      </p:pic>
      <p:pic>
        <p:nvPicPr>
          <p:cNvPr id="8" name="Picture 7">
            <a:extLst>
              <a:ext uri="{FF2B5EF4-FFF2-40B4-BE49-F238E27FC236}">
                <a16:creationId xmlns:a16="http://schemas.microsoft.com/office/drawing/2014/main" id="{06175503-9743-BE0D-0EB2-8CC2FDF5C6F4}"/>
              </a:ext>
            </a:extLst>
          </p:cNvPr>
          <p:cNvPicPr>
            <a:picLocks noChangeAspect="1"/>
          </p:cNvPicPr>
          <p:nvPr/>
        </p:nvPicPr>
        <p:blipFill>
          <a:blip r:embed="rId2">
            <a:extLst>
              <a:ext uri="{BEBA8EAE-BF5A-486C-A8C5-ECC9F3942E4B}">
                <a14:imgProps xmlns:a14="http://schemas.microsoft.com/office/drawing/2010/main">
                  <a14:imgLayer r:embed="rId3">
                    <a14:imgEffect>
                      <a14:backgroundRemoval t="10000" b="90000" l="6719" r="97344">
                        <a14:foregroundMark x1="7031" y1="46250" x2="7031" y2="46250"/>
                        <a14:foregroundMark x1="7031" y1="45938" x2="7031" y2="45938"/>
                        <a14:foregroundMark x1="6719" y1="45625" x2="6719" y2="45625"/>
                        <a14:foregroundMark x1="92813" y1="49219" x2="92813" y2="49219"/>
                        <a14:foregroundMark x1="92813" y1="49219" x2="92813" y2="49219"/>
                        <a14:foregroundMark x1="92813" y1="49219" x2="92813" y2="49219"/>
                        <a14:foregroundMark x1="96406" y1="45000" x2="96406" y2="45000"/>
                        <a14:foregroundMark x1="97344" y1="45313" x2="97344" y2="45313"/>
                      </a14:backgroundRemoval>
                    </a14:imgEffect>
                  </a14:imgLayer>
                </a14:imgProps>
              </a:ext>
            </a:extLst>
          </a:blip>
          <a:stretch>
            <a:fillRect/>
          </a:stretch>
        </p:blipFill>
        <p:spPr>
          <a:xfrm>
            <a:off x="6034482" y="1979084"/>
            <a:ext cx="5905849" cy="4869548"/>
          </a:xfrm>
          <a:prstGeom prst="rect">
            <a:avLst/>
          </a:prstGeom>
        </p:spPr>
      </p:pic>
      <p:sp>
        <p:nvSpPr>
          <p:cNvPr id="9" name="TextBox 8">
            <a:extLst>
              <a:ext uri="{FF2B5EF4-FFF2-40B4-BE49-F238E27FC236}">
                <a16:creationId xmlns:a16="http://schemas.microsoft.com/office/drawing/2014/main" id="{D32D4F6D-C389-F030-BED8-F3C5DFC62857}"/>
              </a:ext>
            </a:extLst>
          </p:cNvPr>
          <p:cNvSpPr txBox="1"/>
          <p:nvPr/>
        </p:nvSpPr>
        <p:spPr>
          <a:xfrm>
            <a:off x="1090568" y="2664985"/>
            <a:ext cx="3431097" cy="1815882"/>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a:spAutoFit/>
          </a:bodyPr>
          <a:lstStyle/>
          <a:p>
            <a:pPr algn="just"/>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Lời</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của</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cây</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ghi</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lại</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một</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cách</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sinh</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động</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quá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trình</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hạt</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phát</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triển</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thành</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cây</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endParaRPr lang="en-US" sz="2800" b="1" dirty="0">
              <a:solidFill>
                <a:schemeClr val="tx1"/>
              </a:solidFill>
              <a:effectLst/>
              <a:latin typeface=".VnTime" panose="020B7200000000000000" pitchFamily="34" charset="0"/>
              <a:ea typeface="Times New Roman" panose="02020603050405020304" pitchFamily="18" charset="0"/>
              <a:cs typeface="Times New Roman" panose="02020603050405020304" pitchFamily="18" charset="0"/>
            </a:endParaRPr>
          </a:p>
        </p:txBody>
      </p:sp>
      <p:sp>
        <p:nvSpPr>
          <p:cNvPr id="11" name="TextBox 10">
            <a:extLst>
              <a:ext uri="{FF2B5EF4-FFF2-40B4-BE49-F238E27FC236}">
                <a16:creationId xmlns:a16="http://schemas.microsoft.com/office/drawing/2014/main" id="{04C48B40-CCAF-BEA7-9C36-E339E267EB16}"/>
              </a:ext>
            </a:extLst>
          </p:cNvPr>
          <p:cNvSpPr txBox="1"/>
          <p:nvPr/>
        </p:nvSpPr>
        <p:spPr>
          <a:xfrm>
            <a:off x="7256477" y="3168324"/>
            <a:ext cx="3965198" cy="2246769"/>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a:spAutoFit/>
          </a:bodyPr>
          <a:lstStyle/>
          <a:p>
            <a:pPr algn="just"/>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Qua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đo</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thê</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hiện</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tình</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cảm</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cảm</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xúc</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nâng</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niu</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trân</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trọng</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mà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nhân</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vật</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trình</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dành</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cho</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mầm</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cây</a:t>
            </a:r>
            <a:r>
              <a:rPr lang="en-US" sz="2800" b="1" dirty="0">
                <a:solidFill>
                  <a:schemeClr val="tx1"/>
                </a:solidFill>
                <a:effectLst/>
                <a:latin typeface="Times New Roman" panose="02020603050405020304" pitchFamily="18" charset="0"/>
                <a:ea typeface="Times New Roman" panose="02020603050405020304" pitchFamily="18" charset="0"/>
                <a:cs typeface="Times New Roman" panose="02020603050405020304" pitchFamily="18" charset="0"/>
              </a:rPr>
              <a:t>.</a:t>
            </a:r>
            <a:endParaRPr lang="en-US" sz="2800" b="1" dirty="0">
              <a:solidFill>
                <a:schemeClr val="tx1"/>
              </a:solidFill>
              <a:effectLst/>
              <a:latin typeface=".VnTime" panose="020B7200000000000000" pitchFamily="34" charset="0"/>
              <a:ea typeface="Times New Roman" panose="02020603050405020304" pitchFamily="18" charset="0"/>
              <a:cs typeface="Times New Roman" panose="02020603050405020304" pitchFamily="18" charset="0"/>
            </a:endParaRPr>
          </a:p>
        </p:txBody>
      </p:sp>
      <p:sp>
        <p:nvSpPr>
          <p:cNvPr id="12" name="Rectangle 11">
            <a:extLst>
              <a:ext uri="{FF2B5EF4-FFF2-40B4-BE49-F238E27FC236}">
                <a16:creationId xmlns:a16="http://schemas.microsoft.com/office/drawing/2014/main" id="{F65F9F99-2BBA-410B-87C8-737D026AB466}"/>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13" name="Rectangle 12">
            <a:extLst>
              <a:ext uri="{FF2B5EF4-FFF2-40B4-BE49-F238E27FC236}">
                <a16:creationId xmlns:a16="http://schemas.microsoft.com/office/drawing/2014/main" id="{F916CFA1-41B0-4474-82F0-7EE3BAC2D2DE}"/>
              </a:ext>
            </a:extLst>
          </p:cNvPr>
          <p:cNvSpPr/>
          <p:nvPr/>
        </p:nvSpPr>
        <p:spPr>
          <a:xfrm>
            <a:off x="0" y="22479"/>
            <a:ext cx="12192000"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LỜI CỦA CÂY</a:t>
            </a:r>
          </a:p>
        </p:txBody>
      </p:sp>
      <p:sp>
        <p:nvSpPr>
          <p:cNvPr id="14" name="TextBox 13">
            <a:extLst>
              <a:ext uri="{FF2B5EF4-FFF2-40B4-BE49-F238E27FC236}">
                <a16:creationId xmlns:a16="http://schemas.microsoft.com/office/drawing/2014/main" id="{62A4722B-9B05-4EF0-AECC-02BE2F3F1410}"/>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III.</a:t>
            </a:r>
            <a:r>
              <a:rPr kumimoji="0" lang="en-US" sz="28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TỔNG KẾT</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15" name="TextBox 14">
            <a:extLst>
              <a:ext uri="{FF2B5EF4-FFF2-40B4-BE49-F238E27FC236}">
                <a16:creationId xmlns:a16="http://schemas.microsoft.com/office/drawing/2014/main" id="{46492045-A674-4BD0-8E4B-7FFF783352F2}"/>
              </a:ext>
            </a:extLst>
          </p:cNvPr>
          <p:cNvSpPr txBox="1"/>
          <p:nvPr/>
        </p:nvSpPr>
        <p:spPr>
          <a:xfrm>
            <a:off x="992856" y="1106458"/>
            <a:ext cx="5924223"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50"/>
                </a:solidFill>
                <a:latin typeface="Times New Roman" panose="02020603050405020304" pitchFamily="18" charset="0"/>
                <a:cs typeface="Times New Roman" panose="02020603050405020304" pitchFamily="18" charset="0"/>
              </a:rPr>
              <a:t>1. </a:t>
            </a:r>
            <a:r>
              <a:rPr lang="en-US" sz="2800" b="1" dirty="0" err="1">
                <a:solidFill>
                  <a:srgbClr val="00B050"/>
                </a:solidFill>
                <a:latin typeface="Times New Roman" panose="02020603050405020304" pitchFamily="18" charset="0"/>
                <a:cs typeface="Times New Roman" panose="02020603050405020304" pitchFamily="18" charset="0"/>
              </a:rPr>
              <a:t>Nội</a:t>
            </a:r>
            <a:r>
              <a:rPr lang="en-US" sz="2800" b="1" dirty="0">
                <a:solidFill>
                  <a:srgbClr val="00B050"/>
                </a:solidFill>
                <a:latin typeface="Times New Roman" panose="02020603050405020304" pitchFamily="18" charset="0"/>
                <a:cs typeface="Times New Roman" panose="02020603050405020304" pitchFamily="18" charset="0"/>
              </a:rPr>
              <a:t> dung</a:t>
            </a:r>
          </a:p>
        </p:txBody>
      </p:sp>
    </p:spTree>
    <p:extLst>
      <p:ext uri="{BB962C8B-B14F-4D97-AF65-F5344CB8AC3E}">
        <p14:creationId xmlns:p14="http://schemas.microsoft.com/office/powerpoint/2010/main" val="2458413692"/>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fallOver"/>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p:cTn id="7" dur="500" fill="hold"/>
                                        <p:tgtEl>
                                          <p:spTgt spid="2"/>
                                        </p:tgtEl>
                                        <p:attrNameLst>
                                          <p:attrName>ppt_w</p:attrName>
                                        </p:attrNameLst>
                                      </p:cBhvr>
                                      <p:tavLst>
                                        <p:tav tm="0">
                                          <p:val>
                                            <p:fltVal val="0"/>
                                          </p:val>
                                        </p:tav>
                                        <p:tav tm="100000">
                                          <p:val>
                                            <p:strVal val="#ppt_w"/>
                                          </p:val>
                                        </p:tav>
                                      </p:tavLst>
                                    </p:anim>
                                    <p:anim calcmode="lin" valueType="num">
                                      <p:cBhvr>
                                        <p:cTn id="8" dur="500" fill="hold"/>
                                        <p:tgtEl>
                                          <p:spTgt spid="2"/>
                                        </p:tgtEl>
                                        <p:attrNameLst>
                                          <p:attrName>ppt_h</p:attrName>
                                        </p:attrNameLst>
                                      </p:cBhvr>
                                      <p:tavLst>
                                        <p:tav tm="0">
                                          <p:val>
                                            <p:fltVal val="0"/>
                                          </p:val>
                                        </p:tav>
                                        <p:tav tm="100000">
                                          <p:val>
                                            <p:strVal val="#ppt_h"/>
                                          </p:val>
                                        </p:tav>
                                      </p:tavLst>
                                    </p:anim>
                                    <p:animEffect transition="in" filter="fade">
                                      <p:cBhvr>
                                        <p:cTn id="9" dur="500"/>
                                        <p:tgtEl>
                                          <p:spTgt spid="2"/>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nodeType="clickEffect">
                                  <p:stCondLst>
                                    <p:cond delay="0"/>
                                  </p:stCondLst>
                                  <p:childTnLst>
                                    <p:set>
                                      <p:cBhvr>
                                        <p:cTn id="13" dur="1" fill="hold">
                                          <p:stCondLst>
                                            <p:cond delay="0"/>
                                          </p:stCondLst>
                                        </p:cTn>
                                        <p:tgtEl>
                                          <p:spTgt spid="8"/>
                                        </p:tgtEl>
                                        <p:attrNameLst>
                                          <p:attrName>style.visibility</p:attrName>
                                        </p:attrNameLst>
                                      </p:cBhvr>
                                      <p:to>
                                        <p:strVal val="visible"/>
                                      </p:to>
                                    </p:set>
                                    <p:anim calcmode="lin" valueType="num">
                                      <p:cBhvr>
                                        <p:cTn id="14" dur="500" fill="hold"/>
                                        <p:tgtEl>
                                          <p:spTgt spid="8"/>
                                        </p:tgtEl>
                                        <p:attrNameLst>
                                          <p:attrName>ppt_w</p:attrName>
                                        </p:attrNameLst>
                                      </p:cBhvr>
                                      <p:tavLst>
                                        <p:tav tm="0">
                                          <p:val>
                                            <p:fltVal val="0"/>
                                          </p:val>
                                        </p:tav>
                                        <p:tav tm="100000">
                                          <p:val>
                                            <p:strVal val="#ppt_w"/>
                                          </p:val>
                                        </p:tav>
                                      </p:tavLst>
                                    </p:anim>
                                    <p:anim calcmode="lin" valueType="num">
                                      <p:cBhvr>
                                        <p:cTn id="15" dur="500" fill="hold"/>
                                        <p:tgtEl>
                                          <p:spTgt spid="8"/>
                                        </p:tgtEl>
                                        <p:attrNameLst>
                                          <p:attrName>ppt_h</p:attrName>
                                        </p:attrNameLst>
                                      </p:cBhvr>
                                      <p:tavLst>
                                        <p:tav tm="0">
                                          <p:val>
                                            <p:fltVal val="0"/>
                                          </p:val>
                                        </p:tav>
                                        <p:tav tm="100000">
                                          <p:val>
                                            <p:strVal val="#ppt_h"/>
                                          </p:val>
                                        </p:tav>
                                      </p:tavLst>
                                    </p:anim>
                                    <p:animEffect transition="in" filter="fade">
                                      <p:cBhvr>
                                        <p:cTn id="16" dur="500"/>
                                        <p:tgtEl>
                                          <p:spTgt spid="8"/>
                                        </p:tgtEl>
                                      </p:cBhvr>
                                    </p:animEffect>
                                  </p:childTnLst>
                                </p:cTn>
                              </p:par>
                              <p:par>
                                <p:cTn id="17" presetID="53" presetClass="entr" presetSubtype="16" fill="hold" grpId="0" nodeType="withEffect">
                                  <p:stCondLst>
                                    <p:cond delay="0"/>
                                  </p:stCondLst>
                                  <p:childTnLst>
                                    <p:set>
                                      <p:cBhvr>
                                        <p:cTn id="18" dur="1" fill="hold">
                                          <p:stCondLst>
                                            <p:cond delay="0"/>
                                          </p:stCondLst>
                                        </p:cTn>
                                        <p:tgtEl>
                                          <p:spTgt spid="9"/>
                                        </p:tgtEl>
                                        <p:attrNameLst>
                                          <p:attrName>style.visibility</p:attrName>
                                        </p:attrNameLst>
                                      </p:cBhvr>
                                      <p:to>
                                        <p:strVal val="visible"/>
                                      </p:to>
                                    </p:set>
                                    <p:anim calcmode="lin" valueType="num">
                                      <p:cBhvr>
                                        <p:cTn id="19" dur="500" fill="hold"/>
                                        <p:tgtEl>
                                          <p:spTgt spid="9"/>
                                        </p:tgtEl>
                                        <p:attrNameLst>
                                          <p:attrName>ppt_w</p:attrName>
                                        </p:attrNameLst>
                                      </p:cBhvr>
                                      <p:tavLst>
                                        <p:tav tm="0">
                                          <p:val>
                                            <p:fltVal val="0"/>
                                          </p:val>
                                        </p:tav>
                                        <p:tav tm="100000">
                                          <p:val>
                                            <p:strVal val="#ppt_w"/>
                                          </p:val>
                                        </p:tav>
                                      </p:tavLst>
                                    </p:anim>
                                    <p:anim calcmode="lin" valueType="num">
                                      <p:cBhvr>
                                        <p:cTn id="20" dur="500" fill="hold"/>
                                        <p:tgtEl>
                                          <p:spTgt spid="9"/>
                                        </p:tgtEl>
                                        <p:attrNameLst>
                                          <p:attrName>ppt_h</p:attrName>
                                        </p:attrNameLst>
                                      </p:cBhvr>
                                      <p:tavLst>
                                        <p:tav tm="0">
                                          <p:val>
                                            <p:fltVal val="0"/>
                                          </p:val>
                                        </p:tav>
                                        <p:tav tm="100000">
                                          <p:val>
                                            <p:strVal val="#ppt_h"/>
                                          </p:val>
                                        </p:tav>
                                      </p:tavLst>
                                    </p:anim>
                                    <p:animEffect transition="in" filter="fade">
                                      <p:cBhvr>
                                        <p:cTn id="21" dur="500"/>
                                        <p:tgtEl>
                                          <p:spTgt spid="9"/>
                                        </p:tgtEl>
                                      </p:cBhvr>
                                    </p:animEffect>
                                  </p:childTnLst>
                                </p:cTn>
                              </p:par>
                              <p:par>
                                <p:cTn id="22" presetID="53" presetClass="entr" presetSubtype="16" fill="hold" grpId="0" nodeType="withEffect">
                                  <p:stCondLst>
                                    <p:cond delay="0"/>
                                  </p:stCondLst>
                                  <p:childTnLst>
                                    <p:set>
                                      <p:cBhvr>
                                        <p:cTn id="23" dur="1" fill="hold">
                                          <p:stCondLst>
                                            <p:cond delay="0"/>
                                          </p:stCondLst>
                                        </p:cTn>
                                        <p:tgtEl>
                                          <p:spTgt spid="11"/>
                                        </p:tgtEl>
                                        <p:attrNameLst>
                                          <p:attrName>style.visibility</p:attrName>
                                        </p:attrNameLst>
                                      </p:cBhvr>
                                      <p:to>
                                        <p:strVal val="visible"/>
                                      </p:to>
                                    </p:set>
                                    <p:anim calcmode="lin" valueType="num">
                                      <p:cBhvr>
                                        <p:cTn id="24" dur="500" fill="hold"/>
                                        <p:tgtEl>
                                          <p:spTgt spid="11"/>
                                        </p:tgtEl>
                                        <p:attrNameLst>
                                          <p:attrName>ppt_w</p:attrName>
                                        </p:attrNameLst>
                                      </p:cBhvr>
                                      <p:tavLst>
                                        <p:tav tm="0">
                                          <p:val>
                                            <p:fltVal val="0"/>
                                          </p:val>
                                        </p:tav>
                                        <p:tav tm="100000">
                                          <p:val>
                                            <p:strVal val="#ppt_w"/>
                                          </p:val>
                                        </p:tav>
                                      </p:tavLst>
                                    </p:anim>
                                    <p:anim calcmode="lin" valueType="num">
                                      <p:cBhvr>
                                        <p:cTn id="25" dur="500" fill="hold"/>
                                        <p:tgtEl>
                                          <p:spTgt spid="11"/>
                                        </p:tgtEl>
                                        <p:attrNameLst>
                                          <p:attrName>ppt_h</p:attrName>
                                        </p:attrNameLst>
                                      </p:cBhvr>
                                      <p:tavLst>
                                        <p:tav tm="0">
                                          <p:val>
                                            <p:fltVal val="0"/>
                                          </p:val>
                                        </p:tav>
                                        <p:tav tm="100000">
                                          <p:val>
                                            <p:strVal val="#ppt_h"/>
                                          </p:val>
                                        </p:tav>
                                      </p:tavLst>
                                    </p:anim>
                                    <p:animEffect transition="in" filter="fade">
                                      <p:cBhvr>
                                        <p:cTn id="26" dur="500"/>
                                        <p:tgtEl>
                                          <p:spTgt spid="11"/>
                                        </p:tgtEl>
                                      </p:cBhvr>
                                    </p:animEffect>
                                  </p:childTnLst>
                                </p:cTn>
                              </p:par>
                            </p:childTnLst>
                          </p:cTn>
                        </p:par>
                      </p:childTnLst>
                    </p:cTn>
                  </p:par>
                  <p:par>
                    <p:cTn id="27" fill="hold">
                      <p:stCondLst>
                        <p:cond delay="indefinite"/>
                      </p:stCondLst>
                      <p:childTnLst>
                        <p:par>
                          <p:cTn id="28" fill="hold">
                            <p:stCondLst>
                              <p:cond delay="0"/>
                            </p:stCondLst>
                            <p:childTnLst>
                              <p:par>
                                <p:cTn id="29" presetID="53" presetClass="entr" presetSubtype="16" fill="hold" grpId="0" nodeType="clickEffect">
                                  <p:stCondLst>
                                    <p:cond delay="0"/>
                                  </p:stCondLst>
                                  <p:childTnLst>
                                    <p:set>
                                      <p:cBhvr>
                                        <p:cTn id="30" dur="1" fill="hold">
                                          <p:stCondLst>
                                            <p:cond delay="0"/>
                                          </p:stCondLst>
                                        </p:cTn>
                                        <p:tgtEl>
                                          <p:spTgt spid="14"/>
                                        </p:tgtEl>
                                        <p:attrNameLst>
                                          <p:attrName>style.visibility</p:attrName>
                                        </p:attrNameLst>
                                      </p:cBhvr>
                                      <p:to>
                                        <p:strVal val="visible"/>
                                      </p:to>
                                    </p:set>
                                    <p:anim calcmode="lin" valueType="num">
                                      <p:cBhvr>
                                        <p:cTn id="31" dur="500" fill="hold"/>
                                        <p:tgtEl>
                                          <p:spTgt spid="14"/>
                                        </p:tgtEl>
                                        <p:attrNameLst>
                                          <p:attrName>ppt_w</p:attrName>
                                        </p:attrNameLst>
                                      </p:cBhvr>
                                      <p:tavLst>
                                        <p:tav tm="0">
                                          <p:val>
                                            <p:fltVal val="0"/>
                                          </p:val>
                                        </p:tav>
                                        <p:tav tm="100000">
                                          <p:val>
                                            <p:strVal val="#ppt_w"/>
                                          </p:val>
                                        </p:tav>
                                      </p:tavLst>
                                    </p:anim>
                                    <p:anim calcmode="lin" valueType="num">
                                      <p:cBhvr>
                                        <p:cTn id="32" dur="500" fill="hold"/>
                                        <p:tgtEl>
                                          <p:spTgt spid="14"/>
                                        </p:tgtEl>
                                        <p:attrNameLst>
                                          <p:attrName>ppt_h</p:attrName>
                                        </p:attrNameLst>
                                      </p:cBhvr>
                                      <p:tavLst>
                                        <p:tav tm="0">
                                          <p:val>
                                            <p:fltVal val="0"/>
                                          </p:val>
                                        </p:tav>
                                        <p:tav tm="100000">
                                          <p:val>
                                            <p:strVal val="#ppt_h"/>
                                          </p:val>
                                        </p:tav>
                                      </p:tavLst>
                                    </p:anim>
                                    <p:animEffect transition="in" filter="fade">
                                      <p:cBhvr>
                                        <p:cTn id="33" dur="500"/>
                                        <p:tgtEl>
                                          <p:spTgt spid="14"/>
                                        </p:tgtEl>
                                      </p:cBhvr>
                                    </p:animEffect>
                                  </p:childTnLst>
                                </p:cTn>
                              </p:par>
                            </p:childTnLst>
                          </p:cTn>
                        </p:par>
                      </p:childTnLst>
                    </p:cTn>
                  </p:par>
                  <p:par>
                    <p:cTn id="34" fill="hold">
                      <p:stCondLst>
                        <p:cond delay="indefinite"/>
                      </p:stCondLst>
                      <p:childTnLst>
                        <p:par>
                          <p:cTn id="35" fill="hold">
                            <p:stCondLst>
                              <p:cond delay="0"/>
                            </p:stCondLst>
                            <p:childTnLst>
                              <p:par>
                                <p:cTn id="36" presetID="53" presetClass="entr" presetSubtype="16" fill="hold" grpId="0" nodeType="clickEffect">
                                  <p:stCondLst>
                                    <p:cond delay="0"/>
                                  </p:stCondLst>
                                  <p:childTnLst>
                                    <p:set>
                                      <p:cBhvr>
                                        <p:cTn id="37" dur="1" fill="hold">
                                          <p:stCondLst>
                                            <p:cond delay="0"/>
                                          </p:stCondLst>
                                        </p:cTn>
                                        <p:tgtEl>
                                          <p:spTgt spid="15"/>
                                        </p:tgtEl>
                                        <p:attrNameLst>
                                          <p:attrName>style.visibility</p:attrName>
                                        </p:attrNameLst>
                                      </p:cBhvr>
                                      <p:to>
                                        <p:strVal val="visible"/>
                                      </p:to>
                                    </p:set>
                                    <p:anim calcmode="lin" valueType="num">
                                      <p:cBhvr>
                                        <p:cTn id="38" dur="500" fill="hold"/>
                                        <p:tgtEl>
                                          <p:spTgt spid="15"/>
                                        </p:tgtEl>
                                        <p:attrNameLst>
                                          <p:attrName>ppt_w</p:attrName>
                                        </p:attrNameLst>
                                      </p:cBhvr>
                                      <p:tavLst>
                                        <p:tav tm="0">
                                          <p:val>
                                            <p:fltVal val="0"/>
                                          </p:val>
                                        </p:tav>
                                        <p:tav tm="100000">
                                          <p:val>
                                            <p:strVal val="#ppt_w"/>
                                          </p:val>
                                        </p:tav>
                                      </p:tavLst>
                                    </p:anim>
                                    <p:anim calcmode="lin" valueType="num">
                                      <p:cBhvr>
                                        <p:cTn id="39" dur="500" fill="hold"/>
                                        <p:tgtEl>
                                          <p:spTgt spid="15"/>
                                        </p:tgtEl>
                                        <p:attrNameLst>
                                          <p:attrName>ppt_h</p:attrName>
                                        </p:attrNameLst>
                                      </p:cBhvr>
                                      <p:tavLst>
                                        <p:tav tm="0">
                                          <p:val>
                                            <p:fltVal val="0"/>
                                          </p:val>
                                        </p:tav>
                                        <p:tav tm="100000">
                                          <p:val>
                                            <p:strVal val="#ppt_h"/>
                                          </p:val>
                                        </p:tav>
                                      </p:tavLst>
                                    </p:anim>
                                    <p:animEffect transition="in" filter="fade">
                                      <p:cBhvr>
                                        <p:cTn id="40" dur="500"/>
                                        <p:tgtEl>
                                          <p:spTgt spid="1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P spid="11" grpId="0"/>
      <p:bldP spid="14" grpId="0"/>
      <p:bldP spid="15" grpId="0"/>
    </p:bld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3774CF2A-0B11-4462-DE43-F8451FD1C45F}"/>
              </a:ext>
            </a:extLst>
          </p:cNvPr>
          <p:cNvPicPr>
            <a:picLocks noChangeAspect="1"/>
          </p:cNvPicPr>
          <p:nvPr/>
        </p:nvPicPr>
        <p:blipFill>
          <a:blip r:embed="rId2">
            <a:extLst>
              <a:ext uri="{BEBA8EAE-BF5A-486C-A8C5-ECC9F3942E4B}">
                <a14:imgProps xmlns:a14="http://schemas.microsoft.com/office/drawing/2010/main">
                  <a14:imgLayer r:embed="rId3">
                    <a14:imgEffect>
                      <a14:backgroundRemoval t="10000" b="90000" l="6719" r="97344">
                        <a14:foregroundMark x1="7031" y1="46250" x2="7031" y2="46250"/>
                        <a14:foregroundMark x1="7031" y1="45938" x2="7031" y2="45938"/>
                        <a14:foregroundMark x1="6719" y1="45625" x2="6719" y2="45625"/>
                        <a14:foregroundMark x1="92813" y1="49219" x2="92813" y2="49219"/>
                        <a14:foregroundMark x1="92813" y1="49219" x2="92813" y2="49219"/>
                        <a14:foregroundMark x1="92813" y1="49219" x2="92813" y2="49219"/>
                        <a14:foregroundMark x1="96406" y1="45000" x2="96406" y2="45000"/>
                        <a14:foregroundMark x1="97344" y1="45313" x2="97344" y2="45313"/>
                      </a14:backgroundRemoval>
                    </a14:imgEffect>
                  </a14:imgLayer>
                </a14:imgProps>
              </a:ext>
            </a:extLst>
          </a:blip>
          <a:stretch>
            <a:fillRect/>
          </a:stretch>
        </p:blipFill>
        <p:spPr>
          <a:xfrm>
            <a:off x="3823424" y="1516882"/>
            <a:ext cx="5905849" cy="4869548"/>
          </a:xfrm>
          <a:prstGeom prst="rect">
            <a:avLst/>
          </a:prstGeom>
        </p:spPr>
      </p:pic>
      <p:sp>
        <p:nvSpPr>
          <p:cNvPr id="9" name="TextBox 8">
            <a:extLst>
              <a:ext uri="{FF2B5EF4-FFF2-40B4-BE49-F238E27FC236}">
                <a16:creationId xmlns:a16="http://schemas.microsoft.com/office/drawing/2014/main" id="{7B9FECF7-43CF-6343-6E6F-D5446A28D471}"/>
              </a:ext>
            </a:extLst>
          </p:cNvPr>
          <p:cNvSpPr txBox="1"/>
          <p:nvPr/>
        </p:nvSpPr>
        <p:spPr>
          <a:xfrm>
            <a:off x="4941116" y="2615280"/>
            <a:ext cx="4109206" cy="2246769"/>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a:spAutoFit/>
          </a:bodyPr>
          <a:lstStyle/>
          <a:p>
            <a:pPr algn="just"/>
            <a:r>
              <a:rPr lang="vi-VN" sz="2800" b="1" dirty="0">
                <a:solidFill>
                  <a:schemeClr val="tx1"/>
                </a:solidFill>
                <a:latin typeface="Times New Roman" panose="02020603050405020304" pitchFamily="18" charset="0"/>
                <a:ea typeface="Times New Roman" panose="02020603050405020304" pitchFamily="18" charset="0"/>
                <a:cs typeface="Times New Roman" panose="02020603050405020304" pitchFamily="18" charset="0"/>
              </a:rPr>
              <a:t>Thể thơ bốn chữ, lối viết giản dị, gần gũi, bài thơ ghi lại một cách sinh động quá trình hạt phát triển thành cây </a:t>
            </a:r>
            <a:endParaRPr lang="en-US" sz="2800" b="1" dirty="0">
              <a:solidFill>
                <a:schemeClr val="tx1"/>
              </a:solidFill>
              <a:effectLst/>
              <a:latin typeface=".VnTime" panose="020B7200000000000000" pitchFamily="34" charset="0"/>
              <a:ea typeface="Times New Roman" panose="02020603050405020304" pitchFamily="18" charset="0"/>
              <a:cs typeface="Times New Roman" panose="02020603050405020304" pitchFamily="18" charset="0"/>
            </a:endParaRPr>
          </a:p>
        </p:txBody>
      </p:sp>
      <p:sp>
        <p:nvSpPr>
          <p:cNvPr id="8" name="Rectangle 7">
            <a:extLst>
              <a:ext uri="{FF2B5EF4-FFF2-40B4-BE49-F238E27FC236}">
                <a16:creationId xmlns:a16="http://schemas.microsoft.com/office/drawing/2014/main" id="{C686F850-0F0C-455D-B24B-99ECBA19E90E}"/>
              </a:ext>
            </a:extLst>
          </p:cNvPr>
          <p:cNvSpPr/>
          <p:nvPr/>
        </p:nvSpPr>
        <p:spPr>
          <a:xfrm>
            <a:off x="0" y="4190"/>
            <a:ext cx="12192000" cy="603063"/>
          </a:xfrm>
          <a:prstGeom prst="rect">
            <a:avLst/>
          </a:prstGeom>
          <a:solidFill>
            <a:schemeClr val="accent4">
              <a:lumMod val="20000"/>
              <a:lumOff val="80000"/>
            </a:schemeClr>
          </a:solidFill>
          <a:ln>
            <a:solidFill>
              <a:schemeClr val="accent4">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10" name="Rectangle 9">
            <a:extLst>
              <a:ext uri="{FF2B5EF4-FFF2-40B4-BE49-F238E27FC236}">
                <a16:creationId xmlns:a16="http://schemas.microsoft.com/office/drawing/2014/main" id="{8D043744-5E77-46B1-B49E-671E5364D109}"/>
              </a:ext>
            </a:extLst>
          </p:cNvPr>
          <p:cNvSpPr/>
          <p:nvPr/>
        </p:nvSpPr>
        <p:spPr>
          <a:xfrm>
            <a:off x="0" y="22479"/>
            <a:ext cx="12192000" cy="584775"/>
          </a:xfrm>
          <a:prstGeom prst="rect">
            <a:avLst/>
          </a:prstGeom>
          <a:noFill/>
        </p:spPr>
        <p:txBody>
          <a:bodyPr wrap="square" lIns="91440" tIns="45720" rIns="91440" bIns="45720">
            <a:spAutoFit/>
          </a:bodyPr>
          <a:lstStyle/>
          <a:p>
            <a:pPr algn="ctr"/>
            <a:r>
              <a:rPr lang="en-US" sz="3200" b="0" cap="none" spc="0" dirty="0">
                <a:ln w="0">
                  <a:noFill/>
                </a:ln>
                <a:solidFill>
                  <a:srgbClr val="FF0000"/>
                </a:solidFill>
                <a:effectLst>
                  <a:outerShdw blurRad="38100" dist="19050" dir="2700000" algn="tl" rotWithShape="0">
                    <a:schemeClr val="dk1">
                      <a:alpha val="40000"/>
                    </a:schemeClr>
                  </a:outerShdw>
                </a:effectLst>
                <a:latin typeface="StarsStripes" panose="00000400000000000000" pitchFamily="2" charset="0"/>
              </a:rPr>
              <a:t>LỜI CỦA CÂY</a:t>
            </a:r>
          </a:p>
        </p:txBody>
      </p:sp>
      <p:sp>
        <p:nvSpPr>
          <p:cNvPr id="11" name="TextBox 10">
            <a:extLst>
              <a:ext uri="{FF2B5EF4-FFF2-40B4-BE49-F238E27FC236}">
                <a16:creationId xmlns:a16="http://schemas.microsoft.com/office/drawing/2014/main" id="{EBC02329-8EB1-4622-A3DD-1901CA8F1FDA}"/>
              </a:ext>
            </a:extLst>
          </p:cNvPr>
          <p:cNvSpPr txBox="1"/>
          <p:nvPr/>
        </p:nvSpPr>
        <p:spPr>
          <a:xfrm>
            <a:off x="576747" y="629763"/>
            <a:ext cx="6199602"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III.</a:t>
            </a:r>
            <a:r>
              <a:rPr kumimoji="0" lang="en-US" sz="2800" b="1" i="0" u="none" strike="noStrike" kern="1200" cap="none" spc="0" normalizeH="0" noProof="0" dirty="0">
                <a:ln>
                  <a:noFill/>
                </a:ln>
                <a:solidFill>
                  <a:srgbClr val="FF0000"/>
                </a:solidFill>
                <a:effectLst/>
                <a:uLnTx/>
                <a:uFillTx/>
                <a:latin typeface="Times New Roman" panose="02020603050405020304" pitchFamily="18" charset="0"/>
                <a:ea typeface="+mn-ea"/>
                <a:cs typeface="Times New Roman" panose="02020603050405020304" pitchFamily="18" charset="0"/>
              </a:rPr>
              <a:t> TỔNG KẾT</a:t>
            </a:r>
            <a:endParaRPr kumimoji="0" lang="en-US" sz="2800" b="1" i="0" u="none" strike="noStrike" kern="120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endParaRPr>
          </a:p>
        </p:txBody>
      </p:sp>
      <p:sp>
        <p:nvSpPr>
          <p:cNvPr id="12" name="TextBox 11">
            <a:extLst>
              <a:ext uri="{FF2B5EF4-FFF2-40B4-BE49-F238E27FC236}">
                <a16:creationId xmlns:a16="http://schemas.microsoft.com/office/drawing/2014/main" id="{E9329222-96FC-43D5-8125-F50964604BC3}"/>
              </a:ext>
            </a:extLst>
          </p:cNvPr>
          <p:cNvSpPr txBox="1"/>
          <p:nvPr/>
        </p:nvSpPr>
        <p:spPr>
          <a:xfrm>
            <a:off x="992856" y="1106458"/>
            <a:ext cx="5924223" cy="523220"/>
          </a:xfrm>
          <a:prstGeom prst="rect">
            <a:avLst/>
          </a:prstGeom>
          <a:noFill/>
          <a:ln>
            <a:noFill/>
          </a:ln>
        </p:spPr>
        <p:style>
          <a:lnRef idx="0">
            <a:scrgbClr r="0" g="0" b="0"/>
          </a:lnRef>
          <a:fillRef idx="0">
            <a:scrgbClr r="0" g="0" b="0"/>
          </a:fillRef>
          <a:effectRef idx="0">
            <a:scrgbClr r="0" g="0" b="0"/>
          </a:effectRef>
          <a:fontRef idx="minor">
            <a:schemeClr val="accent6"/>
          </a:fontRef>
        </p:style>
        <p:txBody>
          <a:bodyPr wrap="square" rtlCol="0">
            <a:spAutoFit/>
          </a:bodyPr>
          <a:lstStyle/>
          <a:p>
            <a:pPr lvl="0" algn="just">
              <a:defRPr/>
            </a:pPr>
            <a:r>
              <a:rPr lang="en-US" sz="2800" b="1" dirty="0">
                <a:solidFill>
                  <a:srgbClr val="00B050"/>
                </a:solidFill>
                <a:latin typeface="Times New Roman" panose="02020603050405020304" pitchFamily="18" charset="0"/>
                <a:cs typeface="Times New Roman" panose="02020603050405020304" pitchFamily="18" charset="0"/>
              </a:rPr>
              <a:t>2. </a:t>
            </a:r>
            <a:r>
              <a:rPr lang="en-US" sz="2800" b="1" dirty="0" err="1">
                <a:solidFill>
                  <a:srgbClr val="00B050"/>
                </a:solidFill>
                <a:latin typeface="Times New Roman" panose="02020603050405020304" pitchFamily="18" charset="0"/>
                <a:cs typeface="Times New Roman" panose="02020603050405020304" pitchFamily="18" charset="0"/>
              </a:rPr>
              <a:t>Nghệ</a:t>
            </a:r>
            <a:r>
              <a:rPr lang="en-US" sz="2800" b="1" dirty="0">
                <a:solidFill>
                  <a:srgbClr val="00B050"/>
                </a:solidFill>
                <a:latin typeface="Times New Roman" panose="02020603050405020304" pitchFamily="18" charset="0"/>
                <a:cs typeface="Times New Roman" panose="02020603050405020304" pitchFamily="18" charset="0"/>
              </a:rPr>
              <a:t> </a:t>
            </a:r>
            <a:r>
              <a:rPr lang="en-US" sz="2800" b="1" dirty="0" err="1">
                <a:solidFill>
                  <a:srgbClr val="00B050"/>
                </a:solidFill>
                <a:latin typeface="Times New Roman" panose="02020603050405020304" pitchFamily="18" charset="0"/>
                <a:cs typeface="Times New Roman" panose="02020603050405020304" pitchFamily="18" charset="0"/>
              </a:rPr>
              <a:t>thuật</a:t>
            </a:r>
            <a:endParaRPr lang="en-US" sz="2800" b="1" dirty="0">
              <a:solidFill>
                <a:srgbClr val="00B05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533930494"/>
      </p:ext>
    </p:extLst>
  </p:cSld>
  <p:clrMapOvr>
    <a:masterClrMapping/>
  </p:clrMapOvr>
  <mc:AlternateContent xmlns:mc="http://schemas.openxmlformats.org/markup-compatibility/2006" xmlns:p14="http://schemas.microsoft.com/office/powerpoint/2010/main">
    <mc:Choice Requires="p14">
      <p:transition spd="slow" p14:dur="1400">
        <p14:doors dir="vert"/>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barn(inVertical)">
                                      <p:cBhvr>
                                        <p:cTn id="7" dur="500"/>
                                        <p:tgtEl>
                                          <p:spTgt spid="6"/>
                                        </p:tgtEl>
                                      </p:cBhvr>
                                    </p:animEffect>
                                  </p:childTnLst>
                                </p:cTn>
                              </p:par>
                              <p:par>
                                <p:cTn id="8" presetID="16" presetClass="entr" presetSubtype="21" fill="hold" grpId="0" nodeType="withEffect">
                                  <p:stCondLst>
                                    <p:cond delay="0"/>
                                  </p:stCondLst>
                                  <p:childTnLst>
                                    <p:set>
                                      <p:cBhvr>
                                        <p:cTn id="9" dur="1" fill="hold">
                                          <p:stCondLst>
                                            <p:cond delay="0"/>
                                          </p:stCondLst>
                                        </p:cTn>
                                        <p:tgtEl>
                                          <p:spTgt spid="9"/>
                                        </p:tgtEl>
                                        <p:attrNameLst>
                                          <p:attrName>style.visibility</p:attrName>
                                        </p:attrNameLst>
                                      </p:cBhvr>
                                      <p:to>
                                        <p:strVal val="visible"/>
                                      </p:to>
                                    </p:set>
                                    <p:animEffect transition="in" filter="barn(inVertical)">
                                      <p:cBhvr>
                                        <p:cTn id="10" dur="500"/>
                                        <p:tgtEl>
                                          <p:spTgt spid="9"/>
                                        </p:tgtEl>
                                      </p:cBhvr>
                                    </p:animEffect>
                                  </p:childTnLst>
                                </p:cTn>
                              </p:par>
                            </p:childTnLst>
                          </p:cTn>
                        </p:par>
                      </p:childTnLst>
                    </p:cTn>
                  </p:par>
                  <p:par>
                    <p:cTn id="11" fill="hold">
                      <p:stCondLst>
                        <p:cond delay="indefinite"/>
                      </p:stCondLst>
                      <p:childTnLst>
                        <p:par>
                          <p:cTn id="12" fill="hold">
                            <p:stCondLst>
                              <p:cond delay="0"/>
                            </p:stCondLst>
                            <p:childTnLst>
                              <p:par>
                                <p:cTn id="13" presetID="53" presetClass="entr" presetSubtype="16" fill="hold" grpId="0" nodeType="clickEffect">
                                  <p:stCondLst>
                                    <p:cond delay="0"/>
                                  </p:stCondLst>
                                  <p:childTnLst>
                                    <p:set>
                                      <p:cBhvr>
                                        <p:cTn id="14" dur="1" fill="hold">
                                          <p:stCondLst>
                                            <p:cond delay="0"/>
                                          </p:stCondLst>
                                        </p:cTn>
                                        <p:tgtEl>
                                          <p:spTgt spid="11"/>
                                        </p:tgtEl>
                                        <p:attrNameLst>
                                          <p:attrName>style.visibility</p:attrName>
                                        </p:attrNameLst>
                                      </p:cBhvr>
                                      <p:to>
                                        <p:strVal val="visible"/>
                                      </p:to>
                                    </p:set>
                                    <p:anim calcmode="lin" valueType="num">
                                      <p:cBhvr>
                                        <p:cTn id="15" dur="500" fill="hold"/>
                                        <p:tgtEl>
                                          <p:spTgt spid="11"/>
                                        </p:tgtEl>
                                        <p:attrNameLst>
                                          <p:attrName>ppt_w</p:attrName>
                                        </p:attrNameLst>
                                      </p:cBhvr>
                                      <p:tavLst>
                                        <p:tav tm="0">
                                          <p:val>
                                            <p:fltVal val="0"/>
                                          </p:val>
                                        </p:tav>
                                        <p:tav tm="100000">
                                          <p:val>
                                            <p:strVal val="#ppt_w"/>
                                          </p:val>
                                        </p:tav>
                                      </p:tavLst>
                                    </p:anim>
                                    <p:anim calcmode="lin" valueType="num">
                                      <p:cBhvr>
                                        <p:cTn id="16" dur="500" fill="hold"/>
                                        <p:tgtEl>
                                          <p:spTgt spid="11"/>
                                        </p:tgtEl>
                                        <p:attrNameLst>
                                          <p:attrName>ppt_h</p:attrName>
                                        </p:attrNameLst>
                                      </p:cBhvr>
                                      <p:tavLst>
                                        <p:tav tm="0">
                                          <p:val>
                                            <p:fltVal val="0"/>
                                          </p:val>
                                        </p:tav>
                                        <p:tav tm="100000">
                                          <p:val>
                                            <p:strVal val="#ppt_h"/>
                                          </p:val>
                                        </p:tav>
                                      </p:tavLst>
                                    </p:anim>
                                    <p:animEffect transition="in" filter="fade">
                                      <p:cBhvr>
                                        <p:cTn id="17" dur="500"/>
                                        <p:tgtEl>
                                          <p:spTgt spid="11"/>
                                        </p:tgtEl>
                                      </p:cBhvr>
                                    </p:animEffect>
                                  </p:childTnLst>
                                </p:cTn>
                              </p:par>
                            </p:childTnLst>
                          </p:cTn>
                        </p:par>
                      </p:childTnLst>
                    </p:cTn>
                  </p:par>
                  <p:par>
                    <p:cTn id="18" fill="hold">
                      <p:stCondLst>
                        <p:cond delay="indefinite"/>
                      </p:stCondLst>
                      <p:childTnLst>
                        <p:par>
                          <p:cTn id="19" fill="hold">
                            <p:stCondLst>
                              <p:cond delay="0"/>
                            </p:stCondLst>
                            <p:childTnLst>
                              <p:par>
                                <p:cTn id="20" presetID="53" presetClass="entr" presetSubtype="16" fill="hold" grpId="0" nodeType="clickEffect">
                                  <p:stCondLst>
                                    <p:cond delay="0"/>
                                  </p:stCondLst>
                                  <p:childTnLst>
                                    <p:set>
                                      <p:cBhvr>
                                        <p:cTn id="21" dur="1" fill="hold">
                                          <p:stCondLst>
                                            <p:cond delay="0"/>
                                          </p:stCondLst>
                                        </p:cTn>
                                        <p:tgtEl>
                                          <p:spTgt spid="12"/>
                                        </p:tgtEl>
                                        <p:attrNameLst>
                                          <p:attrName>style.visibility</p:attrName>
                                        </p:attrNameLst>
                                      </p:cBhvr>
                                      <p:to>
                                        <p:strVal val="visible"/>
                                      </p:to>
                                    </p:set>
                                    <p:anim calcmode="lin" valueType="num">
                                      <p:cBhvr>
                                        <p:cTn id="22" dur="500" fill="hold"/>
                                        <p:tgtEl>
                                          <p:spTgt spid="12"/>
                                        </p:tgtEl>
                                        <p:attrNameLst>
                                          <p:attrName>ppt_w</p:attrName>
                                        </p:attrNameLst>
                                      </p:cBhvr>
                                      <p:tavLst>
                                        <p:tav tm="0">
                                          <p:val>
                                            <p:fltVal val="0"/>
                                          </p:val>
                                        </p:tav>
                                        <p:tav tm="100000">
                                          <p:val>
                                            <p:strVal val="#ppt_w"/>
                                          </p:val>
                                        </p:tav>
                                      </p:tavLst>
                                    </p:anim>
                                    <p:anim calcmode="lin" valueType="num">
                                      <p:cBhvr>
                                        <p:cTn id="23" dur="500" fill="hold"/>
                                        <p:tgtEl>
                                          <p:spTgt spid="12"/>
                                        </p:tgtEl>
                                        <p:attrNameLst>
                                          <p:attrName>ppt_h</p:attrName>
                                        </p:attrNameLst>
                                      </p:cBhvr>
                                      <p:tavLst>
                                        <p:tav tm="0">
                                          <p:val>
                                            <p:fltVal val="0"/>
                                          </p:val>
                                        </p:tav>
                                        <p:tav tm="100000">
                                          <p:val>
                                            <p:strVal val="#ppt_h"/>
                                          </p:val>
                                        </p:tav>
                                      </p:tavLst>
                                    </p:anim>
                                    <p:animEffect transition="in" filter="fade">
                                      <p:cBhvr>
                                        <p:cTn id="24" dur="500"/>
                                        <p:tgtEl>
                                          <p:spTgt spid="1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P spid="11" grpId="0"/>
      <p:bldP spid="12" grpId="0"/>
    </p:bld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a:extLst>
              <a:ext uri="{FF2B5EF4-FFF2-40B4-BE49-F238E27FC236}">
                <a16:creationId xmlns:a16="http://schemas.microsoft.com/office/drawing/2014/main" id="{FC5B6C54-EDE0-BCBC-BB4D-BEC14BAA34C7}"/>
              </a:ext>
            </a:extLst>
          </p:cNvPr>
          <p:cNvSpPr txBox="1"/>
          <p:nvPr/>
        </p:nvSpPr>
        <p:spPr>
          <a:xfrm>
            <a:off x="2119514" y="2767280"/>
            <a:ext cx="7952971" cy="1323439"/>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80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LUYỆN</a:t>
            </a:r>
            <a:r>
              <a:rPr kumimoji="0" lang="en-US" sz="8000" b="1" i="0" u="none" strike="noStrike" kern="1200" cap="none" spc="0" normalizeH="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TẬP</a:t>
            </a:r>
            <a:endParaRPr kumimoji="0" lang="en-US" sz="80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endParaRPr>
          </a:p>
        </p:txBody>
      </p:sp>
    </p:spTree>
    <p:extLst>
      <p:ext uri="{BB962C8B-B14F-4D97-AF65-F5344CB8AC3E}">
        <p14:creationId xmlns:p14="http://schemas.microsoft.com/office/powerpoint/2010/main" val="3879479028"/>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ageCurlDoubl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barn(inVertical)">
                                      <p:cBhvr>
                                        <p:cTn id="7"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slides/slide34.xml><?xml version="1.0" encoding="utf-8"?>
<p:sld xmlns:a="http://schemas.openxmlformats.org/drawingml/2006/main" xmlns:r="http://schemas.openxmlformats.org/officeDocument/2006/relationships" xmlns:p="http://schemas.openxmlformats.org/presentationml/2006/main">
  <p:cSld>
    <p:bg>
      <p:bgPr>
        <a:blipFill dpi="0" rotWithShape="1">
          <a:blip r:embed="rId4">
            <a:lum/>
          </a:blip>
          <a:srcRect/>
          <a:stretch>
            <a:fillRect/>
          </a:stretch>
        </a:blipFill>
        <a:effectLst/>
      </p:bgPr>
    </p:bg>
    <p:spTree>
      <p:nvGrpSpPr>
        <p:cNvPr id="1" name=""/>
        <p:cNvGrpSpPr/>
        <p:nvPr/>
      </p:nvGrpSpPr>
      <p:grpSpPr>
        <a:xfrm>
          <a:off x="0" y="0"/>
          <a:ext cx="0" cy="0"/>
          <a:chOff x="0" y="0"/>
          <a:chExt cx="0" cy="0"/>
        </a:xfrm>
      </p:grpSpPr>
      <p:pic>
        <p:nvPicPr>
          <p:cNvPr id="2" name="AiLaTrieuPhu-VA_43vp2.mp3">
            <a:hlinkClick r:id="" action="ppaction://media"/>
          </p:cNvPr>
          <p:cNvPicPr>
            <a:picLocks noChangeAspect="1"/>
          </p:cNvPicPr>
          <p:nvPr>
            <a:audioFile r:link="rId2"/>
            <p:extLst>
              <p:ext uri="{DAA4B4D4-6D71-4841-9C94-3DE7FCFB9230}">
                <p14:media xmlns:p14="http://schemas.microsoft.com/office/powerpoint/2010/main" r:embed="rId1"/>
              </p:ext>
            </p:extLst>
          </p:nvPr>
        </p:nvPicPr>
        <p:blipFill>
          <a:blip r:embed="rId5"/>
          <a:stretch>
            <a:fillRect/>
          </a:stretch>
        </p:blipFill>
        <p:spPr>
          <a:xfrm>
            <a:off x="11578389" y="284746"/>
            <a:ext cx="609600" cy="609600"/>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62084"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audio>
              <p:cMediaNode vol="80000">
                <p:cTn id="7" fill="hold" display="0">
                  <p:stCondLst>
                    <p:cond delay="indefinite"/>
                  </p:stCondLst>
                  <p:endCondLst>
                    <p:cond evt="onStopAudio" delay="0">
                      <p:tgtEl>
                        <p:sldTgt/>
                      </p:tgtEl>
                    </p:cond>
                  </p:endCondLst>
                </p:cTn>
                <p:tgtEl>
                  <p:spTgt spid="2"/>
                </p:tgtEl>
              </p:cMediaNode>
            </p:audio>
          </p:childTnLst>
        </p:cTn>
      </p:par>
    </p:tnLst>
  </p:timing>
</p:sld>
</file>

<file path=ppt/slides/slide35.xml><?xml version="1.0" encoding="utf-8"?>
<p:sld xmlns:a="http://schemas.openxmlformats.org/drawingml/2006/main" xmlns:r="http://schemas.openxmlformats.org/officeDocument/2006/relationships" xmlns:p="http://schemas.openxmlformats.org/presentationml/2006/main">
  <p:cSld>
    <p:bg>
      <p:bgPr>
        <a:solidFill>
          <a:schemeClr val="accent1">
            <a:lumMod val="75000"/>
          </a:schemeClr>
        </a:solidFill>
        <a:effectLst/>
      </p:bgPr>
    </p:bg>
    <p:spTree>
      <p:nvGrpSpPr>
        <p:cNvPr id="1" name=""/>
        <p:cNvGrpSpPr/>
        <p:nvPr/>
      </p:nvGrpSpPr>
      <p:grpSpPr>
        <a:xfrm>
          <a:off x="0" y="0"/>
          <a:ext cx="0" cy="0"/>
          <a:chOff x="0" y="0"/>
          <a:chExt cx="0" cy="0"/>
        </a:xfrm>
      </p:grpSpPr>
      <p:pic>
        <p:nvPicPr>
          <p:cNvPr id="26" name="Picture 25"/>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4322084" y="-49894"/>
            <a:ext cx="3468041" cy="3468041"/>
          </a:xfrm>
          <a:prstGeom prst="rect">
            <a:avLst/>
          </a:prstGeom>
        </p:spPr>
      </p:pic>
      <p:cxnSp>
        <p:nvCxnSpPr>
          <p:cNvPr id="23" name="Straight Connector 22"/>
          <p:cNvCxnSpPr/>
          <p:nvPr/>
        </p:nvCxnSpPr>
        <p:spPr>
          <a:xfrm>
            <a:off x="0" y="6260480"/>
            <a:ext cx="12192000" cy="0"/>
          </a:xfrm>
          <a:prstGeom prst="line">
            <a:avLst/>
          </a:prstGeom>
          <a:ln w="38100">
            <a:solidFill>
              <a:schemeClr val="bg1"/>
            </a:solidFill>
          </a:ln>
          <a:scene3d>
            <a:camera prst="orthographicFront"/>
            <a:lightRig rig="threePt" dir="t"/>
          </a:scene3d>
          <a:sp3d>
            <a:bevelT/>
          </a:sp3d>
        </p:spPr>
        <p:style>
          <a:lnRef idx="1">
            <a:schemeClr val="accent1"/>
          </a:lnRef>
          <a:fillRef idx="0">
            <a:schemeClr val="accent1"/>
          </a:fillRef>
          <a:effectRef idx="0">
            <a:schemeClr val="accent1"/>
          </a:effectRef>
          <a:fontRef idx="minor">
            <a:schemeClr val="tx1"/>
          </a:fontRef>
        </p:style>
      </p:cxnSp>
      <p:cxnSp>
        <p:nvCxnSpPr>
          <p:cNvPr id="22" name="Straight Connector 21"/>
          <p:cNvCxnSpPr/>
          <p:nvPr/>
        </p:nvCxnSpPr>
        <p:spPr>
          <a:xfrm>
            <a:off x="0" y="5397218"/>
            <a:ext cx="12192000" cy="0"/>
          </a:xfrm>
          <a:prstGeom prst="line">
            <a:avLst/>
          </a:prstGeom>
          <a:ln w="38100">
            <a:solidFill>
              <a:schemeClr val="bg1"/>
            </a:solidFill>
          </a:ln>
          <a:scene3d>
            <a:camera prst="orthographicFront"/>
            <a:lightRig rig="threePt" dir="t"/>
          </a:scene3d>
          <a:sp3d>
            <a:bevelT/>
          </a:sp3d>
        </p:spPr>
        <p:style>
          <a:lnRef idx="1">
            <a:schemeClr val="accent1"/>
          </a:lnRef>
          <a:fillRef idx="0">
            <a:schemeClr val="accent1"/>
          </a:fillRef>
          <a:effectRef idx="0">
            <a:schemeClr val="accent1"/>
          </a:effectRef>
          <a:fontRef idx="minor">
            <a:schemeClr val="tx1"/>
          </a:fontRef>
        </p:style>
      </p:cxnSp>
      <p:cxnSp>
        <p:nvCxnSpPr>
          <p:cNvPr id="21" name="Straight Connector 20"/>
          <p:cNvCxnSpPr/>
          <p:nvPr/>
        </p:nvCxnSpPr>
        <p:spPr>
          <a:xfrm>
            <a:off x="0" y="4194709"/>
            <a:ext cx="12192000" cy="0"/>
          </a:xfrm>
          <a:prstGeom prst="line">
            <a:avLst/>
          </a:prstGeom>
          <a:ln w="76200">
            <a:solidFill>
              <a:schemeClr val="bg1"/>
            </a:solidFill>
          </a:ln>
          <a:scene3d>
            <a:camera prst="orthographicFront"/>
            <a:lightRig rig="threePt" dir="t"/>
          </a:scene3d>
          <a:sp3d>
            <a:bevelT/>
          </a:sp3d>
        </p:spPr>
        <p:style>
          <a:lnRef idx="1">
            <a:schemeClr val="accent1"/>
          </a:lnRef>
          <a:fillRef idx="0">
            <a:schemeClr val="accent1"/>
          </a:fillRef>
          <a:effectRef idx="0">
            <a:schemeClr val="accent1"/>
          </a:effectRef>
          <a:fontRef idx="minor">
            <a:schemeClr val="tx1"/>
          </a:fontRef>
        </p:style>
      </p:cxnSp>
      <p:sp>
        <p:nvSpPr>
          <p:cNvPr id="14" name="Freeform: Shape 13"/>
          <p:cNvSpPr/>
          <p:nvPr/>
        </p:nvSpPr>
        <p:spPr>
          <a:xfrm flipH="1">
            <a:off x="659905" y="3584278"/>
            <a:ext cx="10872190" cy="1251934"/>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rgbClr val="0070C0"/>
          </a:solidFill>
          <a:ln w="38100">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24" name="TextBox 23"/>
          <p:cNvSpPr txBox="1"/>
          <p:nvPr/>
        </p:nvSpPr>
        <p:spPr>
          <a:xfrm>
            <a:off x="1311224" y="3548589"/>
            <a:ext cx="10074444" cy="707886"/>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40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Câu</a:t>
            </a:r>
            <a:r>
              <a:rPr kumimoji="0" lang="en-US" sz="40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1. </a:t>
            </a:r>
            <a:r>
              <a:rPr kumimoji="0" lang="en-US" sz="40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Bài</a:t>
            </a:r>
            <a:r>
              <a:rPr kumimoji="0" lang="en-US" sz="40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40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thơ</a:t>
            </a:r>
            <a:r>
              <a:rPr kumimoji="0" lang="en-US" sz="40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40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Lời</a:t>
            </a:r>
            <a:r>
              <a:rPr kumimoji="0" lang="en-US" sz="40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40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của</a:t>
            </a:r>
            <a:r>
              <a:rPr kumimoji="0" lang="en-US" sz="40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40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cây</a:t>
            </a:r>
            <a:r>
              <a:rPr kumimoji="0" lang="en-US" sz="40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40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là</a:t>
            </a:r>
            <a:r>
              <a:rPr kumimoji="0" lang="en-US" sz="40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40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của</a:t>
            </a:r>
            <a:r>
              <a:rPr kumimoji="0" lang="en-US" sz="40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40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tác</a:t>
            </a:r>
            <a:r>
              <a:rPr kumimoji="0" lang="en-US" sz="40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40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giả</a:t>
            </a:r>
            <a:endParaRPr kumimoji="0" lang="en-US" sz="40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endParaRPr>
          </a:p>
        </p:txBody>
      </p:sp>
      <p:sp>
        <p:nvSpPr>
          <p:cNvPr id="15" name="bang b"/>
          <p:cNvSpPr/>
          <p:nvPr/>
        </p:nvSpPr>
        <p:spPr>
          <a:xfrm flipH="1">
            <a:off x="6135895" y="5100583"/>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16" name="bang c"/>
          <p:cNvSpPr/>
          <p:nvPr/>
        </p:nvSpPr>
        <p:spPr>
          <a:xfrm flipH="1">
            <a:off x="806332" y="5958224"/>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25" name="cau hoi b"/>
          <p:cNvSpPr txBox="1"/>
          <p:nvPr/>
        </p:nvSpPr>
        <p:spPr>
          <a:xfrm>
            <a:off x="6435571" y="5202784"/>
            <a:ext cx="4650419" cy="523220"/>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2800" b="1" i="0" u="none" strike="noStrike" kern="1200" cap="none" spc="0" normalizeH="0" baseline="0" noProof="0" dirty="0">
                <a:ln>
                  <a:noFill/>
                </a:ln>
                <a:solidFill>
                  <a:srgbClr val="FFC000"/>
                </a:solidFill>
                <a:effectLst/>
                <a:uLnTx/>
                <a:uFillTx/>
                <a:latin typeface="Times New Roman" panose="02020603050405020304" pitchFamily="18" charset="0"/>
                <a:ea typeface="Tahoma" panose="020B0604030504040204" pitchFamily="34" charset="0"/>
                <a:cs typeface="Times New Roman" panose="02020603050405020304" pitchFamily="18" charset="0"/>
              </a:rPr>
              <a:t>B. </a:t>
            </a:r>
            <a:r>
              <a:rPr kumimoji="0" lang="en-US" sz="2800" b="1" i="0" u="none" strike="noStrike" kern="1200" cap="none" spc="0" normalizeH="0" baseline="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Trần</a:t>
            </a:r>
            <a:r>
              <a:rPr kumimoji="0" lang="en-US" sz="2800" b="1" i="0" u="none" strike="noStrike" kern="1200" cap="none" spc="0" normalizeH="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 </a:t>
            </a:r>
            <a:r>
              <a:rPr kumimoji="0" lang="en-US" sz="2800" b="1" i="0" u="none" strike="noStrike" kern="1200" cap="none" spc="0" normalizeH="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Hữ</a:t>
            </a:r>
            <a:r>
              <a:rPr lang="en-US" sz="2800" b="1" noProof="0" dirty="0" err="1">
                <a:solidFill>
                  <a:prstClr val="white"/>
                </a:solidFill>
                <a:latin typeface="Times New Roman" panose="02020603050405020304" pitchFamily="18" charset="0"/>
                <a:ea typeface="Tahoma" panose="020B0604030504040204" pitchFamily="34" charset="0"/>
                <a:cs typeface="Times New Roman" panose="02020603050405020304" pitchFamily="18" charset="0"/>
              </a:rPr>
              <a:t>u</a:t>
            </a:r>
            <a:r>
              <a:rPr lang="en-US" sz="2800" b="1" noProof="0" dirty="0">
                <a:solidFill>
                  <a:prstClr val="white"/>
                </a:solidFill>
                <a:latin typeface="Times New Roman" panose="02020603050405020304" pitchFamily="18" charset="0"/>
                <a:ea typeface="Tahoma" panose="020B0604030504040204" pitchFamily="34" charset="0"/>
                <a:cs typeface="Times New Roman" panose="02020603050405020304" pitchFamily="18" charset="0"/>
              </a:rPr>
              <a:t> </a:t>
            </a:r>
            <a:r>
              <a:rPr lang="en-US" sz="2800" b="1" noProof="0" dirty="0" err="1">
                <a:solidFill>
                  <a:prstClr val="white"/>
                </a:solidFill>
                <a:latin typeface="Times New Roman" panose="02020603050405020304" pitchFamily="18" charset="0"/>
                <a:ea typeface="Tahoma" panose="020B0604030504040204" pitchFamily="34" charset="0"/>
                <a:cs typeface="Times New Roman" panose="02020603050405020304" pitchFamily="18" charset="0"/>
              </a:rPr>
              <a:t>Thung</a:t>
            </a:r>
            <a:endParaRPr kumimoji="0" lang="en-US" sz="28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p:txBody>
      </p:sp>
      <p:sp>
        <p:nvSpPr>
          <p:cNvPr id="27" name="cau hoi c"/>
          <p:cNvSpPr txBox="1"/>
          <p:nvPr/>
        </p:nvSpPr>
        <p:spPr>
          <a:xfrm>
            <a:off x="1106008" y="6060425"/>
            <a:ext cx="4650419" cy="523220"/>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2800" b="1" i="0" u="none" strike="noStrike" kern="1200" cap="none" spc="0" normalizeH="0" baseline="0" noProof="0" dirty="0">
                <a:ln>
                  <a:noFill/>
                </a:ln>
                <a:solidFill>
                  <a:srgbClr val="FFC000"/>
                </a:solidFill>
                <a:effectLst/>
                <a:uLnTx/>
                <a:uFillTx/>
                <a:latin typeface="Times New Roman" panose="02020603050405020304" pitchFamily="18" charset="0"/>
                <a:ea typeface="Tahoma" panose="020B0604030504040204" pitchFamily="34" charset="0"/>
                <a:cs typeface="Times New Roman" panose="02020603050405020304" pitchFamily="18" charset="0"/>
              </a:rPr>
              <a:t>C. </a:t>
            </a:r>
            <a:r>
              <a:rPr lang="en-US" sz="2800" b="1" dirty="0" err="1">
                <a:solidFill>
                  <a:prstClr val="white"/>
                </a:solidFill>
                <a:latin typeface="Times New Roman" panose="02020603050405020304" pitchFamily="18" charset="0"/>
                <a:ea typeface="Tahoma" panose="020B0604030504040204" pitchFamily="34" charset="0"/>
                <a:cs typeface="Times New Roman" panose="02020603050405020304" pitchFamily="18" charset="0"/>
              </a:rPr>
              <a:t>Xuân</a:t>
            </a:r>
            <a:r>
              <a:rPr lang="en-US" sz="2800" b="1" dirty="0">
                <a:solidFill>
                  <a:prstClr val="white"/>
                </a:solidFill>
                <a:latin typeface="Times New Roman" panose="02020603050405020304" pitchFamily="18" charset="0"/>
                <a:ea typeface="Tahoma" panose="020B0604030504040204" pitchFamily="34" charset="0"/>
                <a:cs typeface="Times New Roman" panose="02020603050405020304" pitchFamily="18" charset="0"/>
              </a:rPr>
              <a:t> </a:t>
            </a:r>
            <a:r>
              <a:rPr lang="en-US" sz="2800" b="1" dirty="0" err="1">
                <a:solidFill>
                  <a:prstClr val="white"/>
                </a:solidFill>
                <a:latin typeface="Times New Roman" panose="02020603050405020304" pitchFamily="18" charset="0"/>
                <a:ea typeface="Tahoma" panose="020B0604030504040204" pitchFamily="34" charset="0"/>
                <a:cs typeface="Times New Roman" panose="02020603050405020304" pitchFamily="18" charset="0"/>
              </a:rPr>
              <a:t>Diệu</a:t>
            </a:r>
            <a:endParaRPr kumimoji="0" lang="en-US" sz="28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p:txBody>
      </p:sp>
      <p:sp>
        <p:nvSpPr>
          <p:cNvPr id="31" name="bang a"/>
          <p:cNvSpPr/>
          <p:nvPr/>
        </p:nvSpPr>
        <p:spPr>
          <a:xfrm flipH="1">
            <a:off x="806332" y="5094961"/>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32" name="bang d"/>
          <p:cNvSpPr/>
          <p:nvPr/>
        </p:nvSpPr>
        <p:spPr>
          <a:xfrm flipH="1">
            <a:off x="6135895" y="5958224"/>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33" name="cau hoi a"/>
          <p:cNvSpPr txBox="1"/>
          <p:nvPr/>
        </p:nvSpPr>
        <p:spPr>
          <a:xfrm>
            <a:off x="1106008" y="5197162"/>
            <a:ext cx="4650419" cy="523220"/>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2800" b="1" i="0" u="none" strike="noStrike" kern="1200" cap="none" spc="0" normalizeH="0" baseline="0" noProof="0" dirty="0">
                <a:ln>
                  <a:noFill/>
                </a:ln>
                <a:solidFill>
                  <a:srgbClr val="FFC000"/>
                </a:solidFill>
                <a:effectLst/>
                <a:uLnTx/>
                <a:uFillTx/>
                <a:latin typeface="Times New Roman" panose="02020603050405020304" pitchFamily="18" charset="0"/>
                <a:ea typeface="Tahoma" panose="020B0604030504040204" pitchFamily="34" charset="0"/>
                <a:cs typeface="Times New Roman" panose="02020603050405020304" pitchFamily="18" charset="0"/>
              </a:rPr>
              <a:t>A. </a:t>
            </a:r>
            <a:r>
              <a:rPr kumimoji="0" lang="en-US" sz="2800" b="1" i="0" u="none" strike="noStrike" kern="1200" cap="none" spc="0" normalizeH="0" baseline="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Hữ</a:t>
            </a:r>
            <a:r>
              <a:rPr lang="en-US" sz="2800" b="1" noProof="0" dirty="0" err="1">
                <a:solidFill>
                  <a:prstClr val="white"/>
                </a:solidFill>
                <a:latin typeface="Times New Roman" panose="02020603050405020304" pitchFamily="18" charset="0"/>
                <a:ea typeface="Tahoma" panose="020B0604030504040204" pitchFamily="34" charset="0"/>
                <a:cs typeface="Times New Roman" panose="02020603050405020304" pitchFamily="18" charset="0"/>
              </a:rPr>
              <a:t>u</a:t>
            </a:r>
            <a:r>
              <a:rPr lang="en-US" sz="2800" b="1" noProof="0" dirty="0">
                <a:solidFill>
                  <a:prstClr val="white"/>
                </a:solidFill>
                <a:latin typeface="Times New Roman" panose="02020603050405020304" pitchFamily="18" charset="0"/>
                <a:ea typeface="Tahoma" panose="020B0604030504040204" pitchFamily="34" charset="0"/>
                <a:cs typeface="Times New Roman" panose="02020603050405020304" pitchFamily="18" charset="0"/>
              </a:rPr>
              <a:t> </a:t>
            </a:r>
            <a:r>
              <a:rPr lang="en-US" sz="2800" b="1" noProof="0" dirty="0" err="1">
                <a:solidFill>
                  <a:prstClr val="white"/>
                </a:solidFill>
                <a:latin typeface="Times New Roman" panose="02020603050405020304" pitchFamily="18" charset="0"/>
                <a:ea typeface="Tahoma" panose="020B0604030504040204" pitchFamily="34" charset="0"/>
                <a:cs typeface="Times New Roman" panose="02020603050405020304" pitchFamily="18" charset="0"/>
              </a:rPr>
              <a:t>Thỉnh</a:t>
            </a:r>
            <a:endParaRPr kumimoji="0" lang="en-US" sz="28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p:txBody>
      </p:sp>
      <p:sp>
        <p:nvSpPr>
          <p:cNvPr id="34" name="cau hoi d"/>
          <p:cNvSpPr txBox="1"/>
          <p:nvPr/>
        </p:nvSpPr>
        <p:spPr>
          <a:xfrm>
            <a:off x="6435571" y="6060425"/>
            <a:ext cx="4650419" cy="523220"/>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2800" b="1" i="0" u="none" strike="noStrike" kern="1200" cap="none" spc="0" normalizeH="0" baseline="0" noProof="0" dirty="0">
                <a:ln>
                  <a:noFill/>
                </a:ln>
                <a:solidFill>
                  <a:srgbClr val="FFC000"/>
                </a:solidFill>
                <a:effectLst/>
                <a:uLnTx/>
                <a:uFillTx/>
                <a:latin typeface="Times New Roman" panose="02020603050405020304" pitchFamily="18" charset="0"/>
                <a:ea typeface="Tahoma" panose="020B0604030504040204" pitchFamily="34" charset="0"/>
                <a:cs typeface="Times New Roman" panose="02020603050405020304" pitchFamily="18" charset="0"/>
              </a:rPr>
              <a:t>D. </a:t>
            </a:r>
            <a:r>
              <a:rPr kumimoji="0" lang="en-US" sz="2800" b="1" i="0" u="none" strike="noStrike" kern="1200" cap="none" spc="0" normalizeH="0" baseline="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Huy</a:t>
            </a:r>
            <a:r>
              <a:rPr kumimoji="0" lang="en-US" sz="28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 </a:t>
            </a:r>
            <a:r>
              <a:rPr kumimoji="0" lang="en-US" sz="2800" b="1" i="0" u="none" strike="noStrike" kern="1200" cap="none" spc="0" normalizeH="0" baseline="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Cận</a:t>
            </a:r>
            <a:endParaRPr kumimoji="0" lang="en-US" sz="28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p:txBody>
      </p:sp>
      <p:pic>
        <p:nvPicPr>
          <p:cNvPr id="38" name="Question">
            <a:hlinkClick r:id="" action="ppaction://media"/>
          </p:cNvPr>
          <p:cNvPicPr>
            <a:picLocks noChangeAspect="1"/>
          </p:cNvPicPr>
          <p:nvPr>
            <a:audioFile r:link="rId2"/>
            <p:extLst>
              <p:ext uri="{DAA4B4D4-6D71-4841-9C94-3DE7FCFB9230}">
                <p14:media xmlns:p14="http://schemas.microsoft.com/office/powerpoint/2010/main" r:embed="rId1"/>
              </p:ext>
            </p:extLst>
          </p:nvPr>
        </p:nvPicPr>
        <p:blipFill>
          <a:blip r:embed="rId11"/>
          <a:stretch>
            <a:fillRect/>
          </a:stretch>
        </p:blipFill>
        <p:spPr>
          <a:xfrm>
            <a:off x="12192000" y="863859"/>
            <a:ext cx="487363" cy="487363"/>
          </a:xfrm>
          <a:prstGeom prst="rect">
            <a:avLst/>
          </a:prstGeom>
        </p:spPr>
      </p:pic>
      <p:pic>
        <p:nvPicPr>
          <p:cNvPr id="39" name="Final Answer">
            <a:hlinkClick r:id="" action="ppaction://media"/>
          </p:cNvPr>
          <p:cNvPicPr>
            <a:picLocks noChangeAspect="1"/>
          </p:cNvPicPr>
          <p:nvPr>
            <a:audioFile r:link="rId4"/>
            <p:extLst>
              <p:ext uri="{DAA4B4D4-6D71-4841-9C94-3DE7FCFB9230}">
                <p14:media xmlns:p14="http://schemas.microsoft.com/office/powerpoint/2010/main" r:embed="rId3"/>
              </p:ext>
            </p:extLst>
          </p:nvPr>
        </p:nvPicPr>
        <p:blipFill>
          <a:blip r:embed="rId11"/>
          <a:stretch>
            <a:fillRect/>
          </a:stretch>
        </p:blipFill>
        <p:spPr>
          <a:xfrm>
            <a:off x="12192000" y="1478693"/>
            <a:ext cx="487363" cy="487363"/>
          </a:xfrm>
          <a:prstGeom prst="rect">
            <a:avLst/>
          </a:prstGeom>
        </p:spPr>
      </p:pic>
      <p:pic>
        <p:nvPicPr>
          <p:cNvPr id="40" name="Win">
            <a:hlinkClick r:id="" action="ppaction://media"/>
          </p:cNvPr>
          <p:cNvPicPr>
            <a:picLocks noChangeAspect="1"/>
          </p:cNvPicPr>
          <p:nvPr>
            <a:audioFile r:link="rId6"/>
            <p:extLst>
              <p:ext uri="{DAA4B4D4-6D71-4841-9C94-3DE7FCFB9230}">
                <p14:media xmlns:p14="http://schemas.microsoft.com/office/powerpoint/2010/main" r:embed="rId5"/>
              </p:ext>
            </p:extLst>
          </p:nvPr>
        </p:nvPicPr>
        <p:blipFill>
          <a:blip r:embed="rId11"/>
          <a:stretch>
            <a:fillRect/>
          </a:stretch>
        </p:blipFill>
        <p:spPr>
          <a:xfrm>
            <a:off x="12202905" y="2074155"/>
            <a:ext cx="487363" cy="487363"/>
          </a:xfrm>
          <a:prstGeom prst="rect">
            <a:avLst/>
          </a:prstGeom>
        </p:spPr>
      </p:pic>
      <p:pic>
        <p:nvPicPr>
          <p:cNvPr id="41" name="Lose">
            <a:hlinkClick r:id="" action="ppaction://media"/>
          </p:cNvPr>
          <p:cNvPicPr>
            <a:picLocks noChangeAspect="1"/>
          </p:cNvPicPr>
          <p:nvPr>
            <a:audioFile r:link="rId8"/>
            <p:extLst>
              <p:ext uri="{DAA4B4D4-6D71-4841-9C94-3DE7FCFB9230}">
                <p14:media xmlns:p14="http://schemas.microsoft.com/office/powerpoint/2010/main" r:embed="rId7"/>
              </p:ext>
            </p:extLst>
          </p:nvPr>
        </p:nvPicPr>
        <p:blipFill>
          <a:blip r:embed="rId11"/>
          <a:stretch>
            <a:fillRect/>
          </a:stretch>
        </p:blipFill>
        <p:spPr>
          <a:xfrm>
            <a:off x="12202905" y="2630411"/>
            <a:ext cx="487363" cy="487363"/>
          </a:xfrm>
          <a:prstGeom prst="rect">
            <a:avLst/>
          </a:prstGeom>
        </p:spPr>
      </p:pic>
      <p:pic>
        <p:nvPicPr>
          <p:cNvPr id="2050" name="Picture 2" descr="Ảnh động Powerpoint CTU">
            <a:hlinkClick r:id="rId12" action="ppaction://hlinksldjump"/>
          </p:cNvPr>
          <p:cNvPicPr>
            <a:picLocks noChangeAspect="1" noChangeArrowheads="1" noCrop="1"/>
          </p:cNvPicPr>
          <p:nvPr/>
        </p:nvPicPr>
        <p:blipFill>
          <a:blip r:embed="rId13"/>
          <a:srcRect/>
          <a:stretch>
            <a:fillRect/>
          </a:stretch>
        </p:blipFill>
        <p:spPr bwMode="auto">
          <a:xfrm>
            <a:off x="168157" y="35183"/>
            <a:ext cx="1276350" cy="828676"/>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160342" fill="hold"/>
                                        <p:tgtEl>
                                          <p:spTgt spid="38"/>
                                        </p:tgtEl>
                                      </p:cBhvr>
                                    </p:cmd>
                                  </p:childTnLst>
                                </p:cTn>
                              </p:par>
                              <p:par>
                                <p:cTn id="7" presetID="10" presetClass="entr" presetSubtype="0" fill="hold" grpId="0" nodeType="withEffect">
                                  <p:stCondLst>
                                    <p:cond delay="0"/>
                                  </p:stCondLst>
                                  <p:childTnLst>
                                    <p:set>
                                      <p:cBhvr>
                                        <p:cTn id="8" dur="1" fill="hold">
                                          <p:stCondLst>
                                            <p:cond delay="0"/>
                                          </p:stCondLst>
                                        </p:cTn>
                                        <p:tgtEl>
                                          <p:spTgt spid="24"/>
                                        </p:tgtEl>
                                        <p:attrNameLst>
                                          <p:attrName>style.visibility</p:attrName>
                                        </p:attrNameLst>
                                      </p:cBhvr>
                                      <p:to>
                                        <p:strVal val="visible"/>
                                      </p:to>
                                    </p:set>
                                    <p:animEffect transition="in" filter="fade">
                                      <p:cBhvr>
                                        <p:cTn id="9" dur="500"/>
                                        <p:tgtEl>
                                          <p:spTgt spid="24"/>
                                        </p:tgtEl>
                                      </p:cBhvr>
                                    </p:animEffect>
                                  </p:childTnLst>
                                </p:cTn>
                              </p:par>
                            </p:childTnLst>
                          </p:cTn>
                        </p:par>
                      </p:childTnLst>
                    </p:cTn>
                  </p:par>
                  <p:par>
                    <p:cTn id="10" fill="hold">
                      <p:stCondLst>
                        <p:cond delay="indefinite"/>
                      </p:stCondLst>
                      <p:childTnLst>
                        <p:par>
                          <p:cTn id="11" fill="hold">
                            <p:stCondLst>
                              <p:cond delay="0"/>
                            </p:stCondLst>
                            <p:childTnLst>
                              <p:par>
                                <p:cTn id="12" presetID="10" presetClass="entr" presetSubtype="0" fill="hold" grpId="0" nodeType="clickEffect">
                                  <p:stCondLst>
                                    <p:cond delay="0"/>
                                  </p:stCondLst>
                                  <p:childTnLst>
                                    <p:set>
                                      <p:cBhvr>
                                        <p:cTn id="13" dur="1" fill="hold">
                                          <p:stCondLst>
                                            <p:cond delay="0"/>
                                          </p:stCondLst>
                                        </p:cTn>
                                        <p:tgtEl>
                                          <p:spTgt spid="33"/>
                                        </p:tgtEl>
                                        <p:attrNameLst>
                                          <p:attrName>style.visibility</p:attrName>
                                        </p:attrNameLst>
                                      </p:cBhvr>
                                      <p:to>
                                        <p:strVal val="visible"/>
                                      </p:to>
                                    </p:set>
                                    <p:animEffect transition="in" filter="fade">
                                      <p:cBhvr>
                                        <p:cTn id="14" dur="500"/>
                                        <p:tgtEl>
                                          <p:spTgt spid="33"/>
                                        </p:tgtEl>
                                      </p:cBhvr>
                                    </p:animEffect>
                                  </p:childTnLst>
                                </p:cTn>
                              </p:par>
                              <p:par>
                                <p:cTn id="15" presetID="10" presetClass="entr" presetSubtype="0" fill="hold" grpId="0" nodeType="withEffect">
                                  <p:stCondLst>
                                    <p:cond delay="0"/>
                                  </p:stCondLst>
                                  <p:childTnLst>
                                    <p:set>
                                      <p:cBhvr>
                                        <p:cTn id="16" dur="1" fill="hold">
                                          <p:stCondLst>
                                            <p:cond delay="0"/>
                                          </p:stCondLst>
                                        </p:cTn>
                                        <p:tgtEl>
                                          <p:spTgt spid="25"/>
                                        </p:tgtEl>
                                        <p:attrNameLst>
                                          <p:attrName>style.visibility</p:attrName>
                                        </p:attrNameLst>
                                      </p:cBhvr>
                                      <p:to>
                                        <p:strVal val="visible"/>
                                      </p:to>
                                    </p:set>
                                    <p:animEffect transition="in" filter="fade">
                                      <p:cBhvr>
                                        <p:cTn id="17" dur="500"/>
                                        <p:tgtEl>
                                          <p:spTgt spid="25"/>
                                        </p:tgtEl>
                                      </p:cBhvr>
                                    </p:animEffect>
                                  </p:childTnLst>
                                </p:cTn>
                              </p:par>
                              <p:par>
                                <p:cTn id="18" presetID="10" presetClass="entr" presetSubtype="0" fill="hold" grpId="0" nodeType="withEffect">
                                  <p:stCondLst>
                                    <p:cond delay="0"/>
                                  </p:stCondLst>
                                  <p:childTnLst>
                                    <p:set>
                                      <p:cBhvr>
                                        <p:cTn id="19" dur="1" fill="hold">
                                          <p:stCondLst>
                                            <p:cond delay="0"/>
                                          </p:stCondLst>
                                        </p:cTn>
                                        <p:tgtEl>
                                          <p:spTgt spid="27"/>
                                        </p:tgtEl>
                                        <p:attrNameLst>
                                          <p:attrName>style.visibility</p:attrName>
                                        </p:attrNameLst>
                                      </p:cBhvr>
                                      <p:to>
                                        <p:strVal val="visible"/>
                                      </p:to>
                                    </p:set>
                                    <p:animEffect transition="in" filter="fade">
                                      <p:cBhvr>
                                        <p:cTn id="20" dur="500"/>
                                        <p:tgtEl>
                                          <p:spTgt spid="27"/>
                                        </p:tgtEl>
                                      </p:cBhvr>
                                    </p:animEffect>
                                  </p:childTnLst>
                                </p:cTn>
                              </p:par>
                              <p:par>
                                <p:cTn id="21" presetID="10" presetClass="entr" presetSubtype="0" fill="hold" grpId="0" nodeType="withEffect">
                                  <p:stCondLst>
                                    <p:cond delay="0"/>
                                  </p:stCondLst>
                                  <p:childTnLst>
                                    <p:set>
                                      <p:cBhvr>
                                        <p:cTn id="22" dur="1" fill="hold">
                                          <p:stCondLst>
                                            <p:cond delay="0"/>
                                          </p:stCondLst>
                                        </p:cTn>
                                        <p:tgtEl>
                                          <p:spTgt spid="34"/>
                                        </p:tgtEl>
                                        <p:attrNameLst>
                                          <p:attrName>style.visibility</p:attrName>
                                        </p:attrNameLst>
                                      </p:cBhvr>
                                      <p:to>
                                        <p:strVal val="visible"/>
                                      </p:to>
                                    </p:set>
                                    <p:animEffect transition="in" filter="fade">
                                      <p:cBhvr>
                                        <p:cTn id="23" dur="500"/>
                                        <p:tgtEl>
                                          <p:spTgt spid="34"/>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vol="80000">
                <p:cTn id="24" fill="hold" display="0">
                  <p:stCondLst>
                    <p:cond delay="indefinite"/>
                  </p:stCondLst>
                  <p:endCondLst>
                    <p:cond evt="onStopAudio" delay="0">
                      <p:tgtEl>
                        <p:sldTgt/>
                      </p:tgtEl>
                    </p:cond>
                  </p:endCondLst>
                </p:cTn>
                <p:tgtEl>
                  <p:spTgt spid="38"/>
                </p:tgtEl>
              </p:cMediaNode>
            </p:audio>
            <p:seq concurrent="1" nextAc="seek">
              <p:cTn id="25" restart="whenNotActive" fill="hold" evtFilter="cancelBubble" nodeType="interactiveSeq">
                <p:stCondLst>
                  <p:cond evt="onClick" delay="0">
                    <p:tgtEl>
                      <p:spTgt spid="25"/>
                    </p:tgtEl>
                  </p:cond>
                </p:stCondLst>
                <p:endSync evt="end" delay="0">
                  <p:rtn val="all"/>
                </p:endSync>
                <p:childTnLst>
                  <p:par>
                    <p:cTn id="26" fill="hold">
                      <p:stCondLst>
                        <p:cond delay="0"/>
                      </p:stCondLst>
                      <p:childTnLst>
                        <p:par>
                          <p:cTn id="27" fill="hold">
                            <p:stCondLst>
                              <p:cond delay="0"/>
                            </p:stCondLst>
                            <p:childTnLst>
                              <p:par>
                                <p:cTn id="28" presetID="24" presetClass="emph" presetSubtype="0" fill="hold" grpId="1" nodeType="clickEffect">
                                  <p:stCondLst>
                                    <p:cond delay="0"/>
                                  </p:stCondLst>
                                  <p:childTnLst>
                                    <p:animClr clrSpc="hsl" dir="cw">
                                      <p:cBhvr override="childStyle">
                                        <p:cTn id="29" dur="500" fill="hold"/>
                                        <p:tgtEl>
                                          <p:spTgt spid="25"/>
                                        </p:tgtEl>
                                        <p:attrNameLst>
                                          <p:attrName>style.color</p:attrName>
                                        </p:attrNameLst>
                                      </p:cBhvr>
                                      <p:by>
                                        <p:hsl h="0" s="-12549" l="-25098"/>
                                      </p:by>
                                    </p:animClr>
                                    <p:animClr clrSpc="hsl" dir="cw">
                                      <p:cBhvr>
                                        <p:cTn id="30" dur="500" fill="hold"/>
                                        <p:tgtEl>
                                          <p:spTgt spid="25"/>
                                        </p:tgtEl>
                                        <p:attrNameLst>
                                          <p:attrName>fillcolor</p:attrName>
                                        </p:attrNameLst>
                                      </p:cBhvr>
                                      <p:by>
                                        <p:hsl h="0" s="-12549" l="-25098"/>
                                      </p:by>
                                    </p:animClr>
                                    <p:animClr clrSpc="hsl" dir="cw">
                                      <p:cBhvr>
                                        <p:cTn id="31" dur="500" fill="hold"/>
                                        <p:tgtEl>
                                          <p:spTgt spid="25"/>
                                        </p:tgtEl>
                                        <p:attrNameLst>
                                          <p:attrName>stroke.color</p:attrName>
                                        </p:attrNameLst>
                                      </p:cBhvr>
                                      <p:by>
                                        <p:hsl h="0" s="-12549" l="-25098"/>
                                      </p:by>
                                    </p:animClr>
                                    <p:set>
                                      <p:cBhvr>
                                        <p:cTn id="32" dur="500" fill="hold"/>
                                        <p:tgtEl>
                                          <p:spTgt spid="25"/>
                                        </p:tgtEl>
                                        <p:attrNameLst>
                                          <p:attrName>fill.type</p:attrName>
                                        </p:attrNameLst>
                                      </p:cBhvr>
                                      <p:to>
                                        <p:strVal val="solid"/>
                                      </p:to>
                                    </p:set>
                                  </p:childTnLst>
                                </p:cTn>
                              </p:par>
                              <p:par>
                                <p:cTn id="33" presetID="19" presetClass="emph" presetSubtype="0" fill="hold" grpId="0" nodeType="withEffect">
                                  <p:stCondLst>
                                    <p:cond delay="0"/>
                                  </p:stCondLst>
                                  <p:childTnLst>
                                    <p:animClr clrSpc="rgb" dir="cw">
                                      <p:cBhvr override="childStyle">
                                        <p:cTn id="34" dur="500" fill="hold"/>
                                        <p:tgtEl>
                                          <p:spTgt spid="15"/>
                                        </p:tgtEl>
                                        <p:attrNameLst>
                                          <p:attrName>style.color</p:attrName>
                                        </p:attrNameLst>
                                      </p:cBhvr>
                                      <p:to>
                                        <a:srgbClr val="FFC000"/>
                                      </p:to>
                                    </p:animClr>
                                    <p:animClr clrSpc="rgb" dir="cw">
                                      <p:cBhvr>
                                        <p:cTn id="35" dur="500" fill="hold"/>
                                        <p:tgtEl>
                                          <p:spTgt spid="15"/>
                                        </p:tgtEl>
                                        <p:attrNameLst>
                                          <p:attrName>fillcolor</p:attrName>
                                        </p:attrNameLst>
                                      </p:cBhvr>
                                      <p:to>
                                        <a:srgbClr val="FFC000"/>
                                      </p:to>
                                    </p:animClr>
                                    <p:set>
                                      <p:cBhvr>
                                        <p:cTn id="36" dur="500" fill="hold"/>
                                        <p:tgtEl>
                                          <p:spTgt spid="15"/>
                                        </p:tgtEl>
                                        <p:attrNameLst>
                                          <p:attrName>fill.type</p:attrName>
                                        </p:attrNameLst>
                                      </p:cBhvr>
                                      <p:to>
                                        <p:strVal val="solid"/>
                                      </p:to>
                                    </p:set>
                                    <p:set>
                                      <p:cBhvr>
                                        <p:cTn id="37" dur="500" fill="hold"/>
                                        <p:tgtEl>
                                          <p:spTgt spid="15"/>
                                        </p:tgtEl>
                                        <p:attrNameLst>
                                          <p:attrName>fill.on</p:attrName>
                                        </p:attrNameLst>
                                      </p:cBhvr>
                                      <p:to>
                                        <p:strVal val="true"/>
                                      </p:to>
                                    </p:set>
                                  </p:childTnLst>
                                </p:cTn>
                              </p:par>
                              <p:par>
                                <p:cTn id="38" presetID="1" presetClass="mediacall" presetSubtype="0" fill="hold" nodeType="withEffect">
                                  <p:stCondLst>
                                    <p:cond delay="0"/>
                                  </p:stCondLst>
                                  <p:childTnLst>
                                    <p:cmd type="call" cmd="playFrom(0.0)">
                                      <p:cBhvr>
                                        <p:cTn id="39" dur="20221" fill="hold"/>
                                        <p:tgtEl>
                                          <p:spTgt spid="39"/>
                                        </p:tgtEl>
                                      </p:cBhvr>
                                    </p:cmd>
                                  </p:childTnLst>
                                </p:cTn>
                              </p:par>
                              <p:par>
                                <p:cTn id="40" presetID="3" presetClass="mediacall" presetSubtype="0" fill="hold" nodeType="withEffect">
                                  <p:stCondLst>
                                    <p:cond delay="0"/>
                                  </p:stCondLst>
                                  <p:childTnLst>
                                    <p:cmd type="call" cmd="stop">
                                      <p:cBhvr>
                                        <p:cTn id="41" dur="1" fill="hold"/>
                                        <p:tgtEl>
                                          <p:spTgt spid="38"/>
                                        </p:tgtEl>
                                      </p:cBhvr>
                                    </p:cmd>
                                  </p:childTnLst>
                                </p:cTn>
                              </p:par>
                              <p:par>
                                <p:cTn id="42" presetID="19" presetClass="emph" presetSubtype="0" repeatCount="4000" fill="hold" grpId="1" nodeType="withEffect">
                                  <p:stCondLst>
                                    <p:cond delay="3000"/>
                                  </p:stCondLst>
                                  <p:childTnLst>
                                    <p:animClr clrSpc="rgb" dir="cw">
                                      <p:cBhvr override="childStyle">
                                        <p:cTn id="43" dur="500" fill="hold"/>
                                        <p:tgtEl>
                                          <p:spTgt spid="15"/>
                                        </p:tgtEl>
                                        <p:attrNameLst>
                                          <p:attrName>style.color</p:attrName>
                                        </p:attrNameLst>
                                      </p:cBhvr>
                                      <p:to>
                                        <a:srgbClr val="92D050"/>
                                      </p:to>
                                    </p:animClr>
                                    <p:animClr clrSpc="rgb" dir="cw">
                                      <p:cBhvr>
                                        <p:cTn id="44" dur="500" fill="hold"/>
                                        <p:tgtEl>
                                          <p:spTgt spid="15"/>
                                        </p:tgtEl>
                                        <p:attrNameLst>
                                          <p:attrName>fillcolor</p:attrName>
                                        </p:attrNameLst>
                                      </p:cBhvr>
                                      <p:to>
                                        <a:srgbClr val="92D050"/>
                                      </p:to>
                                    </p:animClr>
                                    <p:set>
                                      <p:cBhvr>
                                        <p:cTn id="45" dur="500" fill="hold"/>
                                        <p:tgtEl>
                                          <p:spTgt spid="15"/>
                                        </p:tgtEl>
                                        <p:attrNameLst>
                                          <p:attrName>fill.type</p:attrName>
                                        </p:attrNameLst>
                                      </p:cBhvr>
                                      <p:to>
                                        <p:strVal val="solid"/>
                                      </p:to>
                                    </p:set>
                                    <p:set>
                                      <p:cBhvr>
                                        <p:cTn id="46" dur="500" fill="hold"/>
                                        <p:tgtEl>
                                          <p:spTgt spid="15"/>
                                        </p:tgtEl>
                                        <p:attrNameLst>
                                          <p:attrName>fill.on</p:attrName>
                                        </p:attrNameLst>
                                      </p:cBhvr>
                                      <p:to>
                                        <p:strVal val="true"/>
                                      </p:to>
                                    </p:set>
                                  </p:childTnLst>
                                </p:cTn>
                              </p:par>
                              <p:par>
                                <p:cTn id="47" presetID="1" presetClass="mediacall" presetSubtype="0" fill="hold" nodeType="withEffect">
                                  <p:stCondLst>
                                    <p:cond delay="3000"/>
                                  </p:stCondLst>
                                  <p:childTnLst>
                                    <p:cmd type="call" cmd="playFrom(0.0)">
                                      <p:cBhvr>
                                        <p:cTn id="48" dur="7734" fill="hold"/>
                                        <p:tgtEl>
                                          <p:spTgt spid="40"/>
                                        </p:tgtEl>
                                      </p:cBhvr>
                                    </p:cmd>
                                  </p:childTnLst>
                                </p:cTn>
                              </p:par>
                              <p:par>
                                <p:cTn id="49" presetID="3" presetClass="mediacall" presetSubtype="0" fill="hold" nodeType="withEffect">
                                  <p:stCondLst>
                                    <p:cond delay="3000"/>
                                  </p:stCondLst>
                                  <p:childTnLst>
                                    <p:cmd type="call" cmd="stop">
                                      <p:cBhvr>
                                        <p:cTn id="50" dur="1" fill="hold"/>
                                        <p:tgtEl>
                                          <p:spTgt spid="39"/>
                                        </p:tgtEl>
                                      </p:cBhvr>
                                    </p:cmd>
                                  </p:childTnLst>
                                </p:cTn>
                              </p:par>
                              <p:par>
                                <p:cTn id="51" presetID="24" presetClass="emph" presetSubtype="0" fill="hold" grpId="2" nodeType="withEffect">
                                  <p:stCondLst>
                                    <p:cond delay="3000"/>
                                  </p:stCondLst>
                                  <p:childTnLst>
                                    <p:animClr clrSpc="hsl" dir="cw">
                                      <p:cBhvr override="childStyle">
                                        <p:cTn id="52" dur="500" fill="hold"/>
                                        <p:tgtEl>
                                          <p:spTgt spid="25"/>
                                        </p:tgtEl>
                                        <p:attrNameLst>
                                          <p:attrName>style.color</p:attrName>
                                        </p:attrNameLst>
                                      </p:cBhvr>
                                      <p:by>
                                        <p:hsl h="0" s="-12549" l="-25098"/>
                                      </p:by>
                                    </p:animClr>
                                    <p:animClr clrSpc="hsl" dir="cw">
                                      <p:cBhvr>
                                        <p:cTn id="53" dur="500" fill="hold"/>
                                        <p:tgtEl>
                                          <p:spTgt spid="25"/>
                                        </p:tgtEl>
                                        <p:attrNameLst>
                                          <p:attrName>fillcolor</p:attrName>
                                        </p:attrNameLst>
                                      </p:cBhvr>
                                      <p:by>
                                        <p:hsl h="0" s="-12549" l="-25098"/>
                                      </p:by>
                                    </p:animClr>
                                    <p:animClr clrSpc="hsl" dir="cw">
                                      <p:cBhvr>
                                        <p:cTn id="54" dur="500" fill="hold"/>
                                        <p:tgtEl>
                                          <p:spTgt spid="25"/>
                                        </p:tgtEl>
                                        <p:attrNameLst>
                                          <p:attrName>stroke.color</p:attrName>
                                        </p:attrNameLst>
                                      </p:cBhvr>
                                      <p:by>
                                        <p:hsl h="0" s="-12549" l="-25098"/>
                                      </p:by>
                                    </p:animClr>
                                    <p:set>
                                      <p:cBhvr>
                                        <p:cTn id="55" dur="500" fill="hold"/>
                                        <p:tgtEl>
                                          <p:spTgt spid="25"/>
                                        </p:tgtEl>
                                        <p:attrNameLst>
                                          <p:attrName>fill.type</p:attrName>
                                        </p:attrNameLst>
                                      </p:cBhvr>
                                      <p:to>
                                        <p:strVal val="solid"/>
                                      </p:to>
                                    </p:set>
                                  </p:childTnLst>
                                </p:cTn>
                              </p:par>
                            </p:childTnLst>
                          </p:cTn>
                        </p:par>
                      </p:childTnLst>
                    </p:cTn>
                  </p:par>
                </p:childTnLst>
              </p:cTn>
              <p:nextCondLst>
                <p:cond evt="onClick" delay="0">
                  <p:tgtEl>
                    <p:spTgt spid="25"/>
                  </p:tgtEl>
                </p:cond>
              </p:nextCondLst>
            </p:seq>
            <p:seq concurrent="1" nextAc="seek">
              <p:cTn id="56" restart="whenNotActive" fill="hold" evtFilter="cancelBubble" nodeType="interactiveSeq">
                <p:stCondLst>
                  <p:cond evt="onClick" delay="0">
                    <p:tgtEl>
                      <p:spTgt spid="33"/>
                    </p:tgtEl>
                  </p:cond>
                </p:stCondLst>
                <p:endSync evt="end" delay="0">
                  <p:rtn val="all"/>
                </p:endSync>
                <p:childTnLst>
                  <p:par>
                    <p:cTn id="57" fill="hold">
                      <p:stCondLst>
                        <p:cond delay="0"/>
                      </p:stCondLst>
                      <p:childTnLst>
                        <p:par>
                          <p:cTn id="58" fill="hold">
                            <p:stCondLst>
                              <p:cond delay="0"/>
                            </p:stCondLst>
                            <p:childTnLst>
                              <p:par>
                                <p:cTn id="59" presetID="24" presetClass="emph" presetSubtype="0" fill="hold" grpId="1" nodeType="clickEffect">
                                  <p:stCondLst>
                                    <p:cond delay="0"/>
                                  </p:stCondLst>
                                  <p:childTnLst>
                                    <p:animClr clrSpc="hsl" dir="cw">
                                      <p:cBhvr override="childStyle">
                                        <p:cTn id="60" dur="500" fill="hold"/>
                                        <p:tgtEl>
                                          <p:spTgt spid="33"/>
                                        </p:tgtEl>
                                        <p:attrNameLst>
                                          <p:attrName>style.color</p:attrName>
                                        </p:attrNameLst>
                                      </p:cBhvr>
                                      <p:by>
                                        <p:hsl h="0" s="-12549" l="-25098"/>
                                      </p:by>
                                    </p:animClr>
                                    <p:animClr clrSpc="hsl" dir="cw">
                                      <p:cBhvr>
                                        <p:cTn id="61" dur="500" fill="hold"/>
                                        <p:tgtEl>
                                          <p:spTgt spid="33"/>
                                        </p:tgtEl>
                                        <p:attrNameLst>
                                          <p:attrName>fillcolor</p:attrName>
                                        </p:attrNameLst>
                                      </p:cBhvr>
                                      <p:by>
                                        <p:hsl h="0" s="-12549" l="-25098"/>
                                      </p:by>
                                    </p:animClr>
                                    <p:animClr clrSpc="hsl" dir="cw">
                                      <p:cBhvr>
                                        <p:cTn id="62" dur="500" fill="hold"/>
                                        <p:tgtEl>
                                          <p:spTgt spid="33"/>
                                        </p:tgtEl>
                                        <p:attrNameLst>
                                          <p:attrName>stroke.color</p:attrName>
                                        </p:attrNameLst>
                                      </p:cBhvr>
                                      <p:by>
                                        <p:hsl h="0" s="-12549" l="-25098"/>
                                      </p:by>
                                    </p:animClr>
                                    <p:set>
                                      <p:cBhvr>
                                        <p:cTn id="63" dur="500" fill="hold"/>
                                        <p:tgtEl>
                                          <p:spTgt spid="33"/>
                                        </p:tgtEl>
                                        <p:attrNameLst>
                                          <p:attrName>fill.type</p:attrName>
                                        </p:attrNameLst>
                                      </p:cBhvr>
                                      <p:to>
                                        <p:strVal val="solid"/>
                                      </p:to>
                                    </p:set>
                                  </p:childTnLst>
                                </p:cTn>
                              </p:par>
                              <p:par>
                                <p:cTn id="64" presetID="19" presetClass="emph" presetSubtype="0" fill="hold" grpId="0" nodeType="withEffect">
                                  <p:stCondLst>
                                    <p:cond delay="0"/>
                                  </p:stCondLst>
                                  <p:childTnLst>
                                    <p:animClr clrSpc="rgb" dir="cw">
                                      <p:cBhvr override="childStyle">
                                        <p:cTn id="65" dur="500" fill="hold"/>
                                        <p:tgtEl>
                                          <p:spTgt spid="31"/>
                                        </p:tgtEl>
                                        <p:attrNameLst>
                                          <p:attrName>style.color</p:attrName>
                                        </p:attrNameLst>
                                      </p:cBhvr>
                                      <p:to>
                                        <a:srgbClr val="FFC000"/>
                                      </p:to>
                                    </p:animClr>
                                    <p:animClr clrSpc="rgb" dir="cw">
                                      <p:cBhvr>
                                        <p:cTn id="66" dur="500" fill="hold"/>
                                        <p:tgtEl>
                                          <p:spTgt spid="31"/>
                                        </p:tgtEl>
                                        <p:attrNameLst>
                                          <p:attrName>fillcolor</p:attrName>
                                        </p:attrNameLst>
                                      </p:cBhvr>
                                      <p:to>
                                        <a:srgbClr val="FFC000"/>
                                      </p:to>
                                    </p:animClr>
                                    <p:set>
                                      <p:cBhvr>
                                        <p:cTn id="67" dur="500" fill="hold"/>
                                        <p:tgtEl>
                                          <p:spTgt spid="31"/>
                                        </p:tgtEl>
                                        <p:attrNameLst>
                                          <p:attrName>fill.type</p:attrName>
                                        </p:attrNameLst>
                                      </p:cBhvr>
                                      <p:to>
                                        <p:strVal val="solid"/>
                                      </p:to>
                                    </p:set>
                                    <p:set>
                                      <p:cBhvr>
                                        <p:cTn id="68" dur="500" fill="hold"/>
                                        <p:tgtEl>
                                          <p:spTgt spid="31"/>
                                        </p:tgtEl>
                                        <p:attrNameLst>
                                          <p:attrName>fill.on</p:attrName>
                                        </p:attrNameLst>
                                      </p:cBhvr>
                                      <p:to>
                                        <p:strVal val="true"/>
                                      </p:to>
                                    </p:set>
                                  </p:childTnLst>
                                </p:cTn>
                              </p:par>
                              <p:par>
                                <p:cTn id="69" presetID="1" presetClass="mediacall" presetSubtype="0" fill="hold" nodeType="withEffect">
                                  <p:stCondLst>
                                    <p:cond delay="0"/>
                                  </p:stCondLst>
                                  <p:childTnLst>
                                    <p:cmd type="call" cmd="playFrom(0.0)">
                                      <p:cBhvr>
                                        <p:cTn id="70" dur="20221" fill="hold"/>
                                        <p:tgtEl>
                                          <p:spTgt spid="39"/>
                                        </p:tgtEl>
                                      </p:cBhvr>
                                    </p:cmd>
                                  </p:childTnLst>
                                </p:cTn>
                              </p:par>
                              <p:par>
                                <p:cTn id="71" presetID="3" presetClass="mediacall" presetSubtype="0" fill="hold" nodeType="withEffect">
                                  <p:stCondLst>
                                    <p:cond delay="0"/>
                                  </p:stCondLst>
                                  <p:childTnLst>
                                    <p:cmd type="call" cmd="stop">
                                      <p:cBhvr>
                                        <p:cTn id="72" dur="1" fill="hold"/>
                                        <p:tgtEl>
                                          <p:spTgt spid="38"/>
                                        </p:tgtEl>
                                      </p:cBhvr>
                                    </p:cmd>
                                  </p:childTnLst>
                                </p:cTn>
                              </p:par>
                              <p:par>
                                <p:cTn id="73" presetID="19" presetClass="emph" presetSubtype="0" fill="hold" grpId="1" nodeType="withEffect">
                                  <p:stCondLst>
                                    <p:cond delay="3000"/>
                                  </p:stCondLst>
                                  <p:childTnLst>
                                    <p:animClr clrSpc="rgb" dir="cw">
                                      <p:cBhvr override="childStyle">
                                        <p:cTn id="74" dur="500" fill="hold"/>
                                        <p:tgtEl>
                                          <p:spTgt spid="31"/>
                                        </p:tgtEl>
                                        <p:attrNameLst>
                                          <p:attrName>style.color</p:attrName>
                                        </p:attrNameLst>
                                      </p:cBhvr>
                                      <p:to>
                                        <a:srgbClr val="FF0000"/>
                                      </p:to>
                                    </p:animClr>
                                    <p:animClr clrSpc="rgb" dir="cw">
                                      <p:cBhvr>
                                        <p:cTn id="75" dur="500" fill="hold"/>
                                        <p:tgtEl>
                                          <p:spTgt spid="31"/>
                                        </p:tgtEl>
                                        <p:attrNameLst>
                                          <p:attrName>fillcolor</p:attrName>
                                        </p:attrNameLst>
                                      </p:cBhvr>
                                      <p:to>
                                        <a:srgbClr val="FF0000"/>
                                      </p:to>
                                    </p:animClr>
                                    <p:set>
                                      <p:cBhvr>
                                        <p:cTn id="76" dur="500" fill="hold"/>
                                        <p:tgtEl>
                                          <p:spTgt spid="31"/>
                                        </p:tgtEl>
                                        <p:attrNameLst>
                                          <p:attrName>fill.type</p:attrName>
                                        </p:attrNameLst>
                                      </p:cBhvr>
                                      <p:to>
                                        <p:strVal val="solid"/>
                                      </p:to>
                                    </p:set>
                                    <p:set>
                                      <p:cBhvr>
                                        <p:cTn id="77" dur="500" fill="hold"/>
                                        <p:tgtEl>
                                          <p:spTgt spid="31"/>
                                        </p:tgtEl>
                                        <p:attrNameLst>
                                          <p:attrName>fill.on</p:attrName>
                                        </p:attrNameLst>
                                      </p:cBhvr>
                                      <p:to>
                                        <p:strVal val="true"/>
                                      </p:to>
                                    </p:set>
                                  </p:childTnLst>
                                </p:cTn>
                              </p:par>
                              <p:par>
                                <p:cTn id="78" presetID="1" presetClass="mediacall" presetSubtype="0" fill="hold" nodeType="withEffect">
                                  <p:stCondLst>
                                    <p:cond delay="3000"/>
                                  </p:stCondLst>
                                  <p:childTnLst>
                                    <p:cmd type="call" cmd="playFrom(0.0)">
                                      <p:cBhvr>
                                        <p:cTn id="79" dur="5906" fill="hold"/>
                                        <p:tgtEl>
                                          <p:spTgt spid="41"/>
                                        </p:tgtEl>
                                      </p:cBhvr>
                                    </p:cmd>
                                  </p:childTnLst>
                                </p:cTn>
                              </p:par>
                              <p:par>
                                <p:cTn id="80" presetID="3" presetClass="mediacall" presetSubtype="0" fill="hold" nodeType="withEffect">
                                  <p:stCondLst>
                                    <p:cond delay="3000"/>
                                  </p:stCondLst>
                                  <p:childTnLst>
                                    <p:cmd type="call" cmd="stop">
                                      <p:cBhvr>
                                        <p:cTn id="81" dur="1" fill="hold"/>
                                        <p:tgtEl>
                                          <p:spTgt spid="39"/>
                                        </p:tgtEl>
                                      </p:cBhvr>
                                    </p:cmd>
                                  </p:childTnLst>
                                </p:cTn>
                              </p:par>
                            </p:childTnLst>
                          </p:cTn>
                        </p:par>
                      </p:childTnLst>
                    </p:cTn>
                  </p:par>
                </p:childTnLst>
              </p:cTn>
              <p:nextCondLst>
                <p:cond evt="onClick" delay="0">
                  <p:tgtEl>
                    <p:spTgt spid="33"/>
                  </p:tgtEl>
                </p:cond>
              </p:nextCondLst>
            </p:seq>
            <p:seq concurrent="1" nextAc="seek">
              <p:cTn id="82" restart="whenNotActive" fill="hold" evtFilter="cancelBubble" nodeType="interactiveSeq">
                <p:stCondLst>
                  <p:cond evt="onClick" delay="0">
                    <p:tgtEl>
                      <p:spTgt spid="27"/>
                    </p:tgtEl>
                  </p:cond>
                </p:stCondLst>
                <p:endSync evt="end" delay="0">
                  <p:rtn val="all"/>
                </p:endSync>
                <p:childTnLst>
                  <p:par>
                    <p:cTn id="83" fill="hold">
                      <p:stCondLst>
                        <p:cond delay="0"/>
                      </p:stCondLst>
                      <p:childTnLst>
                        <p:par>
                          <p:cTn id="84" fill="hold">
                            <p:stCondLst>
                              <p:cond delay="0"/>
                            </p:stCondLst>
                            <p:childTnLst>
                              <p:par>
                                <p:cTn id="85" presetID="24" presetClass="emph" presetSubtype="0" fill="hold" grpId="1" nodeType="clickEffect">
                                  <p:stCondLst>
                                    <p:cond delay="0"/>
                                  </p:stCondLst>
                                  <p:childTnLst>
                                    <p:animClr clrSpc="hsl" dir="cw">
                                      <p:cBhvr override="childStyle">
                                        <p:cTn id="86" dur="500" fill="hold"/>
                                        <p:tgtEl>
                                          <p:spTgt spid="27"/>
                                        </p:tgtEl>
                                        <p:attrNameLst>
                                          <p:attrName>style.color</p:attrName>
                                        </p:attrNameLst>
                                      </p:cBhvr>
                                      <p:by>
                                        <p:hsl h="0" s="-12549" l="-25098"/>
                                      </p:by>
                                    </p:animClr>
                                    <p:animClr clrSpc="hsl" dir="cw">
                                      <p:cBhvr>
                                        <p:cTn id="87" dur="500" fill="hold"/>
                                        <p:tgtEl>
                                          <p:spTgt spid="27"/>
                                        </p:tgtEl>
                                        <p:attrNameLst>
                                          <p:attrName>fillcolor</p:attrName>
                                        </p:attrNameLst>
                                      </p:cBhvr>
                                      <p:by>
                                        <p:hsl h="0" s="-12549" l="-25098"/>
                                      </p:by>
                                    </p:animClr>
                                    <p:animClr clrSpc="hsl" dir="cw">
                                      <p:cBhvr>
                                        <p:cTn id="88" dur="500" fill="hold"/>
                                        <p:tgtEl>
                                          <p:spTgt spid="27"/>
                                        </p:tgtEl>
                                        <p:attrNameLst>
                                          <p:attrName>stroke.color</p:attrName>
                                        </p:attrNameLst>
                                      </p:cBhvr>
                                      <p:by>
                                        <p:hsl h="0" s="-12549" l="-25098"/>
                                      </p:by>
                                    </p:animClr>
                                    <p:set>
                                      <p:cBhvr>
                                        <p:cTn id="89" dur="500" fill="hold"/>
                                        <p:tgtEl>
                                          <p:spTgt spid="27"/>
                                        </p:tgtEl>
                                        <p:attrNameLst>
                                          <p:attrName>fill.type</p:attrName>
                                        </p:attrNameLst>
                                      </p:cBhvr>
                                      <p:to>
                                        <p:strVal val="solid"/>
                                      </p:to>
                                    </p:set>
                                  </p:childTnLst>
                                </p:cTn>
                              </p:par>
                              <p:par>
                                <p:cTn id="90" presetID="19" presetClass="emph" presetSubtype="0" fill="hold" grpId="0" nodeType="withEffect">
                                  <p:stCondLst>
                                    <p:cond delay="0"/>
                                  </p:stCondLst>
                                  <p:childTnLst>
                                    <p:animClr clrSpc="rgb" dir="cw">
                                      <p:cBhvr override="childStyle">
                                        <p:cTn id="91" dur="500" fill="hold"/>
                                        <p:tgtEl>
                                          <p:spTgt spid="16"/>
                                        </p:tgtEl>
                                        <p:attrNameLst>
                                          <p:attrName>style.color</p:attrName>
                                        </p:attrNameLst>
                                      </p:cBhvr>
                                      <p:to>
                                        <a:srgbClr val="FFC000"/>
                                      </p:to>
                                    </p:animClr>
                                    <p:animClr clrSpc="rgb" dir="cw">
                                      <p:cBhvr>
                                        <p:cTn id="92" dur="500" fill="hold"/>
                                        <p:tgtEl>
                                          <p:spTgt spid="16"/>
                                        </p:tgtEl>
                                        <p:attrNameLst>
                                          <p:attrName>fillcolor</p:attrName>
                                        </p:attrNameLst>
                                      </p:cBhvr>
                                      <p:to>
                                        <a:srgbClr val="FFC000"/>
                                      </p:to>
                                    </p:animClr>
                                    <p:set>
                                      <p:cBhvr>
                                        <p:cTn id="93" dur="500" fill="hold"/>
                                        <p:tgtEl>
                                          <p:spTgt spid="16"/>
                                        </p:tgtEl>
                                        <p:attrNameLst>
                                          <p:attrName>fill.type</p:attrName>
                                        </p:attrNameLst>
                                      </p:cBhvr>
                                      <p:to>
                                        <p:strVal val="solid"/>
                                      </p:to>
                                    </p:set>
                                    <p:set>
                                      <p:cBhvr>
                                        <p:cTn id="94" dur="500" fill="hold"/>
                                        <p:tgtEl>
                                          <p:spTgt spid="16"/>
                                        </p:tgtEl>
                                        <p:attrNameLst>
                                          <p:attrName>fill.on</p:attrName>
                                        </p:attrNameLst>
                                      </p:cBhvr>
                                      <p:to>
                                        <p:strVal val="true"/>
                                      </p:to>
                                    </p:set>
                                  </p:childTnLst>
                                </p:cTn>
                              </p:par>
                              <p:par>
                                <p:cTn id="95" presetID="1" presetClass="mediacall" presetSubtype="0" fill="hold" nodeType="withEffect">
                                  <p:stCondLst>
                                    <p:cond delay="0"/>
                                  </p:stCondLst>
                                  <p:childTnLst>
                                    <p:cmd type="call" cmd="playFrom(0.0)">
                                      <p:cBhvr>
                                        <p:cTn id="96" dur="20221" fill="hold"/>
                                        <p:tgtEl>
                                          <p:spTgt spid="39"/>
                                        </p:tgtEl>
                                      </p:cBhvr>
                                    </p:cmd>
                                  </p:childTnLst>
                                </p:cTn>
                              </p:par>
                              <p:par>
                                <p:cTn id="97" presetID="3" presetClass="mediacall" presetSubtype="0" fill="hold" nodeType="withEffect">
                                  <p:stCondLst>
                                    <p:cond delay="0"/>
                                  </p:stCondLst>
                                  <p:childTnLst>
                                    <p:cmd type="call" cmd="stop">
                                      <p:cBhvr>
                                        <p:cTn id="98" dur="1" fill="hold"/>
                                        <p:tgtEl>
                                          <p:spTgt spid="38"/>
                                        </p:tgtEl>
                                      </p:cBhvr>
                                    </p:cmd>
                                  </p:childTnLst>
                                </p:cTn>
                              </p:par>
                              <p:par>
                                <p:cTn id="99" presetID="19" presetClass="emph" presetSubtype="0" fill="hold" grpId="1" nodeType="withEffect">
                                  <p:stCondLst>
                                    <p:cond delay="3500"/>
                                  </p:stCondLst>
                                  <p:childTnLst>
                                    <p:animClr clrSpc="rgb" dir="cw">
                                      <p:cBhvr override="childStyle">
                                        <p:cTn id="100" dur="500" fill="hold"/>
                                        <p:tgtEl>
                                          <p:spTgt spid="16"/>
                                        </p:tgtEl>
                                        <p:attrNameLst>
                                          <p:attrName>style.color</p:attrName>
                                        </p:attrNameLst>
                                      </p:cBhvr>
                                      <p:to>
                                        <a:srgbClr val="FF0000"/>
                                      </p:to>
                                    </p:animClr>
                                    <p:animClr clrSpc="rgb" dir="cw">
                                      <p:cBhvr>
                                        <p:cTn id="101" dur="500" fill="hold"/>
                                        <p:tgtEl>
                                          <p:spTgt spid="16"/>
                                        </p:tgtEl>
                                        <p:attrNameLst>
                                          <p:attrName>fillcolor</p:attrName>
                                        </p:attrNameLst>
                                      </p:cBhvr>
                                      <p:to>
                                        <a:srgbClr val="FF0000"/>
                                      </p:to>
                                    </p:animClr>
                                    <p:set>
                                      <p:cBhvr>
                                        <p:cTn id="102" dur="500" fill="hold"/>
                                        <p:tgtEl>
                                          <p:spTgt spid="16"/>
                                        </p:tgtEl>
                                        <p:attrNameLst>
                                          <p:attrName>fill.type</p:attrName>
                                        </p:attrNameLst>
                                      </p:cBhvr>
                                      <p:to>
                                        <p:strVal val="solid"/>
                                      </p:to>
                                    </p:set>
                                    <p:set>
                                      <p:cBhvr>
                                        <p:cTn id="103" dur="500" fill="hold"/>
                                        <p:tgtEl>
                                          <p:spTgt spid="16"/>
                                        </p:tgtEl>
                                        <p:attrNameLst>
                                          <p:attrName>fill.on</p:attrName>
                                        </p:attrNameLst>
                                      </p:cBhvr>
                                      <p:to>
                                        <p:strVal val="true"/>
                                      </p:to>
                                    </p:set>
                                  </p:childTnLst>
                                </p:cTn>
                              </p:par>
                              <p:par>
                                <p:cTn id="104" presetID="1" presetClass="mediacall" presetSubtype="0" fill="hold" nodeType="withEffect">
                                  <p:stCondLst>
                                    <p:cond delay="3500"/>
                                  </p:stCondLst>
                                  <p:childTnLst>
                                    <p:cmd type="call" cmd="playFrom(0.0)">
                                      <p:cBhvr>
                                        <p:cTn id="105" dur="5906" fill="hold"/>
                                        <p:tgtEl>
                                          <p:spTgt spid="41"/>
                                        </p:tgtEl>
                                      </p:cBhvr>
                                    </p:cmd>
                                  </p:childTnLst>
                                </p:cTn>
                              </p:par>
                              <p:par>
                                <p:cTn id="106" presetID="3" presetClass="mediacall" presetSubtype="0" fill="hold" nodeType="withEffect">
                                  <p:stCondLst>
                                    <p:cond delay="3500"/>
                                  </p:stCondLst>
                                  <p:childTnLst>
                                    <p:cmd type="call" cmd="stop">
                                      <p:cBhvr>
                                        <p:cTn id="107" dur="1" fill="hold"/>
                                        <p:tgtEl>
                                          <p:spTgt spid="39"/>
                                        </p:tgtEl>
                                      </p:cBhvr>
                                    </p:cmd>
                                  </p:childTnLst>
                                </p:cTn>
                              </p:par>
                            </p:childTnLst>
                          </p:cTn>
                        </p:par>
                      </p:childTnLst>
                    </p:cTn>
                  </p:par>
                </p:childTnLst>
              </p:cTn>
              <p:nextCondLst>
                <p:cond evt="onClick" delay="0">
                  <p:tgtEl>
                    <p:spTgt spid="27"/>
                  </p:tgtEl>
                </p:cond>
              </p:nextCondLst>
            </p:seq>
            <p:seq concurrent="1" nextAc="seek">
              <p:cTn id="108" restart="whenNotActive" fill="hold" evtFilter="cancelBubble" nodeType="interactiveSeq">
                <p:stCondLst>
                  <p:cond evt="onClick" delay="0">
                    <p:tgtEl>
                      <p:spTgt spid="34"/>
                    </p:tgtEl>
                  </p:cond>
                </p:stCondLst>
                <p:endSync evt="end" delay="0">
                  <p:rtn val="all"/>
                </p:endSync>
                <p:childTnLst>
                  <p:par>
                    <p:cTn id="109" fill="hold">
                      <p:stCondLst>
                        <p:cond delay="0"/>
                      </p:stCondLst>
                      <p:childTnLst>
                        <p:par>
                          <p:cTn id="110" fill="hold">
                            <p:stCondLst>
                              <p:cond delay="0"/>
                            </p:stCondLst>
                            <p:childTnLst>
                              <p:par>
                                <p:cTn id="111" presetID="24" presetClass="emph" presetSubtype="0" fill="hold" grpId="1" nodeType="clickEffect">
                                  <p:stCondLst>
                                    <p:cond delay="0"/>
                                  </p:stCondLst>
                                  <p:childTnLst>
                                    <p:animClr clrSpc="hsl" dir="cw">
                                      <p:cBhvr override="childStyle">
                                        <p:cTn id="112" dur="500" fill="hold"/>
                                        <p:tgtEl>
                                          <p:spTgt spid="34"/>
                                        </p:tgtEl>
                                        <p:attrNameLst>
                                          <p:attrName>style.color</p:attrName>
                                        </p:attrNameLst>
                                      </p:cBhvr>
                                      <p:by>
                                        <p:hsl h="0" s="-12549" l="-25098"/>
                                      </p:by>
                                    </p:animClr>
                                    <p:animClr clrSpc="hsl" dir="cw">
                                      <p:cBhvr>
                                        <p:cTn id="113" dur="500" fill="hold"/>
                                        <p:tgtEl>
                                          <p:spTgt spid="34"/>
                                        </p:tgtEl>
                                        <p:attrNameLst>
                                          <p:attrName>fillcolor</p:attrName>
                                        </p:attrNameLst>
                                      </p:cBhvr>
                                      <p:by>
                                        <p:hsl h="0" s="-12549" l="-25098"/>
                                      </p:by>
                                    </p:animClr>
                                    <p:animClr clrSpc="hsl" dir="cw">
                                      <p:cBhvr>
                                        <p:cTn id="114" dur="500" fill="hold"/>
                                        <p:tgtEl>
                                          <p:spTgt spid="34"/>
                                        </p:tgtEl>
                                        <p:attrNameLst>
                                          <p:attrName>stroke.color</p:attrName>
                                        </p:attrNameLst>
                                      </p:cBhvr>
                                      <p:by>
                                        <p:hsl h="0" s="-12549" l="-25098"/>
                                      </p:by>
                                    </p:animClr>
                                    <p:set>
                                      <p:cBhvr>
                                        <p:cTn id="115" dur="500" fill="hold"/>
                                        <p:tgtEl>
                                          <p:spTgt spid="34"/>
                                        </p:tgtEl>
                                        <p:attrNameLst>
                                          <p:attrName>fill.type</p:attrName>
                                        </p:attrNameLst>
                                      </p:cBhvr>
                                      <p:to>
                                        <p:strVal val="solid"/>
                                      </p:to>
                                    </p:set>
                                  </p:childTnLst>
                                </p:cTn>
                              </p:par>
                              <p:par>
                                <p:cTn id="116" presetID="19" presetClass="emph" presetSubtype="0" fill="hold" grpId="0" nodeType="withEffect">
                                  <p:stCondLst>
                                    <p:cond delay="0"/>
                                  </p:stCondLst>
                                  <p:childTnLst>
                                    <p:animClr clrSpc="rgb" dir="cw">
                                      <p:cBhvr override="childStyle">
                                        <p:cTn id="117" dur="500" fill="hold"/>
                                        <p:tgtEl>
                                          <p:spTgt spid="32"/>
                                        </p:tgtEl>
                                        <p:attrNameLst>
                                          <p:attrName>style.color</p:attrName>
                                        </p:attrNameLst>
                                      </p:cBhvr>
                                      <p:to>
                                        <a:srgbClr val="EE9F22"/>
                                      </p:to>
                                    </p:animClr>
                                    <p:animClr clrSpc="rgb" dir="cw">
                                      <p:cBhvr>
                                        <p:cTn id="118" dur="500" fill="hold"/>
                                        <p:tgtEl>
                                          <p:spTgt spid="32"/>
                                        </p:tgtEl>
                                        <p:attrNameLst>
                                          <p:attrName>fillcolor</p:attrName>
                                        </p:attrNameLst>
                                      </p:cBhvr>
                                      <p:to>
                                        <a:srgbClr val="EE9F22"/>
                                      </p:to>
                                    </p:animClr>
                                    <p:set>
                                      <p:cBhvr>
                                        <p:cTn id="119" dur="500" fill="hold"/>
                                        <p:tgtEl>
                                          <p:spTgt spid="32"/>
                                        </p:tgtEl>
                                        <p:attrNameLst>
                                          <p:attrName>fill.type</p:attrName>
                                        </p:attrNameLst>
                                      </p:cBhvr>
                                      <p:to>
                                        <p:strVal val="solid"/>
                                      </p:to>
                                    </p:set>
                                    <p:set>
                                      <p:cBhvr>
                                        <p:cTn id="120" dur="500" fill="hold"/>
                                        <p:tgtEl>
                                          <p:spTgt spid="32"/>
                                        </p:tgtEl>
                                        <p:attrNameLst>
                                          <p:attrName>fill.on</p:attrName>
                                        </p:attrNameLst>
                                      </p:cBhvr>
                                      <p:to>
                                        <p:strVal val="true"/>
                                      </p:to>
                                    </p:set>
                                  </p:childTnLst>
                                </p:cTn>
                              </p:par>
                              <p:par>
                                <p:cTn id="121" presetID="1" presetClass="mediacall" presetSubtype="0" fill="hold" nodeType="withEffect">
                                  <p:stCondLst>
                                    <p:cond delay="0"/>
                                  </p:stCondLst>
                                  <p:childTnLst>
                                    <p:cmd type="call" cmd="playFrom(0.0)">
                                      <p:cBhvr>
                                        <p:cTn id="122" dur="20221" fill="hold"/>
                                        <p:tgtEl>
                                          <p:spTgt spid="39"/>
                                        </p:tgtEl>
                                      </p:cBhvr>
                                    </p:cmd>
                                  </p:childTnLst>
                                </p:cTn>
                              </p:par>
                              <p:par>
                                <p:cTn id="123" presetID="3" presetClass="mediacall" presetSubtype="0" fill="hold" nodeType="withEffect">
                                  <p:stCondLst>
                                    <p:cond delay="0"/>
                                  </p:stCondLst>
                                  <p:childTnLst>
                                    <p:cmd type="call" cmd="stop">
                                      <p:cBhvr>
                                        <p:cTn id="124" dur="1" fill="hold"/>
                                        <p:tgtEl>
                                          <p:spTgt spid="38"/>
                                        </p:tgtEl>
                                      </p:cBhvr>
                                    </p:cmd>
                                  </p:childTnLst>
                                </p:cTn>
                              </p:par>
                              <p:par>
                                <p:cTn id="125" presetID="19" presetClass="emph" presetSubtype="0" fill="hold" grpId="1" nodeType="withEffect">
                                  <p:stCondLst>
                                    <p:cond delay="3000"/>
                                  </p:stCondLst>
                                  <p:childTnLst>
                                    <p:animClr clrSpc="rgb" dir="cw">
                                      <p:cBhvr override="childStyle">
                                        <p:cTn id="126" dur="500" fill="hold"/>
                                        <p:tgtEl>
                                          <p:spTgt spid="32"/>
                                        </p:tgtEl>
                                        <p:attrNameLst>
                                          <p:attrName>style.color</p:attrName>
                                        </p:attrNameLst>
                                      </p:cBhvr>
                                      <p:to>
                                        <a:srgbClr val="FF0000"/>
                                      </p:to>
                                    </p:animClr>
                                    <p:animClr clrSpc="rgb" dir="cw">
                                      <p:cBhvr>
                                        <p:cTn id="127" dur="500" fill="hold"/>
                                        <p:tgtEl>
                                          <p:spTgt spid="32"/>
                                        </p:tgtEl>
                                        <p:attrNameLst>
                                          <p:attrName>fillcolor</p:attrName>
                                        </p:attrNameLst>
                                      </p:cBhvr>
                                      <p:to>
                                        <a:srgbClr val="FF0000"/>
                                      </p:to>
                                    </p:animClr>
                                    <p:set>
                                      <p:cBhvr>
                                        <p:cTn id="128" dur="500" fill="hold"/>
                                        <p:tgtEl>
                                          <p:spTgt spid="32"/>
                                        </p:tgtEl>
                                        <p:attrNameLst>
                                          <p:attrName>fill.type</p:attrName>
                                        </p:attrNameLst>
                                      </p:cBhvr>
                                      <p:to>
                                        <p:strVal val="solid"/>
                                      </p:to>
                                    </p:set>
                                    <p:set>
                                      <p:cBhvr>
                                        <p:cTn id="129" dur="500" fill="hold"/>
                                        <p:tgtEl>
                                          <p:spTgt spid="32"/>
                                        </p:tgtEl>
                                        <p:attrNameLst>
                                          <p:attrName>fill.on</p:attrName>
                                        </p:attrNameLst>
                                      </p:cBhvr>
                                      <p:to>
                                        <p:strVal val="true"/>
                                      </p:to>
                                    </p:set>
                                  </p:childTnLst>
                                </p:cTn>
                              </p:par>
                              <p:par>
                                <p:cTn id="130" presetID="1" presetClass="mediacall" presetSubtype="0" fill="hold" nodeType="withEffect">
                                  <p:stCondLst>
                                    <p:cond delay="3000"/>
                                  </p:stCondLst>
                                  <p:childTnLst>
                                    <p:cmd type="call" cmd="playFrom(0.0)">
                                      <p:cBhvr>
                                        <p:cTn id="131" dur="5906" fill="hold"/>
                                        <p:tgtEl>
                                          <p:spTgt spid="41"/>
                                        </p:tgtEl>
                                      </p:cBhvr>
                                    </p:cmd>
                                  </p:childTnLst>
                                </p:cTn>
                              </p:par>
                              <p:par>
                                <p:cTn id="132" presetID="3" presetClass="mediacall" presetSubtype="0" fill="hold" nodeType="withEffect">
                                  <p:stCondLst>
                                    <p:cond delay="3000"/>
                                  </p:stCondLst>
                                  <p:childTnLst>
                                    <p:cmd type="call" cmd="stop">
                                      <p:cBhvr>
                                        <p:cTn id="133" dur="1" fill="hold"/>
                                        <p:tgtEl>
                                          <p:spTgt spid="39"/>
                                        </p:tgtEl>
                                      </p:cBhvr>
                                    </p:cmd>
                                  </p:childTnLst>
                                </p:cTn>
                              </p:par>
                            </p:childTnLst>
                          </p:cTn>
                        </p:par>
                      </p:childTnLst>
                    </p:cTn>
                  </p:par>
                </p:childTnLst>
              </p:cTn>
              <p:nextCondLst>
                <p:cond evt="onClick" delay="0">
                  <p:tgtEl>
                    <p:spTgt spid="34"/>
                  </p:tgtEl>
                </p:cond>
              </p:nextCondLst>
            </p:seq>
            <p:audio>
              <p:cMediaNode vol="80000">
                <p:cTn id="134" fill="hold" display="0">
                  <p:stCondLst>
                    <p:cond delay="indefinite"/>
                  </p:stCondLst>
                  <p:endCondLst>
                    <p:cond evt="onStopAudio" delay="0">
                      <p:tgtEl>
                        <p:sldTgt/>
                      </p:tgtEl>
                    </p:cond>
                  </p:endCondLst>
                </p:cTn>
                <p:tgtEl>
                  <p:spTgt spid="39"/>
                </p:tgtEl>
              </p:cMediaNode>
            </p:audio>
            <p:audio>
              <p:cMediaNode vol="80000">
                <p:cTn id="135" fill="hold" display="0">
                  <p:stCondLst>
                    <p:cond delay="indefinite"/>
                  </p:stCondLst>
                  <p:endCondLst>
                    <p:cond evt="onStopAudio" delay="0">
                      <p:tgtEl>
                        <p:sldTgt/>
                      </p:tgtEl>
                    </p:cond>
                  </p:endCondLst>
                </p:cTn>
                <p:tgtEl>
                  <p:spTgt spid="40"/>
                </p:tgtEl>
              </p:cMediaNode>
            </p:audio>
            <p:audio>
              <p:cMediaNode vol="80000">
                <p:cTn id="136" fill="hold" display="0">
                  <p:stCondLst>
                    <p:cond delay="indefinite"/>
                  </p:stCondLst>
                  <p:endCondLst>
                    <p:cond evt="onStopAudio" delay="0">
                      <p:tgtEl>
                        <p:sldTgt/>
                      </p:tgtEl>
                    </p:cond>
                  </p:endCondLst>
                </p:cTn>
                <p:tgtEl>
                  <p:spTgt spid="41"/>
                </p:tgtEl>
              </p:cMediaNode>
            </p:audio>
          </p:childTnLst>
        </p:cTn>
      </p:par>
    </p:tnLst>
    <p:bldLst>
      <p:bldP spid="24" grpId="0"/>
      <p:bldP spid="15" grpId="0" animBg="1"/>
      <p:bldP spid="15" grpId="1" animBg="1"/>
      <p:bldP spid="16" grpId="0" animBg="1"/>
      <p:bldP spid="16" grpId="1" animBg="1"/>
      <p:bldP spid="25" grpId="0"/>
      <p:bldP spid="25" grpId="1"/>
      <p:bldP spid="25" grpId="2"/>
      <p:bldP spid="27" grpId="0"/>
      <p:bldP spid="27" grpId="1"/>
      <p:bldP spid="31" grpId="0" animBg="1"/>
      <p:bldP spid="31" grpId="1" animBg="1"/>
      <p:bldP spid="32" grpId="0" animBg="1"/>
      <p:bldP spid="32" grpId="1" animBg="1"/>
      <p:bldP spid="33" grpId="0"/>
      <p:bldP spid="33" grpId="1"/>
      <p:bldP spid="34" grpId="0"/>
      <p:bldP spid="34" grpId="1"/>
    </p:bldLst>
  </p:timing>
</p:sld>
</file>

<file path=ppt/slides/slide36.xml><?xml version="1.0" encoding="utf-8"?>
<p:sld xmlns:a="http://schemas.openxmlformats.org/drawingml/2006/main" xmlns:r="http://schemas.openxmlformats.org/officeDocument/2006/relationships" xmlns:p="http://schemas.openxmlformats.org/presentationml/2006/main">
  <p:cSld>
    <p:bg>
      <p:bgPr>
        <a:solidFill>
          <a:schemeClr val="accent1">
            <a:lumMod val="75000"/>
          </a:schemeClr>
        </a:solidFill>
        <a:effectLst/>
      </p:bgPr>
    </p:bg>
    <p:spTree>
      <p:nvGrpSpPr>
        <p:cNvPr id="1" name=""/>
        <p:cNvGrpSpPr/>
        <p:nvPr/>
      </p:nvGrpSpPr>
      <p:grpSpPr>
        <a:xfrm>
          <a:off x="0" y="0"/>
          <a:ext cx="0" cy="0"/>
          <a:chOff x="0" y="0"/>
          <a:chExt cx="0" cy="0"/>
        </a:xfrm>
      </p:grpSpPr>
      <p:pic>
        <p:nvPicPr>
          <p:cNvPr id="26" name="Picture 25"/>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4322084" y="-49894"/>
            <a:ext cx="3468041" cy="3468041"/>
          </a:xfrm>
          <a:prstGeom prst="rect">
            <a:avLst/>
          </a:prstGeom>
        </p:spPr>
      </p:pic>
      <p:cxnSp>
        <p:nvCxnSpPr>
          <p:cNvPr id="23" name="Straight Connector 22"/>
          <p:cNvCxnSpPr/>
          <p:nvPr/>
        </p:nvCxnSpPr>
        <p:spPr>
          <a:xfrm>
            <a:off x="0" y="6260480"/>
            <a:ext cx="12192000" cy="0"/>
          </a:xfrm>
          <a:prstGeom prst="line">
            <a:avLst/>
          </a:prstGeom>
          <a:ln w="38100">
            <a:solidFill>
              <a:schemeClr val="bg1"/>
            </a:solidFill>
          </a:ln>
          <a:scene3d>
            <a:camera prst="orthographicFront"/>
            <a:lightRig rig="threePt" dir="t"/>
          </a:scene3d>
          <a:sp3d>
            <a:bevelT/>
          </a:sp3d>
        </p:spPr>
        <p:style>
          <a:lnRef idx="1">
            <a:schemeClr val="accent1"/>
          </a:lnRef>
          <a:fillRef idx="0">
            <a:schemeClr val="accent1"/>
          </a:fillRef>
          <a:effectRef idx="0">
            <a:schemeClr val="accent1"/>
          </a:effectRef>
          <a:fontRef idx="minor">
            <a:schemeClr val="tx1"/>
          </a:fontRef>
        </p:style>
      </p:cxnSp>
      <p:cxnSp>
        <p:nvCxnSpPr>
          <p:cNvPr id="22" name="Straight Connector 21"/>
          <p:cNvCxnSpPr/>
          <p:nvPr/>
        </p:nvCxnSpPr>
        <p:spPr>
          <a:xfrm>
            <a:off x="0" y="5397218"/>
            <a:ext cx="12192000" cy="0"/>
          </a:xfrm>
          <a:prstGeom prst="line">
            <a:avLst/>
          </a:prstGeom>
          <a:ln w="38100">
            <a:solidFill>
              <a:schemeClr val="bg1"/>
            </a:solidFill>
          </a:ln>
          <a:scene3d>
            <a:camera prst="orthographicFront"/>
            <a:lightRig rig="threePt" dir="t"/>
          </a:scene3d>
          <a:sp3d>
            <a:bevelT/>
          </a:sp3d>
        </p:spPr>
        <p:style>
          <a:lnRef idx="1">
            <a:schemeClr val="accent1"/>
          </a:lnRef>
          <a:fillRef idx="0">
            <a:schemeClr val="accent1"/>
          </a:fillRef>
          <a:effectRef idx="0">
            <a:schemeClr val="accent1"/>
          </a:effectRef>
          <a:fontRef idx="minor">
            <a:schemeClr val="tx1"/>
          </a:fontRef>
        </p:style>
      </p:cxnSp>
      <p:cxnSp>
        <p:nvCxnSpPr>
          <p:cNvPr id="21" name="Straight Connector 20"/>
          <p:cNvCxnSpPr/>
          <p:nvPr/>
        </p:nvCxnSpPr>
        <p:spPr>
          <a:xfrm>
            <a:off x="0" y="4194709"/>
            <a:ext cx="12192000" cy="0"/>
          </a:xfrm>
          <a:prstGeom prst="line">
            <a:avLst/>
          </a:prstGeom>
          <a:ln w="76200">
            <a:solidFill>
              <a:schemeClr val="bg1"/>
            </a:solidFill>
          </a:ln>
          <a:scene3d>
            <a:camera prst="orthographicFront"/>
            <a:lightRig rig="threePt" dir="t"/>
          </a:scene3d>
          <a:sp3d>
            <a:bevelT/>
          </a:sp3d>
        </p:spPr>
        <p:style>
          <a:lnRef idx="1">
            <a:schemeClr val="accent1"/>
          </a:lnRef>
          <a:fillRef idx="0">
            <a:schemeClr val="accent1"/>
          </a:fillRef>
          <a:effectRef idx="0">
            <a:schemeClr val="accent1"/>
          </a:effectRef>
          <a:fontRef idx="minor">
            <a:schemeClr val="tx1"/>
          </a:fontRef>
        </p:style>
      </p:cxnSp>
      <p:sp>
        <p:nvSpPr>
          <p:cNvPr id="14" name="Freeform: Shape 13"/>
          <p:cNvSpPr/>
          <p:nvPr/>
        </p:nvSpPr>
        <p:spPr>
          <a:xfrm flipH="1">
            <a:off x="659905" y="3584278"/>
            <a:ext cx="10872190" cy="1251934"/>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rgbClr val="0070C0"/>
          </a:solidFill>
          <a:ln w="38100">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3200" b="1" i="0" u="none" strike="noStrike" kern="1200" cap="none" spc="0" normalizeH="0" baseline="0" noProof="0">
              <a:ln>
                <a:noFill/>
              </a:ln>
              <a:solidFill>
                <a:prstClr val="white"/>
              </a:solidFill>
              <a:effectLst/>
              <a:uLnTx/>
              <a:uFillTx/>
              <a:latin typeface="Times New Roman" panose="02020603050405020304" pitchFamily="18" charset="0"/>
              <a:ea typeface="+mn-ea"/>
              <a:cs typeface="Times New Roman" panose="02020603050405020304" pitchFamily="18" charset="0"/>
            </a:endParaRPr>
          </a:p>
        </p:txBody>
      </p:sp>
      <p:sp>
        <p:nvSpPr>
          <p:cNvPr id="24" name="TextBox 23"/>
          <p:cNvSpPr txBox="1"/>
          <p:nvPr/>
        </p:nvSpPr>
        <p:spPr>
          <a:xfrm>
            <a:off x="1384917" y="3616546"/>
            <a:ext cx="9383697" cy="523220"/>
          </a:xfrm>
          <a:prstGeom prst="rect">
            <a:avLst/>
          </a:prstGeom>
          <a:noFill/>
        </p:spPr>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Câu</a:t>
            </a:r>
            <a:r>
              <a:rPr kumimoji="0" lang="en-US" sz="28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2. </a:t>
            </a:r>
            <a:r>
              <a:rPr kumimoji="0" lang="en-US" sz="28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Khổ</a:t>
            </a:r>
            <a:r>
              <a:rPr kumimoji="0" lang="en-US" sz="28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28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thơ</a:t>
            </a:r>
            <a:r>
              <a:rPr kumimoji="0" lang="en-US" sz="28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28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thứ</a:t>
            </a:r>
            <a:r>
              <a:rPr kumimoji="0" lang="en-US" sz="28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28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nhất</a:t>
            </a:r>
            <a:r>
              <a:rPr kumimoji="0" lang="en-US" sz="28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28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hạt</a:t>
            </a:r>
            <a:r>
              <a:rPr kumimoji="0" lang="en-US" sz="28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28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mầm</a:t>
            </a:r>
            <a:r>
              <a:rPr kumimoji="0" lang="en-US" sz="28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28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như</a:t>
            </a:r>
            <a:r>
              <a:rPr kumimoji="0" lang="en-US" sz="28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28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thế</a:t>
            </a:r>
            <a:r>
              <a:rPr kumimoji="0" lang="en-US" sz="28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28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nào</a:t>
            </a:r>
            <a:r>
              <a:rPr kumimoji="0" lang="en-US" sz="28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a:t>
            </a:r>
            <a:endParaRPr kumimoji="0" lang="en-US" sz="28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endParaRPr>
          </a:p>
        </p:txBody>
      </p:sp>
      <p:sp>
        <p:nvSpPr>
          <p:cNvPr id="15" name="bang c"/>
          <p:cNvSpPr/>
          <p:nvPr/>
        </p:nvSpPr>
        <p:spPr>
          <a:xfrm flipH="1">
            <a:off x="804609" y="5961292"/>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16" name="bang b"/>
          <p:cNvSpPr/>
          <p:nvPr/>
        </p:nvSpPr>
        <p:spPr>
          <a:xfrm flipH="1">
            <a:off x="6135895" y="5094961"/>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25" name="cau hoi c"/>
          <p:cNvSpPr txBox="1"/>
          <p:nvPr/>
        </p:nvSpPr>
        <p:spPr>
          <a:xfrm>
            <a:off x="1104285" y="6063493"/>
            <a:ext cx="4650419" cy="584775"/>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3200" b="1" i="0" u="none" strike="noStrike" kern="1200" cap="none" spc="0" normalizeH="0" baseline="0" noProof="0" dirty="0">
                <a:ln>
                  <a:noFill/>
                </a:ln>
                <a:solidFill>
                  <a:srgbClr val="FFC000"/>
                </a:solidFill>
                <a:effectLst/>
                <a:uLnTx/>
                <a:uFillTx/>
                <a:latin typeface="Times New Roman" panose="02020603050405020304" pitchFamily="18" charset="0"/>
                <a:ea typeface="Tahoma" panose="020B0604030504040204" pitchFamily="34" charset="0"/>
                <a:cs typeface="Times New Roman" panose="02020603050405020304" pitchFamily="18" charset="0"/>
              </a:rPr>
              <a:t>C. </a:t>
            </a:r>
            <a:r>
              <a:rPr kumimoji="0" lang="en-US" sz="3200" b="1" i="0" u="none" strike="noStrike" kern="1200" cap="none" spc="0" normalizeH="0" baseline="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Hạt</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lặng</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thinh</a:t>
            </a:r>
            <a:endPar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p:txBody>
      </p:sp>
      <p:sp>
        <p:nvSpPr>
          <p:cNvPr id="27" name="cau hoi b"/>
          <p:cNvSpPr txBox="1"/>
          <p:nvPr/>
        </p:nvSpPr>
        <p:spPr>
          <a:xfrm>
            <a:off x="6435571" y="5197162"/>
            <a:ext cx="4650419" cy="584775"/>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3200" b="1" i="0" u="none" strike="noStrike" kern="1200" cap="none" spc="0" normalizeH="0" baseline="0" noProof="0" dirty="0">
                <a:ln>
                  <a:noFill/>
                </a:ln>
                <a:solidFill>
                  <a:srgbClr val="FFC000"/>
                </a:solidFill>
                <a:effectLst/>
                <a:uLnTx/>
                <a:uFillTx/>
                <a:latin typeface="Times New Roman" panose="02020603050405020304" pitchFamily="18" charset="0"/>
                <a:ea typeface="Tahoma" panose="020B0604030504040204" pitchFamily="34" charset="0"/>
                <a:cs typeface="Times New Roman" panose="02020603050405020304" pitchFamily="18" charset="0"/>
              </a:rPr>
              <a:t>B. </a:t>
            </a:r>
            <a:r>
              <a:rPr kumimoji="0" lang="en-US" sz="3200" b="1" i="0" u="none" strike="noStrike" kern="1200" cap="none" spc="0" normalizeH="0" baseline="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Hạt</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ra</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lá</a:t>
            </a:r>
            <a:endPar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p:txBody>
      </p:sp>
      <p:sp>
        <p:nvSpPr>
          <p:cNvPr id="31" name="bang a"/>
          <p:cNvSpPr/>
          <p:nvPr/>
        </p:nvSpPr>
        <p:spPr>
          <a:xfrm flipH="1">
            <a:off x="806332" y="5094961"/>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32" name="bang d"/>
          <p:cNvSpPr/>
          <p:nvPr/>
        </p:nvSpPr>
        <p:spPr>
          <a:xfrm flipH="1">
            <a:off x="6135895" y="5958224"/>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33" name="cau hoi a"/>
          <p:cNvSpPr txBox="1"/>
          <p:nvPr/>
        </p:nvSpPr>
        <p:spPr>
          <a:xfrm>
            <a:off x="1106008" y="5197162"/>
            <a:ext cx="4650419" cy="584775"/>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3200" b="1" i="0" u="none" strike="noStrike" kern="1200" cap="none" spc="0" normalizeH="0" baseline="0" noProof="0" dirty="0">
                <a:ln>
                  <a:noFill/>
                </a:ln>
                <a:solidFill>
                  <a:srgbClr val="FFC000"/>
                </a:solidFill>
                <a:effectLst/>
                <a:uLnTx/>
                <a:uFillTx/>
                <a:latin typeface="Times New Roman" panose="02020603050405020304" pitchFamily="18" charset="0"/>
                <a:ea typeface="Tahoma" panose="020B0604030504040204" pitchFamily="34" charset="0"/>
                <a:cs typeface="Times New Roman" panose="02020603050405020304" pitchFamily="18" charset="0"/>
              </a:rPr>
              <a:t>A. </a:t>
            </a:r>
            <a:r>
              <a:rPr kumimoji="0" lang="en-US" sz="3200" b="1" i="0" u="none" strike="noStrike" kern="1200" cap="none" spc="0" normalizeH="0" baseline="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Hạt</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nảy</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mầm</a:t>
            </a:r>
            <a:endPar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p:txBody>
      </p:sp>
      <p:sp>
        <p:nvSpPr>
          <p:cNvPr id="34" name="cau hoi d"/>
          <p:cNvSpPr txBox="1"/>
          <p:nvPr/>
        </p:nvSpPr>
        <p:spPr>
          <a:xfrm>
            <a:off x="6435571" y="6060425"/>
            <a:ext cx="4650419" cy="584775"/>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3200" b="1" i="0" u="none" strike="noStrike" kern="1200" cap="none" spc="0" normalizeH="0" baseline="0" noProof="0" dirty="0">
                <a:ln>
                  <a:noFill/>
                </a:ln>
                <a:solidFill>
                  <a:srgbClr val="FFC000"/>
                </a:solidFill>
                <a:effectLst/>
                <a:uLnTx/>
                <a:uFillTx/>
                <a:latin typeface="Times New Roman" panose="02020603050405020304" pitchFamily="18" charset="0"/>
                <a:ea typeface="Tahoma" panose="020B0604030504040204" pitchFamily="34" charset="0"/>
                <a:cs typeface="Times New Roman" panose="02020603050405020304" pitchFamily="18" charset="0"/>
              </a:rPr>
              <a:t>D. </a:t>
            </a:r>
            <a:r>
              <a:rPr kumimoji="0" lang="en-US" sz="3200" b="1" i="0" u="none" strike="noStrike" kern="1200" cap="none" spc="0" normalizeH="0" baseline="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Tất</a:t>
            </a:r>
            <a:r>
              <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 </a:t>
            </a:r>
            <a:r>
              <a:rPr kumimoji="0" lang="en-US" sz="3200" b="1" i="0" u="none" strike="noStrike" kern="1200" cap="none" spc="0" normalizeH="0" baseline="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cả</a:t>
            </a:r>
            <a:r>
              <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 </a:t>
            </a:r>
            <a:r>
              <a:rPr kumimoji="0" lang="en-US" sz="3200" b="1" i="0" u="none" strike="noStrike" kern="1200" cap="none" spc="0" normalizeH="0" baseline="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đều</a:t>
            </a:r>
            <a:r>
              <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 </a:t>
            </a:r>
            <a:r>
              <a:rPr kumimoji="0" lang="en-US" sz="3200" b="1" i="0" u="none" strike="noStrike" kern="1200" cap="none" spc="0" normalizeH="0" baseline="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sai</a:t>
            </a:r>
            <a:r>
              <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a:t>
            </a:r>
          </a:p>
        </p:txBody>
      </p:sp>
      <p:pic>
        <p:nvPicPr>
          <p:cNvPr id="38" name="Question">
            <a:hlinkClick r:id="" action="ppaction://media"/>
          </p:cNvPr>
          <p:cNvPicPr>
            <a:picLocks noChangeAspect="1"/>
          </p:cNvPicPr>
          <p:nvPr>
            <a:audioFile r:link="rId2"/>
            <p:extLst>
              <p:ext uri="{DAA4B4D4-6D71-4841-9C94-3DE7FCFB9230}">
                <p14:media xmlns:p14="http://schemas.microsoft.com/office/powerpoint/2010/main" r:embed="rId1"/>
              </p:ext>
            </p:extLst>
          </p:nvPr>
        </p:nvPicPr>
        <p:blipFill>
          <a:blip r:embed="rId11"/>
          <a:stretch>
            <a:fillRect/>
          </a:stretch>
        </p:blipFill>
        <p:spPr>
          <a:xfrm>
            <a:off x="12192000" y="863859"/>
            <a:ext cx="487363" cy="487363"/>
          </a:xfrm>
          <a:prstGeom prst="rect">
            <a:avLst/>
          </a:prstGeom>
        </p:spPr>
      </p:pic>
      <p:pic>
        <p:nvPicPr>
          <p:cNvPr id="39" name="Final Answer">
            <a:hlinkClick r:id="" action="ppaction://media"/>
          </p:cNvPr>
          <p:cNvPicPr>
            <a:picLocks noChangeAspect="1"/>
          </p:cNvPicPr>
          <p:nvPr>
            <a:audioFile r:link="rId4"/>
            <p:extLst>
              <p:ext uri="{DAA4B4D4-6D71-4841-9C94-3DE7FCFB9230}">
                <p14:media xmlns:p14="http://schemas.microsoft.com/office/powerpoint/2010/main" r:embed="rId3"/>
              </p:ext>
            </p:extLst>
          </p:nvPr>
        </p:nvPicPr>
        <p:blipFill>
          <a:blip r:embed="rId11"/>
          <a:stretch>
            <a:fillRect/>
          </a:stretch>
        </p:blipFill>
        <p:spPr>
          <a:xfrm>
            <a:off x="12192000" y="1478693"/>
            <a:ext cx="487363" cy="487363"/>
          </a:xfrm>
          <a:prstGeom prst="rect">
            <a:avLst/>
          </a:prstGeom>
        </p:spPr>
      </p:pic>
      <p:pic>
        <p:nvPicPr>
          <p:cNvPr id="40" name="Win">
            <a:hlinkClick r:id="" action="ppaction://media"/>
          </p:cNvPr>
          <p:cNvPicPr>
            <a:picLocks noChangeAspect="1"/>
          </p:cNvPicPr>
          <p:nvPr>
            <a:audioFile r:link="rId6"/>
            <p:extLst>
              <p:ext uri="{DAA4B4D4-6D71-4841-9C94-3DE7FCFB9230}">
                <p14:media xmlns:p14="http://schemas.microsoft.com/office/powerpoint/2010/main" r:embed="rId5"/>
              </p:ext>
            </p:extLst>
          </p:nvPr>
        </p:nvPicPr>
        <p:blipFill>
          <a:blip r:embed="rId11"/>
          <a:stretch>
            <a:fillRect/>
          </a:stretch>
        </p:blipFill>
        <p:spPr>
          <a:xfrm>
            <a:off x="12202905" y="2074155"/>
            <a:ext cx="487363" cy="487363"/>
          </a:xfrm>
          <a:prstGeom prst="rect">
            <a:avLst/>
          </a:prstGeom>
        </p:spPr>
      </p:pic>
      <p:pic>
        <p:nvPicPr>
          <p:cNvPr id="41" name="Lose">
            <a:hlinkClick r:id="" action="ppaction://media"/>
          </p:cNvPr>
          <p:cNvPicPr>
            <a:picLocks noChangeAspect="1"/>
          </p:cNvPicPr>
          <p:nvPr>
            <a:audioFile r:link="rId8"/>
            <p:extLst>
              <p:ext uri="{DAA4B4D4-6D71-4841-9C94-3DE7FCFB9230}">
                <p14:media xmlns:p14="http://schemas.microsoft.com/office/powerpoint/2010/main" r:embed="rId7"/>
              </p:ext>
            </p:extLst>
          </p:nvPr>
        </p:nvPicPr>
        <p:blipFill>
          <a:blip r:embed="rId11"/>
          <a:stretch>
            <a:fillRect/>
          </a:stretch>
        </p:blipFill>
        <p:spPr>
          <a:xfrm>
            <a:off x="12202905" y="2630411"/>
            <a:ext cx="487363" cy="487363"/>
          </a:xfrm>
          <a:prstGeom prst="rect">
            <a:avLst/>
          </a:prstGeom>
        </p:spPr>
      </p:pic>
      <p:pic>
        <p:nvPicPr>
          <p:cNvPr id="20" name="Picture 2" descr="Ảnh động Powerpoint CTU">
            <a:hlinkClick r:id="rId12" action="ppaction://hlinksldjump"/>
          </p:cNvPr>
          <p:cNvPicPr>
            <a:picLocks noChangeAspect="1" noChangeArrowheads="1" noCrop="1"/>
          </p:cNvPicPr>
          <p:nvPr/>
        </p:nvPicPr>
        <p:blipFill>
          <a:blip r:embed="rId13"/>
          <a:srcRect/>
          <a:stretch>
            <a:fillRect/>
          </a:stretch>
        </p:blipFill>
        <p:spPr bwMode="auto">
          <a:xfrm>
            <a:off x="168157" y="35183"/>
            <a:ext cx="1276350" cy="828676"/>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160342" fill="hold"/>
                                        <p:tgtEl>
                                          <p:spTgt spid="38"/>
                                        </p:tgtEl>
                                      </p:cBhvr>
                                    </p:cmd>
                                  </p:childTnLst>
                                </p:cTn>
                              </p:par>
                              <p:par>
                                <p:cTn id="7" presetID="10" presetClass="entr" presetSubtype="0" fill="hold" grpId="0" nodeType="withEffect">
                                  <p:stCondLst>
                                    <p:cond delay="0"/>
                                  </p:stCondLst>
                                  <p:childTnLst>
                                    <p:set>
                                      <p:cBhvr>
                                        <p:cTn id="8" dur="1" fill="hold">
                                          <p:stCondLst>
                                            <p:cond delay="0"/>
                                          </p:stCondLst>
                                        </p:cTn>
                                        <p:tgtEl>
                                          <p:spTgt spid="24"/>
                                        </p:tgtEl>
                                        <p:attrNameLst>
                                          <p:attrName>style.visibility</p:attrName>
                                        </p:attrNameLst>
                                      </p:cBhvr>
                                      <p:to>
                                        <p:strVal val="visible"/>
                                      </p:to>
                                    </p:set>
                                    <p:animEffect transition="in" filter="fade">
                                      <p:cBhvr>
                                        <p:cTn id="9" dur="500"/>
                                        <p:tgtEl>
                                          <p:spTgt spid="24"/>
                                        </p:tgtEl>
                                      </p:cBhvr>
                                    </p:animEffect>
                                  </p:childTnLst>
                                </p:cTn>
                              </p:par>
                            </p:childTnLst>
                          </p:cTn>
                        </p:par>
                      </p:childTnLst>
                    </p:cTn>
                  </p:par>
                  <p:par>
                    <p:cTn id="10" fill="hold">
                      <p:stCondLst>
                        <p:cond delay="indefinite"/>
                      </p:stCondLst>
                      <p:childTnLst>
                        <p:par>
                          <p:cTn id="11" fill="hold">
                            <p:stCondLst>
                              <p:cond delay="0"/>
                            </p:stCondLst>
                            <p:childTnLst>
                              <p:par>
                                <p:cTn id="12" presetID="10" presetClass="entr" presetSubtype="0" fill="hold" grpId="0" nodeType="clickEffect">
                                  <p:stCondLst>
                                    <p:cond delay="0"/>
                                  </p:stCondLst>
                                  <p:childTnLst>
                                    <p:set>
                                      <p:cBhvr>
                                        <p:cTn id="13" dur="1" fill="hold">
                                          <p:stCondLst>
                                            <p:cond delay="0"/>
                                          </p:stCondLst>
                                        </p:cTn>
                                        <p:tgtEl>
                                          <p:spTgt spid="33"/>
                                        </p:tgtEl>
                                        <p:attrNameLst>
                                          <p:attrName>style.visibility</p:attrName>
                                        </p:attrNameLst>
                                      </p:cBhvr>
                                      <p:to>
                                        <p:strVal val="visible"/>
                                      </p:to>
                                    </p:set>
                                    <p:animEffect transition="in" filter="fade">
                                      <p:cBhvr>
                                        <p:cTn id="14" dur="500"/>
                                        <p:tgtEl>
                                          <p:spTgt spid="33"/>
                                        </p:tgtEl>
                                      </p:cBhvr>
                                    </p:animEffect>
                                  </p:childTnLst>
                                </p:cTn>
                              </p:par>
                              <p:par>
                                <p:cTn id="15" presetID="10" presetClass="entr" presetSubtype="0" fill="hold" grpId="0" nodeType="withEffect">
                                  <p:stCondLst>
                                    <p:cond delay="0"/>
                                  </p:stCondLst>
                                  <p:childTnLst>
                                    <p:set>
                                      <p:cBhvr>
                                        <p:cTn id="16" dur="1" fill="hold">
                                          <p:stCondLst>
                                            <p:cond delay="0"/>
                                          </p:stCondLst>
                                        </p:cTn>
                                        <p:tgtEl>
                                          <p:spTgt spid="27"/>
                                        </p:tgtEl>
                                        <p:attrNameLst>
                                          <p:attrName>style.visibility</p:attrName>
                                        </p:attrNameLst>
                                      </p:cBhvr>
                                      <p:to>
                                        <p:strVal val="visible"/>
                                      </p:to>
                                    </p:set>
                                    <p:animEffect transition="in" filter="fade">
                                      <p:cBhvr>
                                        <p:cTn id="17" dur="500"/>
                                        <p:tgtEl>
                                          <p:spTgt spid="27"/>
                                        </p:tgtEl>
                                      </p:cBhvr>
                                    </p:animEffect>
                                  </p:childTnLst>
                                </p:cTn>
                              </p:par>
                              <p:par>
                                <p:cTn id="18" presetID="10" presetClass="entr" presetSubtype="0" fill="hold" grpId="0" nodeType="withEffect">
                                  <p:stCondLst>
                                    <p:cond delay="0"/>
                                  </p:stCondLst>
                                  <p:childTnLst>
                                    <p:set>
                                      <p:cBhvr>
                                        <p:cTn id="19" dur="1" fill="hold">
                                          <p:stCondLst>
                                            <p:cond delay="0"/>
                                          </p:stCondLst>
                                        </p:cTn>
                                        <p:tgtEl>
                                          <p:spTgt spid="25"/>
                                        </p:tgtEl>
                                        <p:attrNameLst>
                                          <p:attrName>style.visibility</p:attrName>
                                        </p:attrNameLst>
                                      </p:cBhvr>
                                      <p:to>
                                        <p:strVal val="visible"/>
                                      </p:to>
                                    </p:set>
                                    <p:animEffect transition="in" filter="fade">
                                      <p:cBhvr>
                                        <p:cTn id="20" dur="500"/>
                                        <p:tgtEl>
                                          <p:spTgt spid="25"/>
                                        </p:tgtEl>
                                      </p:cBhvr>
                                    </p:animEffect>
                                  </p:childTnLst>
                                </p:cTn>
                              </p:par>
                              <p:par>
                                <p:cTn id="21" presetID="10" presetClass="entr" presetSubtype="0" fill="hold" grpId="0" nodeType="withEffect">
                                  <p:stCondLst>
                                    <p:cond delay="0"/>
                                  </p:stCondLst>
                                  <p:childTnLst>
                                    <p:set>
                                      <p:cBhvr>
                                        <p:cTn id="22" dur="1" fill="hold">
                                          <p:stCondLst>
                                            <p:cond delay="0"/>
                                          </p:stCondLst>
                                        </p:cTn>
                                        <p:tgtEl>
                                          <p:spTgt spid="34"/>
                                        </p:tgtEl>
                                        <p:attrNameLst>
                                          <p:attrName>style.visibility</p:attrName>
                                        </p:attrNameLst>
                                      </p:cBhvr>
                                      <p:to>
                                        <p:strVal val="visible"/>
                                      </p:to>
                                    </p:set>
                                    <p:animEffect transition="in" filter="fade">
                                      <p:cBhvr>
                                        <p:cTn id="23" dur="500"/>
                                        <p:tgtEl>
                                          <p:spTgt spid="34"/>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vol="80000">
                <p:cTn id="24" fill="hold" display="0">
                  <p:stCondLst>
                    <p:cond delay="indefinite"/>
                  </p:stCondLst>
                  <p:endCondLst>
                    <p:cond evt="onStopAudio" delay="0">
                      <p:tgtEl>
                        <p:sldTgt/>
                      </p:tgtEl>
                    </p:cond>
                  </p:endCondLst>
                </p:cTn>
                <p:tgtEl>
                  <p:spTgt spid="38"/>
                </p:tgtEl>
              </p:cMediaNode>
            </p:audio>
            <p:seq concurrent="1" nextAc="seek">
              <p:cTn id="25" restart="whenNotActive" fill="hold" evtFilter="cancelBubble" nodeType="interactiveSeq">
                <p:stCondLst>
                  <p:cond evt="onClick" delay="0">
                    <p:tgtEl>
                      <p:spTgt spid="25"/>
                    </p:tgtEl>
                  </p:cond>
                </p:stCondLst>
                <p:endSync evt="end" delay="0">
                  <p:rtn val="all"/>
                </p:endSync>
                <p:childTnLst>
                  <p:par>
                    <p:cTn id="26" fill="hold">
                      <p:stCondLst>
                        <p:cond delay="0"/>
                      </p:stCondLst>
                      <p:childTnLst>
                        <p:par>
                          <p:cTn id="27" fill="hold">
                            <p:stCondLst>
                              <p:cond delay="0"/>
                            </p:stCondLst>
                            <p:childTnLst>
                              <p:par>
                                <p:cTn id="28" presetID="24" presetClass="emph" presetSubtype="0" fill="hold" grpId="1" nodeType="clickEffect">
                                  <p:stCondLst>
                                    <p:cond delay="0"/>
                                  </p:stCondLst>
                                  <p:childTnLst>
                                    <p:animClr clrSpc="hsl" dir="cw">
                                      <p:cBhvr override="childStyle">
                                        <p:cTn id="29" dur="500" fill="hold"/>
                                        <p:tgtEl>
                                          <p:spTgt spid="25"/>
                                        </p:tgtEl>
                                        <p:attrNameLst>
                                          <p:attrName>style.color</p:attrName>
                                        </p:attrNameLst>
                                      </p:cBhvr>
                                      <p:by>
                                        <p:hsl h="0" s="-12549" l="-25098"/>
                                      </p:by>
                                    </p:animClr>
                                    <p:animClr clrSpc="hsl" dir="cw">
                                      <p:cBhvr>
                                        <p:cTn id="30" dur="500" fill="hold"/>
                                        <p:tgtEl>
                                          <p:spTgt spid="25"/>
                                        </p:tgtEl>
                                        <p:attrNameLst>
                                          <p:attrName>fillcolor</p:attrName>
                                        </p:attrNameLst>
                                      </p:cBhvr>
                                      <p:by>
                                        <p:hsl h="0" s="-12549" l="-25098"/>
                                      </p:by>
                                    </p:animClr>
                                    <p:animClr clrSpc="hsl" dir="cw">
                                      <p:cBhvr>
                                        <p:cTn id="31" dur="500" fill="hold"/>
                                        <p:tgtEl>
                                          <p:spTgt spid="25"/>
                                        </p:tgtEl>
                                        <p:attrNameLst>
                                          <p:attrName>stroke.color</p:attrName>
                                        </p:attrNameLst>
                                      </p:cBhvr>
                                      <p:by>
                                        <p:hsl h="0" s="-12549" l="-25098"/>
                                      </p:by>
                                    </p:animClr>
                                    <p:set>
                                      <p:cBhvr>
                                        <p:cTn id="32" dur="500" fill="hold"/>
                                        <p:tgtEl>
                                          <p:spTgt spid="25"/>
                                        </p:tgtEl>
                                        <p:attrNameLst>
                                          <p:attrName>fill.type</p:attrName>
                                        </p:attrNameLst>
                                      </p:cBhvr>
                                      <p:to>
                                        <p:strVal val="solid"/>
                                      </p:to>
                                    </p:set>
                                  </p:childTnLst>
                                </p:cTn>
                              </p:par>
                              <p:par>
                                <p:cTn id="33" presetID="19" presetClass="emph" presetSubtype="0" fill="hold" grpId="0" nodeType="withEffect">
                                  <p:stCondLst>
                                    <p:cond delay="0"/>
                                  </p:stCondLst>
                                  <p:childTnLst>
                                    <p:animClr clrSpc="rgb" dir="cw">
                                      <p:cBhvr override="childStyle">
                                        <p:cTn id="34" dur="500" fill="hold"/>
                                        <p:tgtEl>
                                          <p:spTgt spid="15"/>
                                        </p:tgtEl>
                                        <p:attrNameLst>
                                          <p:attrName>style.color</p:attrName>
                                        </p:attrNameLst>
                                      </p:cBhvr>
                                      <p:to>
                                        <a:srgbClr val="FFC000"/>
                                      </p:to>
                                    </p:animClr>
                                    <p:animClr clrSpc="rgb" dir="cw">
                                      <p:cBhvr>
                                        <p:cTn id="35" dur="500" fill="hold"/>
                                        <p:tgtEl>
                                          <p:spTgt spid="15"/>
                                        </p:tgtEl>
                                        <p:attrNameLst>
                                          <p:attrName>fillcolor</p:attrName>
                                        </p:attrNameLst>
                                      </p:cBhvr>
                                      <p:to>
                                        <a:srgbClr val="FFC000"/>
                                      </p:to>
                                    </p:animClr>
                                    <p:set>
                                      <p:cBhvr>
                                        <p:cTn id="36" dur="500" fill="hold"/>
                                        <p:tgtEl>
                                          <p:spTgt spid="15"/>
                                        </p:tgtEl>
                                        <p:attrNameLst>
                                          <p:attrName>fill.type</p:attrName>
                                        </p:attrNameLst>
                                      </p:cBhvr>
                                      <p:to>
                                        <p:strVal val="solid"/>
                                      </p:to>
                                    </p:set>
                                    <p:set>
                                      <p:cBhvr>
                                        <p:cTn id="37" dur="500" fill="hold"/>
                                        <p:tgtEl>
                                          <p:spTgt spid="15"/>
                                        </p:tgtEl>
                                        <p:attrNameLst>
                                          <p:attrName>fill.on</p:attrName>
                                        </p:attrNameLst>
                                      </p:cBhvr>
                                      <p:to>
                                        <p:strVal val="true"/>
                                      </p:to>
                                    </p:set>
                                  </p:childTnLst>
                                </p:cTn>
                              </p:par>
                              <p:par>
                                <p:cTn id="38" presetID="1" presetClass="mediacall" presetSubtype="0" fill="hold" nodeType="withEffect">
                                  <p:stCondLst>
                                    <p:cond delay="0"/>
                                  </p:stCondLst>
                                  <p:childTnLst>
                                    <p:cmd type="call" cmd="playFrom(0.0)">
                                      <p:cBhvr>
                                        <p:cTn id="39" dur="20221" fill="hold"/>
                                        <p:tgtEl>
                                          <p:spTgt spid="39"/>
                                        </p:tgtEl>
                                      </p:cBhvr>
                                    </p:cmd>
                                  </p:childTnLst>
                                </p:cTn>
                              </p:par>
                              <p:par>
                                <p:cTn id="40" presetID="3" presetClass="mediacall" presetSubtype="0" fill="hold" nodeType="withEffect">
                                  <p:stCondLst>
                                    <p:cond delay="0"/>
                                  </p:stCondLst>
                                  <p:childTnLst>
                                    <p:cmd type="call" cmd="stop">
                                      <p:cBhvr>
                                        <p:cTn id="41" dur="1" fill="hold"/>
                                        <p:tgtEl>
                                          <p:spTgt spid="38"/>
                                        </p:tgtEl>
                                      </p:cBhvr>
                                    </p:cmd>
                                  </p:childTnLst>
                                </p:cTn>
                              </p:par>
                              <p:par>
                                <p:cTn id="42" presetID="19" presetClass="emph" presetSubtype="0" repeatCount="4000" fill="hold" grpId="1" nodeType="withEffect">
                                  <p:stCondLst>
                                    <p:cond delay="3000"/>
                                  </p:stCondLst>
                                  <p:childTnLst>
                                    <p:animClr clrSpc="rgb" dir="cw">
                                      <p:cBhvr override="childStyle">
                                        <p:cTn id="43" dur="500" fill="hold"/>
                                        <p:tgtEl>
                                          <p:spTgt spid="15"/>
                                        </p:tgtEl>
                                        <p:attrNameLst>
                                          <p:attrName>style.color</p:attrName>
                                        </p:attrNameLst>
                                      </p:cBhvr>
                                      <p:to>
                                        <a:srgbClr val="92D050"/>
                                      </p:to>
                                    </p:animClr>
                                    <p:animClr clrSpc="rgb" dir="cw">
                                      <p:cBhvr>
                                        <p:cTn id="44" dur="500" fill="hold"/>
                                        <p:tgtEl>
                                          <p:spTgt spid="15"/>
                                        </p:tgtEl>
                                        <p:attrNameLst>
                                          <p:attrName>fillcolor</p:attrName>
                                        </p:attrNameLst>
                                      </p:cBhvr>
                                      <p:to>
                                        <a:srgbClr val="92D050"/>
                                      </p:to>
                                    </p:animClr>
                                    <p:set>
                                      <p:cBhvr>
                                        <p:cTn id="45" dur="500" fill="hold"/>
                                        <p:tgtEl>
                                          <p:spTgt spid="15"/>
                                        </p:tgtEl>
                                        <p:attrNameLst>
                                          <p:attrName>fill.type</p:attrName>
                                        </p:attrNameLst>
                                      </p:cBhvr>
                                      <p:to>
                                        <p:strVal val="solid"/>
                                      </p:to>
                                    </p:set>
                                    <p:set>
                                      <p:cBhvr>
                                        <p:cTn id="46" dur="500" fill="hold"/>
                                        <p:tgtEl>
                                          <p:spTgt spid="15"/>
                                        </p:tgtEl>
                                        <p:attrNameLst>
                                          <p:attrName>fill.on</p:attrName>
                                        </p:attrNameLst>
                                      </p:cBhvr>
                                      <p:to>
                                        <p:strVal val="true"/>
                                      </p:to>
                                    </p:set>
                                  </p:childTnLst>
                                </p:cTn>
                              </p:par>
                              <p:par>
                                <p:cTn id="47" presetID="1" presetClass="mediacall" presetSubtype="0" fill="hold" nodeType="withEffect">
                                  <p:stCondLst>
                                    <p:cond delay="3000"/>
                                  </p:stCondLst>
                                  <p:childTnLst>
                                    <p:cmd type="call" cmd="playFrom(0.0)">
                                      <p:cBhvr>
                                        <p:cTn id="48" dur="7734" fill="hold"/>
                                        <p:tgtEl>
                                          <p:spTgt spid="40"/>
                                        </p:tgtEl>
                                      </p:cBhvr>
                                    </p:cmd>
                                  </p:childTnLst>
                                </p:cTn>
                              </p:par>
                              <p:par>
                                <p:cTn id="49" presetID="3" presetClass="mediacall" presetSubtype="0" fill="hold" nodeType="withEffect">
                                  <p:stCondLst>
                                    <p:cond delay="3000"/>
                                  </p:stCondLst>
                                  <p:childTnLst>
                                    <p:cmd type="call" cmd="stop">
                                      <p:cBhvr>
                                        <p:cTn id="50" dur="1" fill="hold"/>
                                        <p:tgtEl>
                                          <p:spTgt spid="39"/>
                                        </p:tgtEl>
                                      </p:cBhvr>
                                    </p:cmd>
                                  </p:childTnLst>
                                </p:cTn>
                              </p:par>
                              <p:par>
                                <p:cTn id="51" presetID="24" presetClass="emph" presetSubtype="0" fill="hold" grpId="2" nodeType="withEffect">
                                  <p:stCondLst>
                                    <p:cond delay="3000"/>
                                  </p:stCondLst>
                                  <p:childTnLst>
                                    <p:animClr clrSpc="hsl" dir="cw">
                                      <p:cBhvr override="childStyle">
                                        <p:cTn id="52" dur="500" fill="hold"/>
                                        <p:tgtEl>
                                          <p:spTgt spid="25"/>
                                        </p:tgtEl>
                                        <p:attrNameLst>
                                          <p:attrName>style.color</p:attrName>
                                        </p:attrNameLst>
                                      </p:cBhvr>
                                      <p:by>
                                        <p:hsl h="0" s="-12549" l="-25098"/>
                                      </p:by>
                                    </p:animClr>
                                    <p:animClr clrSpc="hsl" dir="cw">
                                      <p:cBhvr>
                                        <p:cTn id="53" dur="500" fill="hold"/>
                                        <p:tgtEl>
                                          <p:spTgt spid="25"/>
                                        </p:tgtEl>
                                        <p:attrNameLst>
                                          <p:attrName>fillcolor</p:attrName>
                                        </p:attrNameLst>
                                      </p:cBhvr>
                                      <p:by>
                                        <p:hsl h="0" s="-12549" l="-25098"/>
                                      </p:by>
                                    </p:animClr>
                                    <p:animClr clrSpc="hsl" dir="cw">
                                      <p:cBhvr>
                                        <p:cTn id="54" dur="500" fill="hold"/>
                                        <p:tgtEl>
                                          <p:spTgt spid="25"/>
                                        </p:tgtEl>
                                        <p:attrNameLst>
                                          <p:attrName>stroke.color</p:attrName>
                                        </p:attrNameLst>
                                      </p:cBhvr>
                                      <p:by>
                                        <p:hsl h="0" s="-12549" l="-25098"/>
                                      </p:by>
                                    </p:animClr>
                                    <p:set>
                                      <p:cBhvr>
                                        <p:cTn id="55" dur="500" fill="hold"/>
                                        <p:tgtEl>
                                          <p:spTgt spid="25"/>
                                        </p:tgtEl>
                                        <p:attrNameLst>
                                          <p:attrName>fill.type</p:attrName>
                                        </p:attrNameLst>
                                      </p:cBhvr>
                                      <p:to>
                                        <p:strVal val="solid"/>
                                      </p:to>
                                    </p:set>
                                  </p:childTnLst>
                                </p:cTn>
                              </p:par>
                            </p:childTnLst>
                          </p:cTn>
                        </p:par>
                      </p:childTnLst>
                    </p:cTn>
                  </p:par>
                </p:childTnLst>
              </p:cTn>
              <p:nextCondLst>
                <p:cond evt="onClick" delay="0">
                  <p:tgtEl>
                    <p:spTgt spid="25"/>
                  </p:tgtEl>
                </p:cond>
              </p:nextCondLst>
            </p:seq>
            <p:seq concurrent="1" nextAc="seek">
              <p:cTn id="56" restart="whenNotActive" fill="hold" evtFilter="cancelBubble" nodeType="interactiveSeq">
                <p:stCondLst>
                  <p:cond evt="onClick" delay="0">
                    <p:tgtEl>
                      <p:spTgt spid="33"/>
                    </p:tgtEl>
                  </p:cond>
                </p:stCondLst>
                <p:endSync evt="end" delay="0">
                  <p:rtn val="all"/>
                </p:endSync>
                <p:childTnLst>
                  <p:par>
                    <p:cTn id="57" fill="hold">
                      <p:stCondLst>
                        <p:cond delay="0"/>
                      </p:stCondLst>
                      <p:childTnLst>
                        <p:par>
                          <p:cTn id="58" fill="hold">
                            <p:stCondLst>
                              <p:cond delay="0"/>
                            </p:stCondLst>
                            <p:childTnLst>
                              <p:par>
                                <p:cTn id="59" presetID="24" presetClass="emph" presetSubtype="0" fill="hold" grpId="1" nodeType="clickEffect">
                                  <p:stCondLst>
                                    <p:cond delay="0"/>
                                  </p:stCondLst>
                                  <p:childTnLst>
                                    <p:animClr clrSpc="hsl" dir="cw">
                                      <p:cBhvr override="childStyle">
                                        <p:cTn id="60" dur="500" fill="hold"/>
                                        <p:tgtEl>
                                          <p:spTgt spid="33"/>
                                        </p:tgtEl>
                                        <p:attrNameLst>
                                          <p:attrName>style.color</p:attrName>
                                        </p:attrNameLst>
                                      </p:cBhvr>
                                      <p:by>
                                        <p:hsl h="0" s="-12549" l="-25098"/>
                                      </p:by>
                                    </p:animClr>
                                    <p:animClr clrSpc="hsl" dir="cw">
                                      <p:cBhvr>
                                        <p:cTn id="61" dur="500" fill="hold"/>
                                        <p:tgtEl>
                                          <p:spTgt spid="33"/>
                                        </p:tgtEl>
                                        <p:attrNameLst>
                                          <p:attrName>fillcolor</p:attrName>
                                        </p:attrNameLst>
                                      </p:cBhvr>
                                      <p:by>
                                        <p:hsl h="0" s="-12549" l="-25098"/>
                                      </p:by>
                                    </p:animClr>
                                    <p:animClr clrSpc="hsl" dir="cw">
                                      <p:cBhvr>
                                        <p:cTn id="62" dur="500" fill="hold"/>
                                        <p:tgtEl>
                                          <p:spTgt spid="33"/>
                                        </p:tgtEl>
                                        <p:attrNameLst>
                                          <p:attrName>stroke.color</p:attrName>
                                        </p:attrNameLst>
                                      </p:cBhvr>
                                      <p:by>
                                        <p:hsl h="0" s="-12549" l="-25098"/>
                                      </p:by>
                                    </p:animClr>
                                    <p:set>
                                      <p:cBhvr>
                                        <p:cTn id="63" dur="500" fill="hold"/>
                                        <p:tgtEl>
                                          <p:spTgt spid="33"/>
                                        </p:tgtEl>
                                        <p:attrNameLst>
                                          <p:attrName>fill.type</p:attrName>
                                        </p:attrNameLst>
                                      </p:cBhvr>
                                      <p:to>
                                        <p:strVal val="solid"/>
                                      </p:to>
                                    </p:set>
                                  </p:childTnLst>
                                </p:cTn>
                              </p:par>
                              <p:par>
                                <p:cTn id="64" presetID="19" presetClass="emph" presetSubtype="0" fill="hold" grpId="0" nodeType="withEffect">
                                  <p:stCondLst>
                                    <p:cond delay="0"/>
                                  </p:stCondLst>
                                  <p:childTnLst>
                                    <p:animClr clrSpc="rgb" dir="cw">
                                      <p:cBhvr override="childStyle">
                                        <p:cTn id="65" dur="500" fill="hold"/>
                                        <p:tgtEl>
                                          <p:spTgt spid="31"/>
                                        </p:tgtEl>
                                        <p:attrNameLst>
                                          <p:attrName>style.color</p:attrName>
                                        </p:attrNameLst>
                                      </p:cBhvr>
                                      <p:to>
                                        <a:srgbClr val="FFC000"/>
                                      </p:to>
                                    </p:animClr>
                                    <p:animClr clrSpc="rgb" dir="cw">
                                      <p:cBhvr>
                                        <p:cTn id="66" dur="500" fill="hold"/>
                                        <p:tgtEl>
                                          <p:spTgt spid="31"/>
                                        </p:tgtEl>
                                        <p:attrNameLst>
                                          <p:attrName>fillcolor</p:attrName>
                                        </p:attrNameLst>
                                      </p:cBhvr>
                                      <p:to>
                                        <a:srgbClr val="FFC000"/>
                                      </p:to>
                                    </p:animClr>
                                    <p:set>
                                      <p:cBhvr>
                                        <p:cTn id="67" dur="500" fill="hold"/>
                                        <p:tgtEl>
                                          <p:spTgt spid="31"/>
                                        </p:tgtEl>
                                        <p:attrNameLst>
                                          <p:attrName>fill.type</p:attrName>
                                        </p:attrNameLst>
                                      </p:cBhvr>
                                      <p:to>
                                        <p:strVal val="solid"/>
                                      </p:to>
                                    </p:set>
                                    <p:set>
                                      <p:cBhvr>
                                        <p:cTn id="68" dur="500" fill="hold"/>
                                        <p:tgtEl>
                                          <p:spTgt spid="31"/>
                                        </p:tgtEl>
                                        <p:attrNameLst>
                                          <p:attrName>fill.on</p:attrName>
                                        </p:attrNameLst>
                                      </p:cBhvr>
                                      <p:to>
                                        <p:strVal val="true"/>
                                      </p:to>
                                    </p:set>
                                  </p:childTnLst>
                                </p:cTn>
                              </p:par>
                              <p:par>
                                <p:cTn id="69" presetID="1" presetClass="mediacall" presetSubtype="0" fill="hold" nodeType="withEffect">
                                  <p:stCondLst>
                                    <p:cond delay="0"/>
                                  </p:stCondLst>
                                  <p:childTnLst>
                                    <p:cmd type="call" cmd="playFrom(0.0)">
                                      <p:cBhvr>
                                        <p:cTn id="70" dur="20221" fill="hold"/>
                                        <p:tgtEl>
                                          <p:spTgt spid="39"/>
                                        </p:tgtEl>
                                      </p:cBhvr>
                                    </p:cmd>
                                  </p:childTnLst>
                                </p:cTn>
                              </p:par>
                              <p:par>
                                <p:cTn id="71" presetID="3" presetClass="mediacall" presetSubtype="0" fill="hold" nodeType="withEffect">
                                  <p:stCondLst>
                                    <p:cond delay="0"/>
                                  </p:stCondLst>
                                  <p:childTnLst>
                                    <p:cmd type="call" cmd="stop">
                                      <p:cBhvr>
                                        <p:cTn id="72" dur="1" fill="hold"/>
                                        <p:tgtEl>
                                          <p:spTgt spid="38"/>
                                        </p:tgtEl>
                                      </p:cBhvr>
                                    </p:cmd>
                                  </p:childTnLst>
                                </p:cTn>
                              </p:par>
                              <p:par>
                                <p:cTn id="73" presetID="19" presetClass="emph" presetSubtype="0" fill="hold" grpId="1" nodeType="withEffect">
                                  <p:stCondLst>
                                    <p:cond delay="3000"/>
                                  </p:stCondLst>
                                  <p:childTnLst>
                                    <p:animClr clrSpc="rgb" dir="cw">
                                      <p:cBhvr override="childStyle">
                                        <p:cTn id="74" dur="500" fill="hold"/>
                                        <p:tgtEl>
                                          <p:spTgt spid="31"/>
                                        </p:tgtEl>
                                        <p:attrNameLst>
                                          <p:attrName>style.color</p:attrName>
                                        </p:attrNameLst>
                                      </p:cBhvr>
                                      <p:to>
                                        <a:srgbClr val="FF0000"/>
                                      </p:to>
                                    </p:animClr>
                                    <p:animClr clrSpc="rgb" dir="cw">
                                      <p:cBhvr>
                                        <p:cTn id="75" dur="500" fill="hold"/>
                                        <p:tgtEl>
                                          <p:spTgt spid="31"/>
                                        </p:tgtEl>
                                        <p:attrNameLst>
                                          <p:attrName>fillcolor</p:attrName>
                                        </p:attrNameLst>
                                      </p:cBhvr>
                                      <p:to>
                                        <a:srgbClr val="FF0000"/>
                                      </p:to>
                                    </p:animClr>
                                    <p:set>
                                      <p:cBhvr>
                                        <p:cTn id="76" dur="500" fill="hold"/>
                                        <p:tgtEl>
                                          <p:spTgt spid="31"/>
                                        </p:tgtEl>
                                        <p:attrNameLst>
                                          <p:attrName>fill.type</p:attrName>
                                        </p:attrNameLst>
                                      </p:cBhvr>
                                      <p:to>
                                        <p:strVal val="solid"/>
                                      </p:to>
                                    </p:set>
                                    <p:set>
                                      <p:cBhvr>
                                        <p:cTn id="77" dur="500" fill="hold"/>
                                        <p:tgtEl>
                                          <p:spTgt spid="31"/>
                                        </p:tgtEl>
                                        <p:attrNameLst>
                                          <p:attrName>fill.on</p:attrName>
                                        </p:attrNameLst>
                                      </p:cBhvr>
                                      <p:to>
                                        <p:strVal val="true"/>
                                      </p:to>
                                    </p:set>
                                  </p:childTnLst>
                                </p:cTn>
                              </p:par>
                              <p:par>
                                <p:cTn id="78" presetID="1" presetClass="mediacall" presetSubtype="0" fill="hold" nodeType="withEffect">
                                  <p:stCondLst>
                                    <p:cond delay="3000"/>
                                  </p:stCondLst>
                                  <p:childTnLst>
                                    <p:cmd type="call" cmd="playFrom(0.0)">
                                      <p:cBhvr>
                                        <p:cTn id="79" dur="5906" fill="hold"/>
                                        <p:tgtEl>
                                          <p:spTgt spid="41"/>
                                        </p:tgtEl>
                                      </p:cBhvr>
                                    </p:cmd>
                                  </p:childTnLst>
                                </p:cTn>
                              </p:par>
                              <p:par>
                                <p:cTn id="80" presetID="3" presetClass="mediacall" presetSubtype="0" fill="hold" nodeType="withEffect">
                                  <p:stCondLst>
                                    <p:cond delay="3000"/>
                                  </p:stCondLst>
                                  <p:childTnLst>
                                    <p:cmd type="call" cmd="stop">
                                      <p:cBhvr>
                                        <p:cTn id="81" dur="1" fill="hold"/>
                                        <p:tgtEl>
                                          <p:spTgt spid="39"/>
                                        </p:tgtEl>
                                      </p:cBhvr>
                                    </p:cmd>
                                  </p:childTnLst>
                                </p:cTn>
                              </p:par>
                            </p:childTnLst>
                          </p:cTn>
                        </p:par>
                      </p:childTnLst>
                    </p:cTn>
                  </p:par>
                </p:childTnLst>
              </p:cTn>
              <p:nextCondLst>
                <p:cond evt="onClick" delay="0">
                  <p:tgtEl>
                    <p:spTgt spid="33"/>
                  </p:tgtEl>
                </p:cond>
              </p:nextCondLst>
            </p:seq>
            <p:seq concurrent="1" nextAc="seek">
              <p:cTn id="82" restart="whenNotActive" fill="hold" evtFilter="cancelBubble" nodeType="interactiveSeq">
                <p:stCondLst>
                  <p:cond evt="onClick" delay="0">
                    <p:tgtEl>
                      <p:spTgt spid="27"/>
                    </p:tgtEl>
                  </p:cond>
                </p:stCondLst>
                <p:endSync evt="end" delay="0">
                  <p:rtn val="all"/>
                </p:endSync>
                <p:childTnLst>
                  <p:par>
                    <p:cTn id="83" fill="hold">
                      <p:stCondLst>
                        <p:cond delay="0"/>
                      </p:stCondLst>
                      <p:childTnLst>
                        <p:par>
                          <p:cTn id="84" fill="hold">
                            <p:stCondLst>
                              <p:cond delay="0"/>
                            </p:stCondLst>
                            <p:childTnLst>
                              <p:par>
                                <p:cTn id="85" presetID="24" presetClass="emph" presetSubtype="0" fill="hold" grpId="1" nodeType="clickEffect">
                                  <p:stCondLst>
                                    <p:cond delay="0"/>
                                  </p:stCondLst>
                                  <p:childTnLst>
                                    <p:animClr clrSpc="hsl" dir="cw">
                                      <p:cBhvr override="childStyle">
                                        <p:cTn id="86" dur="500" fill="hold"/>
                                        <p:tgtEl>
                                          <p:spTgt spid="27"/>
                                        </p:tgtEl>
                                        <p:attrNameLst>
                                          <p:attrName>style.color</p:attrName>
                                        </p:attrNameLst>
                                      </p:cBhvr>
                                      <p:by>
                                        <p:hsl h="0" s="-12549" l="-25098"/>
                                      </p:by>
                                    </p:animClr>
                                    <p:animClr clrSpc="hsl" dir="cw">
                                      <p:cBhvr>
                                        <p:cTn id="87" dur="500" fill="hold"/>
                                        <p:tgtEl>
                                          <p:spTgt spid="27"/>
                                        </p:tgtEl>
                                        <p:attrNameLst>
                                          <p:attrName>fillcolor</p:attrName>
                                        </p:attrNameLst>
                                      </p:cBhvr>
                                      <p:by>
                                        <p:hsl h="0" s="-12549" l="-25098"/>
                                      </p:by>
                                    </p:animClr>
                                    <p:animClr clrSpc="hsl" dir="cw">
                                      <p:cBhvr>
                                        <p:cTn id="88" dur="500" fill="hold"/>
                                        <p:tgtEl>
                                          <p:spTgt spid="27"/>
                                        </p:tgtEl>
                                        <p:attrNameLst>
                                          <p:attrName>stroke.color</p:attrName>
                                        </p:attrNameLst>
                                      </p:cBhvr>
                                      <p:by>
                                        <p:hsl h="0" s="-12549" l="-25098"/>
                                      </p:by>
                                    </p:animClr>
                                    <p:set>
                                      <p:cBhvr>
                                        <p:cTn id="89" dur="500" fill="hold"/>
                                        <p:tgtEl>
                                          <p:spTgt spid="27"/>
                                        </p:tgtEl>
                                        <p:attrNameLst>
                                          <p:attrName>fill.type</p:attrName>
                                        </p:attrNameLst>
                                      </p:cBhvr>
                                      <p:to>
                                        <p:strVal val="solid"/>
                                      </p:to>
                                    </p:set>
                                  </p:childTnLst>
                                </p:cTn>
                              </p:par>
                              <p:par>
                                <p:cTn id="90" presetID="19" presetClass="emph" presetSubtype="0" fill="hold" grpId="0" nodeType="withEffect">
                                  <p:stCondLst>
                                    <p:cond delay="0"/>
                                  </p:stCondLst>
                                  <p:childTnLst>
                                    <p:animClr clrSpc="rgb" dir="cw">
                                      <p:cBhvr override="childStyle">
                                        <p:cTn id="91" dur="500" fill="hold"/>
                                        <p:tgtEl>
                                          <p:spTgt spid="16"/>
                                        </p:tgtEl>
                                        <p:attrNameLst>
                                          <p:attrName>style.color</p:attrName>
                                        </p:attrNameLst>
                                      </p:cBhvr>
                                      <p:to>
                                        <a:srgbClr val="FFC000"/>
                                      </p:to>
                                    </p:animClr>
                                    <p:animClr clrSpc="rgb" dir="cw">
                                      <p:cBhvr>
                                        <p:cTn id="92" dur="500" fill="hold"/>
                                        <p:tgtEl>
                                          <p:spTgt spid="16"/>
                                        </p:tgtEl>
                                        <p:attrNameLst>
                                          <p:attrName>fillcolor</p:attrName>
                                        </p:attrNameLst>
                                      </p:cBhvr>
                                      <p:to>
                                        <a:srgbClr val="FFC000"/>
                                      </p:to>
                                    </p:animClr>
                                    <p:set>
                                      <p:cBhvr>
                                        <p:cTn id="93" dur="500" fill="hold"/>
                                        <p:tgtEl>
                                          <p:spTgt spid="16"/>
                                        </p:tgtEl>
                                        <p:attrNameLst>
                                          <p:attrName>fill.type</p:attrName>
                                        </p:attrNameLst>
                                      </p:cBhvr>
                                      <p:to>
                                        <p:strVal val="solid"/>
                                      </p:to>
                                    </p:set>
                                    <p:set>
                                      <p:cBhvr>
                                        <p:cTn id="94" dur="500" fill="hold"/>
                                        <p:tgtEl>
                                          <p:spTgt spid="16"/>
                                        </p:tgtEl>
                                        <p:attrNameLst>
                                          <p:attrName>fill.on</p:attrName>
                                        </p:attrNameLst>
                                      </p:cBhvr>
                                      <p:to>
                                        <p:strVal val="true"/>
                                      </p:to>
                                    </p:set>
                                  </p:childTnLst>
                                </p:cTn>
                              </p:par>
                              <p:par>
                                <p:cTn id="95" presetID="1" presetClass="mediacall" presetSubtype="0" fill="hold" nodeType="withEffect">
                                  <p:stCondLst>
                                    <p:cond delay="0"/>
                                  </p:stCondLst>
                                  <p:childTnLst>
                                    <p:cmd type="call" cmd="playFrom(0.0)">
                                      <p:cBhvr>
                                        <p:cTn id="96" dur="20221" fill="hold"/>
                                        <p:tgtEl>
                                          <p:spTgt spid="39"/>
                                        </p:tgtEl>
                                      </p:cBhvr>
                                    </p:cmd>
                                  </p:childTnLst>
                                </p:cTn>
                              </p:par>
                              <p:par>
                                <p:cTn id="97" presetID="3" presetClass="mediacall" presetSubtype="0" fill="hold" nodeType="withEffect">
                                  <p:stCondLst>
                                    <p:cond delay="0"/>
                                  </p:stCondLst>
                                  <p:childTnLst>
                                    <p:cmd type="call" cmd="stop">
                                      <p:cBhvr>
                                        <p:cTn id="98" dur="1" fill="hold"/>
                                        <p:tgtEl>
                                          <p:spTgt spid="38"/>
                                        </p:tgtEl>
                                      </p:cBhvr>
                                    </p:cmd>
                                  </p:childTnLst>
                                </p:cTn>
                              </p:par>
                              <p:par>
                                <p:cTn id="99" presetID="19" presetClass="emph" presetSubtype="0" fill="hold" grpId="1" nodeType="withEffect">
                                  <p:stCondLst>
                                    <p:cond delay="3500"/>
                                  </p:stCondLst>
                                  <p:childTnLst>
                                    <p:animClr clrSpc="rgb" dir="cw">
                                      <p:cBhvr override="childStyle">
                                        <p:cTn id="100" dur="500" fill="hold"/>
                                        <p:tgtEl>
                                          <p:spTgt spid="16"/>
                                        </p:tgtEl>
                                        <p:attrNameLst>
                                          <p:attrName>style.color</p:attrName>
                                        </p:attrNameLst>
                                      </p:cBhvr>
                                      <p:to>
                                        <a:srgbClr val="FF0000"/>
                                      </p:to>
                                    </p:animClr>
                                    <p:animClr clrSpc="rgb" dir="cw">
                                      <p:cBhvr>
                                        <p:cTn id="101" dur="500" fill="hold"/>
                                        <p:tgtEl>
                                          <p:spTgt spid="16"/>
                                        </p:tgtEl>
                                        <p:attrNameLst>
                                          <p:attrName>fillcolor</p:attrName>
                                        </p:attrNameLst>
                                      </p:cBhvr>
                                      <p:to>
                                        <a:srgbClr val="FF0000"/>
                                      </p:to>
                                    </p:animClr>
                                    <p:set>
                                      <p:cBhvr>
                                        <p:cTn id="102" dur="500" fill="hold"/>
                                        <p:tgtEl>
                                          <p:spTgt spid="16"/>
                                        </p:tgtEl>
                                        <p:attrNameLst>
                                          <p:attrName>fill.type</p:attrName>
                                        </p:attrNameLst>
                                      </p:cBhvr>
                                      <p:to>
                                        <p:strVal val="solid"/>
                                      </p:to>
                                    </p:set>
                                    <p:set>
                                      <p:cBhvr>
                                        <p:cTn id="103" dur="500" fill="hold"/>
                                        <p:tgtEl>
                                          <p:spTgt spid="16"/>
                                        </p:tgtEl>
                                        <p:attrNameLst>
                                          <p:attrName>fill.on</p:attrName>
                                        </p:attrNameLst>
                                      </p:cBhvr>
                                      <p:to>
                                        <p:strVal val="true"/>
                                      </p:to>
                                    </p:set>
                                  </p:childTnLst>
                                </p:cTn>
                              </p:par>
                              <p:par>
                                <p:cTn id="104" presetID="1" presetClass="mediacall" presetSubtype="0" fill="hold" nodeType="withEffect">
                                  <p:stCondLst>
                                    <p:cond delay="3500"/>
                                  </p:stCondLst>
                                  <p:childTnLst>
                                    <p:cmd type="call" cmd="playFrom(0.0)">
                                      <p:cBhvr>
                                        <p:cTn id="105" dur="5906" fill="hold"/>
                                        <p:tgtEl>
                                          <p:spTgt spid="41"/>
                                        </p:tgtEl>
                                      </p:cBhvr>
                                    </p:cmd>
                                  </p:childTnLst>
                                </p:cTn>
                              </p:par>
                              <p:par>
                                <p:cTn id="106" presetID="3" presetClass="mediacall" presetSubtype="0" fill="hold" nodeType="withEffect">
                                  <p:stCondLst>
                                    <p:cond delay="3500"/>
                                  </p:stCondLst>
                                  <p:childTnLst>
                                    <p:cmd type="call" cmd="stop">
                                      <p:cBhvr>
                                        <p:cTn id="107" dur="1" fill="hold"/>
                                        <p:tgtEl>
                                          <p:spTgt spid="39"/>
                                        </p:tgtEl>
                                      </p:cBhvr>
                                    </p:cmd>
                                  </p:childTnLst>
                                </p:cTn>
                              </p:par>
                            </p:childTnLst>
                          </p:cTn>
                        </p:par>
                      </p:childTnLst>
                    </p:cTn>
                  </p:par>
                </p:childTnLst>
              </p:cTn>
              <p:nextCondLst>
                <p:cond evt="onClick" delay="0">
                  <p:tgtEl>
                    <p:spTgt spid="27"/>
                  </p:tgtEl>
                </p:cond>
              </p:nextCondLst>
            </p:seq>
            <p:seq concurrent="1" nextAc="seek">
              <p:cTn id="108" restart="whenNotActive" fill="hold" evtFilter="cancelBubble" nodeType="interactiveSeq">
                <p:stCondLst>
                  <p:cond evt="onClick" delay="0">
                    <p:tgtEl>
                      <p:spTgt spid="34"/>
                    </p:tgtEl>
                  </p:cond>
                </p:stCondLst>
                <p:endSync evt="end" delay="0">
                  <p:rtn val="all"/>
                </p:endSync>
                <p:childTnLst>
                  <p:par>
                    <p:cTn id="109" fill="hold">
                      <p:stCondLst>
                        <p:cond delay="0"/>
                      </p:stCondLst>
                      <p:childTnLst>
                        <p:par>
                          <p:cTn id="110" fill="hold">
                            <p:stCondLst>
                              <p:cond delay="0"/>
                            </p:stCondLst>
                            <p:childTnLst>
                              <p:par>
                                <p:cTn id="111" presetID="24" presetClass="emph" presetSubtype="0" fill="hold" grpId="1" nodeType="clickEffect">
                                  <p:stCondLst>
                                    <p:cond delay="0"/>
                                  </p:stCondLst>
                                  <p:childTnLst>
                                    <p:animClr clrSpc="hsl" dir="cw">
                                      <p:cBhvr override="childStyle">
                                        <p:cTn id="112" dur="500" fill="hold"/>
                                        <p:tgtEl>
                                          <p:spTgt spid="34"/>
                                        </p:tgtEl>
                                        <p:attrNameLst>
                                          <p:attrName>style.color</p:attrName>
                                        </p:attrNameLst>
                                      </p:cBhvr>
                                      <p:by>
                                        <p:hsl h="0" s="-12549" l="-25098"/>
                                      </p:by>
                                    </p:animClr>
                                    <p:animClr clrSpc="hsl" dir="cw">
                                      <p:cBhvr>
                                        <p:cTn id="113" dur="500" fill="hold"/>
                                        <p:tgtEl>
                                          <p:spTgt spid="34"/>
                                        </p:tgtEl>
                                        <p:attrNameLst>
                                          <p:attrName>fillcolor</p:attrName>
                                        </p:attrNameLst>
                                      </p:cBhvr>
                                      <p:by>
                                        <p:hsl h="0" s="-12549" l="-25098"/>
                                      </p:by>
                                    </p:animClr>
                                    <p:animClr clrSpc="hsl" dir="cw">
                                      <p:cBhvr>
                                        <p:cTn id="114" dur="500" fill="hold"/>
                                        <p:tgtEl>
                                          <p:spTgt spid="34"/>
                                        </p:tgtEl>
                                        <p:attrNameLst>
                                          <p:attrName>stroke.color</p:attrName>
                                        </p:attrNameLst>
                                      </p:cBhvr>
                                      <p:by>
                                        <p:hsl h="0" s="-12549" l="-25098"/>
                                      </p:by>
                                    </p:animClr>
                                    <p:set>
                                      <p:cBhvr>
                                        <p:cTn id="115" dur="500" fill="hold"/>
                                        <p:tgtEl>
                                          <p:spTgt spid="34"/>
                                        </p:tgtEl>
                                        <p:attrNameLst>
                                          <p:attrName>fill.type</p:attrName>
                                        </p:attrNameLst>
                                      </p:cBhvr>
                                      <p:to>
                                        <p:strVal val="solid"/>
                                      </p:to>
                                    </p:set>
                                  </p:childTnLst>
                                </p:cTn>
                              </p:par>
                              <p:par>
                                <p:cTn id="116" presetID="19" presetClass="emph" presetSubtype="0" fill="hold" grpId="0" nodeType="withEffect">
                                  <p:stCondLst>
                                    <p:cond delay="0"/>
                                  </p:stCondLst>
                                  <p:childTnLst>
                                    <p:animClr clrSpc="rgb" dir="cw">
                                      <p:cBhvr override="childStyle">
                                        <p:cTn id="117" dur="500" fill="hold"/>
                                        <p:tgtEl>
                                          <p:spTgt spid="32"/>
                                        </p:tgtEl>
                                        <p:attrNameLst>
                                          <p:attrName>style.color</p:attrName>
                                        </p:attrNameLst>
                                      </p:cBhvr>
                                      <p:to>
                                        <a:schemeClr val="accent2"/>
                                      </p:to>
                                    </p:animClr>
                                    <p:animClr clrSpc="rgb" dir="cw">
                                      <p:cBhvr>
                                        <p:cTn id="118" dur="500" fill="hold"/>
                                        <p:tgtEl>
                                          <p:spTgt spid="32"/>
                                        </p:tgtEl>
                                        <p:attrNameLst>
                                          <p:attrName>fillcolor</p:attrName>
                                        </p:attrNameLst>
                                      </p:cBhvr>
                                      <p:to>
                                        <a:schemeClr val="accent2"/>
                                      </p:to>
                                    </p:animClr>
                                    <p:set>
                                      <p:cBhvr>
                                        <p:cTn id="119" dur="500" fill="hold"/>
                                        <p:tgtEl>
                                          <p:spTgt spid="32"/>
                                        </p:tgtEl>
                                        <p:attrNameLst>
                                          <p:attrName>fill.type</p:attrName>
                                        </p:attrNameLst>
                                      </p:cBhvr>
                                      <p:to>
                                        <p:strVal val="solid"/>
                                      </p:to>
                                    </p:set>
                                    <p:set>
                                      <p:cBhvr>
                                        <p:cTn id="120" dur="500" fill="hold"/>
                                        <p:tgtEl>
                                          <p:spTgt spid="32"/>
                                        </p:tgtEl>
                                        <p:attrNameLst>
                                          <p:attrName>fill.on</p:attrName>
                                        </p:attrNameLst>
                                      </p:cBhvr>
                                      <p:to>
                                        <p:strVal val="true"/>
                                      </p:to>
                                    </p:set>
                                  </p:childTnLst>
                                </p:cTn>
                              </p:par>
                              <p:par>
                                <p:cTn id="121" presetID="1" presetClass="mediacall" presetSubtype="0" fill="hold" nodeType="withEffect">
                                  <p:stCondLst>
                                    <p:cond delay="0"/>
                                  </p:stCondLst>
                                  <p:childTnLst>
                                    <p:cmd type="call" cmd="playFrom(0.0)">
                                      <p:cBhvr>
                                        <p:cTn id="122" dur="20221" fill="hold"/>
                                        <p:tgtEl>
                                          <p:spTgt spid="39"/>
                                        </p:tgtEl>
                                      </p:cBhvr>
                                    </p:cmd>
                                  </p:childTnLst>
                                </p:cTn>
                              </p:par>
                              <p:par>
                                <p:cTn id="123" presetID="3" presetClass="mediacall" presetSubtype="0" fill="hold" nodeType="withEffect">
                                  <p:stCondLst>
                                    <p:cond delay="0"/>
                                  </p:stCondLst>
                                  <p:childTnLst>
                                    <p:cmd type="call" cmd="stop">
                                      <p:cBhvr>
                                        <p:cTn id="124" dur="1" fill="hold"/>
                                        <p:tgtEl>
                                          <p:spTgt spid="38"/>
                                        </p:tgtEl>
                                      </p:cBhvr>
                                    </p:cmd>
                                  </p:childTnLst>
                                </p:cTn>
                              </p:par>
                              <p:par>
                                <p:cTn id="125" presetID="19" presetClass="emph" presetSubtype="0" fill="hold" grpId="1" nodeType="withEffect">
                                  <p:stCondLst>
                                    <p:cond delay="3000"/>
                                  </p:stCondLst>
                                  <p:childTnLst>
                                    <p:animClr clrSpc="rgb" dir="cw">
                                      <p:cBhvr override="childStyle">
                                        <p:cTn id="126" dur="500" fill="hold"/>
                                        <p:tgtEl>
                                          <p:spTgt spid="32"/>
                                        </p:tgtEl>
                                        <p:attrNameLst>
                                          <p:attrName>style.color</p:attrName>
                                        </p:attrNameLst>
                                      </p:cBhvr>
                                      <p:to>
                                        <a:srgbClr val="FF0000"/>
                                      </p:to>
                                    </p:animClr>
                                    <p:animClr clrSpc="rgb" dir="cw">
                                      <p:cBhvr>
                                        <p:cTn id="127" dur="500" fill="hold"/>
                                        <p:tgtEl>
                                          <p:spTgt spid="32"/>
                                        </p:tgtEl>
                                        <p:attrNameLst>
                                          <p:attrName>fillcolor</p:attrName>
                                        </p:attrNameLst>
                                      </p:cBhvr>
                                      <p:to>
                                        <a:srgbClr val="FF0000"/>
                                      </p:to>
                                    </p:animClr>
                                    <p:set>
                                      <p:cBhvr>
                                        <p:cTn id="128" dur="500" fill="hold"/>
                                        <p:tgtEl>
                                          <p:spTgt spid="32"/>
                                        </p:tgtEl>
                                        <p:attrNameLst>
                                          <p:attrName>fill.type</p:attrName>
                                        </p:attrNameLst>
                                      </p:cBhvr>
                                      <p:to>
                                        <p:strVal val="solid"/>
                                      </p:to>
                                    </p:set>
                                    <p:set>
                                      <p:cBhvr>
                                        <p:cTn id="129" dur="500" fill="hold"/>
                                        <p:tgtEl>
                                          <p:spTgt spid="32"/>
                                        </p:tgtEl>
                                        <p:attrNameLst>
                                          <p:attrName>fill.on</p:attrName>
                                        </p:attrNameLst>
                                      </p:cBhvr>
                                      <p:to>
                                        <p:strVal val="true"/>
                                      </p:to>
                                    </p:set>
                                  </p:childTnLst>
                                </p:cTn>
                              </p:par>
                              <p:par>
                                <p:cTn id="130" presetID="1" presetClass="mediacall" presetSubtype="0" fill="hold" nodeType="withEffect">
                                  <p:stCondLst>
                                    <p:cond delay="3000"/>
                                  </p:stCondLst>
                                  <p:childTnLst>
                                    <p:cmd type="call" cmd="playFrom(0.0)">
                                      <p:cBhvr>
                                        <p:cTn id="131" dur="5906" fill="hold"/>
                                        <p:tgtEl>
                                          <p:spTgt spid="41"/>
                                        </p:tgtEl>
                                      </p:cBhvr>
                                    </p:cmd>
                                  </p:childTnLst>
                                </p:cTn>
                              </p:par>
                              <p:par>
                                <p:cTn id="132" presetID="3" presetClass="mediacall" presetSubtype="0" fill="hold" nodeType="withEffect">
                                  <p:stCondLst>
                                    <p:cond delay="3000"/>
                                  </p:stCondLst>
                                  <p:childTnLst>
                                    <p:cmd type="call" cmd="stop">
                                      <p:cBhvr>
                                        <p:cTn id="133" dur="1" fill="hold"/>
                                        <p:tgtEl>
                                          <p:spTgt spid="39"/>
                                        </p:tgtEl>
                                      </p:cBhvr>
                                    </p:cmd>
                                  </p:childTnLst>
                                </p:cTn>
                              </p:par>
                            </p:childTnLst>
                          </p:cTn>
                        </p:par>
                      </p:childTnLst>
                    </p:cTn>
                  </p:par>
                </p:childTnLst>
              </p:cTn>
              <p:nextCondLst>
                <p:cond evt="onClick" delay="0">
                  <p:tgtEl>
                    <p:spTgt spid="34"/>
                  </p:tgtEl>
                </p:cond>
              </p:nextCondLst>
            </p:seq>
            <p:audio>
              <p:cMediaNode vol="80000">
                <p:cTn id="134" fill="hold" display="0">
                  <p:stCondLst>
                    <p:cond delay="indefinite"/>
                  </p:stCondLst>
                  <p:endCondLst>
                    <p:cond evt="onStopAudio" delay="0">
                      <p:tgtEl>
                        <p:sldTgt/>
                      </p:tgtEl>
                    </p:cond>
                  </p:endCondLst>
                </p:cTn>
                <p:tgtEl>
                  <p:spTgt spid="39"/>
                </p:tgtEl>
              </p:cMediaNode>
            </p:audio>
            <p:audio>
              <p:cMediaNode vol="80000">
                <p:cTn id="135" fill="hold" display="0">
                  <p:stCondLst>
                    <p:cond delay="indefinite"/>
                  </p:stCondLst>
                  <p:endCondLst>
                    <p:cond evt="onStopAudio" delay="0">
                      <p:tgtEl>
                        <p:sldTgt/>
                      </p:tgtEl>
                    </p:cond>
                  </p:endCondLst>
                </p:cTn>
                <p:tgtEl>
                  <p:spTgt spid="40"/>
                </p:tgtEl>
              </p:cMediaNode>
            </p:audio>
            <p:audio>
              <p:cMediaNode vol="80000">
                <p:cTn id="136" fill="hold" display="0">
                  <p:stCondLst>
                    <p:cond delay="indefinite"/>
                  </p:stCondLst>
                  <p:endCondLst>
                    <p:cond evt="onStopAudio" delay="0">
                      <p:tgtEl>
                        <p:sldTgt/>
                      </p:tgtEl>
                    </p:cond>
                  </p:endCondLst>
                </p:cTn>
                <p:tgtEl>
                  <p:spTgt spid="41"/>
                </p:tgtEl>
              </p:cMediaNode>
            </p:audio>
          </p:childTnLst>
        </p:cTn>
      </p:par>
    </p:tnLst>
    <p:bldLst>
      <p:bldP spid="24" grpId="0"/>
      <p:bldP spid="15" grpId="0" animBg="1"/>
      <p:bldP spid="15" grpId="1" animBg="1"/>
      <p:bldP spid="16" grpId="0" animBg="1"/>
      <p:bldP spid="16" grpId="1" animBg="1"/>
      <p:bldP spid="25" grpId="0"/>
      <p:bldP spid="25" grpId="1"/>
      <p:bldP spid="25" grpId="2"/>
      <p:bldP spid="27" grpId="0"/>
      <p:bldP spid="27" grpId="1"/>
      <p:bldP spid="31" grpId="0" animBg="1"/>
      <p:bldP spid="31" grpId="1" animBg="1"/>
      <p:bldP spid="32" grpId="0" animBg="1"/>
      <p:bldP spid="32" grpId="1" animBg="1"/>
      <p:bldP spid="33" grpId="0"/>
      <p:bldP spid="33" grpId="1"/>
      <p:bldP spid="34" grpId="0"/>
      <p:bldP spid="34" grpId="1"/>
    </p:bldLst>
  </p:timing>
</p:sld>
</file>

<file path=ppt/slides/slide37.xml><?xml version="1.0" encoding="utf-8"?>
<p:sld xmlns:a="http://schemas.openxmlformats.org/drawingml/2006/main" xmlns:r="http://schemas.openxmlformats.org/officeDocument/2006/relationships" xmlns:p="http://schemas.openxmlformats.org/presentationml/2006/main">
  <p:cSld>
    <p:bg>
      <p:bgPr>
        <a:solidFill>
          <a:schemeClr val="accent1">
            <a:lumMod val="75000"/>
          </a:schemeClr>
        </a:solidFill>
        <a:effectLst/>
      </p:bgPr>
    </p:bg>
    <p:spTree>
      <p:nvGrpSpPr>
        <p:cNvPr id="1" name=""/>
        <p:cNvGrpSpPr/>
        <p:nvPr/>
      </p:nvGrpSpPr>
      <p:grpSpPr>
        <a:xfrm>
          <a:off x="0" y="0"/>
          <a:ext cx="0" cy="0"/>
          <a:chOff x="0" y="0"/>
          <a:chExt cx="0" cy="0"/>
        </a:xfrm>
      </p:grpSpPr>
      <p:pic>
        <p:nvPicPr>
          <p:cNvPr id="26" name="Picture 25"/>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4322084" y="-49894"/>
            <a:ext cx="3468041" cy="3468041"/>
          </a:xfrm>
          <a:prstGeom prst="rect">
            <a:avLst/>
          </a:prstGeom>
        </p:spPr>
      </p:pic>
      <p:cxnSp>
        <p:nvCxnSpPr>
          <p:cNvPr id="23" name="Straight Connector 22"/>
          <p:cNvCxnSpPr/>
          <p:nvPr/>
        </p:nvCxnSpPr>
        <p:spPr>
          <a:xfrm>
            <a:off x="0" y="6260480"/>
            <a:ext cx="12192000" cy="0"/>
          </a:xfrm>
          <a:prstGeom prst="line">
            <a:avLst/>
          </a:prstGeom>
          <a:ln w="38100">
            <a:solidFill>
              <a:schemeClr val="bg1"/>
            </a:solidFill>
          </a:ln>
          <a:scene3d>
            <a:camera prst="orthographicFront"/>
            <a:lightRig rig="threePt" dir="t"/>
          </a:scene3d>
          <a:sp3d>
            <a:bevelT/>
          </a:sp3d>
        </p:spPr>
        <p:style>
          <a:lnRef idx="1">
            <a:schemeClr val="accent1"/>
          </a:lnRef>
          <a:fillRef idx="0">
            <a:schemeClr val="accent1"/>
          </a:fillRef>
          <a:effectRef idx="0">
            <a:schemeClr val="accent1"/>
          </a:effectRef>
          <a:fontRef idx="minor">
            <a:schemeClr val="tx1"/>
          </a:fontRef>
        </p:style>
      </p:cxnSp>
      <p:cxnSp>
        <p:nvCxnSpPr>
          <p:cNvPr id="22" name="Straight Connector 21"/>
          <p:cNvCxnSpPr/>
          <p:nvPr/>
        </p:nvCxnSpPr>
        <p:spPr>
          <a:xfrm>
            <a:off x="0" y="5397218"/>
            <a:ext cx="12192000" cy="0"/>
          </a:xfrm>
          <a:prstGeom prst="line">
            <a:avLst/>
          </a:prstGeom>
          <a:ln w="38100">
            <a:solidFill>
              <a:schemeClr val="bg1"/>
            </a:solidFill>
          </a:ln>
          <a:scene3d>
            <a:camera prst="orthographicFront"/>
            <a:lightRig rig="threePt" dir="t"/>
          </a:scene3d>
          <a:sp3d>
            <a:bevelT/>
          </a:sp3d>
        </p:spPr>
        <p:style>
          <a:lnRef idx="1">
            <a:schemeClr val="accent1"/>
          </a:lnRef>
          <a:fillRef idx="0">
            <a:schemeClr val="accent1"/>
          </a:fillRef>
          <a:effectRef idx="0">
            <a:schemeClr val="accent1"/>
          </a:effectRef>
          <a:fontRef idx="minor">
            <a:schemeClr val="tx1"/>
          </a:fontRef>
        </p:style>
      </p:cxnSp>
      <p:cxnSp>
        <p:nvCxnSpPr>
          <p:cNvPr id="21" name="Straight Connector 20"/>
          <p:cNvCxnSpPr/>
          <p:nvPr/>
        </p:nvCxnSpPr>
        <p:spPr>
          <a:xfrm>
            <a:off x="0" y="4194709"/>
            <a:ext cx="12192000" cy="0"/>
          </a:xfrm>
          <a:prstGeom prst="line">
            <a:avLst/>
          </a:prstGeom>
          <a:ln w="76200">
            <a:solidFill>
              <a:schemeClr val="bg1"/>
            </a:solidFill>
          </a:ln>
          <a:scene3d>
            <a:camera prst="orthographicFront"/>
            <a:lightRig rig="threePt" dir="t"/>
          </a:scene3d>
          <a:sp3d>
            <a:bevelT/>
          </a:sp3d>
        </p:spPr>
        <p:style>
          <a:lnRef idx="1">
            <a:schemeClr val="accent1"/>
          </a:lnRef>
          <a:fillRef idx="0">
            <a:schemeClr val="accent1"/>
          </a:fillRef>
          <a:effectRef idx="0">
            <a:schemeClr val="accent1"/>
          </a:effectRef>
          <a:fontRef idx="minor">
            <a:schemeClr val="tx1"/>
          </a:fontRef>
        </p:style>
      </p:cxnSp>
      <p:sp>
        <p:nvSpPr>
          <p:cNvPr id="14" name="Freeform: Shape 13"/>
          <p:cNvSpPr/>
          <p:nvPr/>
        </p:nvSpPr>
        <p:spPr>
          <a:xfrm flipH="1">
            <a:off x="659905" y="3584278"/>
            <a:ext cx="10872190" cy="1251934"/>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rgbClr val="0070C0"/>
          </a:solidFill>
          <a:ln w="38100">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24" name="TextBox 23"/>
          <p:cNvSpPr txBox="1"/>
          <p:nvPr/>
        </p:nvSpPr>
        <p:spPr>
          <a:xfrm>
            <a:off x="1384917" y="3616546"/>
            <a:ext cx="9383697" cy="646331"/>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Câu</a:t>
            </a:r>
            <a:r>
              <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3. </a:t>
            </a:r>
            <a:r>
              <a:rPr kumimoji="0" lang="en-US" sz="36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Bài</a:t>
            </a:r>
            <a:r>
              <a:rPr kumimoji="0" lang="en-US" sz="36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thơ</a:t>
            </a:r>
            <a:r>
              <a:rPr kumimoji="0" lang="en-US" sz="36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Lời</a:t>
            </a:r>
            <a:r>
              <a:rPr kumimoji="0" lang="en-US" sz="36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của</a:t>
            </a:r>
            <a:r>
              <a:rPr kumimoji="0" lang="en-US" sz="36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cây</a:t>
            </a:r>
            <a:r>
              <a:rPr kumimoji="0" lang="en-US" sz="36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thuộc</a:t>
            </a:r>
            <a:r>
              <a:rPr kumimoji="0" lang="en-US" sz="36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thể</a:t>
            </a:r>
            <a:r>
              <a:rPr kumimoji="0" lang="en-US" sz="36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6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thơ</a:t>
            </a:r>
            <a:endParaRPr kumimoji="0" lang="en-US" sz="36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endParaRPr>
          </a:p>
        </p:txBody>
      </p:sp>
      <p:sp>
        <p:nvSpPr>
          <p:cNvPr id="15" name="bang d"/>
          <p:cNvSpPr/>
          <p:nvPr/>
        </p:nvSpPr>
        <p:spPr>
          <a:xfrm flipH="1">
            <a:off x="6135895" y="5958223"/>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285750" marR="0" lvl="0" indent="-285750" algn="ctr"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16" name="bang b"/>
          <p:cNvSpPr/>
          <p:nvPr/>
        </p:nvSpPr>
        <p:spPr>
          <a:xfrm flipH="1">
            <a:off x="6135895" y="5094960"/>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285750" marR="0" lvl="0" indent="-285750" algn="ctr"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25" name="cau hoi d"/>
          <p:cNvSpPr txBox="1"/>
          <p:nvPr/>
        </p:nvSpPr>
        <p:spPr>
          <a:xfrm>
            <a:off x="6435571" y="6036294"/>
            <a:ext cx="4650419" cy="461665"/>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2400" b="1" i="0" u="none" strike="noStrike" kern="1200" cap="none" spc="0" normalizeH="0" baseline="0" noProof="0" dirty="0">
                <a:ln>
                  <a:noFill/>
                </a:ln>
                <a:solidFill>
                  <a:srgbClr val="FFC000"/>
                </a:solidFill>
                <a:effectLst/>
                <a:uLnTx/>
                <a:uFillTx/>
                <a:latin typeface="Times New Roman" panose="02020603050405020304" pitchFamily="18" charset="0"/>
                <a:ea typeface="Tahoma" panose="020B0604030504040204" pitchFamily="34" charset="0"/>
                <a:cs typeface="Times New Roman" panose="02020603050405020304" pitchFamily="18" charset="0"/>
              </a:rPr>
              <a:t>D.</a:t>
            </a:r>
            <a:r>
              <a:rPr kumimoji="0" lang="en-US" sz="24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 </a:t>
            </a:r>
            <a:r>
              <a:rPr kumimoji="0" lang="en-US" sz="2400" b="1" i="0" u="none" strike="noStrike" kern="1200" cap="none" spc="0" normalizeH="0" baseline="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bốn</a:t>
            </a:r>
            <a:r>
              <a:rPr kumimoji="0" lang="en-US" sz="2400" b="1" i="0" u="none" strike="noStrike" kern="1200" cap="none" spc="0" normalizeH="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 </a:t>
            </a:r>
            <a:r>
              <a:rPr kumimoji="0" lang="en-US" sz="2400" b="1" i="0" u="none" strike="noStrike" kern="1200" cap="none" spc="0" normalizeH="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chữ</a:t>
            </a:r>
            <a:endParaRPr kumimoji="0" lang="en-US" sz="24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p:txBody>
      </p:sp>
      <p:sp>
        <p:nvSpPr>
          <p:cNvPr id="27" name="cau hoi b"/>
          <p:cNvSpPr txBox="1"/>
          <p:nvPr/>
        </p:nvSpPr>
        <p:spPr>
          <a:xfrm>
            <a:off x="6435571" y="5197161"/>
            <a:ext cx="4650419" cy="461665"/>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2400" b="1" i="0" u="none" strike="noStrike" kern="1200" cap="none" spc="0" normalizeH="0" baseline="0" noProof="0" dirty="0">
                <a:ln>
                  <a:noFill/>
                </a:ln>
                <a:solidFill>
                  <a:srgbClr val="FFC000"/>
                </a:solidFill>
                <a:effectLst/>
                <a:uLnTx/>
                <a:uFillTx/>
                <a:latin typeface="Times New Roman" panose="02020603050405020304" pitchFamily="18" charset="0"/>
                <a:ea typeface="Tahoma" panose="020B0604030504040204" pitchFamily="34" charset="0"/>
                <a:cs typeface="Times New Roman" panose="02020603050405020304" pitchFamily="18" charset="0"/>
              </a:rPr>
              <a:t>B. </a:t>
            </a:r>
            <a:r>
              <a:rPr kumimoji="0" lang="en-US" sz="2400" b="1" i="0" u="none" strike="noStrike" kern="1200" cap="none" spc="0" normalizeH="0" baseline="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năm</a:t>
            </a:r>
            <a:r>
              <a:rPr kumimoji="0" lang="en-US" sz="2400" b="1" i="0" u="none" strike="noStrike" kern="1200" cap="none" spc="0" normalizeH="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 </a:t>
            </a:r>
            <a:r>
              <a:rPr kumimoji="0" lang="en-US" sz="2400" b="1" i="0" u="none" strike="noStrike" kern="1200" cap="none" spc="0" normalizeH="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chữ</a:t>
            </a:r>
            <a:endParaRPr kumimoji="0" lang="en-US" sz="24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p:txBody>
      </p:sp>
      <p:sp>
        <p:nvSpPr>
          <p:cNvPr id="31" name="bang a"/>
          <p:cNvSpPr/>
          <p:nvPr/>
        </p:nvSpPr>
        <p:spPr>
          <a:xfrm flipH="1">
            <a:off x="806332" y="5094961"/>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32" name="bang c"/>
          <p:cNvSpPr/>
          <p:nvPr/>
        </p:nvSpPr>
        <p:spPr>
          <a:xfrm flipH="1">
            <a:off x="806332" y="5958223"/>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33" name="cau hoi a"/>
          <p:cNvSpPr txBox="1"/>
          <p:nvPr/>
        </p:nvSpPr>
        <p:spPr>
          <a:xfrm>
            <a:off x="1106008" y="5197162"/>
            <a:ext cx="4650419" cy="461665"/>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2400" b="1" i="0" u="none" strike="noStrike" kern="1200" cap="none" spc="0" normalizeH="0" baseline="0" noProof="0" dirty="0">
                <a:ln>
                  <a:noFill/>
                </a:ln>
                <a:solidFill>
                  <a:srgbClr val="FFC000"/>
                </a:solidFill>
                <a:effectLst/>
                <a:uLnTx/>
                <a:uFillTx/>
                <a:latin typeface="Times New Roman" panose="02020603050405020304" pitchFamily="18" charset="0"/>
                <a:ea typeface="Tahoma" panose="020B0604030504040204" pitchFamily="34" charset="0"/>
                <a:cs typeface="Times New Roman" panose="02020603050405020304" pitchFamily="18" charset="0"/>
              </a:rPr>
              <a:t>A.</a:t>
            </a:r>
            <a:r>
              <a:rPr kumimoji="0" lang="en-US" sz="24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 </a:t>
            </a:r>
            <a:r>
              <a:rPr kumimoji="0" lang="en-US" sz="2400" b="1" i="0" u="none" strike="noStrike" kern="1200" cap="none" spc="0" normalizeH="0" baseline="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ba</a:t>
            </a:r>
            <a:r>
              <a:rPr kumimoji="0" lang="en-US" sz="24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 </a:t>
            </a:r>
            <a:r>
              <a:rPr kumimoji="0" lang="en-US" sz="2400" b="1" i="0" u="none" strike="noStrike" kern="1200" cap="none" spc="0" normalizeH="0" baseline="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chữ</a:t>
            </a:r>
            <a:endParaRPr kumimoji="0" lang="en-US" sz="24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p:txBody>
      </p:sp>
      <p:sp>
        <p:nvSpPr>
          <p:cNvPr id="34" name="cau hoi c"/>
          <p:cNvSpPr txBox="1"/>
          <p:nvPr/>
        </p:nvSpPr>
        <p:spPr>
          <a:xfrm>
            <a:off x="662849" y="6106591"/>
            <a:ext cx="5093578" cy="461665"/>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2400" b="1" i="0" u="none" strike="noStrike" kern="1200" cap="none" spc="0" normalizeH="0" baseline="0" noProof="0" dirty="0">
                <a:ln>
                  <a:noFill/>
                </a:ln>
                <a:solidFill>
                  <a:srgbClr val="FFC000"/>
                </a:solidFill>
                <a:effectLst/>
                <a:uLnTx/>
                <a:uFillTx/>
                <a:latin typeface="Times New Roman" panose="02020603050405020304" pitchFamily="18" charset="0"/>
                <a:ea typeface="Tahoma" panose="020B0604030504040204" pitchFamily="34" charset="0"/>
                <a:cs typeface="Times New Roman" panose="02020603050405020304" pitchFamily="18" charset="0"/>
              </a:rPr>
              <a:t>C. </a:t>
            </a:r>
            <a:r>
              <a:rPr kumimoji="0" lang="en-US" sz="2400" b="1" i="0" u="none" strike="noStrike" kern="1200" cap="none" spc="0" normalizeH="0" baseline="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bảy</a:t>
            </a:r>
            <a:r>
              <a:rPr kumimoji="0" lang="en-US" sz="2400" b="1" i="0" u="none" strike="noStrike" kern="1200" cap="none" spc="0" normalizeH="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 </a:t>
            </a:r>
            <a:r>
              <a:rPr kumimoji="0" lang="en-US" sz="2400" b="1" i="0" u="none" strike="noStrike" kern="1200" cap="none" spc="0" normalizeH="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chữ</a:t>
            </a:r>
            <a:endParaRPr kumimoji="0" lang="en-US" sz="24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p:txBody>
      </p:sp>
      <p:pic>
        <p:nvPicPr>
          <p:cNvPr id="38" name="Question">
            <a:hlinkClick r:id="" action="ppaction://media"/>
          </p:cNvPr>
          <p:cNvPicPr>
            <a:picLocks noChangeAspect="1"/>
          </p:cNvPicPr>
          <p:nvPr>
            <a:audioFile r:link="rId2"/>
            <p:extLst>
              <p:ext uri="{DAA4B4D4-6D71-4841-9C94-3DE7FCFB9230}">
                <p14:media xmlns:p14="http://schemas.microsoft.com/office/powerpoint/2010/main" r:embed="rId1"/>
              </p:ext>
            </p:extLst>
          </p:nvPr>
        </p:nvPicPr>
        <p:blipFill>
          <a:blip r:embed="rId11"/>
          <a:stretch>
            <a:fillRect/>
          </a:stretch>
        </p:blipFill>
        <p:spPr>
          <a:xfrm>
            <a:off x="12192000" y="863859"/>
            <a:ext cx="487363" cy="487363"/>
          </a:xfrm>
          <a:prstGeom prst="rect">
            <a:avLst/>
          </a:prstGeom>
        </p:spPr>
      </p:pic>
      <p:pic>
        <p:nvPicPr>
          <p:cNvPr id="39" name="Final Answer">
            <a:hlinkClick r:id="" action="ppaction://media"/>
          </p:cNvPr>
          <p:cNvPicPr>
            <a:picLocks noChangeAspect="1"/>
          </p:cNvPicPr>
          <p:nvPr>
            <a:audioFile r:link="rId4"/>
            <p:extLst>
              <p:ext uri="{DAA4B4D4-6D71-4841-9C94-3DE7FCFB9230}">
                <p14:media xmlns:p14="http://schemas.microsoft.com/office/powerpoint/2010/main" r:embed="rId3"/>
              </p:ext>
            </p:extLst>
          </p:nvPr>
        </p:nvPicPr>
        <p:blipFill>
          <a:blip r:embed="rId11"/>
          <a:stretch>
            <a:fillRect/>
          </a:stretch>
        </p:blipFill>
        <p:spPr>
          <a:xfrm>
            <a:off x="12192000" y="1478693"/>
            <a:ext cx="487363" cy="487363"/>
          </a:xfrm>
          <a:prstGeom prst="rect">
            <a:avLst/>
          </a:prstGeom>
        </p:spPr>
      </p:pic>
      <p:pic>
        <p:nvPicPr>
          <p:cNvPr id="40" name="Win">
            <a:hlinkClick r:id="" action="ppaction://media"/>
          </p:cNvPr>
          <p:cNvPicPr>
            <a:picLocks noChangeAspect="1"/>
          </p:cNvPicPr>
          <p:nvPr>
            <a:audioFile r:link="rId6"/>
            <p:extLst>
              <p:ext uri="{DAA4B4D4-6D71-4841-9C94-3DE7FCFB9230}">
                <p14:media xmlns:p14="http://schemas.microsoft.com/office/powerpoint/2010/main" r:embed="rId5"/>
              </p:ext>
            </p:extLst>
          </p:nvPr>
        </p:nvPicPr>
        <p:blipFill>
          <a:blip r:embed="rId11"/>
          <a:stretch>
            <a:fillRect/>
          </a:stretch>
        </p:blipFill>
        <p:spPr>
          <a:xfrm>
            <a:off x="12202905" y="2074155"/>
            <a:ext cx="487363" cy="487363"/>
          </a:xfrm>
          <a:prstGeom prst="rect">
            <a:avLst/>
          </a:prstGeom>
        </p:spPr>
      </p:pic>
      <p:pic>
        <p:nvPicPr>
          <p:cNvPr id="41" name="Lose">
            <a:hlinkClick r:id="" action="ppaction://media"/>
          </p:cNvPr>
          <p:cNvPicPr>
            <a:picLocks noChangeAspect="1"/>
          </p:cNvPicPr>
          <p:nvPr>
            <a:audioFile r:link="rId8"/>
            <p:extLst>
              <p:ext uri="{DAA4B4D4-6D71-4841-9C94-3DE7FCFB9230}">
                <p14:media xmlns:p14="http://schemas.microsoft.com/office/powerpoint/2010/main" r:embed="rId7"/>
              </p:ext>
            </p:extLst>
          </p:nvPr>
        </p:nvPicPr>
        <p:blipFill>
          <a:blip r:embed="rId11"/>
          <a:stretch>
            <a:fillRect/>
          </a:stretch>
        </p:blipFill>
        <p:spPr>
          <a:xfrm>
            <a:off x="12202905" y="2630411"/>
            <a:ext cx="487363" cy="487363"/>
          </a:xfrm>
          <a:prstGeom prst="rect">
            <a:avLst/>
          </a:prstGeom>
        </p:spPr>
      </p:pic>
      <p:pic>
        <p:nvPicPr>
          <p:cNvPr id="20" name="Picture 2" descr="Ảnh động Powerpoint CTU">
            <a:hlinkClick r:id="rId12" action="ppaction://hlinksldjump"/>
          </p:cNvPr>
          <p:cNvPicPr>
            <a:picLocks noChangeAspect="1" noChangeArrowheads="1" noCrop="1"/>
          </p:cNvPicPr>
          <p:nvPr/>
        </p:nvPicPr>
        <p:blipFill>
          <a:blip r:embed="rId13"/>
          <a:srcRect/>
          <a:stretch>
            <a:fillRect/>
          </a:stretch>
        </p:blipFill>
        <p:spPr bwMode="auto">
          <a:xfrm>
            <a:off x="168157" y="35183"/>
            <a:ext cx="1276350" cy="828676"/>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160342" fill="hold"/>
                                        <p:tgtEl>
                                          <p:spTgt spid="38"/>
                                        </p:tgtEl>
                                      </p:cBhvr>
                                    </p:cmd>
                                  </p:childTnLst>
                                </p:cTn>
                              </p:par>
                              <p:par>
                                <p:cTn id="7" presetID="10" presetClass="entr" presetSubtype="0" fill="hold" grpId="0" nodeType="withEffect">
                                  <p:stCondLst>
                                    <p:cond delay="0"/>
                                  </p:stCondLst>
                                  <p:childTnLst>
                                    <p:set>
                                      <p:cBhvr>
                                        <p:cTn id="8" dur="1" fill="hold">
                                          <p:stCondLst>
                                            <p:cond delay="0"/>
                                          </p:stCondLst>
                                        </p:cTn>
                                        <p:tgtEl>
                                          <p:spTgt spid="24"/>
                                        </p:tgtEl>
                                        <p:attrNameLst>
                                          <p:attrName>style.visibility</p:attrName>
                                        </p:attrNameLst>
                                      </p:cBhvr>
                                      <p:to>
                                        <p:strVal val="visible"/>
                                      </p:to>
                                    </p:set>
                                    <p:animEffect transition="in" filter="fade">
                                      <p:cBhvr>
                                        <p:cTn id="9" dur="500"/>
                                        <p:tgtEl>
                                          <p:spTgt spid="24"/>
                                        </p:tgtEl>
                                      </p:cBhvr>
                                    </p:animEffect>
                                  </p:childTnLst>
                                </p:cTn>
                              </p:par>
                            </p:childTnLst>
                          </p:cTn>
                        </p:par>
                      </p:childTnLst>
                    </p:cTn>
                  </p:par>
                  <p:par>
                    <p:cTn id="10" fill="hold">
                      <p:stCondLst>
                        <p:cond delay="indefinite"/>
                      </p:stCondLst>
                      <p:childTnLst>
                        <p:par>
                          <p:cTn id="11" fill="hold">
                            <p:stCondLst>
                              <p:cond delay="0"/>
                            </p:stCondLst>
                            <p:childTnLst>
                              <p:par>
                                <p:cTn id="12" presetID="10" presetClass="entr" presetSubtype="0" fill="hold" grpId="0" nodeType="clickEffect">
                                  <p:stCondLst>
                                    <p:cond delay="0"/>
                                  </p:stCondLst>
                                  <p:childTnLst>
                                    <p:set>
                                      <p:cBhvr>
                                        <p:cTn id="13" dur="1" fill="hold">
                                          <p:stCondLst>
                                            <p:cond delay="0"/>
                                          </p:stCondLst>
                                        </p:cTn>
                                        <p:tgtEl>
                                          <p:spTgt spid="33"/>
                                        </p:tgtEl>
                                        <p:attrNameLst>
                                          <p:attrName>style.visibility</p:attrName>
                                        </p:attrNameLst>
                                      </p:cBhvr>
                                      <p:to>
                                        <p:strVal val="visible"/>
                                      </p:to>
                                    </p:set>
                                    <p:animEffect transition="in" filter="fade">
                                      <p:cBhvr>
                                        <p:cTn id="14" dur="500"/>
                                        <p:tgtEl>
                                          <p:spTgt spid="33"/>
                                        </p:tgtEl>
                                      </p:cBhvr>
                                    </p:animEffect>
                                  </p:childTnLst>
                                </p:cTn>
                              </p:par>
                              <p:par>
                                <p:cTn id="15" presetID="10" presetClass="entr" presetSubtype="0" fill="hold" grpId="0" nodeType="withEffect">
                                  <p:stCondLst>
                                    <p:cond delay="0"/>
                                  </p:stCondLst>
                                  <p:childTnLst>
                                    <p:set>
                                      <p:cBhvr>
                                        <p:cTn id="16" dur="1" fill="hold">
                                          <p:stCondLst>
                                            <p:cond delay="0"/>
                                          </p:stCondLst>
                                        </p:cTn>
                                        <p:tgtEl>
                                          <p:spTgt spid="27"/>
                                        </p:tgtEl>
                                        <p:attrNameLst>
                                          <p:attrName>style.visibility</p:attrName>
                                        </p:attrNameLst>
                                      </p:cBhvr>
                                      <p:to>
                                        <p:strVal val="visible"/>
                                      </p:to>
                                    </p:set>
                                    <p:animEffect transition="in" filter="fade">
                                      <p:cBhvr>
                                        <p:cTn id="17" dur="500"/>
                                        <p:tgtEl>
                                          <p:spTgt spid="27"/>
                                        </p:tgtEl>
                                      </p:cBhvr>
                                    </p:animEffect>
                                  </p:childTnLst>
                                </p:cTn>
                              </p:par>
                              <p:par>
                                <p:cTn id="18" presetID="10" presetClass="entr" presetSubtype="0" fill="hold" grpId="0" nodeType="withEffect">
                                  <p:stCondLst>
                                    <p:cond delay="0"/>
                                  </p:stCondLst>
                                  <p:childTnLst>
                                    <p:set>
                                      <p:cBhvr>
                                        <p:cTn id="19" dur="1" fill="hold">
                                          <p:stCondLst>
                                            <p:cond delay="0"/>
                                          </p:stCondLst>
                                        </p:cTn>
                                        <p:tgtEl>
                                          <p:spTgt spid="34"/>
                                        </p:tgtEl>
                                        <p:attrNameLst>
                                          <p:attrName>style.visibility</p:attrName>
                                        </p:attrNameLst>
                                      </p:cBhvr>
                                      <p:to>
                                        <p:strVal val="visible"/>
                                      </p:to>
                                    </p:set>
                                    <p:animEffect transition="in" filter="fade">
                                      <p:cBhvr>
                                        <p:cTn id="20" dur="500"/>
                                        <p:tgtEl>
                                          <p:spTgt spid="34"/>
                                        </p:tgtEl>
                                      </p:cBhvr>
                                    </p:animEffect>
                                  </p:childTnLst>
                                </p:cTn>
                              </p:par>
                              <p:par>
                                <p:cTn id="21" presetID="10" presetClass="entr" presetSubtype="0" fill="hold" grpId="0" nodeType="withEffect">
                                  <p:stCondLst>
                                    <p:cond delay="0"/>
                                  </p:stCondLst>
                                  <p:childTnLst>
                                    <p:set>
                                      <p:cBhvr>
                                        <p:cTn id="22" dur="1" fill="hold">
                                          <p:stCondLst>
                                            <p:cond delay="0"/>
                                          </p:stCondLst>
                                        </p:cTn>
                                        <p:tgtEl>
                                          <p:spTgt spid="25"/>
                                        </p:tgtEl>
                                        <p:attrNameLst>
                                          <p:attrName>style.visibility</p:attrName>
                                        </p:attrNameLst>
                                      </p:cBhvr>
                                      <p:to>
                                        <p:strVal val="visible"/>
                                      </p:to>
                                    </p:set>
                                    <p:animEffect transition="in" filter="fade">
                                      <p:cBhvr>
                                        <p:cTn id="23" dur="500"/>
                                        <p:tgtEl>
                                          <p:spTgt spid="25"/>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vol="80000">
                <p:cTn id="24" fill="hold" display="0">
                  <p:stCondLst>
                    <p:cond delay="indefinite"/>
                  </p:stCondLst>
                  <p:endCondLst>
                    <p:cond evt="onStopAudio" delay="0">
                      <p:tgtEl>
                        <p:sldTgt/>
                      </p:tgtEl>
                    </p:cond>
                  </p:endCondLst>
                </p:cTn>
                <p:tgtEl>
                  <p:spTgt spid="38"/>
                </p:tgtEl>
              </p:cMediaNode>
            </p:audio>
            <p:seq concurrent="1" nextAc="seek">
              <p:cTn id="25" restart="whenNotActive" fill="hold" evtFilter="cancelBubble" nodeType="interactiveSeq">
                <p:stCondLst>
                  <p:cond evt="onClick" delay="0">
                    <p:tgtEl>
                      <p:spTgt spid="25"/>
                    </p:tgtEl>
                  </p:cond>
                </p:stCondLst>
                <p:endSync evt="end" delay="0">
                  <p:rtn val="all"/>
                </p:endSync>
                <p:childTnLst>
                  <p:par>
                    <p:cTn id="26" fill="hold">
                      <p:stCondLst>
                        <p:cond delay="0"/>
                      </p:stCondLst>
                      <p:childTnLst>
                        <p:par>
                          <p:cTn id="27" fill="hold">
                            <p:stCondLst>
                              <p:cond delay="0"/>
                            </p:stCondLst>
                            <p:childTnLst>
                              <p:par>
                                <p:cTn id="28" presetID="24" presetClass="emph" presetSubtype="0" fill="hold" grpId="1" nodeType="clickEffect">
                                  <p:stCondLst>
                                    <p:cond delay="0"/>
                                  </p:stCondLst>
                                  <p:childTnLst>
                                    <p:animClr clrSpc="hsl" dir="cw">
                                      <p:cBhvr override="childStyle">
                                        <p:cTn id="29" dur="500" fill="hold"/>
                                        <p:tgtEl>
                                          <p:spTgt spid="25"/>
                                        </p:tgtEl>
                                        <p:attrNameLst>
                                          <p:attrName>style.color</p:attrName>
                                        </p:attrNameLst>
                                      </p:cBhvr>
                                      <p:by>
                                        <p:hsl h="0" s="-12549" l="-25098"/>
                                      </p:by>
                                    </p:animClr>
                                    <p:animClr clrSpc="hsl" dir="cw">
                                      <p:cBhvr>
                                        <p:cTn id="30" dur="500" fill="hold"/>
                                        <p:tgtEl>
                                          <p:spTgt spid="25"/>
                                        </p:tgtEl>
                                        <p:attrNameLst>
                                          <p:attrName>fillcolor</p:attrName>
                                        </p:attrNameLst>
                                      </p:cBhvr>
                                      <p:by>
                                        <p:hsl h="0" s="-12549" l="-25098"/>
                                      </p:by>
                                    </p:animClr>
                                    <p:animClr clrSpc="hsl" dir="cw">
                                      <p:cBhvr>
                                        <p:cTn id="31" dur="500" fill="hold"/>
                                        <p:tgtEl>
                                          <p:spTgt spid="25"/>
                                        </p:tgtEl>
                                        <p:attrNameLst>
                                          <p:attrName>stroke.color</p:attrName>
                                        </p:attrNameLst>
                                      </p:cBhvr>
                                      <p:by>
                                        <p:hsl h="0" s="-12549" l="-25098"/>
                                      </p:by>
                                    </p:animClr>
                                    <p:set>
                                      <p:cBhvr>
                                        <p:cTn id="32" dur="500" fill="hold"/>
                                        <p:tgtEl>
                                          <p:spTgt spid="25"/>
                                        </p:tgtEl>
                                        <p:attrNameLst>
                                          <p:attrName>fill.type</p:attrName>
                                        </p:attrNameLst>
                                      </p:cBhvr>
                                      <p:to>
                                        <p:strVal val="solid"/>
                                      </p:to>
                                    </p:set>
                                  </p:childTnLst>
                                </p:cTn>
                              </p:par>
                              <p:par>
                                <p:cTn id="33" presetID="19" presetClass="emph" presetSubtype="0" fill="hold" grpId="0" nodeType="withEffect">
                                  <p:stCondLst>
                                    <p:cond delay="0"/>
                                  </p:stCondLst>
                                  <p:childTnLst>
                                    <p:animClr clrSpc="rgb" dir="cw">
                                      <p:cBhvr override="childStyle">
                                        <p:cTn id="34" dur="500" fill="hold"/>
                                        <p:tgtEl>
                                          <p:spTgt spid="15"/>
                                        </p:tgtEl>
                                        <p:attrNameLst>
                                          <p:attrName>style.color</p:attrName>
                                        </p:attrNameLst>
                                      </p:cBhvr>
                                      <p:to>
                                        <a:srgbClr val="FFC000"/>
                                      </p:to>
                                    </p:animClr>
                                    <p:animClr clrSpc="rgb" dir="cw">
                                      <p:cBhvr>
                                        <p:cTn id="35" dur="500" fill="hold"/>
                                        <p:tgtEl>
                                          <p:spTgt spid="15"/>
                                        </p:tgtEl>
                                        <p:attrNameLst>
                                          <p:attrName>fillcolor</p:attrName>
                                        </p:attrNameLst>
                                      </p:cBhvr>
                                      <p:to>
                                        <a:srgbClr val="FFC000"/>
                                      </p:to>
                                    </p:animClr>
                                    <p:set>
                                      <p:cBhvr>
                                        <p:cTn id="36" dur="500" fill="hold"/>
                                        <p:tgtEl>
                                          <p:spTgt spid="15"/>
                                        </p:tgtEl>
                                        <p:attrNameLst>
                                          <p:attrName>fill.type</p:attrName>
                                        </p:attrNameLst>
                                      </p:cBhvr>
                                      <p:to>
                                        <p:strVal val="solid"/>
                                      </p:to>
                                    </p:set>
                                    <p:set>
                                      <p:cBhvr>
                                        <p:cTn id="37" dur="500" fill="hold"/>
                                        <p:tgtEl>
                                          <p:spTgt spid="15"/>
                                        </p:tgtEl>
                                        <p:attrNameLst>
                                          <p:attrName>fill.on</p:attrName>
                                        </p:attrNameLst>
                                      </p:cBhvr>
                                      <p:to>
                                        <p:strVal val="true"/>
                                      </p:to>
                                    </p:set>
                                  </p:childTnLst>
                                </p:cTn>
                              </p:par>
                              <p:par>
                                <p:cTn id="38" presetID="1" presetClass="mediacall" presetSubtype="0" fill="hold" nodeType="withEffect">
                                  <p:stCondLst>
                                    <p:cond delay="0"/>
                                  </p:stCondLst>
                                  <p:childTnLst>
                                    <p:cmd type="call" cmd="playFrom(0.0)">
                                      <p:cBhvr>
                                        <p:cTn id="39" dur="20221" fill="hold"/>
                                        <p:tgtEl>
                                          <p:spTgt spid="39"/>
                                        </p:tgtEl>
                                      </p:cBhvr>
                                    </p:cmd>
                                  </p:childTnLst>
                                </p:cTn>
                              </p:par>
                              <p:par>
                                <p:cTn id="40" presetID="3" presetClass="mediacall" presetSubtype="0" fill="hold" nodeType="withEffect">
                                  <p:stCondLst>
                                    <p:cond delay="0"/>
                                  </p:stCondLst>
                                  <p:childTnLst>
                                    <p:cmd type="call" cmd="stop">
                                      <p:cBhvr>
                                        <p:cTn id="41" dur="1" fill="hold"/>
                                        <p:tgtEl>
                                          <p:spTgt spid="38"/>
                                        </p:tgtEl>
                                      </p:cBhvr>
                                    </p:cmd>
                                  </p:childTnLst>
                                </p:cTn>
                              </p:par>
                              <p:par>
                                <p:cTn id="42" presetID="19" presetClass="emph" presetSubtype="0" repeatCount="4000" fill="hold" grpId="1" nodeType="withEffect">
                                  <p:stCondLst>
                                    <p:cond delay="3000"/>
                                  </p:stCondLst>
                                  <p:childTnLst>
                                    <p:animClr clrSpc="rgb" dir="cw">
                                      <p:cBhvr override="childStyle">
                                        <p:cTn id="43" dur="500" fill="hold"/>
                                        <p:tgtEl>
                                          <p:spTgt spid="15"/>
                                        </p:tgtEl>
                                        <p:attrNameLst>
                                          <p:attrName>style.color</p:attrName>
                                        </p:attrNameLst>
                                      </p:cBhvr>
                                      <p:to>
                                        <a:srgbClr val="92D050"/>
                                      </p:to>
                                    </p:animClr>
                                    <p:animClr clrSpc="rgb" dir="cw">
                                      <p:cBhvr>
                                        <p:cTn id="44" dur="500" fill="hold"/>
                                        <p:tgtEl>
                                          <p:spTgt spid="15"/>
                                        </p:tgtEl>
                                        <p:attrNameLst>
                                          <p:attrName>fillcolor</p:attrName>
                                        </p:attrNameLst>
                                      </p:cBhvr>
                                      <p:to>
                                        <a:srgbClr val="92D050"/>
                                      </p:to>
                                    </p:animClr>
                                    <p:set>
                                      <p:cBhvr>
                                        <p:cTn id="45" dur="500" fill="hold"/>
                                        <p:tgtEl>
                                          <p:spTgt spid="15"/>
                                        </p:tgtEl>
                                        <p:attrNameLst>
                                          <p:attrName>fill.type</p:attrName>
                                        </p:attrNameLst>
                                      </p:cBhvr>
                                      <p:to>
                                        <p:strVal val="solid"/>
                                      </p:to>
                                    </p:set>
                                    <p:set>
                                      <p:cBhvr>
                                        <p:cTn id="46" dur="500" fill="hold"/>
                                        <p:tgtEl>
                                          <p:spTgt spid="15"/>
                                        </p:tgtEl>
                                        <p:attrNameLst>
                                          <p:attrName>fill.on</p:attrName>
                                        </p:attrNameLst>
                                      </p:cBhvr>
                                      <p:to>
                                        <p:strVal val="true"/>
                                      </p:to>
                                    </p:set>
                                  </p:childTnLst>
                                </p:cTn>
                              </p:par>
                              <p:par>
                                <p:cTn id="47" presetID="1" presetClass="mediacall" presetSubtype="0" fill="hold" nodeType="withEffect">
                                  <p:stCondLst>
                                    <p:cond delay="3000"/>
                                  </p:stCondLst>
                                  <p:childTnLst>
                                    <p:cmd type="call" cmd="playFrom(0.0)">
                                      <p:cBhvr>
                                        <p:cTn id="48" dur="7734" fill="hold"/>
                                        <p:tgtEl>
                                          <p:spTgt spid="40"/>
                                        </p:tgtEl>
                                      </p:cBhvr>
                                    </p:cmd>
                                  </p:childTnLst>
                                </p:cTn>
                              </p:par>
                              <p:par>
                                <p:cTn id="49" presetID="3" presetClass="mediacall" presetSubtype="0" fill="hold" nodeType="withEffect">
                                  <p:stCondLst>
                                    <p:cond delay="3000"/>
                                  </p:stCondLst>
                                  <p:childTnLst>
                                    <p:cmd type="call" cmd="stop">
                                      <p:cBhvr>
                                        <p:cTn id="50" dur="1" fill="hold"/>
                                        <p:tgtEl>
                                          <p:spTgt spid="39"/>
                                        </p:tgtEl>
                                      </p:cBhvr>
                                    </p:cmd>
                                  </p:childTnLst>
                                </p:cTn>
                              </p:par>
                            </p:childTnLst>
                          </p:cTn>
                        </p:par>
                      </p:childTnLst>
                    </p:cTn>
                  </p:par>
                </p:childTnLst>
              </p:cTn>
              <p:nextCondLst>
                <p:cond evt="onClick" delay="0">
                  <p:tgtEl>
                    <p:spTgt spid="25"/>
                  </p:tgtEl>
                </p:cond>
              </p:nextCondLst>
            </p:seq>
            <p:seq concurrent="1" nextAc="seek">
              <p:cTn id="51" restart="whenNotActive" fill="hold" evtFilter="cancelBubble" nodeType="interactiveSeq">
                <p:stCondLst>
                  <p:cond evt="onClick" delay="0">
                    <p:tgtEl>
                      <p:spTgt spid="33"/>
                    </p:tgtEl>
                  </p:cond>
                </p:stCondLst>
                <p:endSync evt="end" delay="0">
                  <p:rtn val="all"/>
                </p:endSync>
                <p:childTnLst>
                  <p:par>
                    <p:cTn id="52" fill="hold">
                      <p:stCondLst>
                        <p:cond delay="0"/>
                      </p:stCondLst>
                      <p:childTnLst>
                        <p:par>
                          <p:cTn id="53" fill="hold">
                            <p:stCondLst>
                              <p:cond delay="0"/>
                            </p:stCondLst>
                            <p:childTnLst>
                              <p:par>
                                <p:cTn id="54" presetID="24" presetClass="emph" presetSubtype="0" fill="hold" grpId="1" nodeType="clickEffect">
                                  <p:stCondLst>
                                    <p:cond delay="0"/>
                                  </p:stCondLst>
                                  <p:childTnLst>
                                    <p:animClr clrSpc="hsl" dir="cw">
                                      <p:cBhvr override="childStyle">
                                        <p:cTn id="55" dur="500" fill="hold"/>
                                        <p:tgtEl>
                                          <p:spTgt spid="33"/>
                                        </p:tgtEl>
                                        <p:attrNameLst>
                                          <p:attrName>style.color</p:attrName>
                                        </p:attrNameLst>
                                      </p:cBhvr>
                                      <p:by>
                                        <p:hsl h="0" s="-12549" l="-25098"/>
                                      </p:by>
                                    </p:animClr>
                                    <p:animClr clrSpc="hsl" dir="cw">
                                      <p:cBhvr>
                                        <p:cTn id="56" dur="500" fill="hold"/>
                                        <p:tgtEl>
                                          <p:spTgt spid="33"/>
                                        </p:tgtEl>
                                        <p:attrNameLst>
                                          <p:attrName>fillcolor</p:attrName>
                                        </p:attrNameLst>
                                      </p:cBhvr>
                                      <p:by>
                                        <p:hsl h="0" s="-12549" l="-25098"/>
                                      </p:by>
                                    </p:animClr>
                                    <p:animClr clrSpc="hsl" dir="cw">
                                      <p:cBhvr>
                                        <p:cTn id="57" dur="500" fill="hold"/>
                                        <p:tgtEl>
                                          <p:spTgt spid="33"/>
                                        </p:tgtEl>
                                        <p:attrNameLst>
                                          <p:attrName>stroke.color</p:attrName>
                                        </p:attrNameLst>
                                      </p:cBhvr>
                                      <p:by>
                                        <p:hsl h="0" s="-12549" l="-25098"/>
                                      </p:by>
                                    </p:animClr>
                                    <p:set>
                                      <p:cBhvr>
                                        <p:cTn id="58" dur="500" fill="hold"/>
                                        <p:tgtEl>
                                          <p:spTgt spid="33"/>
                                        </p:tgtEl>
                                        <p:attrNameLst>
                                          <p:attrName>fill.type</p:attrName>
                                        </p:attrNameLst>
                                      </p:cBhvr>
                                      <p:to>
                                        <p:strVal val="solid"/>
                                      </p:to>
                                    </p:set>
                                  </p:childTnLst>
                                </p:cTn>
                              </p:par>
                              <p:par>
                                <p:cTn id="59" presetID="19" presetClass="emph" presetSubtype="0" fill="hold" grpId="0" nodeType="withEffect">
                                  <p:stCondLst>
                                    <p:cond delay="0"/>
                                  </p:stCondLst>
                                  <p:childTnLst>
                                    <p:animClr clrSpc="rgb" dir="cw">
                                      <p:cBhvr override="childStyle">
                                        <p:cTn id="60" dur="500" fill="hold"/>
                                        <p:tgtEl>
                                          <p:spTgt spid="31"/>
                                        </p:tgtEl>
                                        <p:attrNameLst>
                                          <p:attrName>style.color</p:attrName>
                                        </p:attrNameLst>
                                      </p:cBhvr>
                                      <p:to>
                                        <a:srgbClr val="FFC000"/>
                                      </p:to>
                                    </p:animClr>
                                    <p:animClr clrSpc="rgb" dir="cw">
                                      <p:cBhvr>
                                        <p:cTn id="61" dur="500" fill="hold"/>
                                        <p:tgtEl>
                                          <p:spTgt spid="31"/>
                                        </p:tgtEl>
                                        <p:attrNameLst>
                                          <p:attrName>fillcolor</p:attrName>
                                        </p:attrNameLst>
                                      </p:cBhvr>
                                      <p:to>
                                        <a:srgbClr val="FFC000"/>
                                      </p:to>
                                    </p:animClr>
                                    <p:set>
                                      <p:cBhvr>
                                        <p:cTn id="62" dur="500" fill="hold"/>
                                        <p:tgtEl>
                                          <p:spTgt spid="31"/>
                                        </p:tgtEl>
                                        <p:attrNameLst>
                                          <p:attrName>fill.type</p:attrName>
                                        </p:attrNameLst>
                                      </p:cBhvr>
                                      <p:to>
                                        <p:strVal val="solid"/>
                                      </p:to>
                                    </p:set>
                                    <p:set>
                                      <p:cBhvr>
                                        <p:cTn id="63" dur="500" fill="hold"/>
                                        <p:tgtEl>
                                          <p:spTgt spid="31"/>
                                        </p:tgtEl>
                                        <p:attrNameLst>
                                          <p:attrName>fill.on</p:attrName>
                                        </p:attrNameLst>
                                      </p:cBhvr>
                                      <p:to>
                                        <p:strVal val="true"/>
                                      </p:to>
                                    </p:set>
                                  </p:childTnLst>
                                </p:cTn>
                              </p:par>
                              <p:par>
                                <p:cTn id="64" presetID="1" presetClass="mediacall" presetSubtype="0" fill="hold" nodeType="withEffect">
                                  <p:stCondLst>
                                    <p:cond delay="0"/>
                                  </p:stCondLst>
                                  <p:childTnLst>
                                    <p:cmd type="call" cmd="playFrom(0.0)">
                                      <p:cBhvr>
                                        <p:cTn id="65" dur="20221" fill="hold"/>
                                        <p:tgtEl>
                                          <p:spTgt spid="39"/>
                                        </p:tgtEl>
                                      </p:cBhvr>
                                    </p:cmd>
                                  </p:childTnLst>
                                </p:cTn>
                              </p:par>
                              <p:par>
                                <p:cTn id="66" presetID="3" presetClass="mediacall" presetSubtype="0" fill="hold" nodeType="withEffect">
                                  <p:stCondLst>
                                    <p:cond delay="0"/>
                                  </p:stCondLst>
                                  <p:childTnLst>
                                    <p:cmd type="call" cmd="stop">
                                      <p:cBhvr>
                                        <p:cTn id="67" dur="1" fill="hold"/>
                                        <p:tgtEl>
                                          <p:spTgt spid="38"/>
                                        </p:tgtEl>
                                      </p:cBhvr>
                                    </p:cmd>
                                  </p:childTnLst>
                                </p:cTn>
                              </p:par>
                              <p:par>
                                <p:cTn id="68" presetID="19" presetClass="emph" presetSubtype="0" fill="hold" grpId="1" nodeType="withEffect">
                                  <p:stCondLst>
                                    <p:cond delay="3000"/>
                                  </p:stCondLst>
                                  <p:childTnLst>
                                    <p:animClr clrSpc="rgb" dir="cw">
                                      <p:cBhvr override="childStyle">
                                        <p:cTn id="69" dur="500" fill="hold"/>
                                        <p:tgtEl>
                                          <p:spTgt spid="31"/>
                                        </p:tgtEl>
                                        <p:attrNameLst>
                                          <p:attrName>style.color</p:attrName>
                                        </p:attrNameLst>
                                      </p:cBhvr>
                                      <p:to>
                                        <a:srgbClr val="FF0000"/>
                                      </p:to>
                                    </p:animClr>
                                    <p:animClr clrSpc="rgb" dir="cw">
                                      <p:cBhvr>
                                        <p:cTn id="70" dur="500" fill="hold"/>
                                        <p:tgtEl>
                                          <p:spTgt spid="31"/>
                                        </p:tgtEl>
                                        <p:attrNameLst>
                                          <p:attrName>fillcolor</p:attrName>
                                        </p:attrNameLst>
                                      </p:cBhvr>
                                      <p:to>
                                        <a:srgbClr val="FF0000"/>
                                      </p:to>
                                    </p:animClr>
                                    <p:set>
                                      <p:cBhvr>
                                        <p:cTn id="71" dur="500" fill="hold"/>
                                        <p:tgtEl>
                                          <p:spTgt spid="31"/>
                                        </p:tgtEl>
                                        <p:attrNameLst>
                                          <p:attrName>fill.type</p:attrName>
                                        </p:attrNameLst>
                                      </p:cBhvr>
                                      <p:to>
                                        <p:strVal val="solid"/>
                                      </p:to>
                                    </p:set>
                                    <p:set>
                                      <p:cBhvr>
                                        <p:cTn id="72" dur="500" fill="hold"/>
                                        <p:tgtEl>
                                          <p:spTgt spid="31"/>
                                        </p:tgtEl>
                                        <p:attrNameLst>
                                          <p:attrName>fill.on</p:attrName>
                                        </p:attrNameLst>
                                      </p:cBhvr>
                                      <p:to>
                                        <p:strVal val="true"/>
                                      </p:to>
                                    </p:set>
                                  </p:childTnLst>
                                </p:cTn>
                              </p:par>
                              <p:par>
                                <p:cTn id="73" presetID="1" presetClass="mediacall" presetSubtype="0" fill="hold" nodeType="withEffect">
                                  <p:stCondLst>
                                    <p:cond delay="3000"/>
                                  </p:stCondLst>
                                  <p:childTnLst>
                                    <p:cmd type="call" cmd="playFrom(0.0)">
                                      <p:cBhvr>
                                        <p:cTn id="74" dur="5906" fill="hold"/>
                                        <p:tgtEl>
                                          <p:spTgt spid="41"/>
                                        </p:tgtEl>
                                      </p:cBhvr>
                                    </p:cmd>
                                  </p:childTnLst>
                                </p:cTn>
                              </p:par>
                              <p:par>
                                <p:cTn id="75" presetID="3" presetClass="mediacall" presetSubtype="0" fill="hold" nodeType="withEffect">
                                  <p:stCondLst>
                                    <p:cond delay="3000"/>
                                  </p:stCondLst>
                                  <p:childTnLst>
                                    <p:cmd type="call" cmd="stop">
                                      <p:cBhvr>
                                        <p:cTn id="76" dur="1" fill="hold"/>
                                        <p:tgtEl>
                                          <p:spTgt spid="39"/>
                                        </p:tgtEl>
                                      </p:cBhvr>
                                    </p:cmd>
                                  </p:childTnLst>
                                </p:cTn>
                              </p:par>
                            </p:childTnLst>
                          </p:cTn>
                        </p:par>
                      </p:childTnLst>
                    </p:cTn>
                  </p:par>
                </p:childTnLst>
              </p:cTn>
              <p:nextCondLst>
                <p:cond evt="onClick" delay="0">
                  <p:tgtEl>
                    <p:spTgt spid="33"/>
                  </p:tgtEl>
                </p:cond>
              </p:nextCondLst>
            </p:seq>
            <p:seq concurrent="1" nextAc="seek">
              <p:cTn id="77" restart="whenNotActive" fill="hold" evtFilter="cancelBubble" nodeType="interactiveSeq">
                <p:stCondLst>
                  <p:cond evt="onClick" delay="0">
                    <p:tgtEl>
                      <p:spTgt spid="27"/>
                    </p:tgtEl>
                  </p:cond>
                </p:stCondLst>
                <p:endSync evt="end" delay="0">
                  <p:rtn val="all"/>
                </p:endSync>
                <p:childTnLst>
                  <p:par>
                    <p:cTn id="78" fill="hold">
                      <p:stCondLst>
                        <p:cond delay="0"/>
                      </p:stCondLst>
                      <p:childTnLst>
                        <p:par>
                          <p:cTn id="79" fill="hold">
                            <p:stCondLst>
                              <p:cond delay="0"/>
                            </p:stCondLst>
                            <p:childTnLst>
                              <p:par>
                                <p:cTn id="80" presetID="24" presetClass="emph" presetSubtype="0" fill="hold" grpId="1" nodeType="clickEffect">
                                  <p:stCondLst>
                                    <p:cond delay="0"/>
                                  </p:stCondLst>
                                  <p:childTnLst>
                                    <p:animClr clrSpc="hsl" dir="cw">
                                      <p:cBhvr override="childStyle">
                                        <p:cTn id="81" dur="500" fill="hold"/>
                                        <p:tgtEl>
                                          <p:spTgt spid="27"/>
                                        </p:tgtEl>
                                        <p:attrNameLst>
                                          <p:attrName>style.color</p:attrName>
                                        </p:attrNameLst>
                                      </p:cBhvr>
                                      <p:by>
                                        <p:hsl h="0" s="-12549" l="-25098"/>
                                      </p:by>
                                    </p:animClr>
                                    <p:animClr clrSpc="hsl" dir="cw">
                                      <p:cBhvr>
                                        <p:cTn id="82" dur="500" fill="hold"/>
                                        <p:tgtEl>
                                          <p:spTgt spid="27"/>
                                        </p:tgtEl>
                                        <p:attrNameLst>
                                          <p:attrName>fillcolor</p:attrName>
                                        </p:attrNameLst>
                                      </p:cBhvr>
                                      <p:by>
                                        <p:hsl h="0" s="-12549" l="-25098"/>
                                      </p:by>
                                    </p:animClr>
                                    <p:animClr clrSpc="hsl" dir="cw">
                                      <p:cBhvr>
                                        <p:cTn id="83" dur="500" fill="hold"/>
                                        <p:tgtEl>
                                          <p:spTgt spid="27"/>
                                        </p:tgtEl>
                                        <p:attrNameLst>
                                          <p:attrName>stroke.color</p:attrName>
                                        </p:attrNameLst>
                                      </p:cBhvr>
                                      <p:by>
                                        <p:hsl h="0" s="-12549" l="-25098"/>
                                      </p:by>
                                    </p:animClr>
                                    <p:set>
                                      <p:cBhvr>
                                        <p:cTn id="84" dur="500" fill="hold"/>
                                        <p:tgtEl>
                                          <p:spTgt spid="27"/>
                                        </p:tgtEl>
                                        <p:attrNameLst>
                                          <p:attrName>fill.type</p:attrName>
                                        </p:attrNameLst>
                                      </p:cBhvr>
                                      <p:to>
                                        <p:strVal val="solid"/>
                                      </p:to>
                                    </p:set>
                                  </p:childTnLst>
                                </p:cTn>
                              </p:par>
                              <p:par>
                                <p:cTn id="85" presetID="19" presetClass="emph" presetSubtype="0" fill="hold" grpId="0" nodeType="withEffect">
                                  <p:stCondLst>
                                    <p:cond delay="0"/>
                                  </p:stCondLst>
                                  <p:childTnLst>
                                    <p:animClr clrSpc="rgb" dir="cw">
                                      <p:cBhvr override="childStyle">
                                        <p:cTn id="86" dur="500" fill="hold"/>
                                        <p:tgtEl>
                                          <p:spTgt spid="16"/>
                                        </p:tgtEl>
                                        <p:attrNameLst>
                                          <p:attrName>style.color</p:attrName>
                                        </p:attrNameLst>
                                      </p:cBhvr>
                                      <p:to>
                                        <a:srgbClr val="FFC000"/>
                                      </p:to>
                                    </p:animClr>
                                    <p:animClr clrSpc="rgb" dir="cw">
                                      <p:cBhvr>
                                        <p:cTn id="87" dur="500" fill="hold"/>
                                        <p:tgtEl>
                                          <p:spTgt spid="16"/>
                                        </p:tgtEl>
                                        <p:attrNameLst>
                                          <p:attrName>fillcolor</p:attrName>
                                        </p:attrNameLst>
                                      </p:cBhvr>
                                      <p:to>
                                        <a:srgbClr val="FFC000"/>
                                      </p:to>
                                    </p:animClr>
                                    <p:set>
                                      <p:cBhvr>
                                        <p:cTn id="88" dur="500" fill="hold"/>
                                        <p:tgtEl>
                                          <p:spTgt spid="16"/>
                                        </p:tgtEl>
                                        <p:attrNameLst>
                                          <p:attrName>fill.type</p:attrName>
                                        </p:attrNameLst>
                                      </p:cBhvr>
                                      <p:to>
                                        <p:strVal val="solid"/>
                                      </p:to>
                                    </p:set>
                                    <p:set>
                                      <p:cBhvr>
                                        <p:cTn id="89" dur="500" fill="hold"/>
                                        <p:tgtEl>
                                          <p:spTgt spid="16"/>
                                        </p:tgtEl>
                                        <p:attrNameLst>
                                          <p:attrName>fill.on</p:attrName>
                                        </p:attrNameLst>
                                      </p:cBhvr>
                                      <p:to>
                                        <p:strVal val="true"/>
                                      </p:to>
                                    </p:set>
                                  </p:childTnLst>
                                </p:cTn>
                              </p:par>
                              <p:par>
                                <p:cTn id="90" presetID="1" presetClass="mediacall" presetSubtype="0" fill="hold" nodeType="withEffect">
                                  <p:stCondLst>
                                    <p:cond delay="0"/>
                                  </p:stCondLst>
                                  <p:childTnLst>
                                    <p:cmd type="call" cmd="playFrom(0.0)">
                                      <p:cBhvr>
                                        <p:cTn id="91" dur="20221" fill="hold"/>
                                        <p:tgtEl>
                                          <p:spTgt spid="39"/>
                                        </p:tgtEl>
                                      </p:cBhvr>
                                    </p:cmd>
                                  </p:childTnLst>
                                </p:cTn>
                              </p:par>
                              <p:par>
                                <p:cTn id="92" presetID="3" presetClass="mediacall" presetSubtype="0" fill="hold" nodeType="withEffect">
                                  <p:stCondLst>
                                    <p:cond delay="0"/>
                                  </p:stCondLst>
                                  <p:childTnLst>
                                    <p:cmd type="call" cmd="stop">
                                      <p:cBhvr>
                                        <p:cTn id="93" dur="1" fill="hold"/>
                                        <p:tgtEl>
                                          <p:spTgt spid="38"/>
                                        </p:tgtEl>
                                      </p:cBhvr>
                                    </p:cmd>
                                  </p:childTnLst>
                                </p:cTn>
                              </p:par>
                              <p:par>
                                <p:cTn id="94" presetID="19" presetClass="emph" presetSubtype="0" fill="hold" grpId="1" nodeType="withEffect">
                                  <p:stCondLst>
                                    <p:cond delay="3500"/>
                                  </p:stCondLst>
                                  <p:childTnLst>
                                    <p:animClr clrSpc="rgb" dir="cw">
                                      <p:cBhvr override="childStyle">
                                        <p:cTn id="95" dur="500" fill="hold"/>
                                        <p:tgtEl>
                                          <p:spTgt spid="16"/>
                                        </p:tgtEl>
                                        <p:attrNameLst>
                                          <p:attrName>style.color</p:attrName>
                                        </p:attrNameLst>
                                      </p:cBhvr>
                                      <p:to>
                                        <a:srgbClr val="FF0000"/>
                                      </p:to>
                                    </p:animClr>
                                    <p:animClr clrSpc="rgb" dir="cw">
                                      <p:cBhvr>
                                        <p:cTn id="96" dur="500" fill="hold"/>
                                        <p:tgtEl>
                                          <p:spTgt spid="16"/>
                                        </p:tgtEl>
                                        <p:attrNameLst>
                                          <p:attrName>fillcolor</p:attrName>
                                        </p:attrNameLst>
                                      </p:cBhvr>
                                      <p:to>
                                        <a:srgbClr val="FF0000"/>
                                      </p:to>
                                    </p:animClr>
                                    <p:set>
                                      <p:cBhvr>
                                        <p:cTn id="97" dur="500" fill="hold"/>
                                        <p:tgtEl>
                                          <p:spTgt spid="16"/>
                                        </p:tgtEl>
                                        <p:attrNameLst>
                                          <p:attrName>fill.type</p:attrName>
                                        </p:attrNameLst>
                                      </p:cBhvr>
                                      <p:to>
                                        <p:strVal val="solid"/>
                                      </p:to>
                                    </p:set>
                                    <p:set>
                                      <p:cBhvr>
                                        <p:cTn id="98" dur="500" fill="hold"/>
                                        <p:tgtEl>
                                          <p:spTgt spid="16"/>
                                        </p:tgtEl>
                                        <p:attrNameLst>
                                          <p:attrName>fill.on</p:attrName>
                                        </p:attrNameLst>
                                      </p:cBhvr>
                                      <p:to>
                                        <p:strVal val="true"/>
                                      </p:to>
                                    </p:set>
                                  </p:childTnLst>
                                </p:cTn>
                              </p:par>
                              <p:par>
                                <p:cTn id="99" presetID="1" presetClass="mediacall" presetSubtype="0" fill="hold" nodeType="withEffect">
                                  <p:stCondLst>
                                    <p:cond delay="3500"/>
                                  </p:stCondLst>
                                  <p:childTnLst>
                                    <p:cmd type="call" cmd="playFrom(0.0)">
                                      <p:cBhvr>
                                        <p:cTn id="100" dur="5906" fill="hold"/>
                                        <p:tgtEl>
                                          <p:spTgt spid="41"/>
                                        </p:tgtEl>
                                      </p:cBhvr>
                                    </p:cmd>
                                  </p:childTnLst>
                                </p:cTn>
                              </p:par>
                              <p:par>
                                <p:cTn id="101" presetID="3" presetClass="mediacall" presetSubtype="0" fill="hold" nodeType="withEffect">
                                  <p:stCondLst>
                                    <p:cond delay="3500"/>
                                  </p:stCondLst>
                                  <p:childTnLst>
                                    <p:cmd type="call" cmd="stop">
                                      <p:cBhvr>
                                        <p:cTn id="102" dur="1" fill="hold"/>
                                        <p:tgtEl>
                                          <p:spTgt spid="39"/>
                                        </p:tgtEl>
                                      </p:cBhvr>
                                    </p:cmd>
                                  </p:childTnLst>
                                </p:cTn>
                              </p:par>
                            </p:childTnLst>
                          </p:cTn>
                        </p:par>
                      </p:childTnLst>
                    </p:cTn>
                  </p:par>
                </p:childTnLst>
              </p:cTn>
              <p:nextCondLst>
                <p:cond evt="onClick" delay="0">
                  <p:tgtEl>
                    <p:spTgt spid="27"/>
                  </p:tgtEl>
                </p:cond>
              </p:nextCondLst>
            </p:seq>
            <p:seq concurrent="1" nextAc="seek">
              <p:cTn id="103" restart="whenNotActive" fill="hold" evtFilter="cancelBubble" nodeType="interactiveSeq">
                <p:stCondLst>
                  <p:cond evt="onClick" delay="0">
                    <p:tgtEl>
                      <p:spTgt spid="34"/>
                    </p:tgtEl>
                  </p:cond>
                </p:stCondLst>
                <p:endSync evt="end" delay="0">
                  <p:rtn val="all"/>
                </p:endSync>
                <p:childTnLst>
                  <p:par>
                    <p:cTn id="104" fill="hold">
                      <p:stCondLst>
                        <p:cond delay="0"/>
                      </p:stCondLst>
                      <p:childTnLst>
                        <p:par>
                          <p:cTn id="105" fill="hold">
                            <p:stCondLst>
                              <p:cond delay="0"/>
                            </p:stCondLst>
                            <p:childTnLst>
                              <p:par>
                                <p:cTn id="106" presetID="24" presetClass="emph" presetSubtype="0" fill="hold" grpId="1" nodeType="clickEffect">
                                  <p:stCondLst>
                                    <p:cond delay="0"/>
                                  </p:stCondLst>
                                  <p:childTnLst>
                                    <p:animClr clrSpc="hsl" dir="cw">
                                      <p:cBhvr override="childStyle">
                                        <p:cTn id="107" dur="500" fill="hold"/>
                                        <p:tgtEl>
                                          <p:spTgt spid="34"/>
                                        </p:tgtEl>
                                        <p:attrNameLst>
                                          <p:attrName>style.color</p:attrName>
                                        </p:attrNameLst>
                                      </p:cBhvr>
                                      <p:by>
                                        <p:hsl h="0" s="-12549" l="-25098"/>
                                      </p:by>
                                    </p:animClr>
                                    <p:animClr clrSpc="hsl" dir="cw">
                                      <p:cBhvr>
                                        <p:cTn id="108" dur="500" fill="hold"/>
                                        <p:tgtEl>
                                          <p:spTgt spid="34"/>
                                        </p:tgtEl>
                                        <p:attrNameLst>
                                          <p:attrName>fillcolor</p:attrName>
                                        </p:attrNameLst>
                                      </p:cBhvr>
                                      <p:by>
                                        <p:hsl h="0" s="-12549" l="-25098"/>
                                      </p:by>
                                    </p:animClr>
                                    <p:animClr clrSpc="hsl" dir="cw">
                                      <p:cBhvr>
                                        <p:cTn id="109" dur="500" fill="hold"/>
                                        <p:tgtEl>
                                          <p:spTgt spid="34"/>
                                        </p:tgtEl>
                                        <p:attrNameLst>
                                          <p:attrName>stroke.color</p:attrName>
                                        </p:attrNameLst>
                                      </p:cBhvr>
                                      <p:by>
                                        <p:hsl h="0" s="-12549" l="-25098"/>
                                      </p:by>
                                    </p:animClr>
                                    <p:set>
                                      <p:cBhvr>
                                        <p:cTn id="110" dur="500" fill="hold"/>
                                        <p:tgtEl>
                                          <p:spTgt spid="34"/>
                                        </p:tgtEl>
                                        <p:attrNameLst>
                                          <p:attrName>fill.type</p:attrName>
                                        </p:attrNameLst>
                                      </p:cBhvr>
                                      <p:to>
                                        <p:strVal val="solid"/>
                                      </p:to>
                                    </p:set>
                                  </p:childTnLst>
                                </p:cTn>
                              </p:par>
                              <p:par>
                                <p:cTn id="111" presetID="19" presetClass="emph" presetSubtype="0" fill="hold" grpId="0" nodeType="withEffect">
                                  <p:stCondLst>
                                    <p:cond delay="0"/>
                                  </p:stCondLst>
                                  <p:childTnLst>
                                    <p:animClr clrSpc="rgb" dir="cw">
                                      <p:cBhvr override="childStyle">
                                        <p:cTn id="112" dur="500" fill="hold"/>
                                        <p:tgtEl>
                                          <p:spTgt spid="32"/>
                                        </p:tgtEl>
                                        <p:attrNameLst>
                                          <p:attrName>style.color</p:attrName>
                                        </p:attrNameLst>
                                      </p:cBhvr>
                                      <p:to>
                                        <a:schemeClr val="accent2"/>
                                      </p:to>
                                    </p:animClr>
                                    <p:animClr clrSpc="rgb" dir="cw">
                                      <p:cBhvr>
                                        <p:cTn id="113" dur="500" fill="hold"/>
                                        <p:tgtEl>
                                          <p:spTgt spid="32"/>
                                        </p:tgtEl>
                                        <p:attrNameLst>
                                          <p:attrName>fillcolor</p:attrName>
                                        </p:attrNameLst>
                                      </p:cBhvr>
                                      <p:to>
                                        <a:schemeClr val="accent2"/>
                                      </p:to>
                                    </p:animClr>
                                    <p:set>
                                      <p:cBhvr>
                                        <p:cTn id="114" dur="500" fill="hold"/>
                                        <p:tgtEl>
                                          <p:spTgt spid="32"/>
                                        </p:tgtEl>
                                        <p:attrNameLst>
                                          <p:attrName>fill.type</p:attrName>
                                        </p:attrNameLst>
                                      </p:cBhvr>
                                      <p:to>
                                        <p:strVal val="solid"/>
                                      </p:to>
                                    </p:set>
                                    <p:set>
                                      <p:cBhvr>
                                        <p:cTn id="115" dur="500" fill="hold"/>
                                        <p:tgtEl>
                                          <p:spTgt spid="32"/>
                                        </p:tgtEl>
                                        <p:attrNameLst>
                                          <p:attrName>fill.on</p:attrName>
                                        </p:attrNameLst>
                                      </p:cBhvr>
                                      <p:to>
                                        <p:strVal val="true"/>
                                      </p:to>
                                    </p:set>
                                  </p:childTnLst>
                                </p:cTn>
                              </p:par>
                              <p:par>
                                <p:cTn id="116" presetID="1" presetClass="mediacall" presetSubtype="0" fill="hold" nodeType="withEffect">
                                  <p:stCondLst>
                                    <p:cond delay="0"/>
                                  </p:stCondLst>
                                  <p:childTnLst>
                                    <p:cmd type="call" cmd="playFrom(0.0)">
                                      <p:cBhvr>
                                        <p:cTn id="117" dur="20221" fill="hold"/>
                                        <p:tgtEl>
                                          <p:spTgt spid="39"/>
                                        </p:tgtEl>
                                      </p:cBhvr>
                                    </p:cmd>
                                  </p:childTnLst>
                                </p:cTn>
                              </p:par>
                              <p:par>
                                <p:cTn id="118" presetID="3" presetClass="mediacall" presetSubtype="0" fill="hold" nodeType="withEffect">
                                  <p:stCondLst>
                                    <p:cond delay="0"/>
                                  </p:stCondLst>
                                  <p:childTnLst>
                                    <p:cmd type="call" cmd="stop">
                                      <p:cBhvr>
                                        <p:cTn id="119" dur="1" fill="hold"/>
                                        <p:tgtEl>
                                          <p:spTgt spid="38"/>
                                        </p:tgtEl>
                                      </p:cBhvr>
                                    </p:cmd>
                                  </p:childTnLst>
                                </p:cTn>
                              </p:par>
                              <p:par>
                                <p:cTn id="120" presetID="19" presetClass="emph" presetSubtype="0" fill="hold" grpId="1" nodeType="withEffect">
                                  <p:stCondLst>
                                    <p:cond delay="3000"/>
                                  </p:stCondLst>
                                  <p:childTnLst>
                                    <p:animClr clrSpc="rgb" dir="cw">
                                      <p:cBhvr override="childStyle">
                                        <p:cTn id="121" dur="500" fill="hold"/>
                                        <p:tgtEl>
                                          <p:spTgt spid="32"/>
                                        </p:tgtEl>
                                        <p:attrNameLst>
                                          <p:attrName>style.color</p:attrName>
                                        </p:attrNameLst>
                                      </p:cBhvr>
                                      <p:to>
                                        <a:srgbClr val="FF0000"/>
                                      </p:to>
                                    </p:animClr>
                                    <p:animClr clrSpc="rgb" dir="cw">
                                      <p:cBhvr>
                                        <p:cTn id="122" dur="500" fill="hold"/>
                                        <p:tgtEl>
                                          <p:spTgt spid="32"/>
                                        </p:tgtEl>
                                        <p:attrNameLst>
                                          <p:attrName>fillcolor</p:attrName>
                                        </p:attrNameLst>
                                      </p:cBhvr>
                                      <p:to>
                                        <a:srgbClr val="FF0000"/>
                                      </p:to>
                                    </p:animClr>
                                    <p:set>
                                      <p:cBhvr>
                                        <p:cTn id="123" dur="500" fill="hold"/>
                                        <p:tgtEl>
                                          <p:spTgt spid="32"/>
                                        </p:tgtEl>
                                        <p:attrNameLst>
                                          <p:attrName>fill.type</p:attrName>
                                        </p:attrNameLst>
                                      </p:cBhvr>
                                      <p:to>
                                        <p:strVal val="solid"/>
                                      </p:to>
                                    </p:set>
                                    <p:set>
                                      <p:cBhvr>
                                        <p:cTn id="124" dur="500" fill="hold"/>
                                        <p:tgtEl>
                                          <p:spTgt spid="32"/>
                                        </p:tgtEl>
                                        <p:attrNameLst>
                                          <p:attrName>fill.on</p:attrName>
                                        </p:attrNameLst>
                                      </p:cBhvr>
                                      <p:to>
                                        <p:strVal val="true"/>
                                      </p:to>
                                    </p:set>
                                  </p:childTnLst>
                                </p:cTn>
                              </p:par>
                              <p:par>
                                <p:cTn id="125" presetID="1" presetClass="mediacall" presetSubtype="0" fill="hold" nodeType="withEffect">
                                  <p:stCondLst>
                                    <p:cond delay="3000"/>
                                  </p:stCondLst>
                                  <p:childTnLst>
                                    <p:cmd type="call" cmd="playFrom(0.0)">
                                      <p:cBhvr>
                                        <p:cTn id="126" dur="5906" fill="hold"/>
                                        <p:tgtEl>
                                          <p:spTgt spid="41"/>
                                        </p:tgtEl>
                                      </p:cBhvr>
                                    </p:cmd>
                                  </p:childTnLst>
                                </p:cTn>
                              </p:par>
                              <p:par>
                                <p:cTn id="127" presetID="3" presetClass="mediacall" presetSubtype="0" fill="hold" nodeType="withEffect">
                                  <p:stCondLst>
                                    <p:cond delay="3000"/>
                                  </p:stCondLst>
                                  <p:childTnLst>
                                    <p:cmd type="call" cmd="stop">
                                      <p:cBhvr>
                                        <p:cTn id="128" dur="1" fill="hold"/>
                                        <p:tgtEl>
                                          <p:spTgt spid="39"/>
                                        </p:tgtEl>
                                      </p:cBhvr>
                                    </p:cmd>
                                  </p:childTnLst>
                                </p:cTn>
                              </p:par>
                            </p:childTnLst>
                          </p:cTn>
                        </p:par>
                      </p:childTnLst>
                    </p:cTn>
                  </p:par>
                </p:childTnLst>
              </p:cTn>
              <p:nextCondLst>
                <p:cond evt="onClick" delay="0">
                  <p:tgtEl>
                    <p:spTgt spid="34"/>
                  </p:tgtEl>
                </p:cond>
              </p:nextCondLst>
            </p:seq>
            <p:audio>
              <p:cMediaNode vol="80000">
                <p:cTn id="129" fill="hold" display="0">
                  <p:stCondLst>
                    <p:cond delay="indefinite"/>
                  </p:stCondLst>
                  <p:endCondLst>
                    <p:cond evt="onStopAudio" delay="0">
                      <p:tgtEl>
                        <p:sldTgt/>
                      </p:tgtEl>
                    </p:cond>
                  </p:endCondLst>
                </p:cTn>
                <p:tgtEl>
                  <p:spTgt spid="39"/>
                </p:tgtEl>
              </p:cMediaNode>
            </p:audio>
            <p:audio>
              <p:cMediaNode vol="80000">
                <p:cTn id="130" fill="hold" display="0">
                  <p:stCondLst>
                    <p:cond delay="indefinite"/>
                  </p:stCondLst>
                  <p:endCondLst>
                    <p:cond evt="onStopAudio" delay="0">
                      <p:tgtEl>
                        <p:sldTgt/>
                      </p:tgtEl>
                    </p:cond>
                  </p:endCondLst>
                </p:cTn>
                <p:tgtEl>
                  <p:spTgt spid="40"/>
                </p:tgtEl>
              </p:cMediaNode>
            </p:audio>
            <p:audio>
              <p:cMediaNode vol="80000">
                <p:cTn id="131" fill="hold" display="0">
                  <p:stCondLst>
                    <p:cond delay="indefinite"/>
                  </p:stCondLst>
                  <p:endCondLst>
                    <p:cond evt="onStopAudio" delay="0">
                      <p:tgtEl>
                        <p:sldTgt/>
                      </p:tgtEl>
                    </p:cond>
                  </p:endCondLst>
                </p:cTn>
                <p:tgtEl>
                  <p:spTgt spid="41"/>
                </p:tgtEl>
              </p:cMediaNode>
            </p:audio>
          </p:childTnLst>
        </p:cTn>
      </p:par>
    </p:tnLst>
    <p:bldLst>
      <p:bldP spid="24" grpId="0"/>
      <p:bldP spid="15" grpId="0" animBg="1"/>
      <p:bldP spid="15" grpId="1" animBg="1"/>
      <p:bldP spid="16" grpId="0" animBg="1"/>
      <p:bldP spid="16" grpId="1" animBg="1"/>
      <p:bldP spid="25" grpId="0"/>
      <p:bldP spid="25" grpId="1"/>
      <p:bldP spid="27" grpId="0"/>
      <p:bldP spid="27" grpId="1"/>
      <p:bldP spid="31" grpId="0" animBg="1"/>
      <p:bldP spid="31" grpId="1" animBg="1"/>
      <p:bldP spid="32" grpId="0" animBg="1"/>
      <p:bldP spid="32" grpId="1" animBg="1"/>
      <p:bldP spid="33" grpId="0"/>
      <p:bldP spid="33" grpId="1"/>
      <p:bldP spid="34" grpId="0"/>
      <p:bldP spid="34" grpId="1"/>
    </p:bldLst>
  </p:timing>
</p:sld>
</file>

<file path=ppt/slides/slide38.xml><?xml version="1.0" encoding="utf-8"?>
<p:sld xmlns:a="http://schemas.openxmlformats.org/drawingml/2006/main" xmlns:r="http://schemas.openxmlformats.org/officeDocument/2006/relationships" xmlns:p="http://schemas.openxmlformats.org/presentationml/2006/main">
  <p:cSld>
    <p:bg>
      <p:bgPr>
        <a:solidFill>
          <a:schemeClr val="accent1">
            <a:lumMod val="75000"/>
          </a:schemeClr>
        </a:solidFill>
        <a:effectLst/>
      </p:bgPr>
    </p:bg>
    <p:spTree>
      <p:nvGrpSpPr>
        <p:cNvPr id="1" name=""/>
        <p:cNvGrpSpPr/>
        <p:nvPr/>
      </p:nvGrpSpPr>
      <p:grpSpPr>
        <a:xfrm>
          <a:off x="0" y="0"/>
          <a:ext cx="0" cy="0"/>
          <a:chOff x="0" y="0"/>
          <a:chExt cx="0" cy="0"/>
        </a:xfrm>
      </p:grpSpPr>
      <p:pic>
        <p:nvPicPr>
          <p:cNvPr id="26" name="Picture 25"/>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4322084" y="-49894"/>
            <a:ext cx="3468041" cy="3468041"/>
          </a:xfrm>
          <a:prstGeom prst="rect">
            <a:avLst/>
          </a:prstGeom>
        </p:spPr>
      </p:pic>
      <p:cxnSp>
        <p:nvCxnSpPr>
          <p:cNvPr id="23" name="Straight Connector 22"/>
          <p:cNvCxnSpPr/>
          <p:nvPr/>
        </p:nvCxnSpPr>
        <p:spPr>
          <a:xfrm>
            <a:off x="0" y="6260480"/>
            <a:ext cx="12192000" cy="0"/>
          </a:xfrm>
          <a:prstGeom prst="line">
            <a:avLst/>
          </a:prstGeom>
          <a:ln w="38100">
            <a:solidFill>
              <a:schemeClr val="bg1"/>
            </a:solidFill>
          </a:ln>
          <a:scene3d>
            <a:camera prst="orthographicFront"/>
            <a:lightRig rig="threePt" dir="t"/>
          </a:scene3d>
          <a:sp3d>
            <a:bevelT/>
          </a:sp3d>
        </p:spPr>
        <p:style>
          <a:lnRef idx="1">
            <a:schemeClr val="accent1"/>
          </a:lnRef>
          <a:fillRef idx="0">
            <a:schemeClr val="accent1"/>
          </a:fillRef>
          <a:effectRef idx="0">
            <a:schemeClr val="accent1"/>
          </a:effectRef>
          <a:fontRef idx="minor">
            <a:schemeClr val="tx1"/>
          </a:fontRef>
        </p:style>
      </p:cxnSp>
      <p:cxnSp>
        <p:nvCxnSpPr>
          <p:cNvPr id="22" name="Straight Connector 21"/>
          <p:cNvCxnSpPr/>
          <p:nvPr/>
        </p:nvCxnSpPr>
        <p:spPr>
          <a:xfrm>
            <a:off x="0" y="5397218"/>
            <a:ext cx="12192000" cy="0"/>
          </a:xfrm>
          <a:prstGeom prst="line">
            <a:avLst/>
          </a:prstGeom>
          <a:ln w="38100">
            <a:solidFill>
              <a:schemeClr val="bg1"/>
            </a:solidFill>
          </a:ln>
          <a:scene3d>
            <a:camera prst="orthographicFront"/>
            <a:lightRig rig="threePt" dir="t"/>
          </a:scene3d>
          <a:sp3d>
            <a:bevelT/>
          </a:sp3d>
        </p:spPr>
        <p:style>
          <a:lnRef idx="1">
            <a:schemeClr val="accent1"/>
          </a:lnRef>
          <a:fillRef idx="0">
            <a:schemeClr val="accent1"/>
          </a:fillRef>
          <a:effectRef idx="0">
            <a:schemeClr val="accent1"/>
          </a:effectRef>
          <a:fontRef idx="minor">
            <a:schemeClr val="tx1"/>
          </a:fontRef>
        </p:style>
      </p:cxnSp>
      <p:cxnSp>
        <p:nvCxnSpPr>
          <p:cNvPr id="21" name="Straight Connector 20"/>
          <p:cNvCxnSpPr/>
          <p:nvPr/>
        </p:nvCxnSpPr>
        <p:spPr>
          <a:xfrm>
            <a:off x="0" y="4194709"/>
            <a:ext cx="12192000" cy="0"/>
          </a:xfrm>
          <a:prstGeom prst="line">
            <a:avLst/>
          </a:prstGeom>
          <a:ln w="76200">
            <a:solidFill>
              <a:schemeClr val="bg1"/>
            </a:solidFill>
          </a:ln>
          <a:scene3d>
            <a:camera prst="orthographicFront"/>
            <a:lightRig rig="threePt" dir="t"/>
          </a:scene3d>
          <a:sp3d>
            <a:bevelT/>
          </a:sp3d>
        </p:spPr>
        <p:style>
          <a:lnRef idx="1">
            <a:schemeClr val="accent1"/>
          </a:lnRef>
          <a:fillRef idx="0">
            <a:schemeClr val="accent1"/>
          </a:fillRef>
          <a:effectRef idx="0">
            <a:schemeClr val="accent1"/>
          </a:effectRef>
          <a:fontRef idx="minor">
            <a:schemeClr val="tx1"/>
          </a:fontRef>
        </p:style>
      </p:cxnSp>
      <p:sp>
        <p:nvSpPr>
          <p:cNvPr id="14" name="Freeform: Shape 13"/>
          <p:cNvSpPr/>
          <p:nvPr/>
        </p:nvSpPr>
        <p:spPr>
          <a:xfrm flipH="1">
            <a:off x="659905" y="3584278"/>
            <a:ext cx="10872190" cy="1251934"/>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rgbClr val="0070C0"/>
          </a:solidFill>
          <a:ln w="38100">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24" name="TextBox 23"/>
          <p:cNvSpPr txBox="1"/>
          <p:nvPr/>
        </p:nvSpPr>
        <p:spPr>
          <a:xfrm>
            <a:off x="1384917" y="3616546"/>
            <a:ext cx="9383697" cy="523220"/>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28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Câu</a:t>
            </a:r>
            <a:r>
              <a:rPr kumimoji="0" lang="en-US" sz="28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4. </a:t>
            </a:r>
            <a:r>
              <a:rPr kumimoji="0" lang="en-US" sz="28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Từ</a:t>
            </a:r>
            <a:r>
              <a:rPr kumimoji="0" lang="en-US" sz="28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28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nghe</a:t>
            </a:r>
            <a:r>
              <a:rPr kumimoji="0" lang="en-US" sz="28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28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trong</a:t>
            </a:r>
            <a:r>
              <a:rPr kumimoji="0" lang="en-US" sz="28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28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bài</a:t>
            </a:r>
            <a:r>
              <a:rPr kumimoji="0" lang="en-US" sz="28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28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xuất</a:t>
            </a:r>
            <a:r>
              <a:rPr kumimoji="0" lang="en-US" sz="28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28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hiện</a:t>
            </a:r>
            <a:r>
              <a:rPr kumimoji="0" lang="en-US" sz="28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28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mấy</a:t>
            </a:r>
            <a:r>
              <a:rPr kumimoji="0" lang="en-US" sz="28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28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lần</a:t>
            </a:r>
            <a:r>
              <a:rPr kumimoji="0" lang="en-US" sz="28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a:t>
            </a:r>
            <a:endParaRPr kumimoji="0" lang="en-US" sz="28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endParaRPr>
          </a:p>
        </p:txBody>
      </p:sp>
      <p:sp>
        <p:nvSpPr>
          <p:cNvPr id="15" name="bang d"/>
          <p:cNvSpPr/>
          <p:nvPr/>
        </p:nvSpPr>
        <p:spPr>
          <a:xfrm flipH="1">
            <a:off x="6135895" y="5940965"/>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285750" marR="0" lvl="0" indent="-285750" algn="ctr"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16" name="bang b"/>
          <p:cNvSpPr/>
          <p:nvPr/>
        </p:nvSpPr>
        <p:spPr>
          <a:xfrm flipH="1">
            <a:off x="6135895" y="5094960"/>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285750" marR="0" lvl="0" indent="-285750" algn="ctr"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25" name="cau hoi d"/>
          <p:cNvSpPr txBox="1"/>
          <p:nvPr/>
        </p:nvSpPr>
        <p:spPr>
          <a:xfrm>
            <a:off x="6435571" y="6066249"/>
            <a:ext cx="4650419" cy="523220"/>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28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D. 4</a:t>
            </a:r>
          </a:p>
        </p:txBody>
      </p:sp>
      <p:sp>
        <p:nvSpPr>
          <p:cNvPr id="27" name="cau hoi b"/>
          <p:cNvSpPr txBox="1"/>
          <p:nvPr/>
        </p:nvSpPr>
        <p:spPr>
          <a:xfrm>
            <a:off x="5895474" y="5114698"/>
            <a:ext cx="5490194" cy="523220"/>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28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B. 6</a:t>
            </a:r>
          </a:p>
        </p:txBody>
      </p:sp>
      <p:sp>
        <p:nvSpPr>
          <p:cNvPr id="31" name="bang a"/>
          <p:cNvSpPr/>
          <p:nvPr/>
        </p:nvSpPr>
        <p:spPr>
          <a:xfrm flipH="1">
            <a:off x="806332" y="5094961"/>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32" name="bang c"/>
          <p:cNvSpPr/>
          <p:nvPr/>
        </p:nvSpPr>
        <p:spPr>
          <a:xfrm flipH="1">
            <a:off x="806332" y="5958223"/>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33" name="cau hoi a"/>
          <p:cNvSpPr txBox="1"/>
          <p:nvPr/>
        </p:nvSpPr>
        <p:spPr>
          <a:xfrm>
            <a:off x="1106008" y="5130575"/>
            <a:ext cx="4650419" cy="523220"/>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28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A. 7</a:t>
            </a:r>
          </a:p>
        </p:txBody>
      </p:sp>
      <p:sp>
        <p:nvSpPr>
          <p:cNvPr id="34" name="cau hoi c"/>
          <p:cNvSpPr txBox="1"/>
          <p:nvPr/>
        </p:nvSpPr>
        <p:spPr>
          <a:xfrm>
            <a:off x="806332" y="5998531"/>
            <a:ext cx="5089142" cy="523220"/>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28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C. 5</a:t>
            </a:r>
          </a:p>
        </p:txBody>
      </p:sp>
      <p:pic>
        <p:nvPicPr>
          <p:cNvPr id="38" name="Question">
            <a:hlinkClick r:id="" action="ppaction://media"/>
          </p:cNvPr>
          <p:cNvPicPr>
            <a:picLocks noChangeAspect="1"/>
          </p:cNvPicPr>
          <p:nvPr>
            <a:audioFile r:link="rId2"/>
            <p:extLst>
              <p:ext uri="{DAA4B4D4-6D71-4841-9C94-3DE7FCFB9230}">
                <p14:media xmlns:p14="http://schemas.microsoft.com/office/powerpoint/2010/main" r:embed="rId1"/>
              </p:ext>
            </p:extLst>
          </p:nvPr>
        </p:nvPicPr>
        <p:blipFill>
          <a:blip r:embed="rId11"/>
          <a:stretch>
            <a:fillRect/>
          </a:stretch>
        </p:blipFill>
        <p:spPr>
          <a:xfrm>
            <a:off x="12192000" y="863859"/>
            <a:ext cx="487363" cy="487363"/>
          </a:xfrm>
          <a:prstGeom prst="rect">
            <a:avLst/>
          </a:prstGeom>
        </p:spPr>
      </p:pic>
      <p:pic>
        <p:nvPicPr>
          <p:cNvPr id="39" name="Final Answer">
            <a:hlinkClick r:id="" action="ppaction://media"/>
          </p:cNvPr>
          <p:cNvPicPr>
            <a:picLocks noChangeAspect="1"/>
          </p:cNvPicPr>
          <p:nvPr>
            <a:audioFile r:link="rId4"/>
            <p:extLst>
              <p:ext uri="{DAA4B4D4-6D71-4841-9C94-3DE7FCFB9230}">
                <p14:media xmlns:p14="http://schemas.microsoft.com/office/powerpoint/2010/main" r:embed="rId3"/>
              </p:ext>
            </p:extLst>
          </p:nvPr>
        </p:nvPicPr>
        <p:blipFill>
          <a:blip r:embed="rId11"/>
          <a:stretch>
            <a:fillRect/>
          </a:stretch>
        </p:blipFill>
        <p:spPr>
          <a:xfrm>
            <a:off x="12192000" y="1478693"/>
            <a:ext cx="487363" cy="487363"/>
          </a:xfrm>
          <a:prstGeom prst="rect">
            <a:avLst/>
          </a:prstGeom>
        </p:spPr>
      </p:pic>
      <p:pic>
        <p:nvPicPr>
          <p:cNvPr id="40" name="Win">
            <a:hlinkClick r:id="" action="ppaction://media"/>
          </p:cNvPr>
          <p:cNvPicPr>
            <a:picLocks noChangeAspect="1"/>
          </p:cNvPicPr>
          <p:nvPr>
            <a:audioFile r:link="rId6"/>
            <p:extLst>
              <p:ext uri="{DAA4B4D4-6D71-4841-9C94-3DE7FCFB9230}">
                <p14:media xmlns:p14="http://schemas.microsoft.com/office/powerpoint/2010/main" r:embed="rId5"/>
              </p:ext>
            </p:extLst>
          </p:nvPr>
        </p:nvPicPr>
        <p:blipFill>
          <a:blip r:embed="rId11"/>
          <a:stretch>
            <a:fillRect/>
          </a:stretch>
        </p:blipFill>
        <p:spPr>
          <a:xfrm>
            <a:off x="12202905" y="2074155"/>
            <a:ext cx="487363" cy="487363"/>
          </a:xfrm>
          <a:prstGeom prst="rect">
            <a:avLst/>
          </a:prstGeom>
        </p:spPr>
      </p:pic>
      <p:pic>
        <p:nvPicPr>
          <p:cNvPr id="41" name="Lose">
            <a:hlinkClick r:id="" action="ppaction://media"/>
          </p:cNvPr>
          <p:cNvPicPr>
            <a:picLocks noChangeAspect="1"/>
          </p:cNvPicPr>
          <p:nvPr>
            <a:audioFile r:link="rId8"/>
            <p:extLst>
              <p:ext uri="{DAA4B4D4-6D71-4841-9C94-3DE7FCFB9230}">
                <p14:media xmlns:p14="http://schemas.microsoft.com/office/powerpoint/2010/main" r:embed="rId7"/>
              </p:ext>
            </p:extLst>
          </p:nvPr>
        </p:nvPicPr>
        <p:blipFill>
          <a:blip r:embed="rId11"/>
          <a:stretch>
            <a:fillRect/>
          </a:stretch>
        </p:blipFill>
        <p:spPr>
          <a:xfrm>
            <a:off x="12202905" y="2630411"/>
            <a:ext cx="487363" cy="487363"/>
          </a:xfrm>
          <a:prstGeom prst="rect">
            <a:avLst/>
          </a:prstGeom>
        </p:spPr>
      </p:pic>
      <p:pic>
        <p:nvPicPr>
          <p:cNvPr id="20" name="Picture 2" descr="Ảnh động Powerpoint CTU">
            <a:hlinkClick r:id="rId12" action="ppaction://hlinksldjump"/>
          </p:cNvPr>
          <p:cNvPicPr>
            <a:picLocks noChangeAspect="1" noChangeArrowheads="1" noCrop="1"/>
          </p:cNvPicPr>
          <p:nvPr/>
        </p:nvPicPr>
        <p:blipFill>
          <a:blip r:embed="rId13"/>
          <a:srcRect/>
          <a:stretch>
            <a:fillRect/>
          </a:stretch>
        </p:blipFill>
        <p:spPr bwMode="auto">
          <a:xfrm>
            <a:off x="168157" y="35183"/>
            <a:ext cx="1276350" cy="828676"/>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160342" fill="hold"/>
                                        <p:tgtEl>
                                          <p:spTgt spid="38"/>
                                        </p:tgtEl>
                                      </p:cBhvr>
                                    </p:cmd>
                                  </p:childTnLst>
                                </p:cTn>
                              </p:par>
                              <p:par>
                                <p:cTn id="7" presetID="10" presetClass="entr" presetSubtype="0" fill="hold" grpId="0" nodeType="withEffect">
                                  <p:stCondLst>
                                    <p:cond delay="0"/>
                                  </p:stCondLst>
                                  <p:childTnLst>
                                    <p:set>
                                      <p:cBhvr>
                                        <p:cTn id="8" dur="1" fill="hold">
                                          <p:stCondLst>
                                            <p:cond delay="0"/>
                                          </p:stCondLst>
                                        </p:cTn>
                                        <p:tgtEl>
                                          <p:spTgt spid="24"/>
                                        </p:tgtEl>
                                        <p:attrNameLst>
                                          <p:attrName>style.visibility</p:attrName>
                                        </p:attrNameLst>
                                      </p:cBhvr>
                                      <p:to>
                                        <p:strVal val="visible"/>
                                      </p:to>
                                    </p:set>
                                    <p:animEffect transition="in" filter="fade">
                                      <p:cBhvr>
                                        <p:cTn id="9" dur="500"/>
                                        <p:tgtEl>
                                          <p:spTgt spid="24"/>
                                        </p:tgtEl>
                                      </p:cBhvr>
                                    </p:animEffect>
                                  </p:childTnLst>
                                </p:cTn>
                              </p:par>
                            </p:childTnLst>
                          </p:cTn>
                        </p:par>
                      </p:childTnLst>
                    </p:cTn>
                  </p:par>
                  <p:par>
                    <p:cTn id="10" fill="hold">
                      <p:stCondLst>
                        <p:cond delay="indefinite"/>
                      </p:stCondLst>
                      <p:childTnLst>
                        <p:par>
                          <p:cTn id="11" fill="hold">
                            <p:stCondLst>
                              <p:cond delay="0"/>
                            </p:stCondLst>
                            <p:childTnLst>
                              <p:par>
                                <p:cTn id="12" presetID="10" presetClass="entr" presetSubtype="0" fill="hold" grpId="0" nodeType="clickEffect">
                                  <p:stCondLst>
                                    <p:cond delay="0"/>
                                  </p:stCondLst>
                                  <p:childTnLst>
                                    <p:set>
                                      <p:cBhvr>
                                        <p:cTn id="13" dur="1" fill="hold">
                                          <p:stCondLst>
                                            <p:cond delay="0"/>
                                          </p:stCondLst>
                                        </p:cTn>
                                        <p:tgtEl>
                                          <p:spTgt spid="33"/>
                                        </p:tgtEl>
                                        <p:attrNameLst>
                                          <p:attrName>style.visibility</p:attrName>
                                        </p:attrNameLst>
                                      </p:cBhvr>
                                      <p:to>
                                        <p:strVal val="visible"/>
                                      </p:to>
                                    </p:set>
                                    <p:animEffect transition="in" filter="fade">
                                      <p:cBhvr>
                                        <p:cTn id="14" dur="500"/>
                                        <p:tgtEl>
                                          <p:spTgt spid="33"/>
                                        </p:tgtEl>
                                      </p:cBhvr>
                                    </p:animEffect>
                                  </p:childTnLst>
                                </p:cTn>
                              </p:par>
                              <p:par>
                                <p:cTn id="15" presetID="10" presetClass="entr" presetSubtype="0" fill="hold" grpId="0" nodeType="withEffect">
                                  <p:stCondLst>
                                    <p:cond delay="0"/>
                                  </p:stCondLst>
                                  <p:childTnLst>
                                    <p:set>
                                      <p:cBhvr>
                                        <p:cTn id="16" dur="1" fill="hold">
                                          <p:stCondLst>
                                            <p:cond delay="0"/>
                                          </p:stCondLst>
                                        </p:cTn>
                                        <p:tgtEl>
                                          <p:spTgt spid="27"/>
                                        </p:tgtEl>
                                        <p:attrNameLst>
                                          <p:attrName>style.visibility</p:attrName>
                                        </p:attrNameLst>
                                      </p:cBhvr>
                                      <p:to>
                                        <p:strVal val="visible"/>
                                      </p:to>
                                    </p:set>
                                    <p:animEffect transition="in" filter="fade">
                                      <p:cBhvr>
                                        <p:cTn id="17" dur="500"/>
                                        <p:tgtEl>
                                          <p:spTgt spid="27"/>
                                        </p:tgtEl>
                                      </p:cBhvr>
                                    </p:animEffect>
                                  </p:childTnLst>
                                </p:cTn>
                              </p:par>
                              <p:par>
                                <p:cTn id="18" presetID="10" presetClass="entr" presetSubtype="0" fill="hold" grpId="0" nodeType="withEffect">
                                  <p:stCondLst>
                                    <p:cond delay="0"/>
                                  </p:stCondLst>
                                  <p:childTnLst>
                                    <p:set>
                                      <p:cBhvr>
                                        <p:cTn id="19" dur="1" fill="hold">
                                          <p:stCondLst>
                                            <p:cond delay="0"/>
                                          </p:stCondLst>
                                        </p:cTn>
                                        <p:tgtEl>
                                          <p:spTgt spid="34"/>
                                        </p:tgtEl>
                                        <p:attrNameLst>
                                          <p:attrName>style.visibility</p:attrName>
                                        </p:attrNameLst>
                                      </p:cBhvr>
                                      <p:to>
                                        <p:strVal val="visible"/>
                                      </p:to>
                                    </p:set>
                                    <p:animEffect transition="in" filter="fade">
                                      <p:cBhvr>
                                        <p:cTn id="20" dur="500"/>
                                        <p:tgtEl>
                                          <p:spTgt spid="34"/>
                                        </p:tgtEl>
                                      </p:cBhvr>
                                    </p:animEffect>
                                  </p:childTnLst>
                                </p:cTn>
                              </p:par>
                              <p:par>
                                <p:cTn id="21" presetID="10" presetClass="entr" presetSubtype="0" fill="hold" grpId="0" nodeType="withEffect">
                                  <p:stCondLst>
                                    <p:cond delay="0"/>
                                  </p:stCondLst>
                                  <p:childTnLst>
                                    <p:set>
                                      <p:cBhvr>
                                        <p:cTn id="22" dur="1" fill="hold">
                                          <p:stCondLst>
                                            <p:cond delay="0"/>
                                          </p:stCondLst>
                                        </p:cTn>
                                        <p:tgtEl>
                                          <p:spTgt spid="25"/>
                                        </p:tgtEl>
                                        <p:attrNameLst>
                                          <p:attrName>style.visibility</p:attrName>
                                        </p:attrNameLst>
                                      </p:cBhvr>
                                      <p:to>
                                        <p:strVal val="visible"/>
                                      </p:to>
                                    </p:set>
                                    <p:animEffect transition="in" filter="fade">
                                      <p:cBhvr>
                                        <p:cTn id="23" dur="500"/>
                                        <p:tgtEl>
                                          <p:spTgt spid="25"/>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vol="80000">
                <p:cTn id="24" fill="hold" display="0">
                  <p:stCondLst>
                    <p:cond delay="indefinite"/>
                  </p:stCondLst>
                  <p:endCondLst>
                    <p:cond evt="onStopAudio" delay="0">
                      <p:tgtEl>
                        <p:sldTgt/>
                      </p:tgtEl>
                    </p:cond>
                  </p:endCondLst>
                </p:cTn>
                <p:tgtEl>
                  <p:spTgt spid="38"/>
                </p:tgtEl>
              </p:cMediaNode>
            </p:audio>
            <p:seq concurrent="1" nextAc="seek">
              <p:cTn id="25" restart="whenNotActive" fill="hold" evtFilter="cancelBubble" nodeType="interactiveSeq">
                <p:stCondLst>
                  <p:cond evt="onClick" delay="0">
                    <p:tgtEl>
                      <p:spTgt spid="25"/>
                    </p:tgtEl>
                  </p:cond>
                </p:stCondLst>
                <p:endSync evt="end" delay="0">
                  <p:rtn val="all"/>
                </p:endSync>
                <p:childTnLst>
                  <p:par>
                    <p:cTn id="26" fill="hold">
                      <p:stCondLst>
                        <p:cond delay="0"/>
                      </p:stCondLst>
                      <p:childTnLst>
                        <p:par>
                          <p:cTn id="27" fill="hold">
                            <p:stCondLst>
                              <p:cond delay="0"/>
                            </p:stCondLst>
                            <p:childTnLst>
                              <p:par>
                                <p:cTn id="28" presetID="24" presetClass="emph" presetSubtype="0" fill="hold" grpId="1" nodeType="clickEffect">
                                  <p:stCondLst>
                                    <p:cond delay="0"/>
                                  </p:stCondLst>
                                  <p:childTnLst>
                                    <p:animClr clrSpc="hsl" dir="cw">
                                      <p:cBhvr override="childStyle">
                                        <p:cTn id="29" dur="500" fill="hold"/>
                                        <p:tgtEl>
                                          <p:spTgt spid="25"/>
                                        </p:tgtEl>
                                        <p:attrNameLst>
                                          <p:attrName>style.color</p:attrName>
                                        </p:attrNameLst>
                                      </p:cBhvr>
                                      <p:by>
                                        <p:hsl h="0" s="-12549" l="-25098"/>
                                      </p:by>
                                    </p:animClr>
                                    <p:animClr clrSpc="hsl" dir="cw">
                                      <p:cBhvr>
                                        <p:cTn id="30" dur="500" fill="hold"/>
                                        <p:tgtEl>
                                          <p:spTgt spid="25"/>
                                        </p:tgtEl>
                                        <p:attrNameLst>
                                          <p:attrName>fillcolor</p:attrName>
                                        </p:attrNameLst>
                                      </p:cBhvr>
                                      <p:by>
                                        <p:hsl h="0" s="-12549" l="-25098"/>
                                      </p:by>
                                    </p:animClr>
                                    <p:animClr clrSpc="hsl" dir="cw">
                                      <p:cBhvr>
                                        <p:cTn id="31" dur="500" fill="hold"/>
                                        <p:tgtEl>
                                          <p:spTgt spid="25"/>
                                        </p:tgtEl>
                                        <p:attrNameLst>
                                          <p:attrName>stroke.color</p:attrName>
                                        </p:attrNameLst>
                                      </p:cBhvr>
                                      <p:by>
                                        <p:hsl h="0" s="-12549" l="-25098"/>
                                      </p:by>
                                    </p:animClr>
                                    <p:set>
                                      <p:cBhvr>
                                        <p:cTn id="32" dur="500" fill="hold"/>
                                        <p:tgtEl>
                                          <p:spTgt spid="25"/>
                                        </p:tgtEl>
                                        <p:attrNameLst>
                                          <p:attrName>fill.type</p:attrName>
                                        </p:attrNameLst>
                                      </p:cBhvr>
                                      <p:to>
                                        <p:strVal val="solid"/>
                                      </p:to>
                                    </p:set>
                                  </p:childTnLst>
                                </p:cTn>
                              </p:par>
                              <p:par>
                                <p:cTn id="33" presetID="19" presetClass="emph" presetSubtype="0" fill="hold" grpId="0" nodeType="withEffect">
                                  <p:stCondLst>
                                    <p:cond delay="0"/>
                                  </p:stCondLst>
                                  <p:childTnLst>
                                    <p:animClr clrSpc="rgb" dir="cw">
                                      <p:cBhvr override="childStyle">
                                        <p:cTn id="34" dur="500" fill="hold"/>
                                        <p:tgtEl>
                                          <p:spTgt spid="15"/>
                                        </p:tgtEl>
                                        <p:attrNameLst>
                                          <p:attrName>style.color</p:attrName>
                                        </p:attrNameLst>
                                      </p:cBhvr>
                                      <p:to>
                                        <a:srgbClr val="FFC000"/>
                                      </p:to>
                                    </p:animClr>
                                    <p:animClr clrSpc="rgb" dir="cw">
                                      <p:cBhvr>
                                        <p:cTn id="35" dur="500" fill="hold"/>
                                        <p:tgtEl>
                                          <p:spTgt spid="15"/>
                                        </p:tgtEl>
                                        <p:attrNameLst>
                                          <p:attrName>fillcolor</p:attrName>
                                        </p:attrNameLst>
                                      </p:cBhvr>
                                      <p:to>
                                        <a:srgbClr val="FFC000"/>
                                      </p:to>
                                    </p:animClr>
                                    <p:set>
                                      <p:cBhvr>
                                        <p:cTn id="36" dur="500" fill="hold"/>
                                        <p:tgtEl>
                                          <p:spTgt spid="15"/>
                                        </p:tgtEl>
                                        <p:attrNameLst>
                                          <p:attrName>fill.type</p:attrName>
                                        </p:attrNameLst>
                                      </p:cBhvr>
                                      <p:to>
                                        <p:strVal val="solid"/>
                                      </p:to>
                                    </p:set>
                                    <p:set>
                                      <p:cBhvr>
                                        <p:cTn id="37" dur="500" fill="hold"/>
                                        <p:tgtEl>
                                          <p:spTgt spid="15"/>
                                        </p:tgtEl>
                                        <p:attrNameLst>
                                          <p:attrName>fill.on</p:attrName>
                                        </p:attrNameLst>
                                      </p:cBhvr>
                                      <p:to>
                                        <p:strVal val="true"/>
                                      </p:to>
                                    </p:set>
                                  </p:childTnLst>
                                </p:cTn>
                              </p:par>
                              <p:par>
                                <p:cTn id="38" presetID="1" presetClass="mediacall" presetSubtype="0" fill="hold" nodeType="withEffect">
                                  <p:stCondLst>
                                    <p:cond delay="0"/>
                                  </p:stCondLst>
                                  <p:childTnLst>
                                    <p:cmd type="call" cmd="playFrom(0.0)">
                                      <p:cBhvr>
                                        <p:cTn id="39" dur="20218" fill="hold"/>
                                        <p:tgtEl>
                                          <p:spTgt spid="39"/>
                                        </p:tgtEl>
                                      </p:cBhvr>
                                    </p:cmd>
                                  </p:childTnLst>
                                </p:cTn>
                              </p:par>
                              <p:par>
                                <p:cTn id="40" presetID="3" presetClass="mediacall" presetSubtype="0" fill="hold" nodeType="withEffect">
                                  <p:stCondLst>
                                    <p:cond delay="0"/>
                                  </p:stCondLst>
                                  <p:childTnLst>
                                    <p:cmd type="call" cmd="stop">
                                      <p:cBhvr>
                                        <p:cTn id="41" dur="1" fill="hold"/>
                                        <p:tgtEl>
                                          <p:spTgt spid="38"/>
                                        </p:tgtEl>
                                      </p:cBhvr>
                                    </p:cmd>
                                  </p:childTnLst>
                                </p:cTn>
                              </p:par>
                              <p:par>
                                <p:cTn id="42" presetID="19" presetClass="emph" presetSubtype="0" repeatCount="4000" fill="hold" grpId="1" nodeType="withEffect">
                                  <p:stCondLst>
                                    <p:cond delay="3000"/>
                                  </p:stCondLst>
                                  <p:childTnLst>
                                    <p:animClr clrSpc="rgb" dir="cw">
                                      <p:cBhvr override="childStyle">
                                        <p:cTn id="43" dur="500" fill="hold"/>
                                        <p:tgtEl>
                                          <p:spTgt spid="15"/>
                                        </p:tgtEl>
                                        <p:attrNameLst>
                                          <p:attrName>style.color</p:attrName>
                                        </p:attrNameLst>
                                      </p:cBhvr>
                                      <p:to>
                                        <a:srgbClr val="92D050"/>
                                      </p:to>
                                    </p:animClr>
                                    <p:animClr clrSpc="rgb" dir="cw">
                                      <p:cBhvr>
                                        <p:cTn id="44" dur="500" fill="hold"/>
                                        <p:tgtEl>
                                          <p:spTgt spid="15"/>
                                        </p:tgtEl>
                                        <p:attrNameLst>
                                          <p:attrName>fillcolor</p:attrName>
                                        </p:attrNameLst>
                                      </p:cBhvr>
                                      <p:to>
                                        <a:srgbClr val="92D050"/>
                                      </p:to>
                                    </p:animClr>
                                    <p:set>
                                      <p:cBhvr>
                                        <p:cTn id="45" dur="500" fill="hold"/>
                                        <p:tgtEl>
                                          <p:spTgt spid="15"/>
                                        </p:tgtEl>
                                        <p:attrNameLst>
                                          <p:attrName>fill.type</p:attrName>
                                        </p:attrNameLst>
                                      </p:cBhvr>
                                      <p:to>
                                        <p:strVal val="solid"/>
                                      </p:to>
                                    </p:set>
                                    <p:set>
                                      <p:cBhvr>
                                        <p:cTn id="46" dur="500" fill="hold"/>
                                        <p:tgtEl>
                                          <p:spTgt spid="15"/>
                                        </p:tgtEl>
                                        <p:attrNameLst>
                                          <p:attrName>fill.on</p:attrName>
                                        </p:attrNameLst>
                                      </p:cBhvr>
                                      <p:to>
                                        <p:strVal val="true"/>
                                      </p:to>
                                    </p:set>
                                  </p:childTnLst>
                                </p:cTn>
                              </p:par>
                              <p:par>
                                <p:cTn id="47" presetID="1" presetClass="mediacall" presetSubtype="0" fill="hold" nodeType="withEffect">
                                  <p:stCondLst>
                                    <p:cond delay="3000"/>
                                  </p:stCondLst>
                                  <p:childTnLst>
                                    <p:cmd type="call" cmd="playFrom(0.0)">
                                      <p:cBhvr>
                                        <p:cTn id="48" dur="7732" fill="hold"/>
                                        <p:tgtEl>
                                          <p:spTgt spid="40"/>
                                        </p:tgtEl>
                                      </p:cBhvr>
                                    </p:cmd>
                                  </p:childTnLst>
                                </p:cTn>
                              </p:par>
                              <p:par>
                                <p:cTn id="49" presetID="3" presetClass="mediacall" presetSubtype="0" fill="hold" nodeType="withEffect">
                                  <p:stCondLst>
                                    <p:cond delay="3000"/>
                                  </p:stCondLst>
                                  <p:childTnLst>
                                    <p:cmd type="call" cmd="stop">
                                      <p:cBhvr>
                                        <p:cTn id="50" dur="1" fill="hold"/>
                                        <p:tgtEl>
                                          <p:spTgt spid="39"/>
                                        </p:tgtEl>
                                      </p:cBhvr>
                                    </p:cmd>
                                  </p:childTnLst>
                                </p:cTn>
                              </p:par>
                              <p:par>
                                <p:cTn id="51" presetID="24" presetClass="emph" presetSubtype="0" fill="hold" grpId="2" nodeType="withEffect">
                                  <p:stCondLst>
                                    <p:cond delay="3000"/>
                                  </p:stCondLst>
                                  <p:childTnLst>
                                    <p:animClr clrSpc="hsl" dir="cw">
                                      <p:cBhvr override="childStyle">
                                        <p:cTn id="52" dur="500" fill="hold"/>
                                        <p:tgtEl>
                                          <p:spTgt spid="25"/>
                                        </p:tgtEl>
                                        <p:attrNameLst>
                                          <p:attrName>style.color</p:attrName>
                                        </p:attrNameLst>
                                      </p:cBhvr>
                                      <p:by>
                                        <p:hsl h="0" s="-12549" l="-25098"/>
                                      </p:by>
                                    </p:animClr>
                                    <p:animClr clrSpc="hsl" dir="cw">
                                      <p:cBhvr>
                                        <p:cTn id="53" dur="500" fill="hold"/>
                                        <p:tgtEl>
                                          <p:spTgt spid="25"/>
                                        </p:tgtEl>
                                        <p:attrNameLst>
                                          <p:attrName>fillcolor</p:attrName>
                                        </p:attrNameLst>
                                      </p:cBhvr>
                                      <p:by>
                                        <p:hsl h="0" s="-12549" l="-25098"/>
                                      </p:by>
                                    </p:animClr>
                                    <p:animClr clrSpc="hsl" dir="cw">
                                      <p:cBhvr>
                                        <p:cTn id="54" dur="500" fill="hold"/>
                                        <p:tgtEl>
                                          <p:spTgt spid="25"/>
                                        </p:tgtEl>
                                        <p:attrNameLst>
                                          <p:attrName>stroke.color</p:attrName>
                                        </p:attrNameLst>
                                      </p:cBhvr>
                                      <p:by>
                                        <p:hsl h="0" s="-12549" l="-25098"/>
                                      </p:by>
                                    </p:animClr>
                                    <p:set>
                                      <p:cBhvr>
                                        <p:cTn id="55" dur="500" fill="hold"/>
                                        <p:tgtEl>
                                          <p:spTgt spid="25"/>
                                        </p:tgtEl>
                                        <p:attrNameLst>
                                          <p:attrName>fill.type</p:attrName>
                                        </p:attrNameLst>
                                      </p:cBhvr>
                                      <p:to>
                                        <p:strVal val="solid"/>
                                      </p:to>
                                    </p:set>
                                  </p:childTnLst>
                                </p:cTn>
                              </p:par>
                            </p:childTnLst>
                          </p:cTn>
                        </p:par>
                      </p:childTnLst>
                    </p:cTn>
                  </p:par>
                </p:childTnLst>
              </p:cTn>
              <p:nextCondLst>
                <p:cond evt="onClick" delay="0">
                  <p:tgtEl>
                    <p:spTgt spid="25"/>
                  </p:tgtEl>
                </p:cond>
              </p:nextCondLst>
            </p:seq>
            <p:seq concurrent="1" nextAc="seek">
              <p:cTn id="56" restart="whenNotActive" fill="hold" evtFilter="cancelBubble" nodeType="interactiveSeq">
                <p:stCondLst>
                  <p:cond evt="onClick" delay="0">
                    <p:tgtEl>
                      <p:spTgt spid="33"/>
                    </p:tgtEl>
                  </p:cond>
                </p:stCondLst>
                <p:endSync evt="end" delay="0">
                  <p:rtn val="all"/>
                </p:endSync>
                <p:childTnLst>
                  <p:par>
                    <p:cTn id="57" fill="hold">
                      <p:stCondLst>
                        <p:cond delay="0"/>
                      </p:stCondLst>
                      <p:childTnLst>
                        <p:par>
                          <p:cTn id="58" fill="hold">
                            <p:stCondLst>
                              <p:cond delay="0"/>
                            </p:stCondLst>
                            <p:childTnLst>
                              <p:par>
                                <p:cTn id="59" presetID="24" presetClass="emph" presetSubtype="0" fill="hold" grpId="1" nodeType="clickEffect">
                                  <p:stCondLst>
                                    <p:cond delay="0"/>
                                  </p:stCondLst>
                                  <p:childTnLst>
                                    <p:animClr clrSpc="hsl" dir="cw">
                                      <p:cBhvr override="childStyle">
                                        <p:cTn id="60" dur="500" fill="hold"/>
                                        <p:tgtEl>
                                          <p:spTgt spid="33"/>
                                        </p:tgtEl>
                                        <p:attrNameLst>
                                          <p:attrName>style.color</p:attrName>
                                        </p:attrNameLst>
                                      </p:cBhvr>
                                      <p:by>
                                        <p:hsl h="0" s="-12549" l="-25098"/>
                                      </p:by>
                                    </p:animClr>
                                    <p:animClr clrSpc="hsl" dir="cw">
                                      <p:cBhvr>
                                        <p:cTn id="61" dur="500" fill="hold"/>
                                        <p:tgtEl>
                                          <p:spTgt spid="33"/>
                                        </p:tgtEl>
                                        <p:attrNameLst>
                                          <p:attrName>fillcolor</p:attrName>
                                        </p:attrNameLst>
                                      </p:cBhvr>
                                      <p:by>
                                        <p:hsl h="0" s="-12549" l="-25098"/>
                                      </p:by>
                                    </p:animClr>
                                    <p:animClr clrSpc="hsl" dir="cw">
                                      <p:cBhvr>
                                        <p:cTn id="62" dur="500" fill="hold"/>
                                        <p:tgtEl>
                                          <p:spTgt spid="33"/>
                                        </p:tgtEl>
                                        <p:attrNameLst>
                                          <p:attrName>stroke.color</p:attrName>
                                        </p:attrNameLst>
                                      </p:cBhvr>
                                      <p:by>
                                        <p:hsl h="0" s="-12549" l="-25098"/>
                                      </p:by>
                                    </p:animClr>
                                    <p:set>
                                      <p:cBhvr>
                                        <p:cTn id="63" dur="500" fill="hold"/>
                                        <p:tgtEl>
                                          <p:spTgt spid="33"/>
                                        </p:tgtEl>
                                        <p:attrNameLst>
                                          <p:attrName>fill.type</p:attrName>
                                        </p:attrNameLst>
                                      </p:cBhvr>
                                      <p:to>
                                        <p:strVal val="solid"/>
                                      </p:to>
                                    </p:set>
                                  </p:childTnLst>
                                </p:cTn>
                              </p:par>
                              <p:par>
                                <p:cTn id="64" presetID="19" presetClass="emph" presetSubtype="0" fill="hold" grpId="0" nodeType="withEffect">
                                  <p:stCondLst>
                                    <p:cond delay="0"/>
                                  </p:stCondLst>
                                  <p:childTnLst>
                                    <p:animClr clrSpc="rgb" dir="cw">
                                      <p:cBhvr override="childStyle">
                                        <p:cTn id="65" dur="500" fill="hold"/>
                                        <p:tgtEl>
                                          <p:spTgt spid="31"/>
                                        </p:tgtEl>
                                        <p:attrNameLst>
                                          <p:attrName>style.color</p:attrName>
                                        </p:attrNameLst>
                                      </p:cBhvr>
                                      <p:to>
                                        <a:srgbClr val="FFC000"/>
                                      </p:to>
                                    </p:animClr>
                                    <p:animClr clrSpc="rgb" dir="cw">
                                      <p:cBhvr>
                                        <p:cTn id="66" dur="500" fill="hold"/>
                                        <p:tgtEl>
                                          <p:spTgt spid="31"/>
                                        </p:tgtEl>
                                        <p:attrNameLst>
                                          <p:attrName>fillcolor</p:attrName>
                                        </p:attrNameLst>
                                      </p:cBhvr>
                                      <p:to>
                                        <a:srgbClr val="FFC000"/>
                                      </p:to>
                                    </p:animClr>
                                    <p:set>
                                      <p:cBhvr>
                                        <p:cTn id="67" dur="500" fill="hold"/>
                                        <p:tgtEl>
                                          <p:spTgt spid="31"/>
                                        </p:tgtEl>
                                        <p:attrNameLst>
                                          <p:attrName>fill.type</p:attrName>
                                        </p:attrNameLst>
                                      </p:cBhvr>
                                      <p:to>
                                        <p:strVal val="solid"/>
                                      </p:to>
                                    </p:set>
                                    <p:set>
                                      <p:cBhvr>
                                        <p:cTn id="68" dur="500" fill="hold"/>
                                        <p:tgtEl>
                                          <p:spTgt spid="31"/>
                                        </p:tgtEl>
                                        <p:attrNameLst>
                                          <p:attrName>fill.on</p:attrName>
                                        </p:attrNameLst>
                                      </p:cBhvr>
                                      <p:to>
                                        <p:strVal val="true"/>
                                      </p:to>
                                    </p:set>
                                  </p:childTnLst>
                                </p:cTn>
                              </p:par>
                              <p:par>
                                <p:cTn id="69" presetID="1" presetClass="mediacall" presetSubtype="0" fill="hold" nodeType="withEffect">
                                  <p:stCondLst>
                                    <p:cond delay="0"/>
                                  </p:stCondLst>
                                  <p:childTnLst>
                                    <p:cmd type="call" cmd="playFrom(0.0)">
                                      <p:cBhvr>
                                        <p:cTn id="70" dur="20218" fill="hold"/>
                                        <p:tgtEl>
                                          <p:spTgt spid="39"/>
                                        </p:tgtEl>
                                      </p:cBhvr>
                                    </p:cmd>
                                  </p:childTnLst>
                                </p:cTn>
                              </p:par>
                              <p:par>
                                <p:cTn id="71" presetID="3" presetClass="mediacall" presetSubtype="0" fill="hold" nodeType="withEffect">
                                  <p:stCondLst>
                                    <p:cond delay="0"/>
                                  </p:stCondLst>
                                  <p:childTnLst>
                                    <p:cmd type="call" cmd="stop">
                                      <p:cBhvr>
                                        <p:cTn id="72" dur="1" fill="hold"/>
                                        <p:tgtEl>
                                          <p:spTgt spid="38"/>
                                        </p:tgtEl>
                                      </p:cBhvr>
                                    </p:cmd>
                                  </p:childTnLst>
                                </p:cTn>
                              </p:par>
                              <p:par>
                                <p:cTn id="73" presetID="19" presetClass="emph" presetSubtype="0" fill="hold" grpId="1" nodeType="withEffect">
                                  <p:stCondLst>
                                    <p:cond delay="3000"/>
                                  </p:stCondLst>
                                  <p:childTnLst>
                                    <p:animClr clrSpc="rgb" dir="cw">
                                      <p:cBhvr override="childStyle">
                                        <p:cTn id="74" dur="500" fill="hold"/>
                                        <p:tgtEl>
                                          <p:spTgt spid="31"/>
                                        </p:tgtEl>
                                        <p:attrNameLst>
                                          <p:attrName>style.color</p:attrName>
                                        </p:attrNameLst>
                                      </p:cBhvr>
                                      <p:to>
                                        <a:srgbClr val="FF0000"/>
                                      </p:to>
                                    </p:animClr>
                                    <p:animClr clrSpc="rgb" dir="cw">
                                      <p:cBhvr>
                                        <p:cTn id="75" dur="500" fill="hold"/>
                                        <p:tgtEl>
                                          <p:spTgt spid="31"/>
                                        </p:tgtEl>
                                        <p:attrNameLst>
                                          <p:attrName>fillcolor</p:attrName>
                                        </p:attrNameLst>
                                      </p:cBhvr>
                                      <p:to>
                                        <a:srgbClr val="FF0000"/>
                                      </p:to>
                                    </p:animClr>
                                    <p:set>
                                      <p:cBhvr>
                                        <p:cTn id="76" dur="500" fill="hold"/>
                                        <p:tgtEl>
                                          <p:spTgt spid="31"/>
                                        </p:tgtEl>
                                        <p:attrNameLst>
                                          <p:attrName>fill.type</p:attrName>
                                        </p:attrNameLst>
                                      </p:cBhvr>
                                      <p:to>
                                        <p:strVal val="solid"/>
                                      </p:to>
                                    </p:set>
                                    <p:set>
                                      <p:cBhvr>
                                        <p:cTn id="77" dur="500" fill="hold"/>
                                        <p:tgtEl>
                                          <p:spTgt spid="31"/>
                                        </p:tgtEl>
                                        <p:attrNameLst>
                                          <p:attrName>fill.on</p:attrName>
                                        </p:attrNameLst>
                                      </p:cBhvr>
                                      <p:to>
                                        <p:strVal val="true"/>
                                      </p:to>
                                    </p:set>
                                  </p:childTnLst>
                                </p:cTn>
                              </p:par>
                              <p:par>
                                <p:cTn id="78" presetID="1" presetClass="mediacall" presetSubtype="0" fill="hold" nodeType="withEffect">
                                  <p:stCondLst>
                                    <p:cond delay="3000"/>
                                  </p:stCondLst>
                                  <p:childTnLst>
                                    <p:cmd type="call" cmd="playFrom(0.0)">
                                      <p:cBhvr>
                                        <p:cTn id="79" dur="5903" fill="hold"/>
                                        <p:tgtEl>
                                          <p:spTgt spid="41"/>
                                        </p:tgtEl>
                                      </p:cBhvr>
                                    </p:cmd>
                                  </p:childTnLst>
                                </p:cTn>
                              </p:par>
                              <p:par>
                                <p:cTn id="80" presetID="3" presetClass="mediacall" presetSubtype="0" fill="hold" nodeType="withEffect">
                                  <p:stCondLst>
                                    <p:cond delay="3000"/>
                                  </p:stCondLst>
                                  <p:childTnLst>
                                    <p:cmd type="call" cmd="stop">
                                      <p:cBhvr>
                                        <p:cTn id="81" dur="1" fill="hold"/>
                                        <p:tgtEl>
                                          <p:spTgt spid="39"/>
                                        </p:tgtEl>
                                      </p:cBhvr>
                                    </p:cmd>
                                  </p:childTnLst>
                                </p:cTn>
                              </p:par>
                            </p:childTnLst>
                          </p:cTn>
                        </p:par>
                      </p:childTnLst>
                    </p:cTn>
                  </p:par>
                </p:childTnLst>
              </p:cTn>
              <p:nextCondLst>
                <p:cond evt="onClick" delay="0">
                  <p:tgtEl>
                    <p:spTgt spid="33"/>
                  </p:tgtEl>
                </p:cond>
              </p:nextCondLst>
            </p:seq>
            <p:seq concurrent="1" nextAc="seek">
              <p:cTn id="82" restart="whenNotActive" fill="hold" evtFilter="cancelBubble" nodeType="interactiveSeq">
                <p:stCondLst>
                  <p:cond evt="onClick" delay="0">
                    <p:tgtEl>
                      <p:spTgt spid="27"/>
                    </p:tgtEl>
                  </p:cond>
                </p:stCondLst>
                <p:endSync evt="end" delay="0">
                  <p:rtn val="all"/>
                </p:endSync>
                <p:childTnLst>
                  <p:par>
                    <p:cTn id="83" fill="hold">
                      <p:stCondLst>
                        <p:cond delay="0"/>
                      </p:stCondLst>
                      <p:childTnLst>
                        <p:par>
                          <p:cTn id="84" fill="hold">
                            <p:stCondLst>
                              <p:cond delay="0"/>
                            </p:stCondLst>
                            <p:childTnLst>
                              <p:par>
                                <p:cTn id="85" presetID="24" presetClass="emph" presetSubtype="0" fill="hold" grpId="1" nodeType="withEffect">
                                  <p:stCondLst>
                                    <p:cond delay="0"/>
                                  </p:stCondLst>
                                  <p:childTnLst>
                                    <p:animClr clrSpc="hsl" dir="cw">
                                      <p:cBhvr override="childStyle">
                                        <p:cTn id="86" dur="500" fill="hold"/>
                                        <p:tgtEl>
                                          <p:spTgt spid="27"/>
                                        </p:tgtEl>
                                        <p:attrNameLst>
                                          <p:attrName>style.color</p:attrName>
                                        </p:attrNameLst>
                                      </p:cBhvr>
                                      <p:by>
                                        <p:hsl h="0" s="-12549" l="-25098"/>
                                      </p:by>
                                    </p:animClr>
                                    <p:animClr clrSpc="hsl" dir="cw">
                                      <p:cBhvr>
                                        <p:cTn id="87" dur="500" fill="hold"/>
                                        <p:tgtEl>
                                          <p:spTgt spid="27"/>
                                        </p:tgtEl>
                                        <p:attrNameLst>
                                          <p:attrName>fillcolor</p:attrName>
                                        </p:attrNameLst>
                                      </p:cBhvr>
                                      <p:by>
                                        <p:hsl h="0" s="-12549" l="-25098"/>
                                      </p:by>
                                    </p:animClr>
                                    <p:animClr clrSpc="hsl" dir="cw">
                                      <p:cBhvr>
                                        <p:cTn id="88" dur="500" fill="hold"/>
                                        <p:tgtEl>
                                          <p:spTgt spid="27"/>
                                        </p:tgtEl>
                                        <p:attrNameLst>
                                          <p:attrName>stroke.color</p:attrName>
                                        </p:attrNameLst>
                                      </p:cBhvr>
                                      <p:by>
                                        <p:hsl h="0" s="-12549" l="-25098"/>
                                      </p:by>
                                    </p:animClr>
                                    <p:set>
                                      <p:cBhvr>
                                        <p:cTn id="89" dur="500" fill="hold"/>
                                        <p:tgtEl>
                                          <p:spTgt spid="27"/>
                                        </p:tgtEl>
                                        <p:attrNameLst>
                                          <p:attrName>fill.type</p:attrName>
                                        </p:attrNameLst>
                                      </p:cBhvr>
                                      <p:to>
                                        <p:strVal val="solid"/>
                                      </p:to>
                                    </p:set>
                                  </p:childTnLst>
                                </p:cTn>
                              </p:par>
                              <p:par>
                                <p:cTn id="90" presetID="19" presetClass="emph" presetSubtype="0" fill="hold" grpId="0" nodeType="withEffect">
                                  <p:stCondLst>
                                    <p:cond delay="0"/>
                                  </p:stCondLst>
                                  <p:childTnLst>
                                    <p:animClr clrSpc="rgb" dir="cw">
                                      <p:cBhvr override="childStyle">
                                        <p:cTn id="91" dur="500" fill="hold"/>
                                        <p:tgtEl>
                                          <p:spTgt spid="16"/>
                                        </p:tgtEl>
                                        <p:attrNameLst>
                                          <p:attrName>style.color</p:attrName>
                                        </p:attrNameLst>
                                      </p:cBhvr>
                                      <p:to>
                                        <a:srgbClr val="FFC000"/>
                                      </p:to>
                                    </p:animClr>
                                    <p:animClr clrSpc="rgb" dir="cw">
                                      <p:cBhvr>
                                        <p:cTn id="92" dur="500" fill="hold"/>
                                        <p:tgtEl>
                                          <p:spTgt spid="16"/>
                                        </p:tgtEl>
                                        <p:attrNameLst>
                                          <p:attrName>fillcolor</p:attrName>
                                        </p:attrNameLst>
                                      </p:cBhvr>
                                      <p:to>
                                        <a:srgbClr val="FFC000"/>
                                      </p:to>
                                    </p:animClr>
                                    <p:set>
                                      <p:cBhvr>
                                        <p:cTn id="93" dur="500" fill="hold"/>
                                        <p:tgtEl>
                                          <p:spTgt spid="16"/>
                                        </p:tgtEl>
                                        <p:attrNameLst>
                                          <p:attrName>fill.type</p:attrName>
                                        </p:attrNameLst>
                                      </p:cBhvr>
                                      <p:to>
                                        <p:strVal val="solid"/>
                                      </p:to>
                                    </p:set>
                                    <p:set>
                                      <p:cBhvr>
                                        <p:cTn id="94" dur="500" fill="hold"/>
                                        <p:tgtEl>
                                          <p:spTgt spid="16"/>
                                        </p:tgtEl>
                                        <p:attrNameLst>
                                          <p:attrName>fill.on</p:attrName>
                                        </p:attrNameLst>
                                      </p:cBhvr>
                                      <p:to>
                                        <p:strVal val="true"/>
                                      </p:to>
                                    </p:set>
                                  </p:childTnLst>
                                </p:cTn>
                              </p:par>
                              <p:par>
                                <p:cTn id="95" presetID="1" presetClass="mediacall" presetSubtype="0" fill="hold" nodeType="withEffect">
                                  <p:stCondLst>
                                    <p:cond delay="0"/>
                                  </p:stCondLst>
                                  <p:childTnLst>
                                    <p:cmd type="call" cmd="playFrom(0.0)">
                                      <p:cBhvr>
                                        <p:cTn id="96" dur="20218" fill="hold"/>
                                        <p:tgtEl>
                                          <p:spTgt spid="39"/>
                                        </p:tgtEl>
                                      </p:cBhvr>
                                    </p:cmd>
                                  </p:childTnLst>
                                </p:cTn>
                              </p:par>
                              <p:par>
                                <p:cTn id="97" presetID="3" presetClass="mediacall" presetSubtype="0" fill="hold" nodeType="withEffect">
                                  <p:stCondLst>
                                    <p:cond delay="0"/>
                                  </p:stCondLst>
                                  <p:childTnLst>
                                    <p:cmd type="call" cmd="stop">
                                      <p:cBhvr>
                                        <p:cTn id="98" dur="1" fill="hold"/>
                                        <p:tgtEl>
                                          <p:spTgt spid="38"/>
                                        </p:tgtEl>
                                      </p:cBhvr>
                                    </p:cmd>
                                  </p:childTnLst>
                                </p:cTn>
                              </p:par>
                              <p:par>
                                <p:cTn id="99" presetID="19" presetClass="emph" presetSubtype="0" fill="hold" grpId="1" nodeType="withEffect">
                                  <p:stCondLst>
                                    <p:cond delay="3500"/>
                                  </p:stCondLst>
                                  <p:childTnLst>
                                    <p:animClr clrSpc="rgb" dir="cw">
                                      <p:cBhvr override="childStyle">
                                        <p:cTn id="100" dur="500" fill="hold"/>
                                        <p:tgtEl>
                                          <p:spTgt spid="16"/>
                                        </p:tgtEl>
                                        <p:attrNameLst>
                                          <p:attrName>style.color</p:attrName>
                                        </p:attrNameLst>
                                      </p:cBhvr>
                                      <p:to>
                                        <a:srgbClr val="FF0000"/>
                                      </p:to>
                                    </p:animClr>
                                    <p:animClr clrSpc="rgb" dir="cw">
                                      <p:cBhvr>
                                        <p:cTn id="101" dur="500" fill="hold"/>
                                        <p:tgtEl>
                                          <p:spTgt spid="16"/>
                                        </p:tgtEl>
                                        <p:attrNameLst>
                                          <p:attrName>fillcolor</p:attrName>
                                        </p:attrNameLst>
                                      </p:cBhvr>
                                      <p:to>
                                        <a:srgbClr val="FF0000"/>
                                      </p:to>
                                    </p:animClr>
                                    <p:set>
                                      <p:cBhvr>
                                        <p:cTn id="102" dur="500" fill="hold"/>
                                        <p:tgtEl>
                                          <p:spTgt spid="16"/>
                                        </p:tgtEl>
                                        <p:attrNameLst>
                                          <p:attrName>fill.type</p:attrName>
                                        </p:attrNameLst>
                                      </p:cBhvr>
                                      <p:to>
                                        <p:strVal val="solid"/>
                                      </p:to>
                                    </p:set>
                                    <p:set>
                                      <p:cBhvr>
                                        <p:cTn id="103" dur="500" fill="hold"/>
                                        <p:tgtEl>
                                          <p:spTgt spid="16"/>
                                        </p:tgtEl>
                                        <p:attrNameLst>
                                          <p:attrName>fill.on</p:attrName>
                                        </p:attrNameLst>
                                      </p:cBhvr>
                                      <p:to>
                                        <p:strVal val="true"/>
                                      </p:to>
                                    </p:set>
                                  </p:childTnLst>
                                </p:cTn>
                              </p:par>
                              <p:par>
                                <p:cTn id="104" presetID="1" presetClass="mediacall" presetSubtype="0" fill="hold" nodeType="withEffect">
                                  <p:stCondLst>
                                    <p:cond delay="3500"/>
                                  </p:stCondLst>
                                  <p:childTnLst>
                                    <p:cmd type="call" cmd="playFrom(0.0)">
                                      <p:cBhvr>
                                        <p:cTn id="105" dur="5903" fill="hold"/>
                                        <p:tgtEl>
                                          <p:spTgt spid="41"/>
                                        </p:tgtEl>
                                      </p:cBhvr>
                                    </p:cmd>
                                  </p:childTnLst>
                                </p:cTn>
                              </p:par>
                              <p:par>
                                <p:cTn id="106" presetID="3" presetClass="mediacall" presetSubtype="0" fill="hold" nodeType="withEffect">
                                  <p:stCondLst>
                                    <p:cond delay="3500"/>
                                  </p:stCondLst>
                                  <p:childTnLst>
                                    <p:cmd type="call" cmd="stop">
                                      <p:cBhvr>
                                        <p:cTn id="107" dur="1" fill="hold"/>
                                        <p:tgtEl>
                                          <p:spTgt spid="39"/>
                                        </p:tgtEl>
                                      </p:cBhvr>
                                    </p:cmd>
                                  </p:childTnLst>
                                </p:cTn>
                              </p:par>
                            </p:childTnLst>
                          </p:cTn>
                        </p:par>
                      </p:childTnLst>
                    </p:cTn>
                  </p:par>
                </p:childTnLst>
              </p:cTn>
              <p:nextCondLst>
                <p:cond evt="onClick" delay="0">
                  <p:tgtEl>
                    <p:spTgt spid="27"/>
                  </p:tgtEl>
                </p:cond>
              </p:nextCondLst>
            </p:seq>
            <p:seq concurrent="1" nextAc="seek">
              <p:cTn id="108" restart="whenNotActive" fill="hold" evtFilter="cancelBubble" nodeType="interactiveSeq">
                <p:stCondLst>
                  <p:cond evt="onClick" delay="0">
                    <p:tgtEl>
                      <p:spTgt spid="34"/>
                    </p:tgtEl>
                  </p:cond>
                </p:stCondLst>
                <p:endSync evt="end" delay="0">
                  <p:rtn val="all"/>
                </p:endSync>
                <p:childTnLst>
                  <p:par>
                    <p:cTn id="109" fill="hold">
                      <p:stCondLst>
                        <p:cond delay="0"/>
                      </p:stCondLst>
                      <p:childTnLst>
                        <p:par>
                          <p:cTn id="110" fill="hold">
                            <p:stCondLst>
                              <p:cond delay="0"/>
                            </p:stCondLst>
                            <p:childTnLst>
                              <p:par>
                                <p:cTn id="111" presetID="24" presetClass="emph" presetSubtype="0" fill="hold" grpId="1" nodeType="clickEffect">
                                  <p:stCondLst>
                                    <p:cond delay="0"/>
                                  </p:stCondLst>
                                  <p:childTnLst>
                                    <p:animClr clrSpc="hsl" dir="cw">
                                      <p:cBhvr override="childStyle">
                                        <p:cTn id="112" dur="500" fill="hold"/>
                                        <p:tgtEl>
                                          <p:spTgt spid="34"/>
                                        </p:tgtEl>
                                        <p:attrNameLst>
                                          <p:attrName>style.color</p:attrName>
                                        </p:attrNameLst>
                                      </p:cBhvr>
                                      <p:by>
                                        <p:hsl h="0" s="-12549" l="-25098"/>
                                      </p:by>
                                    </p:animClr>
                                    <p:animClr clrSpc="hsl" dir="cw">
                                      <p:cBhvr>
                                        <p:cTn id="113" dur="500" fill="hold"/>
                                        <p:tgtEl>
                                          <p:spTgt spid="34"/>
                                        </p:tgtEl>
                                        <p:attrNameLst>
                                          <p:attrName>fillcolor</p:attrName>
                                        </p:attrNameLst>
                                      </p:cBhvr>
                                      <p:by>
                                        <p:hsl h="0" s="-12549" l="-25098"/>
                                      </p:by>
                                    </p:animClr>
                                    <p:animClr clrSpc="hsl" dir="cw">
                                      <p:cBhvr>
                                        <p:cTn id="114" dur="500" fill="hold"/>
                                        <p:tgtEl>
                                          <p:spTgt spid="34"/>
                                        </p:tgtEl>
                                        <p:attrNameLst>
                                          <p:attrName>stroke.color</p:attrName>
                                        </p:attrNameLst>
                                      </p:cBhvr>
                                      <p:by>
                                        <p:hsl h="0" s="-12549" l="-25098"/>
                                      </p:by>
                                    </p:animClr>
                                    <p:set>
                                      <p:cBhvr>
                                        <p:cTn id="115" dur="500" fill="hold"/>
                                        <p:tgtEl>
                                          <p:spTgt spid="34"/>
                                        </p:tgtEl>
                                        <p:attrNameLst>
                                          <p:attrName>fill.type</p:attrName>
                                        </p:attrNameLst>
                                      </p:cBhvr>
                                      <p:to>
                                        <p:strVal val="solid"/>
                                      </p:to>
                                    </p:set>
                                  </p:childTnLst>
                                </p:cTn>
                              </p:par>
                              <p:par>
                                <p:cTn id="116" presetID="19" presetClass="emph" presetSubtype="0" fill="hold" grpId="0" nodeType="withEffect">
                                  <p:stCondLst>
                                    <p:cond delay="0"/>
                                  </p:stCondLst>
                                  <p:childTnLst>
                                    <p:animClr clrSpc="rgb" dir="cw">
                                      <p:cBhvr override="childStyle">
                                        <p:cTn id="117" dur="500" fill="hold"/>
                                        <p:tgtEl>
                                          <p:spTgt spid="32"/>
                                        </p:tgtEl>
                                        <p:attrNameLst>
                                          <p:attrName>style.color</p:attrName>
                                        </p:attrNameLst>
                                      </p:cBhvr>
                                      <p:to>
                                        <a:schemeClr val="accent2"/>
                                      </p:to>
                                    </p:animClr>
                                    <p:animClr clrSpc="rgb" dir="cw">
                                      <p:cBhvr>
                                        <p:cTn id="118" dur="500" fill="hold"/>
                                        <p:tgtEl>
                                          <p:spTgt spid="32"/>
                                        </p:tgtEl>
                                        <p:attrNameLst>
                                          <p:attrName>fillcolor</p:attrName>
                                        </p:attrNameLst>
                                      </p:cBhvr>
                                      <p:to>
                                        <a:schemeClr val="accent2"/>
                                      </p:to>
                                    </p:animClr>
                                    <p:set>
                                      <p:cBhvr>
                                        <p:cTn id="119" dur="500" fill="hold"/>
                                        <p:tgtEl>
                                          <p:spTgt spid="32"/>
                                        </p:tgtEl>
                                        <p:attrNameLst>
                                          <p:attrName>fill.type</p:attrName>
                                        </p:attrNameLst>
                                      </p:cBhvr>
                                      <p:to>
                                        <p:strVal val="solid"/>
                                      </p:to>
                                    </p:set>
                                    <p:set>
                                      <p:cBhvr>
                                        <p:cTn id="120" dur="500" fill="hold"/>
                                        <p:tgtEl>
                                          <p:spTgt spid="32"/>
                                        </p:tgtEl>
                                        <p:attrNameLst>
                                          <p:attrName>fill.on</p:attrName>
                                        </p:attrNameLst>
                                      </p:cBhvr>
                                      <p:to>
                                        <p:strVal val="true"/>
                                      </p:to>
                                    </p:set>
                                  </p:childTnLst>
                                </p:cTn>
                              </p:par>
                              <p:par>
                                <p:cTn id="121" presetID="1" presetClass="mediacall" presetSubtype="0" fill="hold" nodeType="withEffect">
                                  <p:stCondLst>
                                    <p:cond delay="0"/>
                                  </p:stCondLst>
                                  <p:childTnLst>
                                    <p:cmd type="call" cmd="playFrom(0.0)">
                                      <p:cBhvr>
                                        <p:cTn id="122" dur="20218" fill="hold"/>
                                        <p:tgtEl>
                                          <p:spTgt spid="39"/>
                                        </p:tgtEl>
                                      </p:cBhvr>
                                    </p:cmd>
                                  </p:childTnLst>
                                </p:cTn>
                              </p:par>
                              <p:par>
                                <p:cTn id="123" presetID="3" presetClass="mediacall" presetSubtype="0" fill="hold" nodeType="withEffect">
                                  <p:stCondLst>
                                    <p:cond delay="0"/>
                                  </p:stCondLst>
                                  <p:childTnLst>
                                    <p:cmd type="call" cmd="stop">
                                      <p:cBhvr>
                                        <p:cTn id="124" dur="1" fill="hold"/>
                                        <p:tgtEl>
                                          <p:spTgt spid="38"/>
                                        </p:tgtEl>
                                      </p:cBhvr>
                                    </p:cmd>
                                  </p:childTnLst>
                                </p:cTn>
                              </p:par>
                              <p:par>
                                <p:cTn id="125" presetID="19" presetClass="emph" presetSubtype="0" fill="hold" grpId="1" nodeType="withEffect">
                                  <p:stCondLst>
                                    <p:cond delay="3000"/>
                                  </p:stCondLst>
                                  <p:childTnLst>
                                    <p:animClr clrSpc="rgb" dir="cw">
                                      <p:cBhvr override="childStyle">
                                        <p:cTn id="126" dur="500" fill="hold"/>
                                        <p:tgtEl>
                                          <p:spTgt spid="32"/>
                                        </p:tgtEl>
                                        <p:attrNameLst>
                                          <p:attrName>style.color</p:attrName>
                                        </p:attrNameLst>
                                      </p:cBhvr>
                                      <p:to>
                                        <a:srgbClr val="FF0000"/>
                                      </p:to>
                                    </p:animClr>
                                    <p:animClr clrSpc="rgb" dir="cw">
                                      <p:cBhvr>
                                        <p:cTn id="127" dur="500" fill="hold"/>
                                        <p:tgtEl>
                                          <p:spTgt spid="32"/>
                                        </p:tgtEl>
                                        <p:attrNameLst>
                                          <p:attrName>fillcolor</p:attrName>
                                        </p:attrNameLst>
                                      </p:cBhvr>
                                      <p:to>
                                        <a:srgbClr val="FF0000"/>
                                      </p:to>
                                    </p:animClr>
                                    <p:set>
                                      <p:cBhvr>
                                        <p:cTn id="128" dur="500" fill="hold"/>
                                        <p:tgtEl>
                                          <p:spTgt spid="32"/>
                                        </p:tgtEl>
                                        <p:attrNameLst>
                                          <p:attrName>fill.type</p:attrName>
                                        </p:attrNameLst>
                                      </p:cBhvr>
                                      <p:to>
                                        <p:strVal val="solid"/>
                                      </p:to>
                                    </p:set>
                                    <p:set>
                                      <p:cBhvr>
                                        <p:cTn id="129" dur="500" fill="hold"/>
                                        <p:tgtEl>
                                          <p:spTgt spid="32"/>
                                        </p:tgtEl>
                                        <p:attrNameLst>
                                          <p:attrName>fill.on</p:attrName>
                                        </p:attrNameLst>
                                      </p:cBhvr>
                                      <p:to>
                                        <p:strVal val="true"/>
                                      </p:to>
                                    </p:set>
                                  </p:childTnLst>
                                </p:cTn>
                              </p:par>
                              <p:par>
                                <p:cTn id="130" presetID="1" presetClass="mediacall" presetSubtype="0" fill="hold" nodeType="withEffect">
                                  <p:stCondLst>
                                    <p:cond delay="3000"/>
                                  </p:stCondLst>
                                  <p:childTnLst>
                                    <p:cmd type="call" cmd="playFrom(0.0)">
                                      <p:cBhvr>
                                        <p:cTn id="131" dur="5903" fill="hold"/>
                                        <p:tgtEl>
                                          <p:spTgt spid="41"/>
                                        </p:tgtEl>
                                      </p:cBhvr>
                                    </p:cmd>
                                  </p:childTnLst>
                                </p:cTn>
                              </p:par>
                              <p:par>
                                <p:cTn id="132" presetID="3" presetClass="mediacall" presetSubtype="0" fill="hold" nodeType="withEffect">
                                  <p:stCondLst>
                                    <p:cond delay="3000"/>
                                  </p:stCondLst>
                                  <p:childTnLst>
                                    <p:cmd type="call" cmd="stop">
                                      <p:cBhvr>
                                        <p:cTn id="133" dur="1" fill="hold"/>
                                        <p:tgtEl>
                                          <p:spTgt spid="39"/>
                                        </p:tgtEl>
                                      </p:cBhvr>
                                    </p:cmd>
                                  </p:childTnLst>
                                </p:cTn>
                              </p:par>
                            </p:childTnLst>
                          </p:cTn>
                        </p:par>
                      </p:childTnLst>
                    </p:cTn>
                  </p:par>
                </p:childTnLst>
              </p:cTn>
              <p:nextCondLst>
                <p:cond evt="onClick" delay="0">
                  <p:tgtEl>
                    <p:spTgt spid="34"/>
                  </p:tgtEl>
                </p:cond>
              </p:nextCondLst>
            </p:seq>
            <p:audio>
              <p:cMediaNode vol="80000">
                <p:cTn id="134" fill="hold" display="0">
                  <p:stCondLst>
                    <p:cond delay="indefinite"/>
                  </p:stCondLst>
                  <p:endCondLst>
                    <p:cond evt="onStopAudio" delay="0">
                      <p:tgtEl>
                        <p:sldTgt/>
                      </p:tgtEl>
                    </p:cond>
                  </p:endCondLst>
                </p:cTn>
                <p:tgtEl>
                  <p:spTgt spid="39"/>
                </p:tgtEl>
              </p:cMediaNode>
            </p:audio>
            <p:audio>
              <p:cMediaNode vol="80000">
                <p:cTn id="135" fill="hold" display="0">
                  <p:stCondLst>
                    <p:cond delay="indefinite"/>
                  </p:stCondLst>
                  <p:endCondLst>
                    <p:cond evt="onStopAudio" delay="0">
                      <p:tgtEl>
                        <p:sldTgt/>
                      </p:tgtEl>
                    </p:cond>
                  </p:endCondLst>
                </p:cTn>
                <p:tgtEl>
                  <p:spTgt spid="40"/>
                </p:tgtEl>
              </p:cMediaNode>
            </p:audio>
            <p:audio>
              <p:cMediaNode vol="80000">
                <p:cTn id="136" fill="hold" display="0">
                  <p:stCondLst>
                    <p:cond delay="indefinite"/>
                  </p:stCondLst>
                  <p:endCondLst>
                    <p:cond evt="onStopAudio" delay="0">
                      <p:tgtEl>
                        <p:sldTgt/>
                      </p:tgtEl>
                    </p:cond>
                  </p:endCondLst>
                </p:cTn>
                <p:tgtEl>
                  <p:spTgt spid="41"/>
                </p:tgtEl>
              </p:cMediaNode>
            </p:audio>
          </p:childTnLst>
        </p:cTn>
      </p:par>
    </p:tnLst>
    <p:bldLst>
      <p:bldP spid="24" grpId="0"/>
      <p:bldP spid="15" grpId="0" animBg="1"/>
      <p:bldP spid="15" grpId="1" animBg="1"/>
      <p:bldP spid="16" grpId="0" animBg="1"/>
      <p:bldP spid="16" grpId="1" animBg="1"/>
      <p:bldP spid="25" grpId="0"/>
      <p:bldP spid="25" grpId="1"/>
      <p:bldP spid="25" grpId="2"/>
      <p:bldP spid="27" grpId="0"/>
      <p:bldP spid="27" grpId="1"/>
      <p:bldP spid="31" grpId="0" animBg="1"/>
      <p:bldP spid="31" grpId="1" animBg="1"/>
      <p:bldP spid="32" grpId="0" animBg="1"/>
      <p:bldP spid="32" grpId="1" animBg="1"/>
      <p:bldP spid="33" grpId="0"/>
      <p:bldP spid="33" grpId="1"/>
      <p:bldP spid="34" grpId="0"/>
      <p:bldP spid="34" grpId="1"/>
    </p:bldLst>
  </p:timing>
</p:sld>
</file>

<file path=ppt/slides/slide39.xml><?xml version="1.0" encoding="utf-8"?>
<p:sld xmlns:a="http://schemas.openxmlformats.org/drawingml/2006/main" xmlns:r="http://schemas.openxmlformats.org/officeDocument/2006/relationships" xmlns:p="http://schemas.openxmlformats.org/presentationml/2006/main">
  <p:cSld>
    <p:bg>
      <p:bgPr>
        <a:solidFill>
          <a:schemeClr val="accent1">
            <a:lumMod val="75000"/>
          </a:schemeClr>
        </a:solidFill>
        <a:effectLst/>
      </p:bgPr>
    </p:bg>
    <p:spTree>
      <p:nvGrpSpPr>
        <p:cNvPr id="1" name=""/>
        <p:cNvGrpSpPr/>
        <p:nvPr/>
      </p:nvGrpSpPr>
      <p:grpSpPr>
        <a:xfrm>
          <a:off x="0" y="0"/>
          <a:ext cx="0" cy="0"/>
          <a:chOff x="0" y="0"/>
          <a:chExt cx="0" cy="0"/>
        </a:xfrm>
      </p:grpSpPr>
      <p:pic>
        <p:nvPicPr>
          <p:cNvPr id="26" name="Picture 25"/>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4322084" y="-49894"/>
            <a:ext cx="3468041" cy="3468041"/>
          </a:xfrm>
          <a:prstGeom prst="rect">
            <a:avLst/>
          </a:prstGeom>
        </p:spPr>
      </p:pic>
      <p:cxnSp>
        <p:nvCxnSpPr>
          <p:cNvPr id="23" name="Straight Connector 22"/>
          <p:cNvCxnSpPr/>
          <p:nvPr/>
        </p:nvCxnSpPr>
        <p:spPr>
          <a:xfrm>
            <a:off x="0" y="6260480"/>
            <a:ext cx="12192000" cy="0"/>
          </a:xfrm>
          <a:prstGeom prst="line">
            <a:avLst/>
          </a:prstGeom>
          <a:ln w="38100">
            <a:solidFill>
              <a:schemeClr val="bg1"/>
            </a:solidFill>
          </a:ln>
          <a:scene3d>
            <a:camera prst="orthographicFront"/>
            <a:lightRig rig="threePt" dir="t"/>
          </a:scene3d>
          <a:sp3d>
            <a:bevelT/>
          </a:sp3d>
        </p:spPr>
        <p:style>
          <a:lnRef idx="1">
            <a:schemeClr val="accent1"/>
          </a:lnRef>
          <a:fillRef idx="0">
            <a:schemeClr val="accent1"/>
          </a:fillRef>
          <a:effectRef idx="0">
            <a:schemeClr val="accent1"/>
          </a:effectRef>
          <a:fontRef idx="minor">
            <a:schemeClr val="tx1"/>
          </a:fontRef>
        </p:style>
      </p:cxnSp>
      <p:cxnSp>
        <p:nvCxnSpPr>
          <p:cNvPr id="22" name="Straight Connector 21"/>
          <p:cNvCxnSpPr/>
          <p:nvPr/>
        </p:nvCxnSpPr>
        <p:spPr>
          <a:xfrm>
            <a:off x="0" y="5397218"/>
            <a:ext cx="12192000" cy="0"/>
          </a:xfrm>
          <a:prstGeom prst="line">
            <a:avLst/>
          </a:prstGeom>
          <a:ln w="38100">
            <a:solidFill>
              <a:schemeClr val="bg1"/>
            </a:solidFill>
          </a:ln>
          <a:scene3d>
            <a:camera prst="orthographicFront"/>
            <a:lightRig rig="threePt" dir="t"/>
          </a:scene3d>
          <a:sp3d>
            <a:bevelT/>
          </a:sp3d>
        </p:spPr>
        <p:style>
          <a:lnRef idx="1">
            <a:schemeClr val="accent1"/>
          </a:lnRef>
          <a:fillRef idx="0">
            <a:schemeClr val="accent1"/>
          </a:fillRef>
          <a:effectRef idx="0">
            <a:schemeClr val="accent1"/>
          </a:effectRef>
          <a:fontRef idx="minor">
            <a:schemeClr val="tx1"/>
          </a:fontRef>
        </p:style>
      </p:cxnSp>
      <p:cxnSp>
        <p:nvCxnSpPr>
          <p:cNvPr id="21" name="Straight Connector 20"/>
          <p:cNvCxnSpPr/>
          <p:nvPr/>
        </p:nvCxnSpPr>
        <p:spPr>
          <a:xfrm>
            <a:off x="0" y="4194709"/>
            <a:ext cx="12192000" cy="0"/>
          </a:xfrm>
          <a:prstGeom prst="line">
            <a:avLst/>
          </a:prstGeom>
          <a:ln w="76200">
            <a:solidFill>
              <a:schemeClr val="bg1"/>
            </a:solidFill>
          </a:ln>
          <a:scene3d>
            <a:camera prst="orthographicFront"/>
            <a:lightRig rig="threePt" dir="t"/>
          </a:scene3d>
          <a:sp3d>
            <a:bevelT/>
          </a:sp3d>
        </p:spPr>
        <p:style>
          <a:lnRef idx="1">
            <a:schemeClr val="accent1"/>
          </a:lnRef>
          <a:fillRef idx="0">
            <a:schemeClr val="accent1"/>
          </a:fillRef>
          <a:effectRef idx="0">
            <a:schemeClr val="accent1"/>
          </a:effectRef>
          <a:fontRef idx="minor">
            <a:schemeClr val="tx1"/>
          </a:fontRef>
        </p:style>
      </p:cxnSp>
      <p:sp>
        <p:nvSpPr>
          <p:cNvPr id="14" name="Freeform: Shape 13"/>
          <p:cNvSpPr/>
          <p:nvPr/>
        </p:nvSpPr>
        <p:spPr>
          <a:xfrm flipH="1">
            <a:off x="659905" y="3584278"/>
            <a:ext cx="10872190" cy="1251934"/>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rgbClr val="0070C0"/>
          </a:solidFill>
          <a:ln w="38100">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24" name="TextBox 23"/>
          <p:cNvSpPr txBox="1"/>
          <p:nvPr/>
        </p:nvSpPr>
        <p:spPr>
          <a:xfrm>
            <a:off x="1384917" y="3616546"/>
            <a:ext cx="9383697" cy="1077218"/>
          </a:xfrm>
          <a:prstGeom prst="rect">
            <a:avLst/>
          </a:prstGeom>
          <a:noFill/>
        </p:spPr>
        <p:txBody>
          <a:bodyPr wrap="square" rtlCol="0">
            <a:spAutoFit/>
          </a:bodyPr>
          <a:lstStyle/>
          <a:p>
            <a:pPr lvl="0">
              <a:defRPr/>
            </a:pPr>
            <a:r>
              <a:rPr kumimoji="0" lang="en-US" sz="32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Câu</a:t>
            </a:r>
            <a:r>
              <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lang="en-US" sz="3200" b="1" dirty="0">
                <a:solidFill>
                  <a:prstClr val="white"/>
                </a:solidFill>
                <a:latin typeface="Times New Roman" panose="02020603050405020304" pitchFamily="18" charset="0"/>
                <a:cs typeface="Times New Roman" panose="02020603050405020304" pitchFamily="18" charset="0"/>
              </a:rPr>
              <a:t>5. </a:t>
            </a:r>
            <a:r>
              <a:rPr lang="en-US" sz="3200" b="1" dirty="0" err="1">
                <a:solidFill>
                  <a:prstClr val="white"/>
                </a:solidFill>
                <a:latin typeface="Times New Roman" panose="02020603050405020304" pitchFamily="18" charset="0"/>
                <a:cs typeface="Times New Roman" panose="02020603050405020304" pitchFamily="18" charset="0"/>
              </a:rPr>
              <a:t>Các</a:t>
            </a:r>
            <a:r>
              <a:rPr lang="en-US" sz="3200" b="1" dirty="0">
                <a:solidFill>
                  <a:prstClr val="white"/>
                </a:solidFill>
                <a:latin typeface="Times New Roman" panose="02020603050405020304" pitchFamily="18" charset="0"/>
                <a:cs typeface="Times New Roman" panose="02020603050405020304" pitchFamily="18" charset="0"/>
              </a:rPr>
              <a:t> </a:t>
            </a:r>
            <a:r>
              <a:rPr lang="en-US" sz="3200" b="1" dirty="0" err="1">
                <a:solidFill>
                  <a:prstClr val="white"/>
                </a:solidFill>
                <a:latin typeface="Times New Roman" panose="02020603050405020304" pitchFamily="18" charset="0"/>
                <a:cs typeface="Times New Roman" panose="02020603050405020304" pitchFamily="18" charset="0"/>
              </a:rPr>
              <a:t>vần</a:t>
            </a:r>
            <a:r>
              <a:rPr lang="en-US" sz="3200" b="1" dirty="0">
                <a:solidFill>
                  <a:prstClr val="white"/>
                </a:solidFill>
                <a:latin typeface="Times New Roman" panose="02020603050405020304" pitchFamily="18" charset="0"/>
                <a:cs typeface="Times New Roman" panose="02020603050405020304" pitchFamily="18" charset="0"/>
              </a:rPr>
              <a:t>: </a:t>
            </a:r>
            <a:r>
              <a:rPr lang="en-US" sz="3200" b="1" dirty="0" err="1">
                <a:solidFill>
                  <a:prstClr val="white"/>
                </a:solidFill>
                <a:latin typeface="Times New Roman" panose="02020603050405020304" pitchFamily="18" charset="0"/>
                <a:cs typeface="Times New Roman" panose="02020603050405020304" pitchFamily="18" charset="0"/>
              </a:rPr>
              <a:t>mình-thinh</a:t>
            </a:r>
            <a:r>
              <a:rPr lang="en-US" sz="3200" b="1" dirty="0">
                <a:solidFill>
                  <a:prstClr val="white"/>
                </a:solidFill>
                <a:latin typeface="Times New Roman" panose="02020603050405020304" pitchFamily="18" charset="0"/>
                <a:cs typeface="Times New Roman" panose="02020603050405020304" pitchFamily="18" charset="0"/>
              </a:rPr>
              <a:t>; </a:t>
            </a:r>
            <a:r>
              <a:rPr lang="en-US" sz="3200" b="1" dirty="0" err="1">
                <a:solidFill>
                  <a:prstClr val="white"/>
                </a:solidFill>
                <a:latin typeface="Times New Roman" panose="02020603050405020304" pitchFamily="18" charset="0"/>
                <a:cs typeface="Times New Roman" panose="02020603050405020304" pitchFamily="18" charset="0"/>
              </a:rPr>
              <a:t>mầm-thầm</a:t>
            </a:r>
            <a:r>
              <a:rPr lang="en-US" sz="3200" b="1" dirty="0">
                <a:solidFill>
                  <a:prstClr val="white"/>
                </a:solidFill>
                <a:latin typeface="Times New Roman" panose="02020603050405020304" pitchFamily="18" charset="0"/>
                <a:cs typeface="Times New Roman" panose="02020603050405020304" pitchFamily="18" charset="0"/>
              </a:rPr>
              <a:t>; </a:t>
            </a:r>
            <a:r>
              <a:rPr lang="en-US" sz="3200" b="1" dirty="0" err="1">
                <a:solidFill>
                  <a:prstClr val="white"/>
                </a:solidFill>
                <a:latin typeface="Times New Roman" panose="02020603050405020304" pitchFamily="18" charset="0"/>
                <a:cs typeface="Times New Roman" panose="02020603050405020304" pitchFamily="18" charset="0"/>
              </a:rPr>
              <a:t>giông-hồng</a:t>
            </a:r>
            <a:r>
              <a:rPr lang="en-US" sz="3200" b="1" dirty="0">
                <a:solidFill>
                  <a:prstClr val="white"/>
                </a:solidFill>
                <a:latin typeface="Times New Roman" panose="02020603050405020304" pitchFamily="18" charset="0"/>
                <a:cs typeface="Times New Roman" panose="02020603050405020304" pitchFamily="18" charset="0"/>
              </a:rPr>
              <a:t> </a:t>
            </a:r>
            <a:r>
              <a:rPr lang="en-US" sz="3200" b="1" dirty="0" err="1">
                <a:solidFill>
                  <a:prstClr val="white"/>
                </a:solidFill>
                <a:latin typeface="Times New Roman" panose="02020603050405020304" pitchFamily="18" charset="0"/>
                <a:cs typeface="Times New Roman" panose="02020603050405020304" pitchFamily="18" charset="0"/>
              </a:rPr>
              <a:t>được</a:t>
            </a:r>
            <a:r>
              <a:rPr lang="en-US" sz="3200" b="1" dirty="0">
                <a:solidFill>
                  <a:prstClr val="white"/>
                </a:solidFill>
                <a:latin typeface="Times New Roman" panose="02020603050405020304" pitchFamily="18" charset="0"/>
                <a:cs typeface="Times New Roman" panose="02020603050405020304" pitchFamily="18" charset="0"/>
              </a:rPr>
              <a:t> </a:t>
            </a:r>
            <a:r>
              <a:rPr lang="en-US" sz="3200" b="1" dirty="0" err="1">
                <a:solidFill>
                  <a:prstClr val="white"/>
                </a:solidFill>
                <a:latin typeface="Times New Roman" panose="02020603050405020304" pitchFamily="18" charset="0"/>
                <a:cs typeface="Times New Roman" panose="02020603050405020304" pitchFamily="18" charset="0"/>
              </a:rPr>
              <a:t>gọi</a:t>
            </a:r>
            <a:r>
              <a:rPr lang="en-US" sz="3200" b="1" dirty="0">
                <a:solidFill>
                  <a:prstClr val="white"/>
                </a:solidFill>
                <a:latin typeface="Times New Roman" panose="02020603050405020304" pitchFamily="18" charset="0"/>
                <a:cs typeface="Times New Roman" panose="02020603050405020304" pitchFamily="18" charset="0"/>
              </a:rPr>
              <a:t> </a:t>
            </a:r>
            <a:r>
              <a:rPr lang="en-US" sz="3200" b="1" dirty="0" err="1">
                <a:solidFill>
                  <a:prstClr val="white"/>
                </a:solidFill>
                <a:latin typeface="Times New Roman" panose="02020603050405020304" pitchFamily="18" charset="0"/>
                <a:cs typeface="Times New Roman" panose="02020603050405020304" pitchFamily="18" charset="0"/>
              </a:rPr>
              <a:t>là</a:t>
            </a:r>
            <a:r>
              <a:rPr lang="en-US" sz="3200" b="1" dirty="0">
                <a:solidFill>
                  <a:prstClr val="white"/>
                </a:solidFill>
                <a:latin typeface="Times New Roman" panose="02020603050405020304" pitchFamily="18" charset="0"/>
                <a:cs typeface="Times New Roman" panose="02020603050405020304" pitchFamily="18" charset="0"/>
              </a:rPr>
              <a:t> </a:t>
            </a:r>
            <a:r>
              <a:rPr lang="en-US" sz="3200" b="1" dirty="0" err="1">
                <a:solidFill>
                  <a:prstClr val="white"/>
                </a:solidFill>
                <a:latin typeface="Times New Roman" panose="02020603050405020304" pitchFamily="18" charset="0"/>
                <a:cs typeface="Times New Roman" panose="02020603050405020304" pitchFamily="18" charset="0"/>
              </a:rPr>
              <a:t>vần</a:t>
            </a:r>
            <a:r>
              <a:rPr lang="en-US" sz="3200" b="1" dirty="0">
                <a:solidFill>
                  <a:prstClr val="white"/>
                </a:solidFill>
                <a:latin typeface="Times New Roman" panose="02020603050405020304" pitchFamily="18" charset="0"/>
                <a:cs typeface="Times New Roman" panose="02020603050405020304" pitchFamily="18" charset="0"/>
              </a:rPr>
              <a:t> </a:t>
            </a:r>
            <a:r>
              <a:rPr lang="en-US" sz="3200" b="1" dirty="0" err="1">
                <a:solidFill>
                  <a:prstClr val="white"/>
                </a:solidFill>
                <a:latin typeface="Times New Roman" panose="02020603050405020304" pitchFamily="18" charset="0"/>
                <a:cs typeface="Times New Roman" panose="02020603050405020304" pitchFamily="18" charset="0"/>
              </a:rPr>
              <a:t>gì</a:t>
            </a:r>
            <a:r>
              <a:rPr lang="en-US" sz="3200" b="1" dirty="0">
                <a:solidFill>
                  <a:prstClr val="white"/>
                </a:solidFill>
                <a:latin typeface="Times New Roman" panose="02020603050405020304" pitchFamily="18" charset="0"/>
                <a:cs typeface="Times New Roman" panose="02020603050405020304" pitchFamily="18" charset="0"/>
              </a:rPr>
              <a:t>?</a:t>
            </a:r>
            <a:endPar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endParaRPr>
          </a:p>
        </p:txBody>
      </p:sp>
      <p:sp>
        <p:nvSpPr>
          <p:cNvPr id="15" name="bang d"/>
          <p:cNvSpPr/>
          <p:nvPr/>
        </p:nvSpPr>
        <p:spPr>
          <a:xfrm flipH="1">
            <a:off x="6135895" y="5958223"/>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285750" marR="0" lvl="0" indent="-285750" algn="ctr"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16" name="bang b"/>
          <p:cNvSpPr/>
          <p:nvPr/>
        </p:nvSpPr>
        <p:spPr>
          <a:xfrm flipH="1">
            <a:off x="6135895" y="5094960"/>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285750" marR="0" lvl="0" indent="-285750" algn="ctr"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25" name="cau hoi d"/>
          <p:cNvSpPr txBox="1"/>
          <p:nvPr/>
        </p:nvSpPr>
        <p:spPr>
          <a:xfrm>
            <a:off x="6435571" y="6060424"/>
            <a:ext cx="4650419" cy="584775"/>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D. </a:t>
            </a:r>
            <a:r>
              <a:rPr kumimoji="0" lang="en-US" sz="3200" b="1" i="0" u="none" strike="noStrike" kern="1200" cap="none" spc="0" normalizeH="0" baseline="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vần</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chân</a:t>
            </a:r>
            <a:endPar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p:txBody>
      </p:sp>
      <p:sp>
        <p:nvSpPr>
          <p:cNvPr id="27" name="cau hoi b"/>
          <p:cNvSpPr txBox="1"/>
          <p:nvPr/>
        </p:nvSpPr>
        <p:spPr>
          <a:xfrm>
            <a:off x="6435569" y="5138482"/>
            <a:ext cx="4650419" cy="1077218"/>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B. </a:t>
            </a:r>
            <a:r>
              <a:rPr kumimoji="0" lang="en-US" sz="3200" b="1" i="0" u="none" strike="noStrike" kern="1200" cap="none" spc="0" normalizeH="0" baseline="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vần</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cách</a:t>
            </a:r>
            <a:endPar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endPar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p:txBody>
      </p:sp>
      <p:sp>
        <p:nvSpPr>
          <p:cNvPr id="31" name="bang a"/>
          <p:cNvSpPr/>
          <p:nvPr/>
        </p:nvSpPr>
        <p:spPr>
          <a:xfrm flipH="1">
            <a:off x="806332" y="5094961"/>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32" name="bang c"/>
          <p:cNvSpPr/>
          <p:nvPr/>
        </p:nvSpPr>
        <p:spPr>
          <a:xfrm flipH="1">
            <a:off x="806332" y="5958223"/>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33" name="cau hoi a"/>
          <p:cNvSpPr txBox="1"/>
          <p:nvPr/>
        </p:nvSpPr>
        <p:spPr>
          <a:xfrm>
            <a:off x="806333" y="5138482"/>
            <a:ext cx="4950094" cy="584775"/>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A. </a:t>
            </a:r>
            <a:r>
              <a:rPr kumimoji="0" lang="en-US" sz="3200" b="1" i="0" u="none" strike="noStrike" kern="1200" cap="none" spc="0" normalizeH="0" baseline="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vần</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liền</a:t>
            </a:r>
            <a:endPar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p:txBody>
      </p:sp>
      <p:sp>
        <p:nvSpPr>
          <p:cNvPr id="34" name="cau hoi c"/>
          <p:cNvSpPr txBox="1"/>
          <p:nvPr/>
        </p:nvSpPr>
        <p:spPr>
          <a:xfrm>
            <a:off x="1106008" y="5954731"/>
            <a:ext cx="4650419" cy="584775"/>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C. </a:t>
            </a:r>
            <a:r>
              <a:rPr kumimoji="0" lang="en-US" sz="3200" b="1" i="0" u="none" strike="noStrike" kern="1200" cap="none" spc="0" normalizeH="0" baseline="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vần</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rPr>
              <a:t>lưng</a:t>
            </a:r>
            <a:endPar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p:txBody>
      </p:sp>
      <p:pic>
        <p:nvPicPr>
          <p:cNvPr id="38" name="Question">
            <a:hlinkClick r:id="" action="ppaction://media"/>
          </p:cNvPr>
          <p:cNvPicPr>
            <a:picLocks noChangeAspect="1"/>
          </p:cNvPicPr>
          <p:nvPr>
            <a:audioFile r:link="rId2"/>
            <p:extLst>
              <p:ext uri="{DAA4B4D4-6D71-4841-9C94-3DE7FCFB9230}">
                <p14:media xmlns:p14="http://schemas.microsoft.com/office/powerpoint/2010/main" r:embed="rId1"/>
              </p:ext>
            </p:extLst>
          </p:nvPr>
        </p:nvPicPr>
        <p:blipFill>
          <a:blip r:embed="rId11"/>
          <a:stretch>
            <a:fillRect/>
          </a:stretch>
        </p:blipFill>
        <p:spPr>
          <a:xfrm>
            <a:off x="12192000" y="863859"/>
            <a:ext cx="487363" cy="487363"/>
          </a:xfrm>
          <a:prstGeom prst="rect">
            <a:avLst/>
          </a:prstGeom>
        </p:spPr>
      </p:pic>
      <p:pic>
        <p:nvPicPr>
          <p:cNvPr id="39" name="Final Answer">
            <a:hlinkClick r:id="" action="ppaction://media"/>
          </p:cNvPr>
          <p:cNvPicPr>
            <a:picLocks noChangeAspect="1"/>
          </p:cNvPicPr>
          <p:nvPr>
            <a:audioFile r:link="rId4"/>
            <p:extLst>
              <p:ext uri="{DAA4B4D4-6D71-4841-9C94-3DE7FCFB9230}">
                <p14:media xmlns:p14="http://schemas.microsoft.com/office/powerpoint/2010/main" r:embed="rId3"/>
              </p:ext>
            </p:extLst>
          </p:nvPr>
        </p:nvPicPr>
        <p:blipFill>
          <a:blip r:embed="rId11"/>
          <a:stretch>
            <a:fillRect/>
          </a:stretch>
        </p:blipFill>
        <p:spPr>
          <a:xfrm>
            <a:off x="12192000" y="1478693"/>
            <a:ext cx="487363" cy="487363"/>
          </a:xfrm>
          <a:prstGeom prst="rect">
            <a:avLst/>
          </a:prstGeom>
        </p:spPr>
      </p:pic>
      <p:pic>
        <p:nvPicPr>
          <p:cNvPr id="40" name="Win">
            <a:hlinkClick r:id="" action="ppaction://media"/>
          </p:cNvPr>
          <p:cNvPicPr>
            <a:picLocks noChangeAspect="1"/>
          </p:cNvPicPr>
          <p:nvPr>
            <a:audioFile r:link="rId6"/>
            <p:extLst>
              <p:ext uri="{DAA4B4D4-6D71-4841-9C94-3DE7FCFB9230}">
                <p14:media xmlns:p14="http://schemas.microsoft.com/office/powerpoint/2010/main" r:embed="rId5"/>
              </p:ext>
            </p:extLst>
          </p:nvPr>
        </p:nvPicPr>
        <p:blipFill>
          <a:blip r:embed="rId11"/>
          <a:stretch>
            <a:fillRect/>
          </a:stretch>
        </p:blipFill>
        <p:spPr>
          <a:xfrm>
            <a:off x="12202905" y="2074155"/>
            <a:ext cx="487363" cy="487363"/>
          </a:xfrm>
          <a:prstGeom prst="rect">
            <a:avLst/>
          </a:prstGeom>
        </p:spPr>
      </p:pic>
      <p:pic>
        <p:nvPicPr>
          <p:cNvPr id="41" name="Lose">
            <a:hlinkClick r:id="" action="ppaction://media"/>
          </p:cNvPr>
          <p:cNvPicPr>
            <a:picLocks noChangeAspect="1"/>
          </p:cNvPicPr>
          <p:nvPr>
            <a:audioFile r:link="rId8"/>
            <p:extLst>
              <p:ext uri="{DAA4B4D4-6D71-4841-9C94-3DE7FCFB9230}">
                <p14:media xmlns:p14="http://schemas.microsoft.com/office/powerpoint/2010/main" r:embed="rId7"/>
              </p:ext>
            </p:extLst>
          </p:nvPr>
        </p:nvPicPr>
        <p:blipFill>
          <a:blip r:embed="rId11"/>
          <a:stretch>
            <a:fillRect/>
          </a:stretch>
        </p:blipFill>
        <p:spPr>
          <a:xfrm>
            <a:off x="12202905" y="2630411"/>
            <a:ext cx="487363" cy="487363"/>
          </a:xfrm>
          <a:prstGeom prst="rect">
            <a:avLst/>
          </a:prstGeom>
        </p:spPr>
      </p:pic>
      <p:pic>
        <p:nvPicPr>
          <p:cNvPr id="20" name="Picture 2" descr="Ảnh động Powerpoint CTU">
            <a:hlinkClick r:id="rId12" action="ppaction://hlinksldjump"/>
          </p:cNvPr>
          <p:cNvPicPr>
            <a:picLocks noChangeAspect="1" noChangeArrowheads="1" noCrop="1"/>
          </p:cNvPicPr>
          <p:nvPr/>
        </p:nvPicPr>
        <p:blipFill>
          <a:blip r:embed="rId13"/>
          <a:srcRect/>
          <a:stretch>
            <a:fillRect/>
          </a:stretch>
        </p:blipFill>
        <p:spPr bwMode="auto">
          <a:xfrm>
            <a:off x="168157" y="35183"/>
            <a:ext cx="1276350" cy="828676"/>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160339" fill="hold"/>
                                        <p:tgtEl>
                                          <p:spTgt spid="38"/>
                                        </p:tgtEl>
                                      </p:cBhvr>
                                    </p:cmd>
                                  </p:childTnLst>
                                </p:cTn>
                              </p:par>
                              <p:par>
                                <p:cTn id="7" presetID="10" presetClass="entr" presetSubtype="0" fill="hold" grpId="0" nodeType="withEffect">
                                  <p:stCondLst>
                                    <p:cond delay="0"/>
                                  </p:stCondLst>
                                  <p:childTnLst>
                                    <p:set>
                                      <p:cBhvr>
                                        <p:cTn id="8" dur="1" fill="hold">
                                          <p:stCondLst>
                                            <p:cond delay="0"/>
                                          </p:stCondLst>
                                        </p:cTn>
                                        <p:tgtEl>
                                          <p:spTgt spid="24"/>
                                        </p:tgtEl>
                                        <p:attrNameLst>
                                          <p:attrName>style.visibility</p:attrName>
                                        </p:attrNameLst>
                                      </p:cBhvr>
                                      <p:to>
                                        <p:strVal val="visible"/>
                                      </p:to>
                                    </p:set>
                                    <p:animEffect transition="in" filter="fade">
                                      <p:cBhvr>
                                        <p:cTn id="9" dur="500"/>
                                        <p:tgtEl>
                                          <p:spTgt spid="24"/>
                                        </p:tgtEl>
                                      </p:cBhvr>
                                    </p:animEffect>
                                  </p:childTnLst>
                                </p:cTn>
                              </p:par>
                            </p:childTnLst>
                          </p:cTn>
                        </p:par>
                      </p:childTnLst>
                    </p:cTn>
                  </p:par>
                  <p:par>
                    <p:cTn id="10" fill="hold">
                      <p:stCondLst>
                        <p:cond delay="indefinite"/>
                      </p:stCondLst>
                      <p:childTnLst>
                        <p:par>
                          <p:cTn id="11" fill="hold">
                            <p:stCondLst>
                              <p:cond delay="0"/>
                            </p:stCondLst>
                            <p:childTnLst>
                              <p:par>
                                <p:cTn id="12" presetID="10" presetClass="entr" presetSubtype="0" fill="hold" grpId="0" nodeType="clickEffect">
                                  <p:stCondLst>
                                    <p:cond delay="0"/>
                                  </p:stCondLst>
                                  <p:childTnLst>
                                    <p:set>
                                      <p:cBhvr>
                                        <p:cTn id="13" dur="1" fill="hold">
                                          <p:stCondLst>
                                            <p:cond delay="0"/>
                                          </p:stCondLst>
                                        </p:cTn>
                                        <p:tgtEl>
                                          <p:spTgt spid="33"/>
                                        </p:tgtEl>
                                        <p:attrNameLst>
                                          <p:attrName>style.visibility</p:attrName>
                                        </p:attrNameLst>
                                      </p:cBhvr>
                                      <p:to>
                                        <p:strVal val="visible"/>
                                      </p:to>
                                    </p:set>
                                    <p:animEffect transition="in" filter="fade">
                                      <p:cBhvr>
                                        <p:cTn id="14" dur="500"/>
                                        <p:tgtEl>
                                          <p:spTgt spid="33"/>
                                        </p:tgtEl>
                                      </p:cBhvr>
                                    </p:animEffect>
                                  </p:childTnLst>
                                </p:cTn>
                              </p:par>
                              <p:par>
                                <p:cTn id="15" presetID="10" presetClass="entr" presetSubtype="0" fill="hold" grpId="0" nodeType="withEffect">
                                  <p:stCondLst>
                                    <p:cond delay="0"/>
                                  </p:stCondLst>
                                  <p:childTnLst>
                                    <p:set>
                                      <p:cBhvr>
                                        <p:cTn id="16" dur="1" fill="hold">
                                          <p:stCondLst>
                                            <p:cond delay="0"/>
                                          </p:stCondLst>
                                        </p:cTn>
                                        <p:tgtEl>
                                          <p:spTgt spid="27"/>
                                        </p:tgtEl>
                                        <p:attrNameLst>
                                          <p:attrName>style.visibility</p:attrName>
                                        </p:attrNameLst>
                                      </p:cBhvr>
                                      <p:to>
                                        <p:strVal val="visible"/>
                                      </p:to>
                                    </p:set>
                                    <p:animEffect transition="in" filter="fade">
                                      <p:cBhvr>
                                        <p:cTn id="17" dur="500"/>
                                        <p:tgtEl>
                                          <p:spTgt spid="27"/>
                                        </p:tgtEl>
                                      </p:cBhvr>
                                    </p:animEffect>
                                  </p:childTnLst>
                                </p:cTn>
                              </p:par>
                              <p:par>
                                <p:cTn id="18" presetID="10" presetClass="entr" presetSubtype="0" fill="hold" grpId="0" nodeType="withEffect">
                                  <p:stCondLst>
                                    <p:cond delay="0"/>
                                  </p:stCondLst>
                                  <p:childTnLst>
                                    <p:set>
                                      <p:cBhvr>
                                        <p:cTn id="19" dur="1" fill="hold">
                                          <p:stCondLst>
                                            <p:cond delay="0"/>
                                          </p:stCondLst>
                                        </p:cTn>
                                        <p:tgtEl>
                                          <p:spTgt spid="34"/>
                                        </p:tgtEl>
                                        <p:attrNameLst>
                                          <p:attrName>style.visibility</p:attrName>
                                        </p:attrNameLst>
                                      </p:cBhvr>
                                      <p:to>
                                        <p:strVal val="visible"/>
                                      </p:to>
                                    </p:set>
                                    <p:animEffect transition="in" filter="fade">
                                      <p:cBhvr>
                                        <p:cTn id="20" dur="500"/>
                                        <p:tgtEl>
                                          <p:spTgt spid="34"/>
                                        </p:tgtEl>
                                      </p:cBhvr>
                                    </p:animEffect>
                                  </p:childTnLst>
                                </p:cTn>
                              </p:par>
                              <p:par>
                                <p:cTn id="21" presetID="10" presetClass="entr" presetSubtype="0" fill="hold" grpId="0" nodeType="withEffect">
                                  <p:stCondLst>
                                    <p:cond delay="0"/>
                                  </p:stCondLst>
                                  <p:childTnLst>
                                    <p:set>
                                      <p:cBhvr>
                                        <p:cTn id="22" dur="1" fill="hold">
                                          <p:stCondLst>
                                            <p:cond delay="0"/>
                                          </p:stCondLst>
                                        </p:cTn>
                                        <p:tgtEl>
                                          <p:spTgt spid="25"/>
                                        </p:tgtEl>
                                        <p:attrNameLst>
                                          <p:attrName>style.visibility</p:attrName>
                                        </p:attrNameLst>
                                      </p:cBhvr>
                                      <p:to>
                                        <p:strVal val="visible"/>
                                      </p:to>
                                    </p:set>
                                    <p:animEffect transition="in" filter="fade">
                                      <p:cBhvr>
                                        <p:cTn id="23" dur="500"/>
                                        <p:tgtEl>
                                          <p:spTgt spid="25"/>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vol="80000">
                <p:cTn id="24" fill="hold" display="0">
                  <p:stCondLst>
                    <p:cond delay="indefinite"/>
                  </p:stCondLst>
                  <p:endCondLst>
                    <p:cond evt="onStopAudio" delay="0">
                      <p:tgtEl>
                        <p:sldTgt/>
                      </p:tgtEl>
                    </p:cond>
                  </p:endCondLst>
                </p:cTn>
                <p:tgtEl>
                  <p:spTgt spid="38"/>
                </p:tgtEl>
              </p:cMediaNode>
            </p:audio>
            <p:seq concurrent="1" nextAc="seek">
              <p:cTn id="25" restart="whenNotActive" fill="hold" evtFilter="cancelBubble" nodeType="interactiveSeq">
                <p:stCondLst>
                  <p:cond evt="onClick" delay="0">
                    <p:tgtEl>
                      <p:spTgt spid="25"/>
                    </p:tgtEl>
                  </p:cond>
                </p:stCondLst>
                <p:endSync evt="end" delay="0">
                  <p:rtn val="all"/>
                </p:endSync>
                <p:childTnLst>
                  <p:par>
                    <p:cTn id="26" fill="hold">
                      <p:stCondLst>
                        <p:cond delay="0"/>
                      </p:stCondLst>
                      <p:childTnLst>
                        <p:par>
                          <p:cTn id="27" fill="hold">
                            <p:stCondLst>
                              <p:cond delay="0"/>
                            </p:stCondLst>
                            <p:childTnLst>
                              <p:par>
                                <p:cTn id="28" presetID="24" presetClass="emph" presetSubtype="0" fill="hold" grpId="1" nodeType="clickEffect">
                                  <p:stCondLst>
                                    <p:cond delay="0"/>
                                  </p:stCondLst>
                                  <p:childTnLst>
                                    <p:animClr clrSpc="hsl" dir="cw">
                                      <p:cBhvr override="childStyle">
                                        <p:cTn id="29" dur="500" fill="hold"/>
                                        <p:tgtEl>
                                          <p:spTgt spid="25"/>
                                        </p:tgtEl>
                                        <p:attrNameLst>
                                          <p:attrName>style.color</p:attrName>
                                        </p:attrNameLst>
                                      </p:cBhvr>
                                      <p:by>
                                        <p:hsl h="0" s="-12549" l="-25098"/>
                                      </p:by>
                                    </p:animClr>
                                    <p:animClr clrSpc="hsl" dir="cw">
                                      <p:cBhvr>
                                        <p:cTn id="30" dur="500" fill="hold"/>
                                        <p:tgtEl>
                                          <p:spTgt spid="25"/>
                                        </p:tgtEl>
                                        <p:attrNameLst>
                                          <p:attrName>fillcolor</p:attrName>
                                        </p:attrNameLst>
                                      </p:cBhvr>
                                      <p:by>
                                        <p:hsl h="0" s="-12549" l="-25098"/>
                                      </p:by>
                                    </p:animClr>
                                    <p:animClr clrSpc="hsl" dir="cw">
                                      <p:cBhvr>
                                        <p:cTn id="31" dur="500" fill="hold"/>
                                        <p:tgtEl>
                                          <p:spTgt spid="25"/>
                                        </p:tgtEl>
                                        <p:attrNameLst>
                                          <p:attrName>stroke.color</p:attrName>
                                        </p:attrNameLst>
                                      </p:cBhvr>
                                      <p:by>
                                        <p:hsl h="0" s="-12549" l="-25098"/>
                                      </p:by>
                                    </p:animClr>
                                    <p:set>
                                      <p:cBhvr>
                                        <p:cTn id="32" dur="500" fill="hold"/>
                                        <p:tgtEl>
                                          <p:spTgt spid="25"/>
                                        </p:tgtEl>
                                        <p:attrNameLst>
                                          <p:attrName>fill.type</p:attrName>
                                        </p:attrNameLst>
                                      </p:cBhvr>
                                      <p:to>
                                        <p:strVal val="solid"/>
                                      </p:to>
                                    </p:set>
                                  </p:childTnLst>
                                </p:cTn>
                              </p:par>
                              <p:par>
                                <p:cTn id="33" presetID="19" presetClass="emph" presetSubtype="0" fill="hold" grpId="0" nodeType="withEffect">
                                  <p:stCondLst>
                                    <p:cond delay="0"/>
                                  </p:stCondLst>
                                  <p:childTnLst>
                                    <p:animClr clrSpc="rgb" dir="cw">
                                      <p:cBhvr override="childStyle">
                                        <p:cTn id="34" dur="500" fill="hold"/>
                                        <p:tgtEl>
                                          <p:spTgt spid="15"/>
                                        </p:tgtEl>
                                        <p:attrNameLst>
                                          <p:attrName>style.color</p:attrName>
                                        </p:attrNameLst>
                                      </p:cBhvr>
                                      <p:to>
                                        <a:srgbClr val="FFC000"/>
                                      </p:to>
                                    </p:animClr>
                                    <p:animClr clrSpc="rgb" dir="cw">
                                      <p:cBhvr>
                                        <p:cTn id="35" dur="500" fill="hold"/>
                                        <p:tgtEl>
                                          <p:spTgt spid="15"/>
                                        </p:tgtEl>
                                        <p:attrNameLst>
                                          <p:attrName>fillcolor</p:attrName>
                                        </p:attrNameLst>
                                      </p:cBhvr>
                                      <p:to>
                                        <a:srgbClr val="FFC000"/>
                                      </p:to>
                                    </p:animClr>
                                    <p:set>
                                      <p:cBhvr>
                                        <p:cTn id="36" dur="500" fill="hold"/>
                                        <p:tgtEl>
                                          <p:spTgt spid="15"/>
                                        </p:tgtEl>
                                        <p:attrNameLst>
                                          <p:attrName>fill.type</p:attrName>
                                        </p:attrNameLst>
                                      </p:cBhvr>
                                      <p:to>
                                        <p:strVal val="solid"/>
                                      </p:to>
                                    </p:set>
                                    <p:set>
                                      <p:cBhvr>
                                        <p:cTn id="37" dur="500" fill="hold"/>
                                        <p:tgtEl>
                                          <p:spTgt spid="15"/>
                                        </p:tgtEl>
                                        <p:attrNameLst>
                                          <p:attrName>fill.on</p:attrName>
                                        </p:attrNameLst>
                                      </p:cBhvr>
                                      <p:to>
                                        <p:strVal val="true"/>
                                      </p:to>
                                    </p:set>
                                  </p:childTnLst>
                                </p:cTn>
                              </p:par>
                              <p:par>
                                <p:cTn id="38" presetID="1" presetClass="mediacall" presetSubtype="0" fill="hold" nodeType="withEffect">
                                  <p:stCondLst>
                                    <p:cond delay="0"/>
                                  </p:stCondLst>
                                  <p:childTnLst>
                                    <p:cmd type="call" cmd="playFrom(0.0)">
                                      <p:cBhvr>
                                        <p:cTn id="39" dur="20218" fill="hold"/>
                                        <p:tgtEl>
                                          <p:spTgt spid="39"/>
                                        </p:tgtEl>
                                      </p:cBhvr>
                                    </p:cmd>
                                  </p:childTnLst>
                                </p:cTn>
                              </p:par>
                              <p:par>
                                <p:cTn id="40" presetID="3" presetClass="mediacall" presetSubtype="0" fill="hold" nodeType="withEffect">
                                  <p:stCondLst>
                                    <p:cond delay="0"/>
                                  </p:stCondLst>
                                  <p:childTnLst>
                                    <p:cmd type="call" cmd="stop">
                                      <p:cBhvr>
                                        <p:cTn id="41" dur="1" fill="hold"/>
                                        <p:tgtEl>
                                          <p:spTgt spid="38"/>
                                        </p:tgtEl>
                                      </p:cBhvr>
                                    </p:cmd>
                                  </p:childTnLst>
                                </p:cTn>
                              </p:par>
                              <p:par>
                                <p:cTn id="42" presetID="19" presetClass="emph" presetSubtype="0" repeatCount="4000" fill="hold" grpId="1" nodeType="withEffect">
                                  <p:stCondLst>
                                    <p:cond delay="3000"/>
                                  </p:stCondLst>
                                  <p:childTnLst>
                                    <p:animClr clrSpc="rgb" dir="cw">
                                      <p:cBhvr override="childStyle">
                                        <p:cTn id="43" dur="500" fill="hold"/>
                                        <p:tgtEl>
                                          <p:spTgt spid="15"/>
                                        </p:tgtEl>
                                        <p:attrNameLst>
                                          <p:attrName>style.color</p:attrName>
                                        </p:attrNameLst>
                                      </p:cBhvr>
                                      <p:to>
                                        <a:srgbClr val="92D050"/>
                                      </p:to>
                                    </p:animClr>
                                    <p:animClr clrSpc="rgb" dir="cw">
                                      <p:cBhvr>
                                        <p:cTn id="44" dur="500" fill="hold"/>
                                        <p:tgtEl>
                                          <p:spTgt spid="15"/>
                                        </p:tgtEl>
                                        <p:attrNameLst>
                                          <p:attrName>fillcolor</p:attrName>
                                        </p:attrNameLst>
                                      </p:cBhvr>
                                      <p:to>
                                        <a:srgbClr val="92D050"/>
                                      </p:to>
                                    </p:animClr>
                                    <p:set>
                                      <p:cBhvr>
                                        <p:cTn id="45" dur="500" fill="hold"/>
                                        <p:tgtEl>
                                          <p:spTgt spid="15"/>
                                        </p:tgtEl>
                                        <p:attrNameLst>
                                          <p:attrName>fill.type</p:attrName>
                                        </p:attrNameLst>
                                      </p:cBhvr>
                                      <p:to>
                                        <p:strVal val="solid"/>
                                      </p:to>
                                    </p:set>
                                    <p:set>
                                      <p:cBhvr>
                                        <p:cTn id="46" dur="500" fill="hold"/>
                                        <p:tgtEl>
                                          <p:spTgt spid="15"/>
                                        </p:tgtEl>
                                        <p:attrNameLst>
                                          <p:attrName>fill.on</p:attrName>
                                        </p:attrNameLst>
                                      </p:cBhvr>
                                      <p:to>
                                        <p:strVal val="true"/>
                                      </p:to>
                                    </p:set>
                                  </p:childTnLst>
                                </p:cTn>
                              </p:par>
                              <p:par>
                                <p:cTn id="47" presetID="1" presetClass="mediacall" presetSubtype="0" fill="hold" nodeType="withEffect">
                                  <p:stCondLst>
                                    <p:cond delay="3000"/>
                                  </p:stCondLst>
                                  <p:childTnLst>
                                    <p:cmd type="call" cmd="playFrom(0.0)">
                                      <p:cBhvr>
                                        <p:cTn id="48" dur="7732" fill="hold"/>
                                        <p:tgtEl>
                                          <p:spTgt spid="40"/>
                                        </p:tgtEl>
                                      </p:cBhvr>
                                    </p:cmd>
                                  </p:childTnLst>
                                </p:cTn>
                              </p:par>
                              <p:par>
                                <p:cTn id="49" presetID="3" presetClass="mediacall" presetSubtype="0" fill="hold" nodeType="withEffect">
                                  <p:stCondLst>
                                    <p:cond delay="3000"/>
                                  </p:stCondLst>
                                  <p:childTnLst>
                                    <p:cmd type="call" cmd="stop">
                                      <p:cBhvr>
                                        <p:cTn id="50" dur="1" fill="hold"/>
                                        <p:tgtEl>
                                          <p:spTgt spid="39"/>
                                        </p:tgtEl>
                                      </p:cBhvr>
                                    </p:cmd>
                                  </p:childTnLst>
                                </p:cTn>
                              </p:par>
                              <p:par>
                                <p:cTn id="51" presetID="24" presetClass="emph" presetSubtype="0" fill="hold" grpId="2" nodeType="withEffect">
                                  <p:stCondLst>
                                    <p:cond delay="3000"/>
                                  </p:stCondLst>
                                  <p:childTnLst>
                                    <p:animClr clrSpc="hsl" dir="cw">
                                      <p:cBhvr override="childStyle">
                                        <p:cTn id="52" dur="500" fill="hold"/>
                                        <p:tgtEl>
                                          <p:spTgt spid="25"/>
                                        </p:tgtEl>
                                        <p:attrNameLst>
                                          <p:attrName>style.color</p:attrName>
                                        </p:attrNameLst>
                                      </p:cBhvr>
                                      <p:by>
                                        <p:hsl h="0" s="-12549" l="-25098"/>
                                      </p:by>
                                    </p:animClr>
                                    <p:animClr clrSpc="hsl" dir="cw">
                                      <p:cBhvr>
                                        <p:cTn id="53" dur="500" fill="hold"/>
                                        <p:tgtEl>
                                          <p:spTgt spid="25"/>
                                        </p:tgtEl>
                                        <p:attrNameLst>
                                          <p:attrName>fillcolor</p:attrName>
                                        </p:attrNameLst>
                                      </p:cBhvr>
                                      <p:by>
                                        <p:hsl h="0" s="-12549" l="-25098"/>
                                      </p:by>
                                    </p:animClr>
                                    <p:animClr clrSpc="hsl" dir="cw">
                                      <p:cBhvr>
                                        <p:cTn id="54" dur="500" fill="hold"/>
                                        <p:tgtEl>
                                          <p:spTgt spid="25"/>
                                        </p:tgtEl>
                                        <p:attrNameLst>
                                          <p:attrName>stroke.color</p:attrName>
                                        </p:attrNameLst>
                                      </p:cBhvr>
                                      <p:by>
                                        <p:hsl h="0" s="-12549" l="-25098"/>
                                      </p:by>
                                    </p:animClr>
                                    <p:set>
                                      <p:cBhvr>
                                        <p:cTn id="55" dur="500" fill="hold"/>
                                        <p:tgtEl>
                                          <p:spTgt spid="25"/>
                                        </p:tgtEl>
                                        <p:attrNameLst>
                                          <p:attrName>fill.type</p:attrName>
                                        </p:attrNameLst>
                                      </p:cBhvr>
                                      <p:to>
                                        <p:strVal val="solid"/>
                                      </p:to>
                                    </p:set>
                                  </p:childTnLst>
                                </p:cTn>
                              </p:par>
                            </p:childTnLst>
                          </p:cTn>
                        </p:par>
                      </p:childTnLst>
                    </p:cTn>
                  </p:par>
                </p:childTnLst>
              </p:cTn>
              <p:nextCondLst>
                <p:cond evt="onClick" delay="0">
                  <p:tgtEl>
                    <p:spTgt spid="25"/>
                  </p:tgtEl>
                </p:cond>
              </p:nextCondLst>
            </p:seq>
            <p:seq concurrent="1" nextAc="seek">
              <p:cTn id="56" restart="whenNotActive" fill="hold" evtFilter="cancelBubble" nodeType="interactiveSeq">
                <p:stCondLst>
                  <p:cond evt="onClick" delay="0">
                    <p:tgtEl>
                      <p:spTgt spid="33"/>
                    </p:tgtEl>
                  </p:cond>
                </p:stCondLst>
                <p:endSync evt="end" delay="0">
                  <p:rtn val="all"/>
                </p:endSync>
                <p:childTnLst>
                  <p:par>
                    <p:cTn id="57" fill="hold">
                      <p:stCondLst>
                        <p:cond delay="0"/>
                      </p:stCondLst>
                      <p:childTnLst>
                        <p:par>
                          <p:cTn id="58" fill="hold">
                            <p:stCondLst>
                              <p:cond delay="0"/>
                            </p:stCondLst>
                            <p:childTnLst>
                              <p:par>
                                <p:cTn id="59" presetID="24" presetClass="emph" presetSubtype="0" fill="hold" grpId="1" nodeType="clickEffect">
                                  <p:stCondLst>
                                    <p:cond delay="0"/>
                                  </p:stCondLst>
                                  <p:childTnLst>
                                    <p:animClr clrSpc="hsl" dir="cw">
                                      <p:cBhvr override="childStyle">
                                        <p:cTn id="60" dur="500" fill="hold"/>
                                        <p:tgtEl>
                                          <p:spTgt spid="33"/>
                                        </p:tgtEl>
                                        <p:attrNameLst>
                                          <p:attrName>style.color</p:attrName>
                                        </p:attrNameLst>
                                      </p:cBhvr>
                                      <p:by>
                                        <p:hsl h="0" s="-12549" l="-25098"/>
                                      </p:by>
                                    </p:animClr>
                                    <p:animClr clrSpc="hsl" dir="cw">
                                      <p:cBhvr>
                                        <p:cTn id="61" dur="500" fill="hold"/>
                                        <p:tgtEl>
                                          <p:spTgt spid="33"/>
                                        </p:tgtEl>
                                        <p:attrNameLst>
                                          <p:attrName>fillcolor</p:attrName>
                                        </p:attrNameLst>
                                      </p:cBhvr>
                                      <p:by>
                                        <p:hsl h="0" s="-12549" l="-25098"/>
                                      </p:by>
                                    </p:animClr>
                                    <p:animClr clrSpc="hsl" dir="cw">
                                      <p:cBhvr>
                                        <p:cTn id="62" dur="500" fill="hold"/>
                                        <p:tgtEl>
                                          <p:spTgt spid="33"/>
                                        </p:tgtEl>
                                        <p:attrNameLst>
                                          <p:attrName>stroke.color</p:attrName>
                                        </p:attrNameLst>
                                      </p:cBhvr>
                                      <p:by>
                                        <p:hsl h="0" s="-12549" l="-25098"/>
                                      </p:by>
                                    </p:animClr>
                                    <p:set>
                                      <p:cBhvr>
                                        <p:cTn id="63" dur="500" fill="hold"/>
                                        <p:tgtEl>
                                          <p:spTgt spid="33"/>
                                        </p:tgtEl>
                                        <p:attrNameLst>
                                          <p:attrName>fill.type</p:attrName>
                                        </p:attrNameLst>
                                      </p:cBhvr>
                                      <p:to>
                                        <p:strVal val="solid"/>
                                      </p:to>
                                    </p:set>
                                  </p:childTnLst>
                                </p:cTn>
                              </p:par>
                              <p:par>
                                <p:cTn id="64" presetID="19" presetClass="emph" presetSubtype="0" fill="hold" grpId="0" nodeType="withEffect">
                                  <p:stCondLst>
                                    <p:cond delay="0"/>
                                  </p:stCondLst>
                                  <p:childTnLst>
                                    <p:animClr clrSpc="rgb" dir="cw">
                                      <p:cBhvr override="childStyle">
                                        <p:cTn id="65" dur="500" fill="hold"/>
                                        <p:tgtEl>
                                          <p:spTgt spid="31"/>
                                        </p:tgtEl>
                                        <p:attrNameLst>
                                          <p:attrName>style.color</p:attrName>
                                        </p:attrNameLst>
                                      </p:cBhvr>
                                      <p:to>
                                        <a:srgbClr val="FFC000"/>
                                      </p:to>
                                    </p:animClr>
                                    <p:animClr clrSpc="rgb" dir="cw">
                                      <p:cBhvr>
                                        <p:cTn id="66" dur="500" fill="hold"/>
                                        <p:tgtEl>
                                          <p:spTgt spid="31"/>
                                        </p:tgtEl>
                                        <p:attrNameLst>
                                          <p:attrName>fillcolor</p:attrName>
                                        </p:attrNameLst>
                                      </p:cBhvr>
                                      <p:to>
                                        <a:srgbClr val="FFC000"/>
                                      </p:to>
                                    </p:animClr>
                                    <p:set>
                                      <p:cBhvr>
                                        <p:cTn id="67" dur="500" fill="hold"/>
                                        <p:tgtEl>
                                          <p:spTgt spid="31"/>
                                        </p:tgtEl>
                                        <p:attrNameLst>
                                          <p:attrName>fill.type</p:attrName>
                                        </p:attrNameLst>
                                      </p:cBhvr>
                                      <p:to>
                                        <p:strVal val="solid"/>
                                      </p:to>
                                    </p:set>
                                    <p:set>
                                      <p:cBhvr>
                                        <p:cTn id="68" dur="500" fill="hold"/>
                                        <p:tgtEl>
                                          <p:spTgt spid="31"/>
                                        </p:tgtEl>
                                        <p:attrNameLst>
                                          <p:attrName>fill.on</p:attrName>
                                        </p:attrNameLst>
                                      </p:cBhvr>
                                      <p:to>
                                        <p:strVal val="true"/>
                                      </p:to>
                                    </p:set>
                                  </p:childTnLst>
                                </p:cTn>
                              </p:par>
                              <p:par>
                                <p:cTn id="69" presetID="1" presetClass="mediacall" presetSubtype="0" fill="hold" nodeType="withEffect">
                                  <p:stCondLst>
                                    <p:cond delay="0"/>
                                  </p:stCondLst>
                                  <p:childTnLst>
                                    <p:cmd type="call" cmd="playFrom(0.0)">
                                      <p:cBhvr>
                                        <p:cTn id="70" dur="20218" fill="hold"/>
                                        <p:tgtEl>
                                          <p:spTgt spid="39"/>
                                        </p:tgtEl>
                                      </p:cBhvr>
                                    </p:cmd>
                                  </p:childTnLst>
                                </p:cTn>
                              </p:par>
                              <p:par>
                                <p:cTn id="71" presetID="3" presetClass="mediacall" presetSubtype="0" fill="hold" nodeType="withEffect">
                                  <p:stCondLst>
                                    <p:cond delay="0"/>
                                  </p:stCondLst>
                                  <p:childTnLst>
                                    <p:cmd type="call" cmd="stop">
                                      <p:cBhvr>
                                        <p:cTn id="72" dur="1" fill="hold"/>
                                        <p:tgtEl>
                                          <p:spTgt spid="38"/>
                                        </p:tgtEl>
                                      </p:cBhvr>
                                    </p:cmd>
                                  </p:childTnLst>
                                </p:cTn>
                              </p:par>
                              <p:par>
                                <p:cTn id="73" presetID="19" presetClass="emph" presetSubtype="0" fill="hold" grpId="1" nodeType="withEffect">
                                  <p:stCondLst>
                                    <p:cond delay="3000"/>
                                  </p:stCondLst>
                                  <p:childTnLst>
                                    <p:animClr clrSpc="rgb" dir="cw">
                                      <p:cBhvr override="childStyle">
                                        <p:cTn id="74" dur="500" fill="hold"/>
                                        <p:tgtEl>
                                          <p:spTgt spid="31"/>
                                        </p:tgtEl>
                                        <p:attrNameLst>
                                          <p:attrName>style.color</p:attrName>
                                        </p:attrNameLst>
                                      </p:cBhvr>
                                      <p:to>
                                        <a:srgbClr val="FF0000"/>
                                      </p:to>
                                    </p:animClr>
                                    <p:animClr clrSpc="rgb" dir="cw">
                                      <p:cBhvr>
                                        <p:cTn id="75" dur="500" fill="hold"/>
                                        <p:tgtEl>
                                          <p:spTgt spid="31"/>
                                        </p:tgtEl>
                                        <p:attrNameLst>
                                          <p:attrName>fillcolor</p:attrName>
                                        </p:attrNameLst>
                                      </p:cBhvr>
                                      <p:to>
                                        <a:srgbClr val="FF0000"/>
                                      </p:to>
                                    </p:animClr>
                                    <p:set>
                                      <p:cBhvr>
                                        <p:cTn id="76" dur="500" fill="hold"/>
                                        <p:tgtEl>
                                          <p:spTgt spid="31"/>
                                        </p:tgtEl>
                                        <p:attrNameLst>
                                          <p:attrName>fill.type</p:attrName>
                                        </p:attrNameLst>
                                      </p:cBhvr>
                                      <p:to>
                                        <p:strVal val="solid"/>
                                      </p:to>
                                    </p:set>
                                    <p:set>
                                      <p:cBhvr>
                                        <p:cTn id="77" dur="500" fill="hold"/>
                                        <p:tgtEl>
                                          <p:spTgt spid="31"/>
                                        </p:tgtEl>
                                        <p:attrNameLst>
                                          <p:attrName>fill.on</p:attrName>
                                        </p:attrNameLst>
                                      </p:cBhvr>
                                      <p:to>
                                        <p:strVal val="true"/>
                                      </p:to>
                                    </p:set>
                                  </p:childTnLst>
                                </p:cTn>
                              </p:par>
                              <p:par>
                                <p:cTn id="78" presetID="1" presetClass="mediacall" presetSubtype="0" fill="hold" nodeType="withEffect">
                                  <p:stCondLst>
                                    <p:cond delay="3000"/>
                                  </p:stCondLst>
                                  <p:childTnLst>
                                    <p:cmd type="call" cmd="playFrom(0.0)">
                                      <p:cBhvr>
                                        <p:cTn id="79" dur="5903" fill="hold"/>
                                        <p:tgtEl>
                                          <p:spTgt spid="41"/>
                                        </p:tgtEl>
                                      </p:cBhvr>
                                    </p:cmd>
                                  </p:childTnLst>
                                </p:cTn>
                              </p:par>
                              <p:par>
                                <p:cTn id="80" presetID="3" presetClass="mediacall" presetSubtype="0" fill="hold" nodeType="withEffect">
                                  <p:stCondLst>
                                    <p:cond delay="3000"/>
                                  </p:stCondLst>
                                  <p:childTnLst>
                                    <p:cmd type="call" cmd="stop">
                                      <p:cBhvr>
                                        <p:cTn id="81" dur="1" fill="hold"/>
                                        <p:tgtEl>
                                          <p:spTgt spid="39"/>
                                        </p:tgtEl>
                                      </p:cBhvr>
                                    </p:cmd>
                                  </p:childTnLst>
                                </p:cTn>
                              </p:par>
                            </p:childTnLst>
                          </p:cTn>
                        </p:par>
                      </p:childTnLst>
                    </p:cTn>
                  </p:par>
                </p:childTnLst>
              </p:cTn>
              <p:nextCondLst>
                <p:cond evt="onClick" delay="0">
                  <p:tgtEl>
                    <p:spTgt spid="33"/>
                  </p:tgtEl>
                </p:cond>
              </p:nextCondLst>
            </p:seq>
            <p:seq concurrent="1" nextAc="seek">
              <p:cTn id="82" restart="whenNotActive" fill="hold" evtFilter="cancelBubble" nodeType="interactiveSeq">
                <p:stCondLst>
                  <p:cond evt="onClick" delay="0">
                    <p:tgtEl>
                      <p:spTgt spid="27"/>
                    </p:tgtEl>
                  </p:cond>
                </p:stCondLst>
                <p:endSync evt="end" delay="0">
                  <p:rtn val="all"/>
                </p:endSync>
                <p:childTnLst>
                  <p:par>
                    <p:cTn id="83" fill="hold">
                      <p:stCondLst>
                        <p:cond delay="0"/>
                      </p:stCondLst>
                      <p:childTnLst>
                        <p:par>
                          <p:cTn id="84" fill="hold">
                            <p:stCondLst>
                              <p:cond delay="0"/>
                            </p:stCondLst>
                            <p:childTnLst>
                              <p:par>
                                <p:cTn id="85" presetID="24" presetClass="emph" presetSubtype="0" fill="hold" grpId="1" nodeType="clickEffect">
                                  <p:stCondLst>
                                    <p:cond delay="0"/>
                                  </p:stCondLst>
                                  <p:childTnLst>
                                    <p:animClr clrSpc="hsl" dir="cw">
                                      <p:cBhvr override="childStyle">
                                        <p:cTn id="86" dur="500" fill="hold"/>
                                        <p:tgtEl>
                                          <p:spTgt spid="27"/>
                                        </p:tgtEl>
                                        <p:attrNameLst>
                                          <p:attrName>style.color</p:attrName>
                                        </p:attrNameLst>
                                      </p:cBhvr>
                                      <p:by>
                                        <p:hsl h="0" s="-12549" l="-25098"/>
                                      </p:by>
                                    </p:animClr>
                                    <p:animClr clrSpc="hsl" dir="cw">
                                      <p:cBhvr>
                                        <p:cTn id="87" dur="500" fill="hold"/>
                                        <p:tgtEl>
                                          <p:spTgt spid="27"/>
                                        </p:tgtEl>
                                        <p:attrNameLst>
                                          <p:attrName>fillcolor</p:attrName>
                                        </p:attrNameLst>
                                      </p:cBhvr>
                                      <p:by>
                                        <p:hsl h="0" s="-12549" l="-25098"/>
                                      </p:by>
                                    </p:animClr>
                                    <p:animClr clrSpc="hsl" dir="cw">
                                      <p:cBhvr>
                                        <p:cTn id="88" dur="500" fill="hold"/>
                                        <p:tgtEl>
                                          <p:spTgt spid="27"/>
                                        </p:tgtEl>
                                        <p:attrNameLst>
                                          <p:attrName>stroke.color</p:attrName>
                                        </p:attrNameLst>
                                      </p:cBhvr>
                                      <p:by>
                                        <p:hsl h="0" s="-12549" l="-25098"/>
                                      </p:by>
                                    </p:animClr>
                                    <p:set>
                                      <p:cBhvr>
                                        <p:cTn id="89" dur="500" fill="hold"/>
                                        <p:tgtEl>
                                          <p:spTgt spid="27"/>
                                        </p:tgtEl>
                                        <p:attrNameLst>
                                          <p:attrName>fill.type</p:attrName>
                                        </p:attrNameLst>
                                      </p:cBhvr>
                                      <p:to>
                                        <p:strVal val="solid"/>
                                      </p:to>
                                    </p:set>
                                  </p:childTnLst>
                                </p:cTn>
                              </p:par>
                              <p:par>
                                <p:cTn id="90" presetID="19" presetClass="emph" presetSubtype="0" fill="hold" grpId="0" nodeType="withEffect">
                                  <p:stCondLst>
                                    <p:cond delay="0"/>
                                  </p:stCondLst>
                                  <p:childTnLst>
                                    <p:animClr clrSpc="rgb" dir="cw">
                                      <p:cBhvr override="childStyle">
                                        <p:cTn id="91" dur="500" fill="hold"/>
                                        <p:tgtEl>
                                          <p:spTgt spid="16"/>
                                        </p:tgtEl>
                                        <p:attrNameLst>
                                          <p:attrName>style.color</p:attrName>
                                        </p:attrNameLst>
                                      </p:cBhvr>
                                      <p:to>
                                        <a:srgbClr val="FFC000"/>
                                      </p:to>
                                    </p:animClr>
                                    <p:animClr clrSpc="rgb" dir="cw">
                                      <p:cBhvr>
                                        <p:cTn id="92" dur="500" fill="hold"/>
                                        <p:tgtEl>
                                          <p:spTgt spid="16"/>
                                        </p:tgtEl>
                                        <p:attrNameLst>
                                          <p:attrName>fillcolor</p:attrName>
                                        </p:attrNameLst>
                                      </p:cBhvr>
                                      <p:to>
                                        <a:srgbClr val="FFC000"/>
                                      </p:to>
                                    </p:animClr>
                                    <p:set>
                                      <p:cBhvr>
                                        <p:cTn id="93" dur="500" fill="hold"/>
                                        <p:tgtEl>
                                          <p:spTgt spid="16"/>
                                        </p:tgtEl>
                                        <p:attrNameLst>
                                          <p:attrName>fill.type</p:attrName>
                                        </p:attrNameLst>
                                      </p:cBhvr>
                                      <p:to>
                                        <p:strVal val="solid"/>
                                      </p:to>
                                    </p:set>
                                    <p:set>
                                      <p:cBhvr>
                                        <p:cTn id="94" dur="500" fill="hold"/>
                                        <p:tgtEl>
                                          <p:spTgt spid="16"/>
                                        </p:tgtEl>
                                        <p:attrNameLst>
                                          <p:attrName>fill.on</p:attrName>
                                        </p:attrNameLst>
                                      </p:cBhvr>
                                      <p:to>
                                        <p:strVal val="true"/>
                                      </p:to>
                                    </p:set>
                                  </p:childTnLst>
                                </p:cTn>
                              </p:par>
                              <p:par>
                                <p:cTn id="95" presetID="1" presetClass="mediacall" presetSubtype="0" fill="hold" nodeType="withEffect">
                                  <p:stCondLst>
                                    <p:cond delay="0"/>
                                  </p:stCondLst>
                                  <p:childTnLst>
                                    <p:cmd type="call" cmd="playFrom(0.0)">
                                      <p:cBhvr>
                                        <p:cTn id="96" dur="20218" fill="hold"/>
                                        <p:tgtEl>
                                          <p:spTgt spid="39"/>
                                        </p:tgtEl>
                                      </p:cBhvr>
                                    </p:cmd>
                                  </p:childTnLst>
                                </p:cTn>
                              </p:par>
                              <p:par>
                                <p:cTn id="97" presetID="3" presetClass="mediacall" presetSubtype="0" fill="hold" nodeType="withEffect">
                                  <p:stCondLst>
                                    <p:cond delay="0"/>
                                  </p:stCondLst>
                                  <p:childTnLst>
                                    <p:cmd type="call" cmd="stop">
                                      <p:cBhvr>
                                        <p:cTn id="98" dur="1" fill="hold"/>
                                        <p:tgtEl>
                                          <p:spTgt spid="38"/>
                                        </p:tgtEl>
                                      </p:cBhvr>
                                    </p:cmd>
                                  </p:childTnLst>
                                </p:cTn>
                              </p:par>
                              <p:par>
                                <p:cTn id="99" presetID="19" presetClass="emph" presetSubtype="0" fill="hold" grpId="1" nodeType="withEffect">
                                  <p:stCondLst>
                                    <p:cond delay="3500"/>
                                  </p:stCondLst>
                                  <p:childTnLst>
                                    <p:animClr clrSpc="rgb" dir="cw">
                                      <p:cBhvr override="childStyle">
                                        <p:cTn id="100" dur="500" fill="hold"/>
                                        <p:tgtEl>
                                          <p:spTgt spid="16"/>
                                        </p:tgtEl>
                                        <p:attrNameLst>
                                          <p:attrName>style.color</p:attrName>
                                        </p:attrNameLst>
                                      </p:cBhvr>
                                      <p:to>
                                        <a:srgbClr val="FF0000"/>
                                      </p:to>
                                    </p:animClr>
                                    <p:animClr clrSpc="rgb" dir="cw">
                                      <p:cBhvr>
                                        <p:cTn id="101" dur="500" fill="hold"/>
                                        <p:tgtEl>
                                          <p:spTgt spid="16"/>
                                        </p:tgtEl>
                                        <p:attrNameLst>
                                          <p:attrName>fillcolor</p:attrName>
                                        </p:attrNameLst>
                                      </p:cBhvr>
                                      <p:to>
                                        <a:srgbClr val="FF0000"/>
                                      </p:to>
                                    </p:animClr>
                                    <p:set>
                                      <p:cBhvr>
                                        <p:cTn id="102" dur="500" fill="hold"/>
                                        <p:tgtEl>
                                          <p:spTgt spid="16"/>
                                        </p:tgtEl>
                                        <p:attrNameLst>
                                          <p:attrName>fill.type</p:attrName>
                                        </p:attrNameLst>
                                      </p:cBhvr>
                                      <p:to>
                                        <p:strVal val="solid"/>
                                      </p:to>
                                    </p:set>
                                    <p:set>
                                      <p:cBhvr>
                                        <p:cTn id="103" dur="500" fill="hold"/>
                                        <p:tgtEl>
                                          <p:spTgt spid="16"/>
                                        </p:tgtEl>
                                        <p:attrNameLst>
                                          <p:attrName>fill.on</p:attrName>
                                        </p:attrNameLst>
                                      </p:cBhvr>
                                      <p:to>
                                        <p:strVal val="true"/>
                                      </p:to>
                                    </p:set>
                                  </p:childTnLst>
                                </p:cTn>
                              </p:par>
                              <p:par>
                                <p:cTn id="104" presetID="1" presetClass="mediacall" presetSubtype="0" fill="hold" nodeType="withEffect">
                                  <p:stCondLst>
                                    <p:cond delay="3500"/>
                                  </p:stCondLst>
                                  <p:childTnLst>
                                    <p:cmd type="call" cmd="playFrom(0.0)">
                                      <p:cBhvr>
                                        <p:cTn id="105" dur="5903" fill="hold"/>
                                        <p:tgtEl>
                                          <p:spTgt spid="41"/>
                                        </p:tgtEl>
                                      </p:cBhvr>
                                    </p:cmd>
                                  </p:childTnLst>
                                </p:cTn>
                              </p:par>
                              <p:par>
                                <p:cTn id="106" presetID="3" presetClass="mediacall" presetSubtype="0" fill="hold" nodeType="withEffect">
                                  <p:stCondLst>
                                    <p:cond delay="3500"/>
                                  </p:stCondLst>
                                  <p:childTnLst>
                                    <p:cmd type="call" cmd="stop">
                                      <p:cBhvr>
                                        <p:cTn id="107" dur="1" fill="hold"/>
                                        <p:tgtEl>
                                          <p:spTgt spid="39"/>
                                        </p:tgtEl>
                                      </p:cBhvr>
                                    </p:cmd>
                                  </p:childTnLst>
                                </p:cTn>
                              </p:par>
                            </p:childTnLst>
                          </p:cTn>
                        </p:par>
                      </p:childTnLst>
                    </p:cTn>
                  </p:par>
                </p:childTnLst>
              </p:cTn>
              <p:nextCondLst>
                <p:cond evt="onClick" delay="0">
                  <p:tgtEl>
                    <p:spTgt spid="27"/>
                  </p:tgtEl>
                </p:cond>
              </p:nextCondLst>
            </p:seq>
            <p:seq concurrent="1" nextAc="seek">
              <p:cTn id="108" restart="whenNotActive" fill="hold" evtFilter="cancelBubble" nodeType="interactiveSeq">
                <p:stCondLst>
                  <p:cond evt="onClick" delay="0">
                    <p:tgtEl>
                      <p:spTgt spid="34"/>
                    </p:tgtEl>
                  </p:cond>
                </p:stCondLst>
                <p:endSync evt="end" delay="0">
                  <p:rtn val="all"/>
                </p:endSync>
                <p:childTnLst>
                  <p:par>
                    <p:cTn id="109" fill="hold">
                      <p:stCondLst>
                        <p:cond delay="0"/>
                      </p:stCondLst>
                      <p:childTnLst>
                        <p:par>
                          <p:cTn id="110" fill="hold">
                            <p:stCondLst>
                              <p:cond delay="0"/>
                            </p:stCondLst>
                            <p:childTnLst>
                              <p:par>
                                <p:cTn id="111" presetID="24" presetClass="emph" presetSubtype="0" fill="hold" grpId="1" nodeType="clickEffect">
                                  <p:stCondLst>
                                    <p:cond delay="0"/>
                                  </p:stCondLst>
                                  <p:childTnLst>
                                    <p:animClr clrSpc="hsl" dir="cw">
                                      <p:cBhvr override="childStyle">
                                        <p:cTn id="112" dur="500" fill="hold"/>
                                        <p:tgtEl>
                                          <p:spTgt spid="34"/>
                                        </p:tgtEl>
                                        <p:attrNameLst>
                                          <p:attrName>style.color</p:attrName>
                                        </p:attrNameLst>
                                      </p:cBhvr>
                                      <p:by>
                                        <p:hsl h="0" s="-12549" l="-25098"/>
                                      </p:by>
                                    </p:animClr>
                                    <p:animClr clrSpc="hsl" dir="cw">
                                      <p:cBhvr>
                                        <p:cTn id="113" dur="500" fill="hold"/>
                                        <p:tgtEl>
                                          <p:spTgt spid="34"/>
                                        </p:tgtEl>
                                        <p:attrNameLst>
                                          <p:attrName>fillcolor</p:attrName>
                                        </p:attrNameLst>
                                      </p:cBhvr>
                                      <p:by>
                                        <p:hsl h="0" s="-12549" l="-25098"/>
                                      </p:by>
                                    </p:animClr>
                                    <p:animClr clrSpc="hsl" dir="cw">
                                      <p:cBhvr>
                                        <p:cTn id="114" dur="500" fill="hold"/>
                                        <p:tgtEl>
                                          <p:spTgt spid="34"/>
                                        </p:tgtEl>
                                        <p:attrNameLst>
                                          <p:attrName>stroke.color</p:attrName>
                                        </p:attrNameLst>
                                      </p:cBhvr>
                                      <p:by>
                                        <p:hsl h="0" s="-12549" l="-25098"/>
                                      </p:by>
                                    </p:animClr>
                                    <p:set>
                                      <p:cBhvr>
                                        <p:cTn id="115" dur="500" fill="hold"/>
                                        <p:tgtEl>
                                          <p:spTgt spid="34"/>
                                        </p:tgtEl>
                                        <p:attrNameLst>
                                          <p:attrName>fill.type</p:attrName>
                                        </p:attrNameLst>
                                      </p:cBhvr>
                                      <p:to>
                                        <p:strVal val="solid"/>
                                      </p:to>
                                    </p:set>
                                  </p:childTnLst>
                                </p:cTn>
                              </p:par>
                              <p:par>
                                <p:cTn id="116" presetID="19" presetClass="emph" presetSubtype="0" fill="hold" grpId="0" nodeType="withEffect">
                                  <p:stCondLst>
                                    <p:cond delay="0"/>
                                  </p:stCondLst>
                                  <p:childTnLst>
                                    <p:animClr clrSpc="rgb" dir="cw">
                                      <p:cBhvr override="childStyle">
                                        <p:cTn id="117" dur="500" fill="hold"/>
                                        <p:tgtEl>
                                          <p:spTgt spid="32"/>
                                        </p:tgtEl>
                                        <p:attrNameLst>
                                          <p:attrName>style.color</p:attrName>
                                        </p:attrNameLst>
                                      </p:cBhvr>
                                      <p:to>
                                        <a:schemeClr val="accent2"/>
                                      </p:to>
                                    </p:animClr>
                                    <p:animClr clrSpc="rgb" dir="cw">
                                      <p:cBhvr>
                                        <p:cTn id="118" dur="500" fill="hold"/>
                                        <p:tgtEl>
                                          <p:spTgt spid="32"/>
                                        </p:tgtEl>
                                        <p:attrNameLst>
                                          <p:attrName>fillcolor</p:attrName>
                                        </p:attrNameLst>
                                      </p:cBhvr>
                                      <p:to>
                                        <a:schemeClr val="accent2"/>
                                      </p:to>
                                    </p:animClr>
                                    <p:set>
                                      <p:cBhvr>
                                        <p:cTn id="119" dur="500" fill="hold"/>
                                        <p:tgtEl>
                                          <p:spTgt spid="32"/>
                                        </p:tgtEl>
                                        <p:attrNameLst>
                                          <p:attrName>fill.type</p:attrName>
                                        </p:attrNameLst>
                                      </p:cBhvr>
                                      <p:to>
                                        <p:strVal val="solid"/>
                                      </p:to>
                                    </p:set>
                                    <p:set>
                                      <p:cBhvr>
                                        <p:cTn id="120" dur="500" fill="hold"/>
                                        <p:tgtEl>
                                          <p:spTgt spid="32"/>
                                        </p:tgtEl>
                                        <p:attrNameLst>
                                          <p:attrName>fill.on</p:attrName>
                                        </p:attrNameLst>
                                      </p:cBhvr>
                                      <p:to>
                                        <p:strVal val="true"/>
                                      </p:to>
                                    </p:set>
                                  </p:childTnLst>
                                </p:cTn>
                              </p:par>
                              <p:par>
                                <p:cTn id="121" presetID="1" presetClass="mediacall" presetSubtype="0" fill="hold" nodeType="withEffect">
                                  <p:stCondLst>
                                    <p:cond delay="0"/>
                                  </p:stCondLst>
                                  <p:childTnLst>
                                    <p:cmd type="call" cmd="playFrom(0.0)">
                                      <p:cBhvr>
                                        <p:cTn id="122" dur="20218" fill="hold"/>
                                        <p:tgtEl>
                                          <p:spTgt spid="39"/>
                                        </p:tgtEl>
                                      </p:cBhvr>
                                    </p:cmd>
                                  </p:childTnLst>
                                </p:cTn>
                              </p:par>
                              <p:par>
                                <p:cTn id="123" presetID="3" presetClass="mediacall" presetSubtype="0" fill="hold" nodeType="withEffect">
                                  <p:stCondLst>
                                    <p:cond delay="0"/>
                                  </p:stCondLst>
                                  <p:childTnLst>
                                    <p:cmd type="call" cmd="stop">
                                      <p:cBhvr>
                                        <p:cTn id="124" dur="1" fill="hold"/>
                                        <p:tgtEl>
                                          <p:spTgt spid="38"/>
                                        </p:tgtEl>
                                      </p:cBhvr>
                                    </p:cmd>
                                  </p:childTnLst>
                                </p:cTn>
                              </p:par>
                              <p:par>
                                <p:cTn id="125" presetID="19" presetClass="emph" presetSubtype="0" fill="hold" grpId="1" nodeType="withEffect">
                                  <p:stCondLst>
                                    <p:cond delay="3000"/>
                                  </p:stCondLst>
                                  <p:childTnLst>
                                    <p:animClr clrSpc="rgb" dir="cw">
                                      <p:cBhvr override="childStyle">
                                        <p:cTn id="126" dur="500" fill="hold"/>
                                        <p:tgtEl>
                                          <p:spTgt spid="32"/>
                                        </p:tgtEl>
                                        <p:attrNameLst>
                                          <p:attrName>style.color</p:attrName>
                                        </p:attrNameLst>
                                      </p:cBhvr>
                                      <p:to>
                                        <a:srgbClr val="FF0000"/>
                                      </p:to>
                                    </p:animClr>
                                    <p:animClr clrSpc="rgb" dir="cw">
                                      <p:cBhvr>
                                        <p:cTn id="127" dur="500" fill="hold"/>
                                        <p:tgtEl>
                                          <p:spTgt spid="32"/>
                                        </p:tgtEl>
                                        <p:attrNameLst>
                                          <p:attrName>fillcolor</p:attrName>
                                        </p:attrNameLst>
                                      </p:cBhvr>
                                      <p:to>
                                        <a:srgbClr val="FF0000"/>
                                      </p:to>
                                    </p:animClr>
                                    <p:set>
                                      <p:cBhvr>
                                        <p:cTn id="128" dur="500" fill="hold"/>
                                        <p:tgtEl>
                                          <p:spTgt spid="32"/>
                                        </p:tgtEl>
                                        <p:attrNameLst>
                                          <p:attrName>fill.type</p:attrName>
                                        </p:attrNameLst>
                                      </p:cBhvr>
                                      <p:to>
                                        <p:strVal val="solid"/>
                                      </p:to>
                                    </p:set>
                                    <p:set>
                                      <p:cBhvr>
                                        <p:cTn id="129" dur="500" fill="hold"/>
                                        <p:tgtEl>
                                          <p:spTgt spid="32"/>
                                        </p:tgtEl>
                                        <p:attrNameLst>
                                          <p:attrName>fill.on</p:attrName>
                                        </p:attrNameLst>
                                      </p:cBhvr>
                                      <p:to>
                                        <p:strVal val="true"/>
                                      </p:to>
                                    </p:set>
                                  </p:childTnLst>
                                </p:cTn>
                              </p:par>
                              <p:par>
                                <p:cTn id="130" presetID="1" presetClass="mediacall" presetSubtype="0" fill="hold" nodeType="withEffect">
                                  <p:stCondLst>
                                    <p:cond delay="3000"/>
                                  </p:stCondLst>
                                  <p:childTnLst>
                                    <p:cmd type="call" cmd="playFrom(0.0)">
                                      <p:cBhvr>
                                        <p:cTn id="131" dur="5903" fill="hold"/>
                                        <p:tgtEl>
                                          <p:spTgt spid="41"/>
                                        </p:tgtEl>
                                      </p:cBhvr>
                                    </p:cmd>
                                  </p:childTnLst>
                                </p:cTn>
                              </p:par>
                              <p:par>
                                <p:cTn id="132" presetID="3" presetClass="mediacall" presetSubtype="0" fill="hold" nodeType="withEffect">
                                  <p:stCondLst>
                                    <p:cond delay="3000"/>
                                  </p:stCondLst>
                                  <p:childTnLst>
                                    <p:cmd type="call" cmd="stop">
                                      <p:cBhvr>
                                        <p:cTn id="133" dur="1" fill="hold"/>
                                        <p:tgtEl>
                                          <p:spTgt spid="39"/>
                                        </p:tgtEl>
                                      </p:cBhvr>
                                    </p:cmd>
                                  </p:childTnLst>
                                </p:cTn>
                              </p:par>
                            </p:childTnLst>
                          </p:cTn>
                        </p:par>
                      </p:childTnLst>
                    </p:cTn>
                  </p:par>
                </p:childTnLst>
              </p:cTn>
              <p:nextCondLst>
                <p:cond evt="onClick" delay="0">
                  <p:tgtEl>
                    <p:spTgt spid="34"/>
                  </p:tgtEl>
                </p:cond>
              </p:nextCondLst>
            </p:seq>
            <p:audio>
              <p:cMediaNode vol="80000">
                <p:cTn id="134" fill="hold" display="0">
                  <p:stCondLst>
                    <p:cond delay="indefinite"/>
                  </p:stCondLst>
                  <p:endCondLst>
                    <p:cond evt="onStopAudio" delay="0">
                      <p:tgtEl>
                        <p:sldTgt/>
                      </p:tgtEl>
                    </p:cond>
                  </p:endCondLst>
                </p:cTn>
                <p:tgtEl>
                  <p:spTgt spid="39"/>
                </p:tgtEl>
              </p:cMediaNode>
            </p:audio>
            <p:audio>
              <p:cMediaNode vol="80000">
                <p:cTn id="135" fill="hold" display="0">
                  <p:stCondLst>
                    <p:cond delay="indefinite"/>
                  </p:stCondLst>
                  <p:endCondLst>
                    <p:cond evt="onStopAudio" delay="0">
                      <p:tgtEl>
                        <p:sldTgt/>
                      </p:tgtEl>
                    </p:cond>
                  </p:endCondLst>
                </p:cTn>
                <p:tgtEl>
                  <p:spTgt spid="40"/>
                </p:tgtEl>
              </p:cMediaNode>
            </p:audio>
            <p:audio>
              <p:cMediaNode vol="80000">
                <p:cTn id="136" fill="hold" display="0">
                  <p:stCondLst>
                    <p:cond delay="indefinite"/>
                  </p:stCondLst>
                  <p:endCondLst>
                    <p:cond evt="onStopAudio" delay="0">
                      <p:tgtEl>
                        <p:sldTgt/>
                      </p:tgtEl>
                    </p:cond>
                  </p:endCondLst>
                </p:cTn>
                <p:tgtEl>
                  <p:spTgt spid="41"/>
                </p:tgtEl>
              </p:cMediaNode>
            </p:audio>
          </p:childTnLst>
        </p:cTn>
      </p:par>
    </p:tnLst>
    <p:bldLst>
      <p:bldP spid="24" grpId="0"/>
      <p:bldP spid="15" grpId="0" animBg="1"/>
      <p:bldP spid="15" grpId="1" animBg="1"/>
      <p:bldP spid="16" grpId="0" animBg="1"/>
      <p:bldP spid="16" grpId="1" animBg="1"/>
      <p:bldP spid="25" grpId="0"/>
      <p:bldP spid="25" grpId="1"/>
      <p:bldP spid="25" grpId="2"/>
      <p:bldP spid="27" grpId="0"/>
      <p:bldP spid="27" grpId="1"/>
      <p:bldP spid="31" grpId="0" animBg="1"/>
      <p:bldP spid="31" grpId="1" animBg="1"/>
      <p:bldP spid="32" grpId="0" animBg="1"/>
      <p:bldP spid="32" grpId="1" animBg="1"/>
      <p:bldP spid="33" grpId="0"/>
      <p:bldP spid="33" grpId="1"/>
      <p:bldP spid="34" grpId="0"/>
      <p:bldP spid="34" grpId="1"/>
    </p:bldLst>
  </p:timing>
</p:sld>
</file>

<file path=ppt/slides/slide40.xml><?xml version="1.0" encoding="utf-8"?>
<p:sld xmlns:a="http://schemas.openxmlformats.org/drawingml/2006/main" xmlns:r="http://schemas.openxmlformats.org/officeDocument/2006/relationships" xmlns:p="http://schemas.openxmlformats.org/presentationml/2006/main">
  <p:cSld>
    <p:bg>
      <p:bgPr>
        <a:solidFill>
          <a:schemeClr val="accent1">
            <a:lumMod val="75000"/>
          </a:schemeClr>
        </a:solidFill>
        <a:effectLst/>
      </p:bgPr>
    </p:bg>
    <p:spTree>
      <p:nvGrpSpPr>
        <p:cNvPr id="1" name=""/>
        <p:cNvGrpSpPr/>
        <p:nvPr/>
      </p:nvGrpSpPr>
      <p:grpSpPr>
        <a:xfrm>
          <a:off x="0" y="0"/>
          <a:ext cx="0" cy="0"/>
          <a:chOff x="0" y="0"/>
          <a:chExt cx="0" cy="0"/>
        </a:xfrm>
      </p:grpSpPr>
      <p:pic>
        <p:nvPicPr>
          <p:cNvPr id="26" name="Picture 25"/>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4322084" y="-49894"/>
            <a:ext cx="3468041" cy="3468041"/>
          </a:xfrm>
          <a:prstGeom prst="rect">
            <a:avLst/>
          </a:prstGeom>
        </p:spPr>
      </p:pic>
      <p:cxnSp>
        <p:nvCxnSpPr>
          <p:cNvPr id="23" name="Straight Connector 22"/>
          <p:cNvCxnSpPr/>
          <p:nvPr/>
        </p:nvCxnSpPr>
        <p:spPr>
          <a:xfrm>
            <a:off x="0" y="6260480"/>
            <a:ext cx="12192000" cy="0"/>
          </a:xfrm>
          <a:prstGeom prst="line">
            <a:avLst/>
          </a:prstGeom>
          <a:ln w="38100">
            <a:solidFill>
              <a:schemeClr val="bg1"/>
            </a:solidFill>
          </a:ln>
          <a:scene3d>
            <a:camera prst="orthographicFront"/>
            <a:lightRig rig="threePt" dir="t"/>
          </a:scene3d>
          <a:sp3d>
            <a:bevelT/>
          </a:sp3d>
        </p:spPr>
        <p:style>
          <a:lnRef idx="1">
            <a:schemeClr val="accent1"/>
          </a:lnRef>
          <a:fillRef idx="0">
            <a:schemeClr val="accent1"/>
          </a:fillRef>
          <a:effectRef idx="0">
            <a:schemeClr val="accent1"/>
          </a:effectRef>
          <a:fontRef idx="minor">
            <a:schemeClr val="tx1"/>
          </a:fontRef>
        </p:style>
      </p:cxnSp>
      <p:cxnSp>
        <p:nvCxnSpPr>
          <p:cNvPr id="22" name="Straight Connector 21"/>
          <p:cNvCxnSpPr/>
          <p:nvPr/>
        </p:nvCxnSpPr>
        <p:spPr>
          <a:xfrm>
            <a:off x="0" y="5397218"/>
            <a:ext cx="12192000" cy="0"/>
          </a:xfrm>
          <a:prstGeom prst="line">
            <a:avLst/>
          </a:prstGeom>
          <a:ln w="38100">
            <a:solidFill>
              <a:schemeClr val="bg1"/>
            </a:solidFill>
          </a:ln>
          <a:scene3d>
            <a:camera prst="orthographicFront"/>
            <a:lightRig rig="threePt" dir="t"/>
          </a:scene3d>
          <a:sp3d>
            <a:bevelT/>
          </a:sp3d>
        </p:spPr>
        <p:style>
          <a:lnRef idx="1">
            <a:schemeClr val="accent1"/>
          </a:lnRef>
          <a:fillRef idx="0">
            <a:schemeClr val="accent1"/>
          </a:fillRef>
          <a:effectRef idx="0">
            <a:schemeClr val="accent1"/>
          </a:effectRef>
          <a:fontRef idx="minor">
            <a:schemeClr val="tx1"/>
          </a:fontRef>
        </p:style>
      </p:cxnSp>
      <p:cxnSp>
        <p:nvCxnSpPr>
          <p:cNvPr id="21" name="Straight Connector 20"/>
          <p:cNvCxnSpPr/>
          <p:nvPr/>
        </p:nvCxnSpPr>
        <p:spPr>
          <a:xfrm>
            <a:off x="0" y="4194709"/>
            <a:ext cx="12192000" cy="0"/>
          </a:xfrm>
          <a:prstGeom prst="line">
            <a:avLst/>
          </a:prstGeom>
          <a:ln w="76200">
            <a:solidFill>
              <a:schemeClr val="bg1"/>
            </a:solidFill>
          </a:ln>
          <a:scene3d>
            <a:camera prst="orthographicFront"/>
            <a:lightRig rig="threePt" dir="t"/>
          </a:scene3d>
          <a:sp3d>
            <a:bevelT/>
          </a:sp3d>
        </p:spPr>
        <p:style>
          <a:lnRef idx="1">
            <a:schemeClr val="accent1"/>
          </a:lnRef>
          <a:fillRef idx="0">
            <a:schemeClr val="accent1"/>
          </a:fillRef>
          <a:effectRef idx="0">
            <a:schemeClr val="accent1"/>
          </a:effectRef>
          <a:fontRef idx="minor">
            <a:schemeClr val="tx1"/>
          </a:fontRef>
        </p:style>
      </p:cxnSp>
      <p:sp>
        <p:nvSpPr>
          <p:cNvPr id="14" name="Freeform: Shape 13"/>
          <p:cNvSpPr/>
          <p:nvPr/>
        </p:nvSpPr>
        <p:spPr>
          <a:xfrm flipH="1">
            <a:off x="659905" y="3584278"/>
            <a:ext cx="10872190" cy="1251934"/>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rgbClr val="0070C0"/>
          </a:solidFill>
          <a:ln w="38100">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24" name="TextBox 23"/>
          <p:cNvSpPr txBox="1"/>
          <p:nvPr/>
        </p:nvSpPr>
        <p:spPr>
          <a:xfrm>
            <a:off x="1384917" y="3616546"/>
            <a:ext cx="9383697" cy="584775"/>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32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Câu</a:t>
            </a:r>
            <a:r>
              <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6. </a:t>
            </a:r>
            <a:r>
              <a:rPr kumimoji="0" lang="en-US" sz="32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Bài</a:t>
            </a:r>
            <a:r>
              <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thơ</a:t>
            </a:r>
            <a:r>
              <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chủ</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yếu</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ngắt</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nhịp</a:t>
            </a:r>
            <a:endPar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endParaRPr>
          </a:p>
        </p:txBody>
      </p:sp>
      <p:sp>
        <p:nvSpPr>
          <p:cNvPr id="15" name="bang b"/>
          <p:cNvSpPr/>
          <p:nvPr/>
        </p:nvSpPr>
        <p:spPr>
          <a:xfrm flipH="1">
            <a:off x="6135889" y="4969042"/>
            <a:ext cx="5396205" cy="830179"/>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16" name="bang c"/>
          <p:cNvSpPr/>
          <p:nvPr/>
        </p:nvSpPr>
        <p:spPr>
          <a:xfrm flipH="1">
            <a:off x="659905" y="5958223"/>
            <a:ext cx="5396197" cy="767429"/>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25" name="cau hoi b"/>
          <p:cNvSpPr txBox="1"/>
          <p:nvPr/>
        </p:nvSpPr>
        <p:spPr>
          <a:xfrm>
            <a:off x="6096001" y="4942560"/>
            <a:ext cx="5436093" cy="584775"/>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3200" b="1" i="0" u="none" strike="noStrike" kern="1200" cap="none" spc="0" normalizeH="0" baseline="0" noProof="0" dirty="0">
                <a:ln>
                  <a:noFill/>
                </a:ln>
                <a:solidFill>
                  <a:srgbClr val="FFC000"/>
                </a:solidFill>
                <a:effectLst/>
                <a:uLnTx/>
                <a:uFillTx/>
                <a:latin typeface="Times New Roman" panose="02020603050405020304" pitchFamily="18" charset="0"/>
                <a:ea typeface="Tahoma" panose="020B0604030504040204" pitchFamily="34" charset="0"/>
                <a:cs typeface="Times New Roman" panose="02020603050405020304" pitchFamily="18" charset="0"/>
              </a:rPr>
              <a:t>B. </a:t>
            </a:r>
            <a:r>
              <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2/2</a:t>
            </a:r>
            <a:endPar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p:txBody>
      </p:sp>
      <p:sp>
        <p:nvSpPr>
          <p:cNvPr id="27" name="cau hoi c"/>
          <p:cNvSpPr txBox="1"/>
          <p:nvPr/>
        </p:nvSpPr>
        <p:spPr>
          <a:xfrm>
            <a:off x="659906" y="6060425"/>
            <a:ext cx="5396196" cy="584775"/>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3200" b="1" i="0" u="none" strike="noStrike" kern="1200" cap="none" spc="0" normalizeH="0" baseline="0" noProof="0" dirty="0">
                <a:ln>
                  <a:noFill/>
                </a:ln>
                <a:solidFill>
                  <a:srgbClr val="FFC000"/>
                </a:solidFill>
                <a:effectLst/>
                <a:uLnTx/>
                <a:uFillTx/>
                <a:latin typeface="Times New Roman" panose="02020603050405020304" pitchFamily="18" charset="0"/>
                <a:ea typeface="Tahoma" panose="020B0604030504040204" pitchFamily="34" charset="0"/>
                <a:cs typeface="Times New Roman" panose="02020603050405020304" pitchFamily="18" charset="0"/>
              </a:rPr>
              <a:t>C. </a:t>
            </a:r>
            <a:r>
              <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1/3</a:t>
            </a:r>
            <a:endPar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p:txBody>
      </p:sp>
      <p:sp>
        <p:nvSpPr>
          <p:cNvPr id="31" name="bang a"/>
          <p:cNvSpPr/>
          <p:nvPr/>
        </p:nvSpPr>
        <p:spPr>
          <a:xfrm flipH="1">
            <a:off x="806330" y="4969042"/>
            <a:ext cx="5249773" cy="830179"/>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32" name="bang d"/>
          <p:cNvSpPr/>
          <p:nvPr/>
        </p:nvSpPr>
        <p:spPr>
          <a:xfrm flipH="1">
            <a:off x="6135892" y="5958223"/>
            <a:ext cx="5396201" cy="767429"/>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33" name="cau hoi a"/>
          <p:cNvSpPr txBox="1"/>
          <p:nvPr/>
        </p:nvSpPr>
        <p:spPr>
          <a:xfrm>
            <a:off x="659905" y="5060965"/>
            <a:ext cx="5096519" cy="584775"/>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3200" b="1" i="0" u="none" strike="noStrike" kern="1200" cap="none" spc="0" normalizeH="0" baseline="0" noProof="0" dirty="0">
                <a:ln>
                  <a:noFill/>
                </a:ln>
                <a:solidFill>
                  <a:srgbClr val="FFC000"/>
                </a:solidFill>
                <a:effectLst/>
                <a:uLnTx/>
                <a:uFillTx/>
                <a:latin typeface="Times New Roman" panose="02020603050405020304" pitchFamily="18" charset="0"/>
                <a:ea typeface="Tahoma" panose="020B0604030504040204" pitchFamily="34" charset="0"/>
                <a:cs typeface="Times New Roman" panose="02020603050405020304" pitchFamily="18" charset="0"/>
              </a:rPr>
              <a:t>A. </a:t>
            </a:r>
            <a:r>
              <a:rPr kumimoji="0" lang="en-US" sz="32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tự</a:t>
            </a:r>
            <a:r>
              <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do</a:t>
            </a:r>
            <a:endPar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p:txBody>
      </p:sp>
      <p:sp>
        <p:nvSpPr>
          <p:cNvPr id="34" name="cau hoi d"/>
          <p:cNvSpPr txBox="1"/>
          <p:nvPr/>
        </p:nvSpPr>
        <p:spPr>
          <a:xfrm>
            <a:off x="6135889" y="5949522"/>
            <a:ext cx="4950098" cy="584775"/>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3200" b="1" i="0" u="none" strike="noStrike" kern="1200" cap="none" spc="0" normalizeH="0" baseline="0" noProof="0" dirty="0">
                <a:ln>
                  <a:noFill/>
                </a:ln>
                <a:solidFill>
                  <a:srgbClr val="FFC000"/>
                </a:solidFill>
                <a:effectLst/>
                <a:uLnTx/>
                <a:uFillTx/>
                <a:latin typeface="Times New Roman" panose="02020603050405020304" pitchFamily="18" charset="0"/>
                <a:ea typeface="Tahoma" panose="020B0604030504040204" pitchFamily="34" charset="0"/>
                <a:cs typeface="Times New Roman" panose="02020603050405020304" pitchFamily="18" charset="0"/>
              </a:rPr>
              <a:t>D. </a:t>
            </a:r>
            <a:r>
              <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3/1</a:t>
            </a:r>
            <a:endPar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p:txBody>
      </p:sp>
      <p:pic>
        <p:nvPicPr>
          <p:cNvPr id="38" name="Question">
            <a:hlinkClick r:id="" action="ppaction://media"/>
          </p:cNvPr>
          <p:cNvPicPr>
            <a:picLocks noChangeAspect="1"/>
          </p:cNvPicPr>
          <p:nvPr>
            <a:audioFile r:link="rId2"/>
            <p:extLst>
              <p:ext uri="{DAA4B4D4-6D71-4841-9C94-3DE7FCFB9230}">
                <p14:media xmlns:p14="http://schemas.microsoft.com/office/powerpoint/2010/main" r:embed="rId1"/>
              </p:ext>
            </p:extLst>
          </p:nvPr>
        </p:nvPicPr>
        <p:blipFill>
          <a:blip r:embed="rId11"/>
          <a:stretch>
            <a:fillRect/>
          </a:stretch>
        </p:blipFill>
        <p:spPr>
          <a:xfrm>
            <a:off x="12192000" y="863859"/>
            <a:ext cx="487363" cy="487363"/>
          </a:xfrm>
          <a:prstGeom prst="rect">
            <a:avLst/>
          </a:prstGeom>
        </p:spPr>
      </p:pic>
      <p:pic>
        <p:nvPicPr>
          <p:cNvPr id="39" name="Final Answer">
            <a:hlinkClick r:id="" action="ppaction://media"/>
          </p:cNvPr>
          <p:cNvPicPr>
            <a:picLocks noChangeAspect="1"/>
          </p:cNvPicPr>
          <p:nvPr>
            <a:audioFile r:link="rId4"/>
            <p:extLst>
              <p:ext uri="{DAA4B4D4-6D71-4841-9C94-3DE7FCFB9230}">
                <p14:media xmlns:p14="http://schemas.microsoft.com/office/powerpoint/2010/main" r:embed="rId3"/>
              </p:ext>
            </p:extLst>
          </p:nvPr>
        </p:nvPicPr>
        <p:blipFill>
          <a:blip r:embed="rId11"/>
          <a:stretch>
            <a:fillRect/>
          </a:stretch>
        </p:blipFill>
        <p:spPr>
          <a:xfrm>
            <a:off x="12192000" y="1478693"/>
            <a:ext cx="487363" cy="487363"/>
          </a:xfrm>
          <a:prstGeom prst="rect">
            <a:avLst/>
          </a:prstGeom>
        </p:spPr>
      </p:pic>
      <p:pic>
        <p:nvPicPr>
          <p:cNvPr id="40" name="Win">
            <a:hlinkClick r:id="" action="ppaction://media"/>
          </p:cNvPr>
          <p:cNvPicPr>
            <a:picLocks noChangeAspect="1"/>
          </p:cNvPicPr>
          <p:nvPr>
            <a:audioFile r:link="rId6"/>
            <p:extLst>
              <p:ext uri="{DAA4B4D4-6D71-4841-9C94-3DE7FCFB9230}">
                <p14:media xmlns:p14="http://schemas.microsoft.com/office/powerpoint/2010/main" r:embed="rId5"/>
              </p:ext>
            </p:extLst>
          </p:nvPr>
        </p:nvPicPr>
        <p:blipFill>
          <a:blip r:embed="rId11"/>
          <a:stretch>
            <a:fillRect/>
          </a:stretch>
        </p:blipFill>
        <p:spPr>
          <a:xfrm>
            <a:off x="12202905" y="2074155"/>
            <a:ext cx="487363" cy="487363"/>
          </a:xfrm>
          <a:prstGeom prst="rect">
            <a:avLst/>
          </a:prstGeom>
        </p:spPr>
      </p:pic>
      <p:pic>
        <p:nvPicPr>
          <p:cNvPr id="41" name="Lose">
            <a:hlinkClick r:id="" action="ppaction://media"/>
          </p:cNvPr>
          <p:cNvPicPr>
            <a:picLocks noChangeAspect="1"/>
          </p:cNvPicPr>
          <p:nvPr>
            <a:audioFile r:link="rId8"/>
            <p:extLst>
              <p:ext uri="{DAA4B4D4-6D71-4841-9C94-3DE7FCFB9230}">
                <p14:media xmlns:p14="http://schemas.microsoft.com/office/powerpoint/2010/main" r:embed="rId7"/>
              </p:ext>
            </p:extLst>
          </p:nvPr>
        </p:nvPicPr>
        <p:blipFill>
          <a:blip r:embed="rId11"/>
          <a:stretch>
            <a:fillRect/>
          </a:stretch>
        </p:blipFill>
        <p:spPr>
          <a:xfrm>
            <a:off x="12202905" y="2630411"/>
            <a:ext cx="487363" cy="487363"/>
          </a:xfrm>
          <a:prstGeom prst="rect">
            <a:avLst/>
          </a:prstGeom>
        </p:spPr>
      </p:pic>
      <p:pic>
        <p:nvPicPr>
          <p:cNvPr id="20" name="Picture 2" descr="Ảnh động Powerpoint CTU">
            <a:hlinkClick r:id="rId12" action="ppaction://hlinksldjump"/>
          </p:cNvPr>
          <p:cNvPicPr>
            <a:picLocks noChangeAspect="1" noChangeArrowheads="1" noCrop="1"/>
          </p:cNvPicPr>
          <p:nvPr/>
        </p:nvPicPr>
        <p:blipFill>
          <a:blip r:embed="rId13"/>
          <a:srcRect/>
          <a:stretch>
            <a:fillRect/>
          </a:stretch>
        </p:blipFill>
        <p:spPr bwMode="auto">
          <a:xfrm>
            <a:off x="168157" y="35183"/>
            <a:ext cx="1276350" cy="828676"/>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160342" fill="hold"/>
                                        <p:tgtEl>
                                          <p:spTgt spid="38"/>
                                        </p:tgtEl>
                                      </p:cBhvr>
                                    </p:cmd>
                                  </p:childTnLst>
                                </p:cTn>
                              </p:par>
                              <p:par>
                                <p:cTn id="7" presetID="10" presetClass="entr" presetSubtype="0" fill="hold" grpId="0" nodeType="withEffect">
                                  <p:stCondLst>
                                    <p:cond delay="0"/>
                                  </p:stCondLst>
                                  <p:childTnLst>
                                    <p:set>
                                      <p:cBhvr>
                                        <p:cTn id="8" dur="1" fill="hold">
                                          <p:stCondLst>
                                            <p:cond delay="0"/>
                                          </p:stCondLst>
                                        </p:cTn>
                                        <p:tgtEl>
                                          <p:spTgt spid="24"/>
                                        </p:tgtEl>
                                        <p:attrNameLst>
                                          <p:attrName>style.visibility</p:attrName>
                                        </p:attrNameLst>
                                      </p:cBhvr>
                                      <p:to>
                                        <p:strVal val="visible"/>
                                      </p:to>
                                    </p:set>
                                    <p:animEffect transition="in" filter="fade">
                                      <p:cBhvr>
                                        <p:cTn id="9" dur="500"/>
                                        <p:tgtEl>
                                          <p:spTgt spid="24"/>
                                        </p:tgtEl>
                                      </p:cBhvr>
                                    </p:animEffect>
                                  </p:childTnLst>
                                </p:cTn>
                              </p:par>
                            </p:childTnLst>
                          </p:cTn>
                        </p:par>
                      </p:childTnLst>
                    </p:cTn>
                  </p:par>
                  <p:par>
                    <p:cTn id="10" fill="hold">
                      <p:stCondLst>
                        <p:cond delay="indefinite"/>
                      </p:stCondLst>
                      <p:childTnLst>
                        <p:par>
                          <p:cTn id="11" fill="hold">
                            <p:stCondLst>
                              <p:cond delay="0"/>
                            </p:stCondLst>
                            <p:childTnLst>
                              <p:par>
                                <p:cTn id="12" presetID="10" presetClass="entr" presetSubtype="0" fill="hold" grpId="0" nodeType="clickEffect">
                                  <p:stCondLst>
                                    <p:cond delay="0"/>
                                  </p:stCondLst>
                                  <p:childTnLst>
                                    <p:set>
                                      <p:cBhvr>
                                        <p:cTn id="13" dur="1" fill="hold">
                                          <p:stCondLst>
                                            <p:cond delay="0"/>
                                          </p:stCondLst>
                                        </p:cTn>
                                        <p:tgtEl>
                                          <p:spTgt spid="33"/>
                                        </p:tgtEl>
                                        <p:attrNameLst>
                                          <p:attrName>style.visibility</p:attrName>
                                        </p:attrNameLst>
                                      </p:cBhvr>
                                      <p:to>
                                        <p:strVal val="visible"/>
                                      </p:to>
                                    </p:set>
                                    <p:animEffect transition="in" filter="fade">
                                      <p:cBhvr>
                                        <p:cTn id="14" dur="500"/>
                                        <p:tgtEl>
                                          <p:spTgt spid="33"/>
                                        </p:tgtEl>
                                      </p:cBhvr>
                                    </p:animEffect>
                                  </p:childTnLst>
                                </p:cTn>
                              </p:par>
                              <p:par>
                                <p:cTn id="15" presetID="10" presetClass="entr" presetSubtype="0" fill="hold" grpId="0" nodeType="withEffect">
                                  <p:stCondLst>
                                    <p:cond delay="0"/>
                                  </p:stCondLst>
                                  <p:childTnLst>
                                    <p:set>
                                      <p:cBhvr>
                                        <p:cTn id="16" dur="1" fill="hold">
                                          <p:stCondLst>
                                            <p:cond delay="0"/>
                                          </p:stCondLst>
                                        </p:cTn>
                                        <p:tgtEl>
                                          <p:spTgt spid="25"/>
                                        </p:tgtEl>
                                        <p:attrNameLst>
                                          <p:attrName>style.visibility</p:attrName>
                                        </p:attrNameLst>
                                      </p:cBhvr>
                                      <p:to>
                                        <p:strVal val="visible"/>
                                      </p:to>
                                    </p:set>
                                    <p:animEffect transition="in" filter="fade">
                                      <p:cBhvr>
                                        <p:cTn id="17" dur="500"/>
                                        <p:tgtEl>
                                          <p:spTgt spid="25"/>
                                        </p:tgtEl>
                                      </p:cBhvr>
                                    </p:animEffect>
                                  </p:childTnLst>
                                </p:cTn>
                              </p:par>
                              <p:par>
                                <p:cTn id="18" presetID="10" presetClass="entr" presetSubtype="0" fill="hold" grpId="0" nodeType="withEffect">
                                  <p:stCondLst>
                                    <p:cond delay="0"/>
                                  </p:stCondLst>
                                  <p:childTnLst>
                                    <p:set>
                                      <p:cBhvr>
                                        <p:cTn id="19" dur="1" fill="hold">
                                          <p:stCondLst>
                                            <p:cond delay="0"/>
                                          </p:stCondLst>
                                        </p:cTn>
                                        <p:tgtEl>
                                          <p:spTgt spid="27"/>
                                        </p:tgtEl>
                                        <p:attrNameLst>
                                          <p:attrName>style.visibility</p:attrName>
                                        </p:attrNameLst>
                                      </p:cBhvr>
                                      <p:to>
                                        <p:strVal val="visible"/>
                                      </p:to>
                                    </p:set>
                                    <p:animEffect transition="in" filter="fade">
                                      <p:cBhvr>
                                        <p:cTn id="20" dur="500"/>
                                        <p:tgtEl>
                                          <p:spTgt spid="27"/>
                                        </p:tgtEl>
                                      </p:cBhvr>
                                    </p:animEffect>
                                  </p:childTnLst>
                                </p:cTn>
                              </p:par>
                              <p:par>
                                <p:cTn id="21" presetID="10" presetClass="entr" presetSubtype="0" fill="hold" grpId="0" nodeType="withEffect">
                                  <p:stCondLst>
                                    <p:cond delay="0"/>
                                  </p:stCondLst>
                                  <p:childTnLst>
                                    <p:set>
                                      <p:cBhvr>
                                        <p:cTn id="22" dur="1" fill="hold">
                                          <p:stCondLst>
                                            <p:cond delay="0"/>
                                          </p:stCondLst>
                                        </p:cTn>
                                        <p:tgtEl>
                                          <p:spTgt spid="34"/>
                                        </p:tgtEl>
                                        <p:attrNameLst>
                                          <p:attrName>style.visibility</p:attrName>
                                        </p:attrNameLst>
                                      </p:cBhvr>
                                      <p:to>
                                        <p:strVal val="visible"/>
                                      </p:to>
                                    </p:set>
                                    <p:animEffect transition="in" filter="fade">
                                      <p:cBhvr>
                                        <p:cTn id="23" dur="500"/>
                                        <p:tgtEl>
                                          <p:spTgt spid="34"/>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vol="80000">
                <p:cTn id="24" fill="hold" display="0">
                  <p:stCondLst>
                    <p:cond delay="indefinite"/>
                  </p:stCondLst>
                  <p:endCondLst>
                    <p:cond evt="onStopAudio" delay="0">
                      <p:tgtEl>
                        <p:sldTgt/>
                      </p:tgtEl>
                    </p:cond>
                  </p:endCondLst>
                </p:cTn>
                <p:tgtEl>
                  <p:spTgt spid="38"/>
                </p:tgtEl>
              </p:cMediaNode>
            </p:audio>
            <p:seq concurrent="1" nextAc="seek">
              <p:cTn id="25" restart="whenNotActive" fill="hold" evtFilter="cancelBubble" nodeType="interactiveSeq">
                <p:stCondLst>
                  <p:cond evt="onClick" delay="0">
                    <p:tgtEl>
                      <p:spTgt spid="25"/>
                    </p:tgtEl>
                  </p:cond>
                </p:stCondLst>
                <p:endSync evt="end" delay="0">
                  <p:rtn val="all"/>
                </p:endSync>
                <p:childTnLst>
                  <p:par>
                    <p:cTn id="26" fill="hold">
                      <p:stCondLst>
                        <p:cond delay="0"/>
                      </p:stCondLst>
                      <p:childTnLst>
                        <p:par>
                          <p:cTn id="27" fill="hold">
                            <p:stCondLst>
                              <p:cond delay="0"/>
                            </p:stCondLst>
                            <p:childTnLst>
                              <p:par>
                                <p:cTn id="28" presetID="24" presetClass="emph" presetSubtype="0" fill="hold" grpId="1" nodeType="clickEffect">
                                  <p:stCondLst>
                                    <p:cond delay="0"/>
                                  </p:stCondLst>
                                  <p:childTnLst>
                                    <p:animClr clrSpc="hsl" dir="cw">
                                      <p:cBhvr override="childStyle">
                                        <p:cTn id="29" dur="500" fill="hold"/>
                                        <p:tgtEl>
                                          <p:spTgt spid="25"/>
                                        </p:tgtEl>
                                        <p:attrNameLst>
                                          <p:attrName>style.color</p:attrName>
                                        </p:attrNameLst>
                                      </p:cBhvr>
                                      <p:by>
                                        <p:hsl h="0" s="-12549" l="-25098"/>
                                      </p:by>
                                    </p:animClr>
                                    <p:animClr clrSpc="hsl" dir="cw">
                                      <p:cBhvr>
                                        <p:cTn id="30" dur="500" fill="hold"/>
                                        <p:tgtEl>
                                          <p:spTgt spid="25"/>
                                        </p:tgtEl>
                                        <p:attrNameLst>
                                          <p:attrName>fillcolor</p:attrName>
                                        </p:attrNameLst>
                                      </p:cBhvr>
                                      <p:by>
                                        <p:hsl h="0" s="-12549" l="-25098"/>
                                      </p:by>
                                    </p:animClr>
                                    <p:animClr clrSpc="hsl" dir="cw">
                                      <p:cBhvr>
                                        <p:cTn id="31" dur="500" fill="hold"/>
                                        <p:tgtEl>
                                          <p:spTgt spid="25"/>
                                        </p:tgtEl>
                                        <p:attrNameLst>
                                          <p:attrName>stroke.color</p:attrName>
                                        </p:attrNameLst>
                                      </p:cBhvr>
                                      <p:by>
                                        <p:hsl h="0" s="-12549" l="-25098"/>
                                      </p:by>
                                    </p:animClr>
                                    <p:set>
                                      <p:cBhvr>
                                        <p:cTn id="32" dur="500" fill="hold"/>
                                        <p:tgtEl>
                                          <p:spTgt spid="25"/>
                                        </p:tgtEl>
                                        <p:attrNameLst>
                                          <p:attrName>fill.type</p:attrName>
                                        </p:attrNameLst>
                                      </p:cBhvr>
                                      <p:to>
                                        <p:strVal val="solid"/>
                                      </p:to>
                                    </p:set>
                                  </p:childTnLst>
                                </p:cTn>
                              </p:par>
                              <p:par>
                                <p:cTn id="33" presetID="19" presetClass="emph" presetSubtype="0" fill="hold" grpId="0" nodeType="withEffect">
                                  <p:stCondLst>
                                    <p:cond delay="0"/>
                                  </p:stCondLst>
                                  <p:childTnLst>
                                    <p:animClr clrSpc="rgb" dir="cw">
                                      <p:cBhvr override="childStyle">
                                        <p:cTn id="34" dur="500" fill="hold"/>
                                        <p:tgtEl>
                                          <p:spTgt spid="15"/>
                                        </p:tgtEl>
                                        <p:attrNameLst>
                                          <p:attrName>style.color</p:attrName>
                                        </p:attrNameLst>
                                      </p:cBhvr>
                                      <p:to>
                                        <a:srgbClr val="FFC000"/>
                                      </p:to>
                                    </p:animClr>
                                    <p:animClr clrSpc="rgb" dir="cw">
                                      <p:cBhvr>
                                        <p:cTn id="35" dur="500" fill="hold"/>
                                        <p:tgtEl>
                                          <p:spTgt spid="15"/>
                                        </p:tgtEl>
                                        <p:attrNameLst>
                                          <p:attrName>fillcolor</p:attrName>
                                        </p:attrNameLst>
                                      </p:cBhvr>
                                      <p:to>
                                        <a:srgbClr val="FFC000"/>
                                      </p:to>
                                    </p:animClr>
                                    <p:set>
                                      <p:cBhvr>
                                        <p:cTn id="36" dur="500" fill="hold"/>
                                        <p:tgtEl>
                                          <p:spTgt spid="15"/>
                                        </p:tgtEl>
                                        <p:attrNameLst>
                                          <p:attrName>fill.type</p:attrName>
                                        </p:attrNameLst>
                                      </p:cBhvr>
                                      <p:to>
                                        <p:strVal val="solid"/>
                                      </p:to>
                                    </p:set>
                                    <p:set>
                                      <p:cBhvr>
                                        <p:cTn id="37" dur="500" fill="hold"/>
                                        <p:tgtEl>
                                          <p:spTgt spid="15"/>
                                        </p:tgtEl>
                                        <p:attrNameLst>
                                          <p:attrName>fill.on</p:attrName>
                                        </p:attrNameLst>
                                      </p:cBhvr>
                                      <p:to>
                                        <p:strVal val="true"/>
                                      </p:to>
                                    </p:set>
                                  </p:childTnLst>
                                </p:cTn>
                              </p:par>
                              <p:par>
                                <p:cTn id="38" presetID="1" presetClass="mediacall" presetSubtype="0" fill="hold" nodeType="withEffect">
                                  <p:stCondLst>
                                    <p:cond delay="0"/>
                                  </p:stCondLst>
                                  <p:childTnLst>
                                    <p:cmd type="call" cmd="playFrom(0.0)">
                                      <p:cBhvr>
                                        <p:cTn id="39" dur="20218" fill="hold"/>
                                        <p:tgtEl>
                                          <p:spTgt spid="39"/>
                                        </p:tgtEl>
                                      </p:cBhvr>
                                    </p:cmd>
                                  </p:childTnLst>
                                </p:cTn>
                              </p:par>
                              <p:par>
                                <p:cTn id="40" presetID="3" presetClass="mediacall" presetSubtype="0" fill="hold" nodeType="withEffect">
                                  <p:stCondLst>
                                    <p:cond delay="0"/>
                                  </p:stCondLst>
                                  <p:childTnLst>
                                    <p:cmd type="call" cmd="stop">
                                      <p:cBhvr>
                                        <p:cTn id="41" dur="1" fill="hold"/>
                                        <p:tgtEl>
                                          <p:spTgt spid="38"/>
                                        </p:tgtEl>
                                      </p:cBhvr>
                                    </p:cmd>
                                  </p:childTnLst>
                                </p:cTn>
                              </p:par>
                              <p:par>
                                <p:cTn id="42" presetID="19" presetClass="emph" presetSubtype="0" repeatCount="4000" fill="hold" grpId="1" nodeType="withEffect">
                                  <p:stCondLst>
                                    <p:cond delay="3000"/>
                                  </p:stCondLst>
                                  <p:childTnLst>
                                    <p:animClr clrSpc="rgb" dir="cw">
                                      <p:cBhvr override="childStyle">
                                        <p:cTn id="43" dur="500" fill="hold"/>
                                        <p:tgtEl>
                                          <p:spTgt spid="15"/>
                                        </p:tgtEl>
                                        <p:attrNameLst>
                                          <p:attrName>style.color</p:attrName>
                                        </p:attrNameLst>
                                      </p:cBhvr>
                                      <p:to>
                                        <a:srgbClr val="92D050"/>
                                      </p:to>
                                    </p:animClr>
                                    <p:animClr clrSpc="rgb" dir="cw">
                                      <p:cBhvr>
                                        <p:cTn id="44" dur="500" fill="hold"/>
                                        <p:tgtEl>
                                          <p:spTgt spid="15"/>
                                        </p:tgtEl>
                                        <p:attrNameLst>
                                          <p:attrName>fillcolor</p:attrName>
                                        </p:attrNameLst>
                                      </p:cBhvr>
                                      <p:to>
                                        <a:srgbClr val="92D050"/>
                                      </p:to>
                                    </p:animClr>
                                    <p:set>
                                      <p:cBhvr>
                                        <p:cTn id="45" dur="500" fill="hold"/>
                                        <p:tgtEl>
                                          <p:spTgt spid="15"/>
                                        </p:tgtEl>
                                        <p:attrNameLst>
                                          <p:attrName>fill.type</p:attrName>
                                        </p:attrNameLst>
                                      </p:cBhvr>
                                      <p:to>
                                        <p:strVal val="solid"/>
                                      </p:to>
                                    </p:set>
                                    <p:set>
                                      <p:cBhvr>
                                        <p:cTn id="46" dur="500" fill="hold"/>
                                        <p:tgtEl>
                                          <p:spTgt spid="15"/>
                                        </p:tgtEl>
                                        <p:attrNameLst>
                                          <p:attrName>fill.on</p:attrName>
                                        </p:attrNameLst>
                                      </p:cBhvr>
                                      <p:to>
                                        <p:strVal val="true"/>
                                      </p:to>
                                    </p:set>
                                  </p:childTnLst>
                                </p:cTn>
                              </p:par>
                              <p:par>
                                <p:cTn id="47" presetID="1" presetClass="mediacall" presetSubtype="0" fill="hold" nodeType="withEffect">
                                  <p:stCondLst>
                                    <p:cond delay="3000"/>
                                  </p:stCondLst>
                                  <p:childTnLst>
                                    <p:cmd type="call" cmd="playFrom(0.0)">
                                      <p:cBhvr>
                                        <p:cTn id="48" dur="7732" fill="hold"/>
                                        <p:tgtEl>
                                          <p:spTgt spid="40"/>
                                        </p:tgtEl>
                                      </p:cBhvr>
                                    </p:cmd>
                                  </p:childTnLst>
                                </p:cTn>
                              </p:par>
                              <p:par>
                                <p:cTn id="49" presetID="3" presetClass="mediacall" presetSubtype="0" fill="hold" nodeType="withEffect">
                                  <p:stCondLst>
                                    <p:cond delay="3000"/>
                                  </p:stCondLst>
                                  <p:childTnLst>
                                    <p:cmd type="call" cmd="stop">
                                      <p:cBhvr>
                                        <p:cTn id="50" dur="1" fill="hold"/>
                                        <p:tgtEl>
                                          <p:spTgt spid="39"/>
                                        </p:tgtEl>
                                      </p:cBhvr>
                                    </p:cmd>
                                  </p:childTnLst>
                                </p:cTn>
                              </p:par>
                              <p:par>
                                <p:cTn id="51" presetID="24" presetClass="emph" presetSubtype="0" fill="hold" grpId="2" nodeType="withEffect">
                                  <p:stCondLst>
                                    <p:cond delay="3000"/>
                                  </p:stCondLst>
                                  <p:childTnLst>
                                    <p:animClr clrSpc="hsl" dir="cw">
                                      <p:cBhvr override="childStyle">
                                        <p:cTn id="52" dur="500" fill="hold"/>
                                        <p:tgtEl>
                                          <p:spTgt spid="25"/>
                                        </p:tgtEl>
                                        <p:attrNameLst>
                                          <p:attrName>style.color</p:attrName>
                                        </p:attrNameLst>
                                      </p:cBhvr>
                                      <p:by>
                                        <p:hsl h="0" s="-12549" l="-25098"/>
                                      </p:by>
                                    </p:animClr>
                                    <p:animClr clrSpc="hsl" dir="cw">
                                      <p:cBhvr>
                                        <p:cTn id="53" dur="500" fill="hold"/>
                                        <p:tgtEl>
                                          <p:spTgt spid="25"/>
                                        </p:tgtEl>
                                        <p:attrNameLst>
                                          <p:attrName>fillcolor</p:attrName>
                                        </p:attrNameLst>
                                      </p:cBhvr>
                                      <p:by>
                                        <p:hsl h="0" s="-12549" l="-25098"/>
                                      </p:by>
                                    </p:animClr>
                                    <p:animClr clrSpc="hsl" dir="cw">
                                      <p:cBhvr>
                                        <p:cTn id="54" dur="500" fill="hold"/>
                                        <p:tgtEl>
                                          <p:spTgt spid="25"/>
                                        </p:tgtEl>
                                        <p:attrNameLst>
                                          <p:attrName>stroke.color</p:attrName>
                                        </p:attrNameLst>
                                      </p:cBhvr>
                                      <p:by>
                                        <p:hsl h="0" s="-12549" l="-25098"/>
                                      </p:by>
                                    </p:animClr>
                                    <p:set>
                                      <p:cBhvr>
                                        <p:cTn id="55" dur="500" fill="hold"/>
                                        <p:tgtEl>
                                          <p:spTgt spid="25"/>
                                        </p:tgtEl>
                                        <p:attrNameLst>
                                          <p:attrName>fill.type</p:attrName>
                                        </p:attrNameLst>
                                      </p:cBhvr>
                                      <p:to>
                                        <p:strVal val="solid"/>
                                      </p:to>
                                    </p:set>
                                  </p:childTnLst>
                                </p:cTn>
                              </p:par>
                            </p:childTnLst>
                          </p:cTn>
                        </p:par>
                      </p:childTnLst>
                    </p:cTn>
                  </p:par>
                </p:childTnLst>
              </p:cTn>
              <p:nextCondLst>
                <p:cond evt="onClick" delay="0">
                  <p:tgtEl>
                    <p:spTgt spid="25"/>
                  </p:tgtEl>
                </p:cond>
              </p:nextCondLst>
            </p:seq>
            <p:seq concurrent="1" nextAc="seek">
              <p:cTn id="56" restart="whenNotActive" fill="hold" evtFilter="cancelBubble" nodeType="interactiveSeq">
                <p:stCondLst>
                  <p:cond evt="onClick" delay="0">
                    <p:tgtEl>
                      <p:spTgt spid="33"/>
                    </p:tgtEl>
                  </p:cond>
                </p:stCondLst>
                <p:endSync evt="end" delay="0">
                  <p:rtn val="all"/>
                </p:endSync>
                <p:childTnLst>
                  <p:par>
                    <p:cTn id="57" fill="hold">
                      <p:stCondLst>
                        <p:cond delay="0"/>
                      </p:stCondLst>
                      <p:childTnLst>
                        <p:par>
                          <p:cTn id="58" fill="hold">
                            <p:stCondLst>
                              <p:cond delay="0"/>
                            </p:stCondLst>
                            <p:childTnLst>
                              <p:par>
                                <p:cTn id="59" presetID="24" presetClass="emph" presetSubtype="0" fill="hold" grpId="1" nodeType="clickEffect">
                                  <p:stCondLst>
                                    <p:cond delay="0"/>
                                  </p:stCondLst>
                                  <p:childTnLst>
                                    <p:animClr clrSpc="hsl" dir="cw">
                                      <p:cBhvr override="childStyle">
                                        <p:cTn id="60" dur="500" fill="hold"/>
                                        <p:tgtEl>
                                          <p:spTgt spid="33"/>
                                        </p:tgtEl>
                                        <p:attrNameLst>
                                          <p:attrName>style.color</p:attrName>
                                        </p:attrNameLst>
                                      </p:cBhvr>
                                      <p:by>
                                        <p:hsl h="0" s="-12549" l="-25098"/>
                                      </p:by>
                                    </p:animClr>
                                    <p:animClr clrSpc="hsl" dir="cw">
                                      <p:cBhvr>
                                        <p:cTn id="61" dur="500" fill="hold"/>
                                        <p:tgtEl>
                                          <p:spTgt spid="33"/>
                                        </p:tgtEl>
                                        <p:attrNameLst>
                                          <p:attrName>fillcolor</p:attrName>
                                        </p:attrNameLst>
                                      </p:cBhvr>
                                      <p:by>
                                        <p:hsl h="0" s="-12549" l="-25098"/>
                                      </p:by>
                                    </p:animClr>
                                    <p:animClr clrSpc="hsl" dir="cw">
                                      <p:cBhvr>
                                        <p:cTn id="62" dur="500" fill="hold"/>
                                        <p:tgtEl>
                                          <p:spTgt spid="33"/>
                                        </p:tgtEl>
                                        <p:attrNameLst>
                                          <p:attrName>stroke.color</p:attrName>
                                        </p:attrNameLst>
                                      </p:cBhvr>
                                      <p:by>
                                        <p:hsl h="0" s="-12549" l="-25098"/>
                                      </p:by>
                                    </p:animClr>
                                    <p:set>
                                      <p:cBhvr>
                                        <p:cTn id="63" dur="500" fill="hold"/>
                                        <p:tgtEl>
                                          <p:spTgt spid="33"/>
                                        </p:tgtEl>
                                        <p:attrNameLst>
                                          <p:attrName>fill.type</p:attrName>
                                        </p:attrNameLst>
                                      </p:cBhvr>
                                      <p:to>
                                        <p:strVal val="solid"/>
                                      </p:to>
                                    </p:set>
                                  </p:childTnLst>
                                </p:cTn>
                              </p:par>
                              <p:par>
                                <p:cTn id="64" presetID="19" presetClass="emph" presetSubtype="0" fill="hold" grpId="0" nodeType="withEffect">
                                  <p:stCondLst>
                                    <p:cond delay="0"/>
                                  </p:stCondLst>
                                  <p:childTnLst>
                                    <p:animClr clrSpc="rgb" dir="cw">
                                      <p:cBhvr override="childStyle">
                                        <p:cTn id="65" dur="500" fill="hold"/>
                                        <p:tgtEl>
                                          <p:spTgt spid="31"/>
                                        </p:tgtEl>
                                        <p:attrNameLst>
                                          <p:attrName>style.color</p:attrName>
                                        </p:attrNameLst>
                                      </p:cBhvr>
                                      <p:to>
                                        <a:srgbClr val="FFC000"/>
                                      </p:to>
                                    </p:animClr>
                                    <p:animClr clrSpc="rgb" dir="cw">
                                      <p:cBhvr>
                                        <p:cTn id="66" dur="500" fill="hold"/>
                                        <p:tgtEl>
                                          <p:spTgt spid="31"/>
                                        </p:tgtEl>
                                        <p:attrNameLst>
                                          <p:attrName>fillcolor</p:attrName>
                                        </p:attrNameLst>
                                      </p:cBhvr>
                                      <p:to>
                                        <a:srgbClr val="FFC000"/>
                                      </p:to>
                                    </p:animClr>
                                    <p:set>
                                      <p:cBhvr>
                                        <p:cTn id="67" dur="500" fill="hold"/>
                                        <p:tgtEl>
                                          <p:spTgt spid="31"/>
                                        </p:tgtEl>
                                        <p:attrNameLst>
                                          <p:attrName>fill.type</p:attrName>
                                        </p:attrNameLst>
                                      </p:cBhvr>
                                      <p:to>
                                        <p:strVal val="solid"/>
                                      </p:to>
                                    </p:set>
                                    <p:set>
                                      <p:cBhvr>
                                        <p:cTn id="68" dur="500" fill="hold"/>
                                        <p:tgtEl>
                                          <p:spTgt spid="31"/>
                                        </p:tgtEl>
                                        <p:attrNameLst>
                                          <p:attrName>fill.on</p:attrName>
                                        </p:attrNameLst>
                                      </p:cBhvr>
                                      <p:to>
                                        <p:strVal val="true"/>
                                      </p:to>
                                    </p:set>
                                  </p:childTnLst>
                                </p:cTn>
                              </p:par>
                              <p:par>
                                <p:cTn id="69" presetID="1" presetClass="mediacall" presetSubtype="0" fill="hold" nodeType="withEffect">
                                  <p:stCondLst>
                                    <p:cond delay="0"/>
                                  </p:stCondLst>
                                  <p:childTnLst>
                                    <p:cmd type="call" cmd="playFrom(0.0)">
                                      <p:cBhvr>
                                        <p:cTn id="70" dur="20218" fill="hold"/>
                                        <p:tgtEl>
                                          <p:spTgt spid="39"/>
                                        </p:tgtEl>
                                      </p:cBhvr>
                                    </p:cmd>
                                  </p:childTnLst>
                                </p:cTn>
                              </p:par>
                              <p:par>
                                <p:cTn id="71" presetID="3" presetClass="mediacall" presetSubtype="0" fill="hold" nodeType="withEffect">
                                  <p:stCondLst>
                                    <p:cond delay="0"/>
                                  </p:stCondLst>
                                  <p:childTnLst>
                                    <p:cmd type="call" cmd="stop">
                                      <p:cBhvr>
                                        <p:cTn id="72" dur="1" fill="hold"/>
                                        <p:tgtEl>
                                          <p:spTgt spid="38"/>
                                        </p:tgtEl>
                                      </p:cBhvr>
                                    </p:cmd>
                                  </p:childTnLst>
                                </p:cTn>
                              </p:par>
                              <p:par>
                                <p:cTn id="73" presetID="19" presetClass="emph" presetSubtype="0" fill="hold" grpId="1" nodeType="withEffect">
                                  <p:stCondLst>
                                    <p:cond delay="3000"/>
                                  </p:stCondLst>
                                  <p:childTnLst>
                                    <p:animClr clrSpc="rgb" dir="cw">
                                      <p:cBhvr override="childStyle">
                                        <p:cTn id="74" dur="500" fill="hold"/>
                                        <p:tgtEl>
                                          <p:spTgt spid="31"/>
                                        </p:tgtEl>
                                        <p:attrNameLst>
                                          <p:attrName>style.color</p:attrName>
                                        </p:attrNameLst>
                                      </p:cBhvr>
                                      <p:to>
                                        <a:srgbClr val="FF0000"/>
                                      </p:to>
                                    </p:animClr>
                                    <p:animClr clrSpc="rgb" dir="cw">
                                      <p:cBhvr>
                                        <p:cTn id="75" dur="500" fill="hold"/>
                                        <p:tgtEl>
                                          <p:spTgt spid="31"/>
                                        </p:tgtEl>
                                        <p:attrNameLst>
                                          <p:attrName>fillcolor</p:attrName>
                                        </p:attrNameLst>
                                      </p:cBhvr>
                                      <p:to>
                                        <a:srgbClr val="FF0000"/>
                                      </p:to>
                                    </p:animClr>
                                    <p:set>
                                      <p:cBhvr>
                                        <p:cTn id="76" dur="500" fill="hold"/>
                                        <p:tgtEl>
                                          <p:spTgt spid="31"/>
                                        </p:tgtEl>
                                        <p:attrNameLst>
                                          <p:attrName>fill.type</p:attrName>
                                        </p:attrNameLst>
                                      </p:cBhvr>
                                      <p:to>
                                        <p:strVal val="solid"/>
                                      </p:to>
                                    </p:set>
                                    <p:set>
                                      <p:cBhvr>
                                        <p:cTn id="77" dur="500" fill="hold"/>
                                        <p:tgtEl>
                                          <p:spTgt spid="31"/>
                                        </p:tgtEl>
                                        <p:attrNameLst>
                                          <p:attrName>fill.on</p:attrName>
                                        </p:attrNameLst>
                                      </p:cBhvr>
                                      <p:to>
                                        <p:strVal val="true"/>
                                      </p:to>
                                    </p:set>
                                  </p:childTnLst>
                                </p:cTn>
                              </p:par>
                              <p:par>
                                <p:cTn id="78" presetID="1" presetClass="mediacall" presetSubtype="0" fill="hold" nodeType="withEffect">
                                  <p:stCondLst>
                                    <p:cond delay="3000"/>
                                  </p:stCondLst>
                                  <p:childTnLst>
                                    <p:cmd type="call" cmd="playFrom(0.0)">
                                      <p:cBhvr>
                                        <p:cTn id="79" dur="5903" fill="hold"/>
                                        <p:tgtEl>
                                          <p:spTgt spid="41"/>
                                        </p:tgtEl>
                                      </p:cBhvr>
                                    </p:cmd>
                                  </p:childTnLst>
                                </p:cTn>
                              </p:par>
                              <p:par>
                                <p:cTn id="80" presetID="3" presetClass="mediacall" presetSubtype="0" fill="hold" nodeType="withEffect">
                                  <p:stCondLst>
                                    <p:cond delay="3000"/>
                                  </p:stCondLst>
                                  <p:childTnLst>
                                    <p:cmd type="call" cmd="stop">
                                      <p:cBhvr>
                                        <p:cTn id="81" dur="1" fill="hold"/>
                                        <p:tgtEl>
                                          <p:spTgt spid="39"/>
                                        </p:tgtEl>
                                      </p:cBhvr>
                                    </p:cmd>
                                  </p:childTnLst>
                                </p:cTn>
                              </p:par>
                            </p:childTnLst>
                          </p:cTn>
                        </p:par>
                      </p:childTnLst>
                    </p:cTn>
                  </p:par>
                </p:childTnLst>
              </p:cTn>
              <p:nextCondLst>
                <p:cond evt="onClick" delay="0">
                  <p:tgtEl>
                    <p:spTgt spid="33"/>
                  </p:tgtEl>
                </p:cond>
              </p:nextCondLst>
            </p:seq>
            <p:seq concurrent="1" nextAc="seek">
              <p:cTn id="82" restart="whenNotActive" fill="hold" evtFilter="cancelBubble" nodeType="interactiveSeq">
                <p:stCondLst>
                  <p:cond evt="onClick" delay="0">
                    <p:tgtEl>
                      <p:spTgt spid="27"/>
                    </p:tgtEl>
                  </p:cond>
                </p:stCondLst>
                <p:endSync evt="end" delay="0">
                  <p:rtn val="all"/>
                </p:endSync>
                <p:childTnLst>
                  <p:par>
                    <p:cTn id="83" fill="hold">
                      <p:stCondLst>
                        <p:cond delay="0"/>
                      </p:stCondLst>
                      <p:childTnLst>
                        <p:par>
                          <p:cTn id="84" fill="hold">
                            <p:stCondLst>
                              <p:cond delay="0"/>
                            </p:stCondLst>
                            <p:childTnLst>
                              <p:par>
                                <p:cTn id="85" presetID="24" presetClass="emph" presetSubtype="0" fill="hold" grpId="1" nodeType="clickEffect">
                                  <p:stCondLst>
                                    <p:cond delay="0"/>
                                  </p:stCondLst>
                                  <p:childTnLst>
                                    <p:animClr clrSpc="hsl" dir="cw">
                                      <p:cBhvr override="childStyle">
                                        <p:cTn id="86" dur="500" fill="hold"/>
                                        <p:tgtEl>
                                          <p:spTgt spid="27"/>
                                        </p:tgtEl>
                                        <p:attrNameLst>
                                          <p:attrName>style.color</p:attrName>
                                        </p:attrNameLst>
                                      </p:cBhvr>
                                      <p:by>
                                        <p:hsl h="0" s="-12549" l="-25098"/>
                                      </p:by>
                                    </p:animClr>
                                    <p:animClr clrSpc="hsl" dir="cw">
                                      <p:cBhvr>
                                        <p:cTn id="87" dur="500" fill="hold"/>
                                        <p:tgtEl>
                                          <p:spTgt spid="27"/>
                                        </p:tgtEl>
                                        <p:attrNameLst>
                                          <p:attrName>fillcolor</p:attrName>
                                        </p:attrNameLst>
                                      </p:cBhvr>
                                      <p:by>
                                        <p:hsl h="0" s="-12549" l="-25098"/>
                                      </p:by>
                                    </p:animClr>
                                    <p:animClr clrSpc="hsl" dir="cw">
                                      <p:cBhvr>
                                        <p:cTn id="88" dur="500" fill="hold"/>
                                        <p:tgtEl>
                                          <p:spTgt spid="27"/>
                                        </p:tgtEl>
                                        <p:attrNameLst>
                                          <p:attrName>stroke.color</p:attrName>
                                        </p:attrNameLst>
                                      </p:cBhvr>
                                      <p:by>
                                        <p:hsl h="0" s="-12549" l="-25098"/>
                                      </p:by>
                                    </p:animClr>
                                    <p:set>
                                      <p:cBhvr>
                                        <p:cTn id="89" dur="500" fill="hold"/>
                                        <p:tgtEl>
                                          <p:spTgt spid="27"/>
                                        </p:tgtEl>
                                        <p:attrNameLst>
                                          <p:attrName>fill.type</p:attrName>
                                        </p:attrNameLst>
                                      </p:cBhvr>
                                      <p:to>
                                        <p:strVal val="solid"/>
                                      </p:to>
                                    </p:set>
                                  </p:childTnLst>
                                </p:cTn>
                              </p:par>
                              <p:par>
                                <p:cTn id="90" presetID="19" presetClass="emph" presetSubtype="0" fill="hold" grpId="0" nodeType="withEffect">
                                  <p:stCondLst>
                                    <p:cond delay="0"/>
                                  </p:stCondLst>
                                  <p:childTnLst>
                                    <p:animClr clrSpc="rgb" dir="cw">
                                      <p:cBhvr override="childStyle">
                                        <p:cTn id="91" dur="500" fill="hold"/>
                                        <p:tgtEl>
                                          <p:spTgt spid="16"/>
                                        </p:tgtEl>
                                        <p:attrNameLst>
                                          <p:attrName>style.color</p:attrName>
                                        </p:attrNameLst>
                                      </p:cBhvr>
                                      <p:to>
                                        <a:srgbClr val="FFC000"/>
                                      </p:to>
                                    </p:animClr>
                                    <p:animClr clrSpc="rgb" dir="cw">
                                      <p:cBhvr>
                                        <p:cTn id="92" dur="500" fill="hold"/>
                                        <p:tgtEl>
                                          <p:spTgt spid="16"/>
                                        </p:tgtEl>
                                        <p:attrNameLst>
                                          <p:attrName>fillcolor</p:attrName>
                                        </p:attrNameLst>
                                      </p:cBhvr>
                                      <p:to>
                                        <a:srgbClr val="FFC000"/>
                                      </p:to>
                                    </p:animClr>
                                    <p:set>
                                      <p:cBhvr>
                                        <p:cTn id="93" dur="500" fill="hold"/>
                                        <p:tgtEl>
                                          <p:spTgt spid="16"/>
                                        </p:tgtEl>
                                        <p:attrNameLst>
                                          <p:attrName>fill.type</p:attrName>
                                        </p:attrNameLst>
                                      </p:cBhvr>
                                      <p:to>
                                        <p:strVal val="solid"/>
                                      </p:to>
                                    </p:set>
                                    <p:set>
                                      <p:cBhvr>
                                        <p:cTn id="94" dur="500" fill="hold"/>
                                        <p:tgtEl>
                                          <p:spTgt spid="16"/>
                                        </p:tgtEl>
                                        <p:attrNameLst>
                                          <p:attrName>fill.on</p:attrName>
                                        </p:attrNameLst>
                                      </p:cBhvr>
                                      <p:to>
                                        <p:strVal val="true"/>
                                      </p:to>
                                    </p:set>
                                  </p:childTnLst>
                                </p:cTn>
                              </p:par>
                              <p:par>
                                <p:cTn id="95" presetID="1" presetClass="mediacall" presetSubtype="0" fill="hold" nodeType="withEffect">
                                  <p:stCondLst>
                                    <p:cond delay="0"/>
                                  </p:stCondLst>
                                  <p:childTnLst>
                                    <p:cmd type="call" cmd="playFrom(0.0)">
                                      <p:cBhvr>
                                        <p:cTn id="96" dur="20218" fill="hold"/>
                                        <p:tgtEl>
                                          <p:spTgt spid="39"/>
                                        </p:tgtEl>
                                      </p:cBhvr>
                                    </p:cmd>
                                  </p:childTnLst>
                                </p:cTn>
                              </p:par>
                              <p:par>
                                <p:cTn id="97" presetID="3" presetClass="mediacall" presetSubtype="0" fill="hold" nodeType="withEffect">
                                  <p:stCondLst>
                                    <p:cond delay="0"/>
                                  </p:stCondLst>
                                  <p:childTnLst>
                                    <p:cmd type="call" cmd="stop">
                                      <p:cBhvr>
                                        <p:cTn id="98" dur="1" fill="hold"/>
                                        <p:tgtEl>
                                          <p:spTgt spid="38"/>
                                        </p:tgtEl>
                                      </p:cBhvr>
                                    </p:cmd>
                                  </p:childTnLst>
                                </p:cTn>
                              </p:par>
                              <p:par>
                                <p:cTn id="99" presetID="19" presetClass="emph" presetSubtype="0" fill="hold" grpId="1" nodeType="withEffect">
                                  <p:stCondLst>
                                    <p:cond delay="3500"/>
                                  </p:stCondLst>
                                  <p:childTnLst>
                                    <p:animClr clrSpc="rgb" dir="cw">
                                      <p:cBhvr override="childStyle">
                                        <p:cTn id="100" dur="500" fill="hold"/>
                                        <p:tgtEl>
                                          <p:spTgt spid="16"/>
                                        </p:tgtEl>
                                        <p:attrNameLst>
                                          <p:attrName>style.color</p:attrName>
                                        </p:attrNameLst>
                                      </p:cBhvr>
                                      <p:to>
                                        <a:srgbClr val="FF0000"/>
                                      </p:to>
                                    </p:animClr>
                                    <p:animClr clrSpc="rgb" dir="cw">
                                      <p:cBhvr>
                                        <p:cTn id="101" dur="500" fill="hold"/>
                                        <p:tgtEl>
                                          <p:spTgt spid="16"/>
                                        </p:tgtEl>
                                        <p:attrNameLst>
                                          <p:attrName>fillcolor</p:attrName>
                                        </p:attrNameLst>
                                      </p:cBhvr>
                                      <p:to>
                                        <a:srgbClr val="FF0000"/>
                                      </p:to>
                                    </p:animClr>
                                    <p:set>
                                      <p:cBhvr>
                                        <p:cTn id="102" dur="500" fill="hold"/>
                                        <p:tgtEl>
                                          <p:spTgt spid="16"/>
                                        </p:tgtEl>
                                        <p:attrNameLst>
                                          <p:attrName>fill.type</p:attrName>
                                        </p:attrNameLst>
                                      </p:cBhvr>
                                      <p:to>
                                        <p:strVal val="solid"/>
                                      </p:to>
                                    </p:set>
                                    <p:set>
                                      <p:cBhvr>
                                        <p:cTn id="103" dur="500" fill="hold"/>
                                        <p:tgtEl>
                                          <p:spTgt spid="16"/>
                                        </p:tgtEl>
                                        <p:attrNameLst>
                                          <p:attrName>fill.on</p:attrName>
                                        </p:attrNameLst>
                                      </p:cBhvr>
                                      <p:to>
                                        <p:strVal val="true"/>
                                      </p:to>
                                    </p:set>
                                  </p:childTnLst>
                                </p:cTn>
                              </p:par>
                              <p:par>
                                <p:cTn id="104" presetID="1" presetClass="mediacall" presetSubtype="0" fill="hold" nodeType="withEffect">
                                  <p:stCondLst>
                                    <p:cond delay="3500"/>
                                  </p:stCondLst>
                                  <p:childTnLst>
                                    <p:cmd type="call" cmd="playFrom(0.0)">
                                      <p:cBhvr>
                                        <p:cTn id="105" dur="5903" fill="hold"/>
                                        <p:tgtEl>
                                          <p:spTgt spid="41"/>
                                        </p:tgtEl>
                                      </p:cBhvr>
                                    </p:cmd>
                                  </p:childTnLst>
                                </p:cTn>
                              </p:par>
                              <p:par>
                                <p:cTn id="106" presetID="3" presetClass="mediacall" presetSubtype="0" fill="hold" nodeType="withEffect">
                                  <p:stCondLst>
                                    <p:cond delay="3500"/>
                                  </p:stCondLst>
                                  <p:childTnLst>
                                    <p:cmd type="call" cmd="stop">
                                      <p:cBhvr>
                                        <p:cTn id="107" dur="1" fill="hold"/>
                                        <p:tgtEl>
                                          <p:spTgt spid="39"/>
                                        </p:tgtEl>
                                      </p:cBhvr>
                                    </p:cmd>
                                  </p:childTnLst>
                                </p:cTn>
                              </p:par>
                            </p:childTnLst>
                          </p:cTn>
                        </p:par>
                      </p:childTnLst>
                    </p:cTn>
                  </p:par>
                </p:childTnLst>
              </p:cTn>
              <p:nextCondLst>
                <p:cond evt="onClick" delay="0">
                  <p:tgtEl>
                    <p:spTgt spid="27"/>
                  </p:tgtEl>
                </p:cond>
              </p:nextCondLst>
            </p:seq>
            <p:seq concurrent="1" nextAc="seek">
              <p:cTn id="108" restart="whenNotActive" fill="hold" evtFilter="cancelBubble" nodeType="interactiveSeq">
                <p:stCondLst>
                  <p:cond evt="onClick" delay="0">
                    <p:tgtEl>
                      <p:spTgt spid="34"/>
                    </p:tgtEl>
                  </p:cond>
                </p:stCondLst>
                <p:endSync evt="end" delay="0">
                  <p:rtn val="all"/>
                </p:endSync>
                <p:childTnLst>
                  <p:par>
                    <p:cTn id="109" fill="hold">
                      <p:stCondLst>
                        <p:cond delay="0"/>
                      </p:stCondLst>
                      <p:childTnLst>
                        <p:par>
                          <p:cTn id="110" fill="hold">
                            <p:stCondLst>
                              <p:cond delay="0"/>
                            </p:stCondLst>
                            <p:childTnLst>
                              <p:par>
                                <p:cTn id="111" presetID="24" presetClass="emph" presetSubtype="0" fill="hold" grpId="1" nodeType="clickEffect">
                                  <p:stCondLst>
                                    <p:cond delay="0"/>
                                  </p:stCondLst>
                                  <p:childTnLst>
                                    <p:animClr clrSpc="hsl" dir="cw">
                                      <p:cBhvr override="childStyle">
                                        <p:cTn id="112" dur="500" fill="hold"/>
                                        <p:tgtEl>
                                          <p:spTgt spid="34"/>
                                        </p:tgtEl>
                                        <p:attrNameLst>
                                          <p:attrName>style.color</p:attrName>
                                        </p:attrNameLst>
                                      </p:cBhvr>
                                      <p:by>
                                        <p:hsl h="0" s="-12549" l="-25098"/>
                                      </p:by>
                                    </p:animClr>
                                    <p:animClr clrSpc="hsl" dir="cw">
                                      <p:cBhvr>
                                        <p:cTn id="113" dur="500" fill="hold"/>
                                        <p:tgtEl>
                                          <p:spTgt spid="34"/>
                                        </p:tgtEl>
                                        <p:attrNameLst>
                                          <p:attrName>fillcolor</p:attrName>
                                        </p:attrNameLst>
                                      </p:cBhvr>
                                      <p:by>
                                        <p:hsl h="0" s="-12549" l="-25098"/>
                                      </p:by>
                                    </p:animClr>
                                    <p:animClr clrSpc="hsl" dir="cw">
                                      <p:cBhvr>
                                        <p:cTn id="114" dur="500" fill="hold"/>
                                        <p:tgtEl>
                                          <p:spTgt spid="34"/>
                                        </p:tgtEl>
                                        <p:attrNameLst>
                                          <p:attrName>stroke.color</p:attrName>
                                        </p:attrNameLst>
                                      </p:cBhvr>
                                      <p:by>
                                        <p:hsl h="0" s="-12549" l="-25098"/>
                                      </p:by>
                                    </p:animClr>
                                    <p:set>
                                      <p:cBhvr>
                                        <p:cTn id="115" dur="500" fill="hold"/>
                                        <p:tgtEl>
                                          <p:spTgt spid="34"/>
                                        </p:tgtEl>
                                        <p:attrNameLst>
                                          <p:attrName>fill.type</p:attrName>
                                        </p:attrNameLst>
                                      </p:cBhvr>
                                      <p:to>
                                        <p:strVal val="solid"/>
                                      </p:to>
                                    </p:set>
                                  </p:childTnLst>
                                </p:cTn>
                              </p:par>
                              <p:par>
                                <p:cTn id="116" presetID="19" presetClass="emph" presetSubtype="0" fill="hold" grpId="0" nodeType="withEffect">
                                  <p:stCondLst>
                                    <p:cond delay="0"/>
                                  </p:stCondLst>
                                  <p:childTnLst>
                                    <p:animClr clrSpc="rgb" dir="cw">
                                      <p:cBhvr override="childStyle">
                                        <p:cTn id="117" dur="500" fill="hold"/>
                                        <p:tgtEl>
                                          <p:spTgt spid="32"/>
                                        </p:tgtEl>
                                        <p:attrNameLst>
                                          <p:attrName>style.color</p:attrName>
                                        </p:attrNameLst>
                                      </p:cBhvr>
                                      <p:to>
                                        <a:schemeClr val="accent2"/>
                                      </p:to>
                                    </p:animClr>
                                    <p:animClr clrSpc="rgb" dir="cw">
                                      <p:cBhvr>
                                        <p:cTn id="118" dur="500" fill="hold"/>
                                        <p:tgtEl>
                                          <p:spTgt spid="32"/>
                                        </p:tgtEl>
                                        <p:attrNameLst>
                                          <p:attrName>fillcolor</p:attrName>
                                        </p:attrNameLst>
                                      </p:cBhvr>
                                      <p:to>
                                        <a:schemeClr val="accent2"/>
                                      </p:to>
                                    </p:animClr>
                                    <p:set>
                                      <p:cBhvr>
                                        <p:cTn id="119" dur="500" fill="hold"/>
                                        <p:tgtEl>
                                          <p:spTgt spid="32"/>
                                        </p:tgtEl>
                                        <p:attrNameLst>
                                          <p:attrName>fill.type</p:attrName>
                                        </p:attrNameLst>
                                      </p:cBhvr>
                                      <p:to>
                                        <p:strVal val="solid"/>
                                      </p:to>
                                    </p:set>
                                    <p:set>
                                      <p:cBhvr>
                                        <p:cTn id="120" dur="500" fill="hold"/>
                                        <p:tgtEl>
                                          <p:spTgt spid="32"/>
                                        </p:tgtEl>
                                        <p:attrNameLst>
                                          <p:attrName>fill.on</p:attrName>
                                        </p:attrNameLst>
                                      </p:cBhvr>
                                      <p:to>
                                        <p:strVal val="true"/>
                                      </p:to>
                                    </p:set>
                                  </p:childTnLst>
                                </p:cTn>
                              </p:par>
                              <p:par>
                                <p:cTn id="121" presetID="1" presetClass="mediacall" presetSubtype="0" fill="hold" nodeType="withEffect">
                                  <p:stCondLst>
                                    <p:cond delay="0"/>
                                  </p:stCondLst>
                                  <p:childTnLst>
                                    <p:cmd type="call" cmd="playFrom(0.0)">
                                      <p:cBhvr>
                                        <p:cTn id="122" dur="20218" fill="hold"/>
                                        <p:tgtEl>
                                          <p:spTgt spid="39"/>
                                        </p:tgtEl>
                                      </p:cBhvr>
                                    </p:cmd>
                                  </p:childTnLst>
                                </p:cTn>
                              </p:par>
                              <p:par>
                                <p:cTn id="123" presetID="3" presetClass="mediacall" presetSubtype="0" fill="hold" nodeType="withEffect">
                                  <p:stCondLst>
                                    <p:cond delay="0"/>
                                  </p:stCondLst>
                                  <p:childTnLst>
                                    <p:cmd type="call" cmd="stop">
                                      <p:cBhvr>
                                        <p:cTn id="124" dur="1" fill="hold"/>
                                        <p:tgtEl>
                                          <p:spTgt spid="38"/>
                                        </p:tgtEl>
                                      </p:cBhvr>
                                    </p:cmd>
                                  </p:childTnLst>
                                </p:cTn>
                              </p:par>
                              <p:par>
                                <p:cTn id="125" presetID="19" presetClass="emph" presetSubtype="0" fill="hold" grpId="1" nodeType="withEffect">
                                  <p:stCondLst>
                                    <p:cond delay="3000"/>
                                  </p:stCondLst>
                                  <p:childTnLst>
                                    <p:animClr clrSpc="rgb" dir="cw">
                                      <p:cBhvr override="childStyle">
                                        <p:cTn id="126" dur="500" fill="hold"/>
                                        <p:tgtEl>
                                          <p:spTgt spid="32"/>
                                        </p:tgtEl>
                                        <p:attrNameLst>
                                          <p:attrName>style.color</p:attrName>
                                        </p:attrNameLst>
                                      </p:cBhvr>
                                      <p:to>
                                        <a:srgbClr val="FF0000"/>
                                      </p:to>
                                    </p:animClr>
                                    <p:animClr clrSpc="rgb" dir="cw">
                                      <p:cBhvr>
                                        <p:cTn id="127" dur="500" fill="hold"/>
                                        <p:tgtEl>
                                          <p:spTgt spid="32"/>
                                        </p:tgtEl>
                                        <p:attrNameLst>
                                          <p:attrName>fillcolor</p:attrName>
                                        </p:attrNameLst>
                                      </p:cBhvr>
                                      <p:to>
                                        <a:srgbClr val="FF0000"/>
                                      </p:to>
                                    </p:animClr>
                                    <p:set>
                                      <p:cBhvr>
                                        <p:cTn id="128" dur="500" fill="hold"/>
                                        <p:tgtEl>
                                          <p:spTgt spid="32"/>
                                        </p:tgtEl>
                                        <p:attrNameLst>
                                          <p:attrName>fill.type</p:attrName>
                                        </p:attrNameLst>
                                      </p:cBhvr>
                                      <p:to>
                                        <p:strVal val="solid"/>
                                      </p:to>
                                    </p:set>
                                    <p:set>
                                      <p:cBhvr>
                                        <p:cTn id="129" dur="500" fill="hold"/>
                                        <p:tgtEl>
                                          <p:spTgt spid="32"/>
                                        </p:tgtEl>
                                        <p:attrNameLst>
                                          <p:attrName>fill.on</p:attrName>
                                        </p:attrNameLst>
                                      </p:cBhvr>
                                      <p:to>
                                        <p:strVal val="true"/>
                                      </p:to>
                                    </p:set>
                                  </p:childTnLst>
                                </p:cTn>
                              </p:par>
                              <p:par>
                                <p:cTn id="130" presetID="1" presetClass="mediacall" presetSubtype="0" fill="hold" nodeType="withEffect">
                                  <p:stCondLst>
                                    <p:cond delay="3000"/>
                                  </p:stCondLst>
                                  <p:childTnLst>
                                    <p:cmd type="call" cmd="playFrom(0.0)">
                                      <p:cBhvr>
                                        <p:cTn id="131" dur="5903" fill="hold"/>
                                        <p:tgtEl>
                                          <p:spTgt spid="41"/>
                                        </p:tgtEl>
                                      </p:cBhvr>
                                    </p:cmd>
                                  </p:childTnLst>
                                </p:cTn>
                              </p:par>
                              <p:par>
                                <p:cTn id="132" presetID="3" presetClass="mediacall" presetSubtype="0" fill="hold" nodeType="withEffect">
                                  <p:stCondLst>
                                    <p:cond delay="3000"/>
                                  </p:stCondLst>
                                  <p:childTnLst>
                                    <p:cmd type="call" cmd="stop">
                                      <p:cBhvr>
                                        <p:cTn id="133" dur="1" fill="hold"/>
                                        <p:tgtEl>
                                          <p:spTgt spid="39"/>
                                        </p:tgtEl>
                                      </p:cBhvr>
                                    </p:cmd>
                                  </p:childTnLst>
                                </p:cTn>
                              </p:par>
                            </p:childTnLst>
                          </p:cTn>
                        </p:par>
                      </p:childTnLst>
                    </p:cTn>
                  </p:par>
                </p:childTnLst>
              </p:cTn>
              <p:nextCondLst>
                <p:cond evt="onClick" delay="0">
                  <p:tgtEl>
                    <p:spTgt spid="34"/>
                  </p:tgtEl>
                </p:cond>
              </p:nextCondLst>
            </p:seq>
            <p:audio>
              <p:cMediaNode vol="80000">
                <p:cTn id="134" fill="hold" display="0">
                  <p:stCondLst>
                    <p:cond delay="indefinite"/>
                  </p:stCondLst>
                  <p:endCondLst>
                    <p:cond evt="onStopAudio" delay="0">
                      <p:tgtEl>
                        <p:sldTgt/>
                      </p:tgtEl>
                    </p:cond>
                  </p:endCondLst>
                </p:cTn>
                <p:tgtEl>
                  <p:spTgt spid="39"/>
                </p:tgtEl>
              </p:cMediaNode>
            </p:audio>
            <p:audio>
              <p:cMediaNode vol="80000">
                <p:cTn id="135" fill="hold" display="0">
                  <p:stCondLst>
                    <p:cond delay="indefinite"/>
                  </p:stCondLst>
                  <p:endCondLst>
                    <p:cond evt="onStopAudio" delay="0">
                      <p:tgtEl>
                        <p:sldTgt/>
                      </p:tgtEl>
                    </p:cond>
                  </p:endCondLst>
                </p:cTn>
                <p:tgtEl>
                  <p:spTgt spid="40"/>
                </p:tgtEl>
              </p:cMediaNode>
            </p:audio>
            <p:audio>
              <p:cMediaNode vol="80000">
                <p:cTn id="136" fill="hold" display="0">
                  <p:stCondLst>
                    <p:cond delay="indefinite"/>
                  </p:stCondLst>
                  <p:endCondLst>
                    <p:cond evt="onStopAudio" delay="0">
                      <p:tgtEl>
                        <p:sldTgt/>
                      </p:tgtEl>
                    </p:cond>
                  </p:endCondLst>
                </p:cTn>
                <p:tgtEl>
                  <p:spTgt spid="41"/>
                </p:tgtEl>
              </p:cMediaNode>
            </p:audio>
          </p:childTnLst>
        </p:cTn>
      </p:par>
    </p:tnLst>
    <p:bldLst>
      <p:bldP spid="24" grpId="0"/>
      <p:bldP spid="15" grpId="0" animBg="1"/>
      <p:bldP spid="15" grpId="1" animBg="1"/>
      <p:bldP spid="16" grpId="0" animBg="1"/>
      <p:bldP spid="16" grpId="1" animBg="1"/>
      <p:bldP spid="25" grpId="0"/>
      <p:bldP spid="25" grpId="1"/>
      <p:bldP spid="25" grpId="2"/>
      <p:bldP spid="27" grpId="0"/>
      <p:bldP spid="27" grpId="1"/>
      <p:bldP spid="31" grpId="0" animBg="1"/>
      <p:bldP spid="31" grpId="1" animBg="1"/>
      <p:bldP spid="32" grpId="0" animBg="1"/>
      <p:bldP spid="32" grpId="1" animBg="1"/>
      <p:bldP spid="33" grpId="0"/>
      <p:bldP spid="33" grpId="1"/>
      <p:bldP spid="34" grpId="0"/>
      <p:bldP spid="34" grpId="1"/>
    </p:bldLst>
  </p:timing>
</p:sld>
</file>

<file path=ppt/slides/slide41.xml><?xml version="1.0" encoding="utf-8"?>
<p:sld xmlns:a="http://schemas.openxmlformats.org/drawingml/2006/main" xmlns:r="http://schemas.openxmlformats.org/officeDocument/2006/relationships" xmlns:p="http://schemas.openxmlformats.org/presentationml/2006/main">
  <p:cSld>
    <p:bg>
      <p:bgPr>
        <a:solidFill>
          <a:schemeClr val="accent1">
            <a:lumMod val="75000"/>
          </a:schemeClr>
        </a:solidFill>
        <a:effectLst/>
      </p:bgPr>
    </p:bg>
    <p:spTree>
      <p:nvGrpSpPr>
        <p:cNvPr id="1" name=""/>
        <p:cNvGrpSpPr/>
        <p:nvPr/>
      </p:nvGrpSpPr>
      <p:grpSpPr>
        <a:xfrm>
          <a:off x="0" y="0"/>
          <a:ext cx="0" cy="0"/>
          <a:chOff x="0" y="0"/>
          <a:chExt cx="0" cy="0"/>
        </a:xfrm>
      </p:grpSpPr>
      <p:pic>
        <p:nvPicPr>
          <p:cNvPr id="45" name="Picture 44"/>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4322084" y="-49894"/>
            <a:ext cx="3468041" cy="3468041"/>
          </a:xfrm>
          <a:prstGeom prst="rect">
            <a:avLst/>
          </a:prstGeom>
        </p:spPr>
      </p:pic>
      <p:cxnSp>
        <p:nvCxnSpPr>
          <p:cNvPr id="23" name="Straight Connector 22"/>
          <p:cNvCxnSpPr/>
          <p:nvPr/>
        </p:nvCxnSpPr>
        <p:spPr>
          <a:xfrm>
            <a:off x="0" y="6260480"/>
            <a:ext cx="12192000" cy="0"/>
          </a:xfrm>
          <a:prstGeom prst="line">
            <a:avLst/>
          </a:prstGeom>
          <a:ln w="38100">
            <a:solidFill>
              <a:schemeClr val="bg1"/>
            </a:solidFill>
          </a:ln>
          <a:scene3d>
            <a:camera prst="orthographicFront"/>
            <a:lightRig rig="threePt" dir="t"/>
          </a:scene3d>
          <a:sp3d>
            <a:bevelT/>
          </a:sp3d>
        </p:spPr>
        <p:style>
          <a:lnRef idx="1">
            <a:schemeClr val="accent1"/>
          </a:lnRef>
          <a:fillRef idx="0">
            <a:schemeClr val="accent1"/>
          </a:fillRef>
          <a:effectRef idx="0">
            <a:schemeClr val="accent1"/>
          </a:effectRef>
          <a:fontRef idx="minor">
            <a:schemeClr val="tx1"/>
          </a:fontRef>
        </p:style>
      </p:cxnSp>
      <p:cxnSp>
        <p:nvCxnSpPr>
          <p:cNvPr id="22" name="Straight Connector 21"/>
          <p:cNvCxnSpPr/>
          <p:nvPr/>
        </p:nvCxnSpPr>
        <p:spPr>
          <a:xfrm>
            <a:off x="0" y="5397218"/>
            <a:ext cx="12192000" cy="0"/>
          </a:xfrm>
          <a:prstGeom prst="line">
            <a:avLst/>
          </a:prstGeom>
          <a:ln w="38100">
            <a:solidFill>
              <a:schemeClr val="bg1"/>
            </a:solidFill>
          </a:ln>
          <a:scene3d>
            <a:camera prst="orthographicFront"/>
            <a:lightRig rig="threePt" dir="t"/>
          </a:scene3d>
          <a:sp3d>
            <a:bevelT/>
          </a:sp3d>
        </p:spPr>
        <p:style>
          <a:lnRef idx="1">
            <a:schemeClr val="accent1"/>
          </a:lnRef>
          <a:fillRef idx="0">
            <a:schemeClr val="accent1"/>
          </a:fillRef>
          <a:effectRef idx="0">
            <a:schemeClr val="accent1"/>
          </a:effectRef>
          <a:fontRef idx="minor">
            <a:schemeClr val="tx1"/>
          </a:fontRef>
        </p:style>
      </p:cxnSp>
      <p:cxnSp>
        <p:nvCxnSpPr>
          <p:cNvPr id="21" name="Straight Connector 20"/>
          <p:cNvCxnSpPr/>
          <p:nvPr/>
        </p:nvCxnSpPr>
        <p:spPr>
          <a:xfrm>
            <a:off x="0" y="4194709"/>
            <a:ext cx="12192000" cy="0"/>
          </a:xfrm>
          <a:prstGeom prst="line">
            <a:avLst/>
          </a:prstGeom>
          <a:ln w="76200">
            <a:solidFill>
              <a:schemeClr val="bg1"/>
            </a:solidFill>
          </a:ln>
          <a:scene3d>
            <a:camera prst="orthographicFront"/>
            <a:lightRig rig="threePt" dir="t"/>
          </a:scene3d>
          <a:sp3d>
            <a:bevelT/>
          </a:sp3d>
        </p:spPr>
        <p:style>
          <a:lnRef idx="1">
            <a:schemeClr val="accent1"/>
          </a:lnRef>
          <a:fillRef idx="0">
            <a:schemeClr val="accent1"/>
          </a:fillRef>
          <a:effectRef idx="0">
            <a:schemeClr val="accent1"/>
          </a:effectRef>
          <a:fontRef idx="minor">
            <a:schemeClr val="tx1"/>
          </a:fontRef>
        </p:style>
      </p:cxnSp>
      <p:sp>
        <p:nvSpPr>
          <p:cNvPr id="14" name="Freeform: Shape 13"/>
          <p:cNvSpPr/>
          <p:nvPr/>
        </p:nvSpPr>
        <p:spPr>
          <a:xfrm flipH="1">
            <a:off x="659905" y="3584278"/>
            <a:ext cx="10872190" cy="1251934"/>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rgbClr val="0070C0"/>
          </a:solidFill>
          <a:ln w="38100">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24" name="TextBox 23"/>
          <p:cNvSpPr txBox="1"/>
          <p:nvPr/>
        </p:nvSpPr>
        <p:spPr>
          <a:xfrm>
            <a:off x="1384917" y="3616546"/>
            <a:ext cx="9383697" cy="584775"/>
          </a:xfrm>
          <a:prstGeom prst="rect">
            <a:avLst/>
          </a:prstGeom>
          <a:noFill/>
        </p:spPr>
        <p:txBody>
          <a:bodyPr wrap="square" rtlCol="0">
            <a:spAutoFit/>
          </a:bodyPr>
          <a:lstStyle/>
          <a:p>
            <a:pPr lvl="0">
              <a:defRPr/>
            </a:pPr>
            <a:r>
              <a:rPr lang="en-US" sz="3200" b="1" dirty="0" err="1">
                <a:solidFill>
                  <a:prstClr val="white"/>
                </a:solidFill>
                <a:latin typeface="Times New Roman" panose="02020603050405020304" pitchFamily="18" charset="0"/>
                <a:cs typeface="Times New Roman" panose="02020603050405020304" pitchFamily="18" charset="0"/>
              </a:rPr>
              <a:t>Câu</a:t>
            </a:r>
            <a:r>
              <a:rPr lang="en-US" sz="3200" b="1" dirty="0">
                <a:solidFill>
                  <a:prstClr val="white"/>
                </a:solidFill>
                <a:latin typeface="Times New Roman" panose="02020603050405020304" pitchFamily="18" charset="0"/>
                <a:cs typeface="Times New Roman" panose="02020603050405020304" pitchFamily="18" charset="0"/>
              </a:rPr>
              <a:t> 7. </a:t>
            </a:r>
            <a:r>
              <a:rPr lang="vi-VN" sz="3200" b="1" dirty="0">
                <a:solidFill>
                  <a:prstClr val="white"/>
                </a:solidFill>
                <a:latin typeface="Times New Roman" panose="02020603050405020304" pitchFamily="18" charset="0"/>
                <a:cs typeface="Times New Roman" panose="02020603050405020304" pitchFamily="18" charset="0"/>
              </a:rPr>
              <a:t>“Rằng các bạn ơi”</a:t>
            </a:r>
            <a:r>
              <a:rPr lang="en-US" sz="3200" b="1" dirty="0">
                <a:solidFill>
                  <a:prstClr val="white"/>
                </a:solidFill>
                <a:latin typeface="Times New Roman" panose="02020603050405020304" pitchFamily="18" charset="0"/>
                <a:cs typeface="Times New Roman" panose="02020603050405020304" pitchFamily="18" charset="0"/>
              </a:rPr>
              <a:t> </a:t>
            </a:r>
            <a:r>
              <a:rPr lang="en-US" sz="3200" b="1" dirty="0" err="1">
                <a:solidFill>
                  <a:prstClr val="white"/>
                </a:solidFill>
                <a:latin typeface="Times New Roman" panose="02020603050405020304" pitchFamily="18" charset="0"/>
                <a:cs typeface="Times New Roman" panose="02020603050405020304" pitchFamily="18" charset="0"/>
              </a:rPr>
              <a:t>ngắt</a:t>
            </a:r>
            <a:r>
              <a:rPr lang="en-US" sz="3200" b="1" dirty="0">
                <a:solidFill>
                  <a:prstClr val="white"/>
                </a:solidFill>
                <a:latin typeface="Times New Roman" panose="02020603050405020304" pitchFamily="18" charset="0"/>
                <a:cs typeface="Times New Roman" panose="02020603050405020304" pitchFamily="18" charset="0"/>
              </a:rPr>
              <a:t> </a:t>
            </a:r>
            <a:r>
              <a:rPr lang="en-US" sz="3200" b="1" dirty="0" err="1">
                <a:solidFill>
                  <a:prstClr val="white"/>
                </a:solidFill>
                <a:latin typeface="Times New Roman" panose="02020603050405020304" pitchFamily="18" charset="0"/>
                <a:cs typeface="Times New Roman" panose="02020603050405020304" pitchFamily="18" charset="0"/>
              </a:rPr>
              <a:t>nhịp</a:t>
            </a:r>
            <a:r>
              <a:rPr lang="en-US" sz="3200" b="1" dirty="0">
                <a:solidFill>
                  <a:prstClr val="white"/>
                </a:solidFill>
                <a:latin typeface="Times New Roman" panose="02020603050405020304" pitchFamily="18" charset="0"/>
                <a:cs typeface="Times New Roman" panose="02020603050405020304" pitchFamily="18" charset="0"/>
              </a:rPr>
              <a:t> </a:t>
            </a:r>
            <a:r>
              <a:rPr lang="en-US" sz="3200" b="1" dirty="0" err="1">
                <a:solidFill>
                  <a:prstClr val="white"/>
                </a:solidFill>
                <a:latin typeface="Times New Roman" panose="02020603050405020304" pitchFamily="18" charset="0"/>
                <a:cs typeface="Times New Roman" panose="02020603050405020304" pitchFamily="18" charset="0"/>
              </a:rPr>
              <a:t>như</a:t>
            </a:r>
            <a:r>
              <a:rPr lang="en-US" sz="3200" b="1" dirty="0">
                <a:solidFill>
                  <a:prstClr val="white"/>
                </a:solidFill>
                <a:latin typeface="Times New Roman" panose="02020603050405020304" pitchFamily="18" charset="0"/>
                <a:cs typeface="Times New Roman" panose="02020603050405020304" pitchFamily="18" charset="0"/>
              </a:rPr>
              <a:t> </a:t>
            </a:r>
            <a:r>
              <a:rPr lang="en-US" sz="3200" b="1" dirty="0" err="1">
                <a:solidFill>
                  <a:prstClr val="white"/>
                </a:solidFill>
                <a:latin typeface="Times New Roman" panose="02020603050405020304" pitchFamily="18" charset="0"/>
                <a:cs typeface="Times New Roman" panose="02020603050405020304" pitchFamily="18" charset="0"/>
              </a:rPr>
              <a:t>thế</a:t>
            </a:r>
            <a:r>
              <a:rPr lang="en-US" sz="3200" b="1" dirty="0">
                <a:solidFill>
                  <a:prstClr val="white"/>
                </a:solidFill>
                <a:latin typeface="Times New Roman" panose="02020603050405020304" pitchFamily="18" charset="0"/>
                <a:cs typeface="Times New Roman" panose="02020603050405020304" pitchFamily="18" charset="0"/>
              </a:rPr>
              <a:t> </a:t>
            </a:r>
            <a:r>
              <a:rPr lang="en-US" sz="3200" b="1" dirty="0" err="1">
                <a:solidFill>
                  <a:prstClr val="white"/>
                </a:solidFill>
                <a:latin typeface="Times New Roman" panose="02020603050405020304" pitchFamily="18" charset="0"/>
                <a:cs typeface="Times New Roman" panose="02020603050405020304" pitchFamily="18" charset="0"/>
              </a:rPr>
              <a:t>nào</a:t>
            </a:r>
            <a:r>
              <a:rPr lang="en-US" sz="3200" b="1" dirty="0">
                <a:solidFill>
                  <a:prstClr val="white"/>
                </a:solidFill>
                <a:latin typeface="Times New Roman" panose="02020603050405020304" pitchFamily="18" charset="0"/>
                <a:cs typeface="Times New Roman" panose="02020603050405020304" pitchFamily="18" charset="0"/>
              </a:rPr>
              <a:t>?</a:t>
            </a:r>
            <a:endPar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endParaRPr>
          </a:p>
        </p:txBody>
      </p:sp>
      <p:sp>
        <p:nvSpPr>
          <p:cNvPr id="15" name="bang a"/>
          <p:cNvSpPr/>
          <p:nvPr/>
        </p:nvSpPr>
        <p:spPr>
          <a:xfrm flipH="1">
            <a:off x="806332" y="5094962"/>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16" name="bang c"/>
          <p:cNvSpPr/>
          <p:nvPr/>
        </p:nvSpPr>
        <p:spPr>
          <a:xfrm flipH="1">
            <a:off x="806330" y="5958224"/>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25" name="dap an a"/>
          <p:cNvSpPr txBox="1"/>
          <p:nvPr/>
        </p:nvSpPr>
        <p:spPr>
          <a:xfrm>
            <a:off x="1106008" y="5197163"/>
            <a:ext cx="4650419" cy="523220"/>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
              <a:tabLst/>
              <a:defRPr/>
            </a:pPr>
            <a:r>
              <a:rPr kumimoji="0" lang="en-US" sz="2800" b="1" i="0" u="none" strike="noStrike" kern="1200" cap="none" spc="0" normalizeH="0" baseline="0" noProof="0" dirty="0">
                <a:ln>
                  <a:noFill/>
                </a:ln>
                <a:solidFill>
                  <a:srgbClr val="FFC000"/>
                </a:solidFill>
                <a:effectLst/>
                <a:uLnTx/>
                <a:uFillTx/>
                <a:latin typeface="Times New Roman" panose="02020603050405020304" pitchFamily="18" charset="0"/>
                <a:ea typeface="Tahoma" panose="020B0604030504040204" pitchFamily="34" charset="0"/>
                <a:cs typeface="Times New Roman" panose="02020603050405020304" pitchFamily="18" charset="0"/>
              </a:rPr>
              <a:t>A. </a:t>
            </a:r>
            <a:r>
              <a:rPr kumimoji="0" lang="en-US" sz="28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1/3</a:t>
            </a:r>
            <a:endParaRPr kumimoji="0" lang="en-US" sz="28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p:txBody>
      </p:sp>
      <p:sp>
        <p:nvSpPr>
          <p:cNvPr id="27" name="dap an c"/>
          <p:cNvSpPr txBox="1"/>
          <p:nvPr/>
        </p:nvSpPr>
        <p:spPr>
          <a:xfrm>
            <a:off x="1106008" y="6060425"/>
            <a:ext cx="4650419" cy="523220"/>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2800" b="1" i="0" u="none" strike="noStrike" kern="1200" cap="none" spc="0" normalizeH="0" baseline="0" noProof="0" dirty="0">
                <a:ln>
                  <a:noFill/>
                </a:ln>
                <a:solidFill>
                  <a:srgbClr val="FFC000"/>
                </a:solidFill>
                <a:effectLst/>
                <a:uLnTx/>
                <a:uFillTx/>
                <a:latin typeface="Times New Roman" panose="02020603050405020304" pitchFamily="18" charset="0"/>
                <a:ea typeface="Tahoma" panose="020B0604030504040204" pitchFamily="34" charset="0"/>
                <a:cs typeface="Times New Roman" panose="02020603050405020304" pitchFamily="18" charset="0"/>
              </a:rPr>
              <a:t>C. </a:t>
            </a:r>
            <a:r>
              <a:rPr kumimoji="0" lang="vi-VN" sz="28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a:t>
            </a:r>
            <a:r>
              <a:rPr kumimoji="0" lang="en-US" sz="28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3/1</a:t>
            </a:r>
            <a:endParaRPr kumimoji="0" lang="en-US" sz="28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p:txBody>
      </p:sp>
      <p:sp>
        <p:nvSpPr>
          <p:cNvPr id="31" name="bang b"/>
          <p:cNvSpPr/>
          <p:nvPr/>
        </p:nvSpPr>
        <p:spPr>
          <a:xfrm flipH="1">
            <a:off x="6135895" y="5094962"/>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32" name="bang d"/>
          <p:cNvSpPr/>
          <p:nvPr/>
        </p:nvSpPr>
        <p:spPr>
          <a:xfrm flipH="1">
            <a:off x="6135895" y="5958224"/>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33" name="dap an b"/>
          <p:cNvSpPr txBox="1"/>
          <p:nvPr/>
        </p:nvSpPr>
        <p:spPr>
          <a:xfrm>
            <a:off x="6435571" y="5197163"/>
            <a:ext cx="4650419" cy="523220"/>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2800" b="1" i="0" u="none" strike="noStrike" kern="1200" cap="none" spc="0" normalizeH="0" baseline="0" noProof="0" dirty="0">
                <a:ln>
                  <a:noFill/>
                </a:ln>
                <a:solidFill>
                  <a:srgbClr val="FFC000"/>
                </a:solidFill>
                <a:effectLst/>
                <a:uLnTx/>
                <a:uFillTx/>
                <a:latin typeface="Times New Roman" panose="02020603050405020304" pitchFamily="18" charset="0"/>
                <a:ea typeface="Tahoma" panose="020B0604030504040204" pitchFamily="34" charset="0"/>
                <a:cs typeface="Times New Roman" panose="02020603050405020304" pitchFamily="18" charset="0"/>
              </a:rPr>
              <a:t>B. </a:t>
            </a:r>
            <a:r>
              <a:rPr kumimoji="0" lang="en-US" sz="28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2/3</a:t>
            </a:r>
            <a:endParaRPr kumimoji="0" lang="en-US" sz="28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p:txBody>
      </p:sp>
      <p:sp>
        <p:nvSpPr>
          <p:cNvPr id="34" name="dap an d"/>
          <p:cNvSpPr txBox="1"/>
          <p:nvPr/>
        </p:nvSpPr>
        <p:spPr>
          <a:xfrm>
            <a:off x="6435571" y="6060425"/>
            <a:ext cx="4650419" cy="523220"/>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2800" b="1" i="0" u="none" strike="noStrike" kern="1200" cap="none" spc="0" normalizeH="0" baseline="0" noProof="0" dirty="0">
                <a:ln>
                  <a:noFill/>
                </a:ln>
                <a:solidFill>
                  <a:srgbClr val="FFC000"/>
                </a:solidFill>
                <a:effectLst/>
                <a:uLnTx/>
                <a:uFillTx/>
                <a:latin typeface="Times New Roman" panose="02020603050405020304" pitchFamily="18" charset="0"/>
                <a:ea typeface="Tahoma" panose="020B0604030504040204" pitchFamily="34" charset="0"/>
                <a:cs typeface="Times New Roman" panose="02020603050405020304" pitchFamily="18" charset="0"/>
              </a:rPr>
              <a:t>D. </a:t>
            </a:r>
            <a:r>
              <a:rPr kumimoji="0" lang="en-US" sz="28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Tất</a:t>
            </a:r>
            <a:r>
              <a:rPr kumimoji="0" lang="en-US" sz="28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28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cả</a:t>
            </a:r>
            <a:r>
              <a:rPr kumimoji="0" lang="en-US" sz="28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28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đều</a:t>
            </a:r>
            <a:r>
              <a:rPr kumimoji="0" lang="en-US" sz="28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28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sai</a:t>
            </a:r>
            <a:r>
              <a:rPr kumimoji="0" lang="en-US" sz="28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a:t>
            </a:r>
            <a:endParaRPr kumimoji="0" lang="en-US" sz="28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p:txBody>
      </p:sp>
      <p:pic>
        <p:nvPicPr>
          <p:cNvPr id="38" name="Question">
            <a:hlinkClick r:id="" action="ppaction://media"/>
          </p:cNvPr>
          <p:cNvPicPr>
            <a:picLocks noChangeAspect="1"/>
          </p:cNvPicPr>
          <p:nvPr>
            <a:audioFile r:link="rId2"/>
            <p:extLst>
              <p:ext uri="{DAA4B4D4-6D71-4841-9C94-3DE7FCFB9230}">
                <p14:media xmlns:p14="http://schemas.microsoft.com/office/powerpoint/2010/main" r:embed="rId1"/>
              </p:ext>
            </p:extLst>
          </p:nvPr>
        </p:nvPicPr>
        <p:blipFill>
          <a:blip r:embed="rId11"/>
          <a:stretch>
            <a:fillRect/>
          </a:stretch>
        </p:blipFill>
        <p:spPr>
          <a:xfrm>
            <a:off x="12192000" y="863859"/>
            <a:ext cx="487363" cy="487363"/>
          </a:xfrm>
          <a:prstGeom prst="rect">
            <a:avLst/>
          </a:prstGeom>
        </p:spPr>
      </p:pic>
      <p:pic>
        <p:nvPicPr>
          <p:cNvPr id="39" name="Final Answer">
            <a:hlinkClick r:id="" action="ppaction://media"/>
          </p:cNvPr>
          <p:cNvPicPr>
            <a:picLocks noChangeAspect="1"/>
          </p:cNvPicPr>
          <p:nvPr>
            <a:audioFile r:link="rId4"/>
            <p:extLst>
              <p:ext uri="{DAA4B4D4-6D71-4841-9C94-3DE7FCFB9230}">
                <p14:media xmlns:p14="http://schemas.microsoft.com/office/powerpoint/2010/main" r:embed="rId3"/>
              </p:ext>
            </p:extLst>
          </p:nvPr>
        </p:nvPicPr>
        <p:blipFill>
          <a:blip r:embed="rId11"/>
          <a:stretch>
            <a:fillRect/>
          </a:stretch>
        </p:blipFill>
        <p:spPr>
          <a:xfrm>
            <a:off x="12192000" y="1478693"/>
            <a:ext cx="487363" cy="487363"/>
          </a:xfrm>
          <a:prstGeom prst="rect">
            <a:avLst/>
          </a:prstGeom>
        </p:spPr>
      </p:pic>
      <p:pic>
        <p:nvPicPr>
          <p:cNvPr id="40" name="Win">
            <a:hlinkClick r:id="" action="ppaction://media"/>
          </p:cNvPr>
          <p:cNvPicPr>
            <a:picLocks noChangeAspect="1"/>
          </p:cNvPicPr>
          <p:nvPr>
            <a:audioFile r:link="rId6"/>
            <p:extLst>
              <p:ext uri="{DAA4B4D4-6D71-4841-9C94-3DE7FCFB9230}">
                <p14:media xmlns:p14="http://schemas.microsoft.com/office/powerpoint/2010/main" r:embed="rId5"/>
              </p:ext>
            </p:extLst>
          </p:nvPr>
        </p:nvPicPr>
        <p:blipFill>
          <a:blip r:embed="rId11"/>
          <a:stretch>
            <a:fillRect/>
          </a:stretch>
        </p:blipFill>
        <p:spPr>
          <a:xfrm>
            <a:off x="12202905" y="2074155"/>
            <a:ext cx="487363" cy="487363"/>
          </a:xfrm>
          <a:prstGeom prst="rect">
            <a:avLst/>
          </a:prstGeom>
        </p:spPr>
      </p:pic>
      <p:pic>
        <p:nvPicPr>
          <p:cNvPr id="41" name="Lose">
            <a:hlinkClick r:id="" action="ppaction://media"/>
          </p:cNvPr>
          <p:cNvPicPr>
            <a:picLocks noChangeAspect="1"/>
          </p:cNvPicPr>
          <p:nvPr>
            <a:audioFile r:link="rId8"/>
            <p:extLst>
              <p:ext uri="{DAA4B4D4-6D71-4841-9C94-3DE7FCFB9230}">
                <p14:media xmlns:p14="http://schemas.microsoft.com/office/powerpoint/2010/main" r:embed="rId7"/>
              </p:ext>
            </p:extLst>
          </p:nvPr>
        </p:nvPicPr>
        <p:blipFill>
          <a:blip r:embed="rId11"/>
          <a:stretch>
            <a:fillRect/>
          </a:stretch>
        </p:blipFill>
        <p:spPr>
          <a:xfrm>
            <a:off x="12202905" y="2630411"/>
            <a:ext cx="487363" cy="487363"/>
          </a:xfrm>
          <a:prstGeom prst="rect">
            <a:avLst/>
          </a:prstGeom>
        </p:spPr>
      </p:pic>
      <p:pic>
        <p:nvPicPr>
          <p:cNvPr id="20" name="Picture 2" descr="Ảnh động Powerpoint CTU">
            <a:hlinkClick r:id="rId12" action="ppaction://hlinksldjump"/>
          </p:cNvPr>
          <p:cNvPicPr>
            <a:picLocks noChangeAspect="1" noChangeArrowheads="1" noCrop="1"/>
          </p:cNvPicPr>
          <p:nvPr/>
        </p:nvPicPr>
        <p:blipFill>
          <a:blip r:embed="rId13"/>
          <a:srcRect/>
          <a:stretch>
            <a:fillRect/>
          </a:stretch>
        </p:blipFill>
        <p:spPr bwMode="auto">
          <a:xfrm>
            <a:off x="168157" y="35183"/>
            <a:ext cx="1276350" cy="828676"/>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160339" fill="hold"/>
                                        <p:tgtEl>
                                          <p:spTgt spid="38"/>
                                        </p:tgtEl>
                                      </p:cBhvr>
                                    </p:cmd>
                                  </p:childTnLst>
                                </p:cTn>
                              </p:par>
                              <p:par>
                                <p:cTn id="7" presetID="10" presetClass="entr" presetSubtype="0" fill="hold" grpId="0" nodeType="withEffect">
                                  <p:stCondLst>
                                    <p:cond delay="0"/>
                                  </p:stCondLst>
                                  <p:childTnLst>
                                    <p:set>
                                      <p:cBhvr>
                                        <p:cTn id="8" dur="1" fill="hold">
                                          <p:stCondLst>
                                            <p:cond delay="0"/>
                                          </p:stCondLst>
                                        </p:cTn>
                                        <p:tgtEl>
                                          <p:spTgt spid="24"/>
                                        </p:tgtEl>
                                        <p:attrNameLst>
                                          <p:attrName>style.visibility</p:attrName>
                                        </p:attrNameLst>
                                      </p:cBhvr>
                                      <p:to>
                                        <p:strVal val="visible"/>
                                      </p:to>
                                    </p:set>
                                    <p:animEffect transition="in" filter="fade">
                                      <p:cBhvr>
                                        <p:cTn id="9" dur="500"/>
                                        <p:tgtEl>
                                          <p:spTgt spid="24"/>
                                        </p:tgtEl>
                                      </p:cBhvr>
                                    </p:animEffect>
                                  </p:childTnLst>
                                </p:cTn>
                              </p:par>
                            </p:childTnLst>
                          </p:cTn>
                        </p:par>
                      </p:childTnLst>
                    </p:cTn>
                  </p:par>
                  <p:par>
                    <p:cTn id="10" fill="hold">
                      <p:stCondLst>
                        <p:cond delay="indefinite"/>
                      </p:stCondLst>
                      <p:childTnLst>
                        <p:par>
                          <p:cTn id="11" fill="hold">
                            <p:stCondLst>
                              <p:cond delay="0"/>
                            </p:stCondLst>
                            <p:childTnLst>
                              <p:par>
                                <p:cTn id="12" presetID="10" presetClass="entr" presetSubtype="0" fill="hold" grpId="0" nodeType="clickEffect">
                                  <p:stCondLst>
                                    <p:cond delay="0"/>
                                  </p:stCondLst>
                                  <p:childTnLst>
                                    <p:set>
                                      <p:cBhvr>
                                        <p:cTn id="13" dur="1" fill="hold">
                                          <p:stCondLst>
                                            <p:cond delay="0"/>
                                          </p:stCondLst>
                                        </p:cTn>
                                        <p:tgtEl>
                                          <p:spTgt spid="25"/>
                                        </p:tgtEl>
                                        <p:attrNameLst>
                                          <p:attrName>style.visibility</p:attrName>
                                        </p:attrNameLst>
                                      </p:cBhvr>
                                      <p:to>
                                        <p:strVal val="visible"/>
                                      </p:to>
                                    </p:set>
                                    <p:animEffect transition="in" filter="fade">
                                      <p:cBhvr>
                                        <p:cTn id="14" dur="500"/>
                                        <p:tgtEl>
                                          <p:spTgt spid="25"/>
                                        </p:tgtEl>
                                      </p:cBhvr>
                                    </p:animEffect>
                                  </p:childTnLst>
                                </p:cTn>
                              </p:par>
                              <p:par>
                                <p:cTn id="15" presetID="10" presetClass="entr" presetSubtype="0" fill="hold" grpId="0" nodeType="withEffect">
                                  <p:stCondLst>
                                    <p:cond delay="0"/>
                                  </p:stCondLst>
                                  <p:childTnLst>
                                    <p:set>
                                      <p:cBhvr>
                                        <p:cTn id="16" dur="1" fill="hold">
                                          <p:stCondLst>
                                            <p:cond delay="0"/>
                                          </p:stCondLst>
                                        </p:cTn>
                                        <p:tgtEl>
                                          <p:spTgt spid="33"/>
                                        </p:tgtEl>
                                        <p:attrNameLst>
                                          <p:attrName>style.visibility</p:attrName>
                                        </p:attrNameLst>
                                      </p:cBhvr>
                                      <p:to>
                                        <p:strVal val="visible"/>
                                      </p:to>
                                    </p:set>
                                    <p:animEffect transition="in" filter="fade">
                                      <p:cBhvr>
                                        <p:cTn id="17" dur="500"/>
                                        <p:tgtEl>
                                          <p:spTgt spid="33"/>
                                        </p:tgtEl>
                                      </p:cBhvr>
                                    </p:animEffect>
                                  </p:childTnLst>
                                </p:cTn>
                              </p:par>
                              <p:par>
                                <p:cTn id="18" presetID="10" presetClass="entr" presetSubtype="0" fill="hold" grpId="0" nodeType="withEffect">
                                  <p:stCondLst>
                                    <p:cond delay="0"/>
                                  </p:stCondLst>
                                  <p:childTnLst>
                                    <p:set>
                                      <p:cBhvr>
                                        <p:cTn id="19" dur="1" fill="hold">
                                          <p:stCondLst>
                                            <p:cond delay="0"/>
                                          </p:stCondLst>
                                        </p:cTn>
                                        <p:tgtEl>
                                          <p:spTgt spid="27"/>
                                        </p:tgtEl>
                                        <p:attrNameLst>
                                          <p:attrName>style.visibility</p:attrName>
                                        </p:attrNameLst>
                                      </p:cBhvr>
                                      <p:to>
                                        <p:strVal val="visible"/>
                                      </p:to>
                                    </p:set>
                                    <p:animEffect transition="in" filter="fade">
                                      <p:cBhvr>
                                        <p:cTn id="20" dur="500"/>
                                        <p:tgtEl>
                                          <p:spTgt spid="27"/>
                                        </p:tgtEl>
                                      </p:cBhvr>
                                    </p:animEffect>
                                  </p:childTnLst>
                                </p:cTn>
                              </p:par>
                              <p:par>
                                <p:cTn id="21" presetID="10" presetClass="entr" presetSubtype="0" fill="hold" grpId="0" nodeType="withEffect">
                                  <p:stCondLst>
                                    <p:cond delay="0"/>
                                  </p:stCondLst>
                                  <p:childTnLst>
                                    <p:set>
                                      <p:cBhvr>
                                        <p:cTn id="22" dur="1" fill="hold">
                                          <p:stCondLst>
                                            <p:cond delay="0"/>
                                          </p:stCondLst>
                                        </p:cTn>
                                        <p:tgtEl>
                                          <p:spTgt spid="34"/>
                                        </p:tgtEl>
                                        <p:attrNameLst>
                                          <p:attrName>style.visibility</p:attrName>
                                        </p:attrNameLst>
                                      </p:cBhvr>
                                      <p:to>
                                        <p:strVal val="visible"/>
                                      </p:to>
                                    </p:set>
                                    <p:animEffect transition="in" filter="fade">
                                      <p:cBhvr>
                                        <p:cTn id="23" dur="500"/>
                                        <p:tgtEl>
                                          <p:spTgt spid="34"/>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vol="80000">
                <p:cTn id="24" fill="hold" display="0">
                  <p:stCondLst>
                    <p:cond delay="indefinite"/>
                  </p:stCondLst>
                  <p:endCondLst>
                    <p:cond evt="onStopAudio" delay="0">
                      <p:tgtEl>
                        <p:sldTgt/>
                      </p:tgtEl>
                    </p:cond>
                  </p:endCondLst>
                </p:cTn>
                <p:tgtEl>
                  <p:spTgt spid="38"/>
                </p:tgtEl>
              </p:cMediaNode>
            </p:audio>
            <p:seq concurrent="1" nextAc="seek">
              <p:cTn id="25" restart="whenNotActive" fill="hold" evtFilter="cancelBubble" nodeType="interactiveSeq">
                <p:stCondLst>
                  <p:cond evt="onClick" delay="0">
                    <p:tgtEl>
                      <p:spTgt spid="25"/>
                    </p:tgtEl>
                  </p:cond>
                </p:stCondLst>
                <p:endSync evt="end" delay="0">
                  <p:rtn val="all"/>
                </p:endSync>
                <p:childTnLst>
                  <p:par>
                    <p:cTn id="26" fill="hold">
                      <p:stCondLst>
                        <p:cond delay="0"/>
                      </p:stCondLst>
                      <p:childTnLst>
                        <p:par>
                          <p:cTn id="27" fill="hold">
                            <p:stCondLst>
                              <p:cond delay="0"/>
                            </p:stCondLst>
                            <p:childTnLst>
                              <p:par>
                                <p:cTn id="28" presetID="24" presetClass="emph" presetSubtype="0" fill="hold" grpId="1" nodeType="clickEffect">
                                  <p:stCondLst>
                                    <p:cond delay="0"/>
                                  </p:stCondLst>
                                  <p:childTnLst>
                                    <p:animClr clrSpc="hsl" dir="cw">
                                      <p:cBhvr override="childStyle">
                                        <p:cTn id="29" dur="500" fill="hold"/>
                                        <p:tgtEl>
                                          <p:spTgt spid="25"/>
                                        </p:tgtEl>
                                        <p:attrNameLst>
                                          <p:attrName>style.color</p:attrName>
                                        </p:attrNameLst>
                                      </p:cBhvr>
                                      <p:by>
                                        <p:hsl h="0" s="-12549" l="-25098"/>
                                      </p:by>
                                    </p:animClr>
                                    <p:animClr clrSpc="hsl" dir="cw">
                                      <p:cBhvr>
                                        <p:cTn id="30" dur="500" fill="hold"/>
                                        <p:tgtEl>
                                          <p:spTgt spid="25"/>
                                        </p:tgtEl>
                                        <p:attrNameLst>
                                          <p:attrName>fillcolor</p:attrName>
                                        </p:attrNameLst>
                                      </p:cBhvr>
                                      <p:by>
                                        <p:hsl h="0" s="-12549" l="-25098"/>
                                      </p:by>
                                    </p:animClr>
                                    <p:animClr clrSpc="hsl" dir="cw">
                                      <p:cBhvr>
                                        <p:cTn id="31" dur="500" fill="hold"/>
                                        <p:tgtEl>
                                          <p:spTgt spid="25"/>
                                        </p:tgtEl>
                                        <p:attrNameLst>
                                          <p:attrName>stroke.color</p:attrName>
                                        </p:attrNameLst>
                                      </p:cBhvr>
                                      <p:by>
                                        <p:hsl h="0" s="-12549" l="-25098"/>
                                      </p:by>
                                    </p:animClr>
                                    <p:set>
                                      <p:cBhvr>
                                        <p:cTn id="32" dur="500" fill="hold"/>
                                        <p:tgtEl>
                                          <p:spTgt spid="25"/>
                                        </p:tgtEl>
                                        <p:attrNameLst>
                                          <p:attrName>fill.type</p:attrName>
                                        </p:attrNameLst>
                                      </p:cBhvr>
                                      <p:to>
                                        <p:strVal val="solid"/>
                                      </p:to>
                                    </p:set>
                                  </p:childTnLst>
                                </p:cTn>
                              </p:par>
                              <p:par>
                                <p:cTn id="33" presetID="19" presetClass="emph" presetSubtype="0" fill="hold" grpId="0" nodeType="withEffect">
                                  <p:stCondLst>
                                    <p:cond delay="0"/>
                                  </p:stCondLst>
                                  <p:childTnLst>
                                    <p:animClr clrSpc="rgb" dir="cw">
                                      <p:cBhvr override="childStyle">
                                        <p:cTn id="34" dur="500" fill="hold"/>
                                        <p:tgtEl>
                                          <p:spTgt spid="15"/>
                                        </p:tgtEl>
                                        <p:attrNameLst>
                                          <p:attrName>style.color</p:attrName>
                                        </p:attrNameLst>
                                      </p:cBhvr>
                                      <p:to>
                                        <a:srgbClr val="FFC000"/>
                                      </p:to>
                                    </p:animClr>
                                    <p:animClr clrSpc="rgb" dir="cw">
                                      <p:cBhvr>
                                        <p:cTn id="35" dur="500" fill="hold"/>
                                        <p:tgtEl>
                                          <p:spTgt spid="15"/>
                                        </p:tgtEl>
                                        <p:attrNameLst>
                                          <p:attrName>fillcolor</p:attrName>
                                        </p:attrNameLst>
                                      </p:cBhvr>
                                      <p:to>
                                        <a:srgbClr val="FFC000"/>
                                      </p:to>
                                    </p:animClr>
                                    <p:set>
                                      <p:cBhvr>
                                        <p:cTn id="36" dur="500" fill="hold"/>
                                        <p:tgtEl>
                                          <p:spTgt spid="15"/>
                                        </p:tgtEl>
                                        <p:attrNameLst>
                                          <p:attrName>fill.type</p:attrName>
                                        </p:attrNameLst>
                                      </p:cBhvr>
                                      <p:to>
                                        <p:strVal val="solid"/>
                                      </p:to>
                                    </p:set>
                                    <p:set>
                                      <p:cBhvr>
                                        <p:cTn id="37" dur="500" fill="hold"/>
                                        <p:tgtEl>
                                          <p:spTgt spid="15"/>
                                        </p:tgtEl>
                                        <p:attrNameLst>
                                          <p:attrName>fill.on</p:attrName>
                                        </p:attrNameLst>
                                      </p:cBhvr>
                                      <p:to>
                                        <p:strVal val="true"/>
                                      </p:to>
                                    </p:set>
                                  </p:childTnLst>
                                </p:cTn>
                              </p:par>
                              <p:par>
                                <p:cTn id="38" presetID="1" presetClass="mediacall" presetSubtype="0" fill="hold" nodeType="withEffect">
                                  <p:stCondLst>
                                    <p:cond delay="0"/>
                                  </p:stCondLst>
                                  <p:childTnLst>
                                    <p:cmd type="call" cmd="playFrom(0.0)">
                                      <p:cBhvr>
                                        <p:cTn id="39" dur="20218" fill="hold"/>
                                        <p:tgtEl>
                                          <p:spTgt spid="39"/>
                                        </p:tgtEl>
                                      </p:cBhvr>
                                    </p:cmd>
                                  </p:childTnLst>
                                </p:cTn>
                              </p:par>
                              <p:par>
                                <p:cTn id="40" presetID="3" presetClass="mediacall" presetSubtype="0" fill="hold" nodeType="withEffect">
                                  <p:stCondLst>
                                    <p:cond delay="0"/>
                                  </p:stCondLst>
                                  <p:childTnLst>
                                    <p:cmd type="call" cmd="stop">
                                      <p:cBhvr>
                                        <p:cTn id="41" dur="1" fill="hold"/>
                                        <p:tgtEl>
                                          <p:spTgt spid="38"/>
                                        </p:tgtEl>
                                      </p:cBhvr>
                                    </p:cmd>
                                  </p:childTnLst>
                                </p:cTn>
                              </p:par>
                              <p:par>
                                <p:cTn id="42" presetID="19" presetClass="emph" presetSubtype="0" repeatCount="4000" fill="hold" grpId="1" nodeType="withEffect">
                                  <p:stCondLst>
                                    <p:cond delay="3000"/>
                                  </p:stCondLst>
                                  <p:childTnLst>
                                    <p:animClr clrSpc="rgb" dir="cw">
                                      <p:cBhvr override="childStyle">
                                        <p:cTn id="43" dur="500" fill="hold"/>
                                        <p:tgtEl>
                                          <p:spTgt spid="15"/>
                                        </p:tgtEl>
                                        <p:attrNameLst>
                                          <p:attrName>style.color</p:attrName>
                                        </p:attrNameLst>
                                      </p:cBhvr>
                                      <p:to>
                                        <a:srgbClr val="92D050"/>
                                      </p:to>
                                    </p:animClr>
                                    <p:animClr clrSpc="rgb" dir="cw">
                                      <p:cBhvr>
                                        <p:cTn id="44" dur="500" fill="hold"/>
                                        <p:tgtEl>
                                          <p:spTgt spid="15"/>
                                        </p:tgtEl>
                                        <p:attrNameLst>
                                          <p:attrName>fillcolor</p:attrName>
                                        </p:attrNameLst>
                                      </p:cBhvr>
                                      <p:to>
                                        <a:srgbClr val="92D050"/>
                                      </p:to>
                                    </p:animClr>
                                    <p:set>
                                      <p:cBhvr>
                                        <p:cTn id="45" dur="500" fill="hold"/>
                                        <p:tgtEl>
                                          <p:spTgt spid="15"/>
                                        </p:tgtEl>
                                        <p:attrNameLst>
                                          <p:attrName>fill.type</p:attrName>
                                        </p:attrNameLst>
                                      </p:cBhvr>
                                      <p:to>
                                        <p:strVal val="solid"/>
                                      </p:to>
                                    </p:set>
                                    <p:set>
                                      <p:cBhvr>
                                        <p:cTn id="46" dur="500" fill="hold"/>
                                        <p:tgtEl>
                                          <p:spTgt spid="15"/>
                                        </p:tgtEl>
                                        <p:attrNameLst>
                                          <p:attrName>fill.on</p:attrName>
                                        </p:attrNameLst>
                                      </p:cBhvr>
                                      <p:to>
                                        <p:strVal val="true"/>
                                      </p:to>
                                    </p:set>
                                  </p:childTnLst>
                                </p:cTn>
                              </p:par>
                              <p:par>
                                <p:cTn id="47" presetID="1" presetClass="mediacall" presetSubtype="0" fill="hold" nodeType="withEffect">
                                  <p:stCondLst>
                                    <p:cond delay="3000"/>
                                  </p:stCondLst>
                                  <p:childTnLst>
                                    <p:cmd type="call" cmd="playFrom(0.0)">
                                      <p:cBhvr>
                                        <p:cTn id="48" dur="7732" fill="hold"/>
                                        <p:tgtEl>
                                          <p:spTgt spid="40"/>
                                        </p:tgtEl>
                                      </p:cBhvr>
                                    </p:cmd>
                                  </p:childTnLst>
                                </p:cTn>
                              </p:par>
                              <p:par>
                                <p:cTn id="49" presetID="3" presetClass="mediacall" presetSubtype="0" fill="hold" nodeType="withEffect">
                                  <p:stCondLst>
                                    <p:cond delay="3000"/>
                                  </p:stCondLst>
                                  <p:childTnLst>
                                    <p:cmd type="call" cmd="stop">
                                      <p:cBhvr>
                                        <p:cTn id="50" dur="1" fill="hold"/>
                                        <p:tgtEl>
                                          <p:spTgt spid="39"/>
                                        </p:tgtEl>
                                      </p:cBhvr>
                                    </p:cmd>
                                  </p:childTnLst>
                                </p:cTn>
                              </p:par>
                              <p:par>
                                <p:cTn id="51" presetID="24" presetClass="emph" presetSubtype="0" fill="hold" grpId="2" nodeType="withEffect">
                                  <p:stCondLst>
                                    <p:cond delay="3000"/>
                                  </p:stCondLst>
                                  <p:childTnLst>
                                    <p:animClr clrSpc="hsl" dir="cw">
                                      <p:cBhvr override="childStyle">
                                        <p:cTn id="52" dur="500" fill="hold"/>
                                        <p:tgtEl>
                                          <p:spTgt spid="25"/>
                                        </p:tgtEl>
                                        <p:attrNameLst>
                                          <p:attrName>style.color</p:attrName>
                                        </p:attrNameLst>
                                      </p:cBhvr>
                                      <p:by>
                                        <p:hsl h="0" s="-12549" l="-25098"/>
                                      </p:by>
                                    </p:animClr>
                                    <p:animClr clrSpc="hsl" dir="cw">
                                      <p:cBhvr>
                                        <p:cTn id="53" dur="500" fill="hold"/>
                                        <p:tgtEl>
                                          <p:spTgt spid="25"/>
                                        </p:tgtEl>
                                        <p:attrNameLst>
                                          <p:attrName>fillcolor</p:attrName>
                                        </p:attrNameLst>
                                      </p:cBhvr>
                                      <p:by>
                                        <p:hsl h="0" s="-12549" l="-25098"/>
                                      </p:by>
                                    </p:animClr>
                                    <p:animClr clrSpc="hsl" dir="cw">
                                      <p:cBhvr>
                                        <p:cTn id="54" dur="500" fill="hold"/>
                                        <p:tgtEl>
                                          <p:spTgt spid="25"/>
                                        </p:tgtEl>
                                        <p:attrNameLst>
                                          <p:attrName>stroke.color</p:attrName>
                                        </p:attrNameLst>
                                      </p:cBhvr>
                                      <p:by>
                                        <p:hsl h="0" s="-12549" l="-25098"/>
                                      </p:by>
                                    </p:animClr>
                                    <p:set>
                                      <p:cBhvr>
                                        <p:cTn id="55" dur="500" fill="hold"/>
                                        <p:tgtEl>
                                          <p:spTgt spid="25"/>
                                        </p:tgtEl>
                                        <p:attrNameLst>
                                          <p:attrName>fill.type</p:attrName>
                                        </p:attrNameLst>
                                      </p:cBhvr>
                                      <p:to>
                                        <p:strVal val="solid"/>
                                      </p:to>
                                    </p:set>
                                  </p:childTnLst>
                                </p:cTn>
                              </p:par>
                            </p:childTnLst>
                          </p:cTn>
                        </p:par>
                      </p:childTnLst>
                    </p:cTn>
                  </p:par>
                </p:childTnLst>
              </p:cTn>
              <p:nextCondLst>
                <p:cond evt="onClick" delay="0">
                  <p:tgtEl>
                    <p:spTgt spid="25"/>
                  </p:tgtEl>
                </p:cond>
              </p:nextCondLst>
            </p:seq>
            <p:seq concurrent="1" nextAc="seek">
              <p:cTn id="56" restart="whenNotActive" fill="hold" evtFilter="cancelBubble" nodeType="interactiveSeq">
                <p:stCondLst>
                  <p:cond evt="onClick" delay="0">
                    <p:tgtEl>
                      <p:spTgt spid="33"/>
                    </p:tgtEl>
                  </p:cond>
                </p:stCondLst>
                <p:endSync evt="end" delay="0">
                  <p:rtn val="all"/>
                </p:endSync>
                <p:childTnLst>
                  <p:par>
                    <p:cTn id="57" fill="hold">
                      <p:stCondLst>
                        <p:cond delay="0"/>
                      </p:stCondLst>
                      <p:childTnLst>
                        <p:par>
                          <p:cTn id="58" fill="hold">
                            <p:stCondLst>
                              <p:cond delay="0"/>
                            </p:stCondLst>
                            <p:childTnLst>
                              <p:par>
                                <p:cTn id="59" presetID="24" presetClass="emph" presetSubtype="0" fill="hold" grpId="1" nodeType="clickEffect">
                                  <p:stCondLst>
                                    <p:cond delay="0"/>
                                  </p:stCondLst>
                                  <p:childTnLst>
                                    <p:animClr clrSpc="hsl" dir="cw">
                                      <p:cBhvr override="childStyle">
                                        <p:cTn id="60" dur="500" fill="hold"/>
                                        <p:tgtEl>
                                          <p:spTgt spid="33"/>
                                        </p:tgtEl>
                                        <p:attrNameLst>
                                          <p:attrName>style.color</p:attrName>
                                        </p:attrNameLst>
                                      </p:cBhvr>
                                      <p:by>
                                        <p:hsl h="0" s="-12549" l="-25098"/>
                                      </p:by>
                                    </p:animClr>
                                    <p:animClr clrSpc="hsl" dir="cw">
                                      <p:cBhvr>
                                        <p:cTn id="61" dur="500" fill="hold"/>
                                        <p:tgtEl>
                                          <p:spTgt spid="33"/>
                                        </p:tgtEl>
                                        <p:attrNameLst>
                                          <p:attrName>fillcolor</p:attrName>
                                        </p:attrNameLst>
                                      </p:cBhvr>
                                      <p:by>
                                        <p:hsl h="0" s="-12549" l="-25098"/>
                                      </p:by>
                                    </p:animClr>
                                    <p:animClr clrSpc="hsl" dir="cw">
                                      <p:cBhvr>
                                        <p:cTn id="62" dur="500" fill="hold"/>
                                        <p:tgtEl>
                                          <p:spTgt spid="33"/>
                                        </p:tgtEl>
                                        <p:attrNameLst>
                                          <p:attrName>stroke.color</p:attrName>
                                        </p:attrNameLst>
                                      </p:cBhvr>
                                      <p:by>
                                        <p:hsl h="0" s="-12549" l="-25098"/>
                                      </p:by>
                                    </p:animClr>
                                    <p:set>
                                      <p:cBhvr>
                                        <p:cTn id="63" dur="500" fill="hold"/>
                                        <p:tgtEl>
                                          <p:spTgt spid="33"/>
                                        </p:tgtEl>
                                        <p:attrNameLst>
                                          <p:attrName>fill.type</p:attrName>
                                        </p:attrNameLst>
                                      </p:cBhvr>
                                      <p:to>
                                        <p:strVal val="solid"/>
                                      </p:to>
                                    </p:set>
                                  </p:childTnLst>
                                </p:cTn>
                              </p:par>
                              <p:par>
                                <p:cTn id="64" presetID="19" presetClass="emph" presetSubtype="0" fill="hold" grpId="0" nodeType="withEffect">
                                  <p:stCondLst>
                                    <p:cond delay="0"/>
                                  </p:stCondLst>
                                  <p:childTnLst>
                                    <p:animClr clrSpc="rgb" dir="cw">
                                      <p:cBhvr override="childStyle">
                                        <p:cTn id="65" dur="500" fill="hold"/>
                                        <p:tgtEl>
                                          <p:spTgt spid="31"/>
                                        </p:tgtEl>
                                        <p:attrNameLst>
                                          <p:attrName>style.color</p:attrName>
                                        </p:attrNameLst>
                                      </p:cBhvr>
                                      <p:to>
                                        <a:srgbClr val="FFC000"/>
                                      </p:to>
                                    </p:animClr>
                                    <p:animClr clrSpc="rgb" dir="cw">
                                      <p:cBhvr>
                                        <p:cTn id="66" dur="500" fill="hold"/>
                                        <p:tgtEl>
                                          <p:spTgt spid="31"/>
                                        </p:tgtEl>
                                        <p:attrNameLst>
                                          <p:attrName>fillcolor</p:attrName>
                                        </p:attrNameLst>
                                      </p:cBhvr>
                                      <p:to>
                                        <a:srgbClr val="FFC000"/>
                                      </p:to>
                                    </p:animClr>
                                    <p:set>
                                      <p:cBhvr>
                                        <p:cTn id="67" dur="500" fill="hold"/>
                                        <p:tgtEl>
                                          <p:spTgt spid="31"/>
                                        </p:tgtEl>
                                        <p:attrNameLst>
                                          <p:attrName>fill.type</p:attrName>
                                        </p:attrNameLst>
                                      </p:cBhvr>
                                      <p:to>
                                        <p:strVal val="solid"/>
                                      </p:to>
                                    </p:set>
                                    <p:set>
                                      <p:cBhvr>
                                        <p:cTn id="68" dur="500" fill="hold"/>
                                        <p:tgtEl>
                                          <p:spTgt spid="31"/>
                                        </p:tgtEl>
                                        <p:attrNameLst>
                                          <p:attrName>fill.on</p:attrName>
                                        </p:attrNameLst>
                                      </p:cBhvr>
                                      <p:to>
                                        <p:strVal val="true"/>
                                      </p:to>
                                    </p:set>
                                  </p:childTnLst>
                                </p:cTn>
                              </p:par>
                              <p:par>
                                <p:cTn id="69" presetID="1" presetClass="mediacall" presetSubtype="0" fill="hold" nodeType="withEffect">
                                  <p:stCondLst>
                                    <p:cond delay="0"/>
                                  </p:stCondLst>
                                  <p:childTnLst>
                                    <p:cmd type="call" cmd="playFrom(0.0)">
                                      <p:cBhvr>
                                        <p:cTn id="70" dur="20218" fill="hold"/>
                                        <p:tgtEl>
                                          <p:spTgt spid="39"/>
                                        </p:tgtEl>
                                      </p:cBhvr>
                                    </p:cmd>
                                  </p:childTnLst>
                                </p:cTn>
                              </p:par>
                              <p:par>
                                <p:cTn id="71" presetID="3" presetClass="mediacall" presetSubtype="0" fill="hold" nodeType="withEffect">
                                  <p:stCondLst>
                                    <p:cond delay="0"/>
                                  </p:stCondLst>
                                  <p:childTnLst>
                                    <p:cmd type="call" cmd="stop">
                                      <p:cBhvr>
                                        <p:cTn id="72" dur="1" fill="hold"/>
                                        <p:tgtEl>
                                          <p:spTgt spid="38"/>
                                        </p:tgtEl>
                                      </p:cBhvr>
                                    </p:cmd>
                                  </p:childTnLst>
                                </p:cTn>
                              </p:par>
                              <p:par>
                                <p:cTn id="73" presetID="19" presetClass="emph" presetSubtype="0" fill="hold" grpId="1" nodeType="withEffect">
                                  <p:stCondLst>
                                    <p:cond delay="3000"/>
                                  </p:stCondLst>
                                  <p:childTnLst>
                                    <p:animClr clrSpc="rgb" dir="cw">
                                      <p:cBhvr override="childStyle">
                                        <p:cTn id="74" dur="500" fill="hold"/>
                                        <p:tgtEl>
                                          <p:spTgt spid="31"/>
                                        </p:tgtEl>
                                        <p:attrNameLst>
                                          <p:attrName>style.color</p:attrName>
                                        </p:attrNameLst>
                                      </p:cBhvr>
                                      <p:to>
                                        <a:srgbClr val="FF0000"/>
                                      </p:to>
                                    </p:animClr>
                                    <p:animClr clrSpc="rgb" dir="cw">
                                      <p:cBhvr>
                                        <p:cTn id="75" dur="500" fill="hold"/>
                                        <p:tgtEl>
                                          <p:spTgt spid="31"/>
                                        </p:tgtEl>
                                        <p:attrNameLst>
                                          <p:attrName>fillcolor</p:attrName>
                                        </p:attrNameLst>
                                      </p:cBhvr>
                                      <p:to>
                                        <a:srgbClr val="FF0000"/>
                                      </p:to>
                                    </p:animClr>
                                    <p:set>
                                      <p:cBhvr>
                                        <p:cTn id="76" dur="500" fill="hold"/>
                                        <p:tgtEl>
                                          <p:spTgt spid="31"/>
                                        </p:tgtEl>
                                        <p:attrNameLst>
                                          <p:attrName>fill.type</p:attrName>
                                        </p:attrNameLst>
                                      </p:cBhvr>
                                      <p:to>
                                        <p:strVal val="solid"/>
                                      </p:to>
                                    </p:set>
                                    <p:set>
                                      <p:cBhvr>
                                        <p:cTn id="77" dur="500" fill="hold"/>
                                        <p:tgtEl>
                                          <p:spTgt spid="31"/>
                                        </p:tgtEl>
                                        <p:attrNameLst>
                                          <p:attrName>fill.on</p:attrName>
                                        </p:attrNameLst>
                                      </p:cBhvr>
                                      <p:to>
                                        <p:strVal val="true"/>
                                      </p:to>
                                    </p:set>
                                  </p:childTnLst>
                                </p:cTn>
                              </p:par>
                              <p:par>
                                <p:cTn id="78" presetID="1" presetClass="mediacall" presetSubtype="0" fill="hold" nodeType="withEffect">
                                  <p:stCondLst>
                                    <p:cond delay="3000"/>
                                  </p:stCondLst>
                                  <p:childTnLst>
                                    <p:cmd type="call" cmd="playFrom(0.0)">
                                      <p:cBhvr>
                                        <p:cTn id="79" dur="5903" fill="hold"/>
                                        <p:tgtEl>
                                          <p:spTgt spid="41"/>
                                        </p:tgtEl>
                                      </p:cBhvr>
                                    </p:cmd>
                                  </p:childTnLst>
                                </p:cTn>
                              </p:par>
                              <p:par>
                                <p:cTn id="80" presetID="3" presetClass="mediacall" presetSubtype="0" fill="hold" nodeType="withEffect">
                                  <p:stCondLst>
                                    <p:cond delay="3000"/>
                                  </p:stCondLst>
                                  <p:childTnLst>
                                    <p:cmd type="call" cmd="stop">
                                      <p:cBhvr>
                                        <p:cTn id="81" dur="1" fill="hold"/>
                                        <p:tgtEl>
                                          <p:spTgt spid="39"/>
                                        </p:tgtEl>
                                      </p:cBhvr>
                                    </p:cmd>
                                  </p:childTnLst>
                                </p:cTn>
                              </p:par>
                            </p:childTnLst>
                          </p:cTn>
                        </p:par>
                      </p:childTnLst>
                    </p:cTn>
                  </p:par>
                </p:childTnLst>
              </p:cTn>
              <p:nextCondLst>
                <p:cond evt="onClick" delay="0">
                  <p:tgtEl>
                    <p:spTgt spid="33"/>
                  </p:tgtEl>
                </p:cond>
              </p:nextCondLst>
            </p:seq>
            <p:seq concurrent="1" nextAc="seek">
              <p:cTn id="82" restart="whenNotActive" fill="hold" evtFilter="cancelBubble" nodeType="interactiveSeq">
                <p:stCondLst>
                  <p:cond evt="onClick" delay="0">
                    <p:tgtEl>
                      <p:spTgt spid="27"/>
                    </p:tgtEl>
                  </p:cond>
                </p:stCondLst>
                <p:endSync evt="end" delay="0">
                  <p:rtn val="all"/>
                </p:endSync>
                <p:childTnLst>
                  <p:par>
                    <p:cTn id="83" fill="hold">
                      <p:stCondLst>
                        <p:cond delay="0"/>
                      </p:stCondLst>
                      <p:childTnLst>
                        <p:par>
                          <p:cTn id="84" fill="hold">
                            <p:stCondLst>
                              <p:cond delay="0"/>
                            </p:stCondLst>
                            <p:childTnLst>
                              <p:par>
                                <p:cTn id="85" presetID="24" presetClass="emph" presetSubtype="0" fill="hold" grpId="1" nodeType="clickEffect">
                                  <p:stCondLst>
                                    <p:cond delay="0"/>
                                  </p:stCondLst>
                                  <p:childTnLst>
                                    <p:animClr clrSpc="hsl" dir="cw">
                                      <p:cBhvr override="childStyle">
                                        <p:cTn id="86" dur="500" fill="hold"/>
                                        <p:tgtEl>
                                          <p:spTgt spid="27"/>
                                        </p:tgtEl>
                                        <p:attrNameLst>
                                          <p:attrName>style.color</p:attrName>
                                        </p:attrNameLst>
                                      </p:cBhvr>
                                      <p:by>
                                        <p:hsl h="0" s="-12549" l="-25098"/>
                                      </p:by>
                                    </p:animClr>
                                    <p:animClr clrSpc="hsl" dir="cw">
                                      <p:cBhvr>
                                        <p:cTn id="87" dur="500" fill="hold"/>
                                        <p:tgtEl>
                                          <p:spTgt spid="27"/>
                                        </p:tgtEl>
                                        <p:attrNameLst>
                                          <p:attrName>fillcolor</p:attrName>
                                        </p:attrNameLst>
                                      </p:cBhvr>
                                      <p:by>
                                        <p:hsl h="0" s="-12549" l="-25098"/>
                                      </p:by>
                                    </p:animClr>
                                    <p:animClr clrSpc="hsl" dir="cw">
                                      <p:cBhvr>
                                        <p:cTn id="88" dur="500" fill="hold"/>
                                        <p:tgtEl>
                                          <p:spTgt spid="27"/>
                                        </p:tgtEl>
                                        <p:attrNameLst>
                                          <p:attrName>stroke.color</p:attrName>
                                        </p:attrNameLst>
                                      </p:cBhvr>
                                      <p:by>
                                        <p:hsl h="0" s="-12549" l="-25098"/>
                                      </p:by>
                                    </p:animClr>
                                    <p:set>
                                      <p:cBhvr>
                                        <p:cTn id="89" dur="500" fill="hold"/>
                                        <p:tgtEl>
                                          <p:spTgt spid="27"/>
                                        </p:tgtEl>
                                        <p:attrNameLst>
                                          <p:attrName>fill.type</p:attrName>
                                        </p:attrNameLst>
                                      </p:cBhvr>
                                      <p:to>
                                        <p:strVal val="solid"/>
                                      </p:to>
                                    </p:set>
                                  </p:childTnLst>
                                </p:cTn>
                              </p:par>
                              <p:par>
                                <p:cTn id="90" presetID="19" presetClass="emph" presetSubtype="0" fill="hold" grpId="0" nodeType="withEffect">
                                  <p:stCondLst>
                                    <p:cond delay="0"/>
                                  </p:stCondLst>
                                  <p:childTnLst>
                                    <p:animClr clrSpc="rgb" dir="cw">
                                      <p:cBhvr override="childStyle">
                                        <p:cTn id="91" dur="500" fill="hold"/>
                                        <p:tgtEl>
                                          <p:spTgt spid="16"/>
                                        </p:tgtEl>
                                        <p:attrNameLst>
                                          <p:attrName>style.color</p:attrName>
                                        </p:attrNameLst>
                                      </p:cBhvr>
                                      <p:to>
                                        <a:srgbClr val="FFC000"/>
                                      </p:to>
                                    </p:animClr>
                                    <p:animClr clrSpc="rgb" dir="cw">
                                      <p:cBhvr>
                                        <p:cTn id="92" dur="500" fill="hold"/>
                                        <p:tgtEl>
                                          <p:spTgt spid="16"/>
                                        </p:tgtEl>
                                        <p:attrNameLst>
                                          <p:attrName>fillcolor</p:attrName>
                                        </p:attrNameLst>
                                      </p:cBhvr>
                                      <p:to>
                                        <a:srgbClr val="FFC000"/>
                                      </p:to>
                                    </p:animClr>
                                    <p:set>
                                      <p:cBhvr>
                                        <p:cTn id="93" dur="500" fill="hold"/>
                                        <p:tgtEl>
                                          <p:spTgt spid="16"/>
                                        </p:tgtEl>
                                        <p:attrNameLst>
                                          <p:attrName>fill.type</p:attrName>
                                        </p:attrNameLst>
                                      </p:cBhvr>
                                      <p:to>
                                        <p:strVal val="solid"/>
                                      </p:to>
                                    </p:set>
                                    <p:set>
                                      <p:cBhvr>
                                        <p:cTn id="94" dur="500" fill="hold"/>
                                        <p:tgtEl>
                                          <p:spTgt spid="16"/>
                                        </p:tgtEl>
                                        <p:attrNameLst>
                                          <p:attrName>fill.on</p:attrName>
                                        </p:attrNameLst>
                                      </p:cBhvr>
                                      <p:to>
                                        <p:strVal val="true"/>
                                      </p:to>
                                    </p:set>
                                  </p:childTnLst>
                                </p:cTn>
                              </p:par>
                              <p:par>
                                <p:cTn id="95" presetID="1" presetClass="mediacall" presetSubtype="0" fill="hold" nodeType="withEffect">
                                  <p:stCondLst>
                                    <p:cond delay="0"/>
                                  </p:stCondLst>
                                  <p:childTnLst>
                                    <p:cmd type="call" cmd="playFrom(0.0)">
                                      <p:cBhvr>
                                        <p:cTn id="96" dur="20218" fill="hold"/>
                                        <p:tgtEl>
                                          <p:spTgt spid="39"/>
                                        </p:tgtEl>
                                      </p:cBhvr>
                                    </p:cmd>
                                  </p:childTnLst>
                                </p:cTn>
                              </p:par>
                              <p:par>
                                <p:cTn id="97" presetID="3" presetClass="mediacall" presetSubtype="0" fill="hold" nodeType="withEffect">
                                  <p:stCondLst>
                                    <p:cond delay="0"/>
                                  </p:stCondLst>
                                  <p:childTnLst>
                                    <p:cmd type="call" cmd="stop">
                                      <p:cBhvr>
                                        <p:cTn id="98" dur="1" fill="hold"/>
                                        <p:tgtEl>
                                          <p:spTgt spid="38"/>
                                        </p:tgtEl>
                                      </p:cBhvr>
                                    </p:cmd>
                                  </p:childTnLst>
                                </p:cTn>
                              </p:par>
                              <p:par>
                                <p:cTn id="99" presetID="19" presetClass="emph" presetSubtype="0" fill="hold" grpId="1" nodeType="withEffect">
                                  <p:stCondLst>
                                    <p:cond delay="3500"/>
                                  </p:stCondLst>
                                  <p:childTnLst>
                                    <p:animClr clrSpc="rgb" dir="cw">
                                      <p:cBhvr override="childStyle">
                                        <p:cTn id="100" dur="500" fill="hold"/>
                                        <p:tgtEl>
                                          <p:spTgt spid="16"/>
                                        </p:tgtEl>
                                        <p:attrNameLst>
                                          <p:attrName>style.color</p:attrName>
                                        </p:attrNameLst>
                                      </p:cBhvr>
                                      <p:to>
                                        <a:srgbClr val="FF0000"/>
                                      </p:to>
                                    </p:animClr>
                                    <p:animClr clrSpc="rgb" dir="cw">
                                      <p:cBhvr>
                                        <p:cTn id="101" dur="500" fill="hold"/>
                                        <p:tgtEl>
                                          <p:spTgt spid="16"/>
                                        </p:tgtEl>
                                        <p:attrNameLst>
                                          <p:attrName>fillcolor</p:attrName>
                                        </p:attrNameLst>
                                      </p:cBhvr>
                                      <p:to>
                                        <a:srgbClr val="FF0000"/>
                                      </p:to>
                                    </p:animClr>
                                    <p:set>
                                      <p:cBhvr>
                                        <p:cTn id="102" dur="500" fill="hold"/>
                                        <p:tgtEl>
                                          <p:spTgt spid="16"/>
                                        </p:tgtEl>
                                        <p:attrNameLst>
                                          <p:attrName>fill.type</p:attrName>
                                        </p:attrNameLst>
                                      </p:cBhvr>
                                      <p:to>
                                        <p:strVal val="solid"/>
                                      </p:to>
                                    </p:set>
                                    <p:set>
                                      <p:cBhvr>
                                        <p:cTn id="103" dur="500" fill="hold"/>
                                        <p:tgtEl>
                                          <p:spTgt spid="16"/>
                                        </p:tgtEl>
                                        <p:attrNameLst>
                                          <p:attrName>fill.on</p:attrName>
                                        </p:attrNameLst>
                                      </p:cBhvr>
                                      <p:to>
                                        <p:strVal val="true"/>
                                      </p:to>
                                    </p:set>
                                  </p:childTnLst>
                                </p:cTn>
                              </p:par>
                              <p:par>
                                <p:cTn id="104" presetID="1" presetClass="mediacall" presetSubtype="0" fill="hold" nodeType="withEffect">
                                  <p:stCondLst>
                                    <p:cond delay="3500"/>
                                  </p:stCondLst>
                                  <p:childTnLst>
                                    <p:cmd type="call" cmd="playFrom(0.0)">
                                      <p:cBhvr>
                                        <p:cTn id="105" dur="5903" fill="hold"/>
                                        <p:tgtEl>
                                          <p:spTgt spid="41"/>
                                        </p:tgtEl>
                                      </p:cBhvr>
                                    </p:cmd>
                                  </p:childTnLst>
                                </p:cTn>
                              </p:par>
                              <p:par>
                                <p:cTn id="106" presetID="3" presetClass="mediacall" presetSubtype="0" fill="hold" nodeType="withEffect">
                                  <p:stCondLst>
                                    <p:cond delay="3500"/>
                                  </p:stCondLst>
                                  <p:childTnLst>
                                    <p:cmd type="call" cmd="stop">
                                      <p:cBhvr>
                                        <p:cTn id="107" dur="1" fill="hold"/>
                                        <p:tgtEl>
                                          <p:spTgt spid="39"/>
                                        </p:tgtEl>
                                      </p:cBhvr>
                                    </p:cmd>
                                  </p:childTnLst>
                                </p:cTn>
                              </p:par>
                            </p:childTnLst>
                          </p:cTn>
                        </p:par>
                      </p:childTnLst>
                    </p:cTn>
                  </p:par>
                </p:childTnLst>
              </p:cTn>
              <p:nextCondLst>
                <p:cond evt="onClick" delay="0">
                  <p:tgtEl>
                    <p:spTgt spid="27"/>
                  </p:tgtEl>
                </p:cond>
              </p:nextCondLst>
            </p:seq>
            <p:seq concurrent="1" nextAc="seek">
              <p:cTn id="108" restart="whenNotActive" fill="hold" evtFilter="cancelBubble" nodeType="interactiveSeq">
                <p:stCondLst>
                  <p:cond evt="onClick" delay="0">
                    <p:tgtEl>
                      <p:spTgt spid="34"/>
                    </p:tgtEl>
                  </p:cond>
                </p:stCondLst>
                <p:endSync evt="end" delay="0">
                  <p:rtn val="all"/>
                </p:endSync>
                <p:childTnLst>
                  <p:par>
                    <p:cTn id="109" fill="hold">
                      <p:stCondLst>
                        <p:cond delay="0"/>
                      </p:stCondLst>
                      <p:childTnLst>
                        <p:par>
                          <p:cTn id="110" fill="hold">
                            <p:stCondLst>
                              <p:cond delay="0"/>
                            </p:stCondLst>
                            <p:childTnLst>
                              <p:par>
                                <p:cTn id="111" presetID="24" presetClass="emph" presetSubtype="0" fill="hold" grpId="1" nodeType="clickEffect">
                                  <p:stCondLst>
                                    <p:cond delay="0"/>
                                  </p:stCondLst>
                                  <p:childTnLst>
                                    <p:animClr clrSpc="hsl" dir="cw">
                                      <p:cBhvr override="childStyle">
                                        <p:cTn id="112" dur="500" fill="hold"/>
                                        <p:tgtEl>
                                          <p:spTgt spid="34"/>
                                        </p:tgtEl>
                                        <p:attrNameLst>
                                          <p:attrName>style.color</p:attrName>
                                        </p:attrNameLst>
                                      </p:cBhvr>
                                      <p:by>
                                        <p:hsl h="0" s="-12549" l="-25098"/>
                                      </p:by>
                                    </p:animClr>
                                    <p:animClr clrSpc="hsl" dir="cw">
                                      <p:cBhvr>
                                        <p:cTn id="113" dur="500" fill="hold"/>
                                        <p:tgtEl>
                                          <p:spTgt spid="34"/>
                                        </p:tgtEl>
                                        <p:attrNameLst>
                                          <p:attrName>fillcolor</p:attrName>
                                        </p:attrNameLst>
                                      </p:cBhvr>
                                      <p:by>
                                        <p:hsl h="0" s="-12549" l="-25098"/>
                                      </p:by>
                                    </p:animClr>
                                    <p:animClr clrSpc="hsl" dir="cw">
                                      <p:cBhvr>
                                        <p:cTn id="114" dur="500" fill="hold"/>
                                        <p:tgtEl>
                                          <p:spTgt spid="34"/>
                                        </p:tgtEl>
                                        <p:attrNameLst>
                                          <p:attrName>stroke.color</p:attrName>
                                        </p:attrNameLst>
                                      </p:cBhvr>
                                      <p:by>
                                        <p:hsl h="0" s="-12549" l="-25098"/>
                                      </p:by>
                                    </p:animClr>
                                    <p:set>
                                      <p:cBhvr>
                                        <p:cTn id="115" dur="500" fill="hold"/>
                                        <p:tgtEl>
                                          <p:spTgt spid="34"/>
                                        </p:tgtEl>
                                        <p:attrNameLst>
                                          <p:attrName>fill.type</p:attrName>
                                        </p:attrNameLst>
                                      </p:cBhvr>
                                      <p:to>
                                        <p:strVal val="solid"/>
                                      </p:to>
                                    </p:set>
                                  </p:childTnLst>
                                </p:cTn>
                              </p:par>
                              <p:par>
                                <p:cTn id="116" presetID="19" presetClass="emph" presetSubtype="0" fill="hold" grpId="0" nodeType="withEffect">
                                  <p:stCondLst>
                                    <p:cond delay="0"/>
                                  </p:stCondLst>
                                  <p:childTnLst>
                                    <p:animClr clrSpc="rgb" dir="cw">
                                      <p:cBhvr override="childStyle">
                                        <p:cTn id="117" dur="500" fill="hold"/>
                                        <p:tgtEl>
                                          <p:spTgt spid="32"/>
                                        </p:tgtEl>
                                        <p:attrNameLst>
                                          <p:attrName>style.color</p:attrName>
                                        </p:attrNameLst>
                                      </p:cBhvr>
                                      <p:to>
                                        <a:schemeClr val="accent2"/>
                                      </p:to>
                                    </p:animClr>
                                    <p:animClr clrSpc="rgb" dir="cw">
                                      <p:cBhvr>
                                        <p:cTn id="118" dur="500" fill="hold"/>
                                        <p:tgtEl>
                                          <p:spTgt spid="32"/>
                                        </p:tgtEl>
                                        <p:attrNameLst>
                                          <p:attrName>fillcolor</p:attrName>
                                        </p:attrNameLst>
                                      </p:cBhvr>
                                      <p:to>
                                        <a:schemeClr val="accent2"/>
                                      </p:to>
                                    </p:animClr>
                                    <p:set>
                                      <p:cBhvr>
                                        <p:cTn id="119" dur="500" fill="hold"/>
                                        <p:tgtEl>
                                          <p:spTgt spid="32"/>
                                        </p:tgtEl>
                                        <p:attrNameLst>
                                          <p:attrName>fill.type</p:attrName>
                                        </p:attrNameLst>
                                      </p:cBhvr>
                                      <p:to>
                                        <p:strVal val="solid"/>
                                      </p:to>
                                    </p:set>
                                    <p:set>
                                      <p:cBhvr>
                                        <p:cTn id="120" dur="500" fill="hold"/>
                                        <p:tgtEl>
                                          <p:spTgt spid="32"/>
                                        </p:tgtEl>
                                        <p:attrNameLst>
                                          <p:attrName>fill.on</p:attrName>
                                        </p:attrNameLst>
                                      </p:cBhvr>
                                      <p:to>
                                        <p:strVal val="true"/>
                                      </p:to>
                                    </p:set>
                                  </p:childTnLst>
                                </p:cTn>
                              </p:par>
                              <p:par>
                                <p:cTn id="121" presetID="1" presetClass="mediacall" presetSubtype="0" fill="hold" nodeType="withEffect">
                                  <p:stCondLst>
                                    <p:cond delay="0"/>
                                  </p:stCondLst>
                                  <p:childTnLst>
                                    <p:cmd type="call" cmd="playFrom(0.0)">
                                      <p:cBhvr>
                                        <p:cTn id="122" dur="20218" fill="hold"/>
                                        <p:tgtEl>
                                          <p:spTgt spid="39"/>
                                        </p:tgtEl>
                                      </p:cBhvr>
                                    </p:cmd>
                                  </p:childTnLst>
                                </p:cTn>
                              </p:par>
                              <p:par>
                                <p:cTn id="123" presetID="3" presetClass="mediacall" presetSubtype="0" fill="hold" nodeType="withEffect">
                                  <p:stCondLst>
                                    <p:cond delay="0"/>
                                  </p:stCondLst>
                                  <p:childTnLst>
                                    <p:cmd type="call" cmd="stop">
                                      <p:cBhvr>
                                        <p:cTn id="124" dur="1" fill="hold"/>
                                        <p:tgtEl>
                                          <p:spTgt spid="38"/>
                                        </p:tgtEl>
                                      </p:cBhvr>
                                    </p:cmd>
                                  </p:childTnLst>
                                </p:cTn>
                              </p:par>
                              <p:par>
                                <p:cTn id="125" presetID="19" presetClass="emph" presetSubtype="0" fill="hold" grpId="1" nodeType="withEffect">
                                  <p:stCondLst>
                                    <p:cond delay="3000"/>
                                  </p:stCondLst>
                                  <p:childTnLst>
                                    <p:animClr clrSpc="rgb" dir="cw">
                                      <p:cBhvr override="childStyle">
                                        <p:cTn id="126" dur="500" fill="hold"/>
                                        <p:tgtEl>
                                          <p:spTgt spid="32"/>
                                        </p:tgtEl>
                                        <p:attrNameLst>
                                          <p:attrName>style.color</p:attrName>
                                        </p:attrNameLst>
                                      </p:cBhvr>
                                      <p:to>
                                        <a:srgbClr val="FF0000"/>
                                      </p:to>
                                    </p:animClr>
                                    <p:animClr clrSpc="rgb" dir="cw">
                                      <p:cBhvr>
                                        <p:cTn id="127" dur="500" fill="hold"/>
                                        <p:tgtEl>
                                          <p:spTgt spid="32"/>
                                        </p:tgtEl>
                                        <p:attrNameLst>
                                          <p:attrName>fillcolor</p:attrName>
                                        </p:attrNameLst>
                                      </p:cBhvr>
                                      <p:to>
                                        <a:srgbClr val="FF0000"/>
                                      </p:to>
                                    </p:animClr>
                                    <p:set>
                                      <p:cBhvr>
                                        <p:cTn id="128" dur="500" fill="hold"/>
                                        <p:tgtEl>
                                          <p:spTgt spid="32"/>
                                        </p:tgtEl>
                                        <p:attrNameLst>
                                          <p:attrName>fill.type</p:attrName>
                                        </p:attrNameLst>
                                      </p:cBhvr>
                                      <p:to>
                                        <p:strVal val="solid"/>
                                      </p:to>
                                    </p:set>
                                    <p:set>
                                      <p:cBhvr>
                                        <p:cTn id="129" dur="500" fill="hold"/>
                                        <p:tgtEl>
                                          <p:spTgt spid="32"/>
                                        </p:tgtEl>
                                        <p:attrNameLst>
                                          <p:attrName>fill.on</p:attrName>
                                        </p:attrNameLst>
                                      </p:cBhvr>
                                      <p:to>
                                        <p:strVal val="true"/>
                                      </p:to>
                                    </p:set>
                                  </p:childTnLst>
                                </p:cTn>
                              </p:par>
                              <p:par>
                                <p:cTn id="130" presetID="1" presetClass="mediacall" presetSubtype="0" fill="hold" nodeType="withEffect">
                                  <p:stCondLst>
                                    <p:cond delay="3000"/>
                                  </p:stCondLst>
                                  <p:childTnLst>
                                    <p:cmd type="call" cmd="playFrom(0.0)">
                                      <p:cBhvr>
                                        <p:cTn id="131" dur="5903" fill="hold"/>
                                        <p:tgtEl>
                                          <p:spTgt spid="41"/>
                                        </p:tgtEl>
                                      </p:cBhvr>
                                    </p:cmd>
                                  </p:childTnLst>
                                </p:cTn>
                              </p:par>
                              <p:par>
                                <p:cTn id="132" presetID="3" presetClass="mediacall" presetSubtype="0" fill="hold" nodeType="withEffect">
                                  <p:stCondLst>
                                    <p:cond delay="3000"/>
                                  </p:stCondLst>
                                  <p:childTnLst>
                                    <p:cmd type="call" cmd="stop">
                                      <p:cBhvr>
                                        <p:cTn id="133" dur="1" fill="hold"/>
                                        <p:tgtEl>
                                          <p:spTgt spid="39"/>
                                        </p:tgtEl>
                                      </p:cBhvr>
                                    </p:cmd>
                                  </p:childTnLst>
                                </p:cTn>
                              </p:par>
                            </p:childTnLst>
                          </p:cTn>
                        </p:par>
                      </p:childTnLst>
                    </p:cTn>
                  </p:par>
                </p:childTnLst>
              </p:cTn>
              <p:nextCondLst>
                <p:cond evt="onClick" delay="0">
                  <p:tgtEl>
                    <p:spTgt spid="34"/>
                  </p:tgtEl>
                </p:cond>
              </p:nextCondLst>
            </p:seq>
            <p:audio>
              <p:cMediaNode vol="80000">
                <p:cTn id="134" fill="hold" display="0">
                  <p:stCondLst>
                    <p:cond delay="indefinite"/>
                  </p:stCondLst>
                  <p:endCondLst>
                    <p:cond evt="onStopAudio" delay="0">
                      <p:tgtEl>
                        <p:sldTgt/>
                      </p:tgtEl>
                    </p:cond>
                  </p:endCondLst>
                </p:cTn>
                <p:tgtEl>
                  <p:spTgt spid="39"/>
                </p:tgtEl>
              </p:cMediaNode>
            </p:audio>
            <p:audio>
              <p:cMediaNode vol="80000">
                <p:cTn id="135" fill="hold" display="0">
                  <p:stCondLst>
                    <p:cond delay="indefinite"/>
                  </p:stCondLst>
                  <p:endCondLst>
                    <p:cond evt="onStopAudio" delay="0">
                      <p:tgtEl>
                        <p:sldTgt/>
                      </p:tgtEl>
                    </p:cond>
                  </p:endCondLst>
                </p:cTn>
                <p:tgtEl>
                  <p:spTgt spid="40"/>
                </p:tgtEl>
              </p:cMediaNode>
            </p:audio>
            <p:audio>
              <p:cMediaNode vol="80000">
                <p:cTn id="136" fill="hold" display="0">
                  <p:stCondLst>
                    <p:cond delay="indefinite"/>
                  </p:stCondLst>
                  <p:endCondLst>
                    <p:cond evt="onStopAudio" delay="0">
                      <p:tgtEl>
                        <p:sldTgt/>
                      </p:tgtEl>
                    </p:cond>
                  </p:endCondLst>
                </p:cTn>
                <p:tgtEl>
                  <p:spTgt spid="41"/>
                </p:tgtEl>
              </p:cMediaNode>
            </p:audio>
          </p:childTnLst>
        </p:cTn>
      </p:par>
    </p:tnLst>
    <p:bldLst>
      <p:bldP spid="24" grpId="0"/>
      <p:bldP spid="15" grpId="0" animBg="1"/>
      <p:bldP spid="15" grpId="1" animBg="1"/>
      <p:bldP spid="16" grpId="0" animBg="1"/>
      <p:bldP spid="16" grpId="1" animBg="1"/>
      <p:bldP spid="25" grpId="0"/>
      <p:bldP spid="25" grpId="1"/>
      <p:bldP spid="25" grpId="2"/>
      <p:bldP spid="27" grpId="0"/>
      <p:bldP spid="27" grpId="1"/>
      <p:bldP spid="31" grpId="0" animBg="1"/>
      <p:bldP spid="31" grpId="1" animBg="1"/>
      <p:bldP spid="32" grpId="0" animBg="1"/>
      <p:bldP spid="32" grpId="1" animBg="1"/>
      <p:bldP spid="33" grpId="0"/>
      <p:bldP spid="33" grpId="1"/>
      <p:bldP spid="34" grpId="0"/>
      <p:bldP spid="34" grpId="1"/>
    </p:bldLst>
  </p:timing>
</p:sld>
</file>

<file path=ppt/slides/slide42.xml><?xml version="1.0" encoding="utf-8"?>
<p:sld xmlns:a="http://schemas.openxmlformats.org/drawingml/2006/main" xmlns:r="http://schemas.openxmlformats.org/officeDocument/2006/relationships" xmlns:p="http://schemas.openxmlformats.org/presentationml/2006/main">
  <p:cSld>
    <p:bg>
      <p:bgPr>
        <a:solidFill>
          <a:schemeClr val="accent1">
            <a:lumMod val="75000"/>
          </a:schemeClr>
        </a:solidFill>
        <a:effectLst/>
      </p:bgPr>
    </p:bg>
    <p:spTree>
      <p:nvGrpSpPr>
        <p:cNvPr id="1" name=""/>
        <p:cNvGrpSpPr/>
        <p:nvPr/>
      </p:nvGrpSpPr>
      <p:grpSpPr>
        <a:xfrm>
          <a:off x="0" y="0"/>
          <a:ext cx="0" cy="0"/>
          <a:chOff x="0" y="0"/>
          <a:chExt cx="0" cy="0"/>
        </a:xfrm>
      </p:grpSpPr>
      <p:pic>
        <p:nvPicPr>
          <p:cNvPr id="26" name="Picture 25"/>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4322084" y="-49894"/>
            <a:ext cx="3468041" cy="3468041"/>
          </a:xfrm>
          <a:prstGeom prst="rect">
            <a:avLst/>
          </a:prstGeom>
        </p:spPr>
      </p:pic>
      <p:cxnSp>
        <p:nvCxnSpPr>
          <p:cNvPr id="23" name="Straight Connector 22"/>
          <p:cNvCxnSpPr/>
          <p:nvPr/>
        </p:nvCxnSpPr>
        <p:spPr>
          <a:xfrm>
            <a:off x="0" y="6260480"/>
            <a:ext cx="12192000" cy="0"/>
          </a:xfrm>
          <a:prstGeom prst="line">
            <a:avLst/>
          </a:prstGeom>
          <a:ln w="38100">
            <a:solidFill>
              <a:schemeClr val="bg1"/>
            </a:solidFill>
          </a:ln>
          <a:scene3d>
            <a:camera prst="orthographicFront"/>
            <a:lightRig rig="threePt" dir="t"/>
          </a:scene3d>
          <a:sp3d>
            <a:bevelT/>
          </a:sp3d>
        </p:spPr>
        <p:style>
          <a:lnRef idx="1">
            <a:schemeClr val="accent1"/>
          </a:lnRef>
          <a:fillRef idx="0">
            <a:schemeClr val="accent1"/>
          </a:fillRef>
          <a:effectRef idx="0">
            <a:schemeClr val="accent1"/>
          </a:effectRef>
          <a:fontRef idx="minor">
            <a:schemeClr val="tx1"/>
          </a:fontRef>
        </p:style>
      </p:cxnSp>
      <p:cxnSp>
        <p:nvCxnSpPr>
          <p:cNvPr id="22" name="Straight Connector 21"/>
          <p:cNvCxnSpPr/>
          <p:nvPr/>
        </p:nvCxnSpPr>
        <p:spPr>
          <a:xfrm>
            <a:off x="0" y="5397218"/>
            <a:ext cx="12192000" cy="0"/>
          </a:xfrm>
          <a:prstGeom prst="line">
            <a:avLst/>
          </a:prstGeom>
          <a:ln w="38100">
            <a:solidFill>
              <a:schemeClr val="bg1"/>
            </a:solidFill>
          </a:ln>
          <a:scene3d>
            <a:camera prst="orthographicFront"/>
            <a:lightRig rig="threePt" dir="t"/>
          </a:scene3d>
          <a:sp3d>
            <a:bevelT/>
          </a:sp3d>
        </p:spPr>
        <p:style>
          <a:lnRef idx="1">
            <a:schemeClr val="accent1"/>
          </a:lnRef>
          <a:fillRef idx="0">
            <a:schemeClr val="accent1"/>
          </a:fillRef>
          <a:effectRef idx="0">
            <a:schemeClr val="accent1"/>
          </a:effectRef>
          <a:fontRef idx="minor">
            <a:schemeClr val="tx1"/>
          </a:fontRef>
        </p:style>
      </p:cxnSp>
      <p:cxnSp>
        <p:nvCxnSpPr>
          <p:cNvPr id="21" name="Straight Connector 20"/>
          <p:cNvCxnSpPr/>
          <p:nvPr/>
        </p:nvCxnSpPr>
        <p:spPr>
          <a:xfrm>
            <a:off x="0" y="4194709"/>
            <a:ext cx="12192000" cy="0"/>
          </a:xfrm>
          <a:prstGeom prst="line">
            <a:avLst/>
          </a:prstGeom>
          <a:ln w="76200">
            <a:solidFill>
              <a:schemeClr val="bg1"/>
            </a:solidFill>
          </a:ln>
          <a:scene3d>
            <a:camera prst="orthographicFront"/>
            <a:lightRig rig="threePt" dir="t"/>
          </a:scene3d>
          <a:sp3d>
            <a:bevelT/>
          </a:sp3d>
        </p:spPr>
        <p:style>
          <a:lnRef idx="1">
            <a:schemeClr val="accent1"/>
          </a:lnRef>
          <a:fillRef idx="0">
            <a:schemeClr val="accent1"/>
          </a:fillRef>
          <a:effectRef idx="0">
            <a:schemeClr val="accent1"/>
          </a:effectRef>
          <a:fontRef idx="minor">
            <a:schemeClr val="tx1"/>
          </a:fontRef>
        </p:style>
      </p:cxnSp>
      <p:sp>
        <p:nvSpPr>
          <p:cNvPr id="14" name="Freeform: Shape 13"/>
          <p:cNvSpPr/>
          <p:nvPr/>
        </p:nvSpPr>
        <p:spPr>
          <a:xfrm flipH="1">
            <a:off x="659905" y="3584278"/>
            <a:ext cx="10872190" cy="1251934"/>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rgbClr val="0070C0"/>
          </a:solidFill>
          <a:ln w="38100">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24" name="TextBox 23"/>
          <p:cNvSpPr txBox="1"/>
          <p:nvPr/>
        </p:nvSpPr>
        <p:spPr>
          <a:xfrm>
            <a:off x="1384917" y="3616546"/>
            <a:ext cx="9383697" cy="584775"/>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32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Câu</a:t>
            </a:r>
            <a:r>
              <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8. </a:t>
            </a:r>
            <a:r>
              <a:rPr kumimoji="0" lang="en-US" sz="32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Thông</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điệp</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của</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bài</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thơ</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là</a:t>
            </a:r>
            <a:endPar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mn-ea"/>
              <a:cs typeface="Times New Roman" panose="02020603050405020304" pitchFamily="18" charset="0"/>
            </a:endParaRPr>
          </a:p>
        </p:txBody>
      </p:sp>
      <p:sp>
        <p:nvSpPr>
          <p:cNvPr id="15" name="bang d"/>
          <p:cNvSpPr/>
          <p:nvPr/>
        </p:nvSpPr>
        <p:spPr>
          <a:xfrm flipH="1">
            <a:off x="6135895" y="5958223"/>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285750" marR="0" lvl="0" indent="-285750" algn="ctr"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16" name="bang b"/>
          <p:cNvSpPr/>
          <p:nvPr/>
        </p:nvSpPr>
        <p:spPr>
          <a:xfrm flipH="1">
            <a:off x="6135895" y="5094960"/>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285750" marR="0" lvl="0" indent="-285750" algn="ctr"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25" name="cau hoi d"/>
          <p:cNvSpPr txBox="1"/>
          <p:nvPr/>
        </p:nvSpPr>
        <p:spPr>
          <a:xfrm>
            <a:off x="6435571" y="6060424"/>
            <a:ext cx="4650419" cy="584775"/>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3200" b="1" i="0" u="none" strike="noStrike" kern="1200" cap="none" spc="0" normalizeH="0" baseline="0" noProof="0" dirty="0">
                <a:ln>
                  <a:noFill/>
                </a:ln>
                <a:solidFill>
                  <a:srgbClr val="FFC000"/>
                </a:solidFill>
                <a:effectLst/>
                <a:uLnTx/>
                <a:uFillTx/>
                <a:latin typeface="Times New Roman" panose="02020603050405020304" pitchFamily="18" charset="0"/>
                <a:ea typeface="Tahoma" panose="020B0604030504040204" pitchFamily="34" charset="0"/>
                <a:cs typeface="Times New Roman" panose="02020603050405020304" pitchFamily="18" charset="0"/>
              </a:rPr>
              <a:t>D. </a:t>
            </a:r>
            <a:r>
              <a:rPr kumimoji="0" lang="en-US" sz="32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hãy</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yêu</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cây</a:t>
            </a:r>
            <a:endPar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p:txBody>
      </p:sp>
      <p:sp>
        <p:nvSpPr>
          <p:cNvPr id="27" name="cau hoi b"/>
          <p:cNvSpPr txBox="1"/>
          <p:nvPr/>
        </p:nvSpPr>
        <p:spPr>
          <a:xfrm>
            <a:off x="5889203" y="5068530"/>
            <a:ext cx="5743153" cy="584775"/>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3200" b="1" i="0" u="none" strike="noStrike" kern="1200" cap="none" spc="0" normalizeH="0" baseline="0" noProof="0" dirty="0">
                <a:ln>
                  <a:noFill/>
                </a:ln>
                <a:solidFill>
                  <a:srgbClr val="FFC000"/>
                </a:solidFill>
                <a:effectLst/>
                <a:uLnTx/>
                <a:uFillTx/>
                <a:latin typeface="Times New Roman" panose="02020603050405020304" pitchFamily="18" charset="0"/>
                <a:ea typeface="Tahoma" panose="020B0604030504040204" pitchFamily="34" charset="0"/>
                <a:cs typeface="Times New Roman" panose="02020603050405020304" pitchFamily="18" charset="0"/>
              </a:rPr>
              <a:t>B. </a:t>
            </a:r>
            <a:r>
              <a:rPr kumimoji="0" lang="en-US" sz="32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bảo</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vệ</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loài</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chim</a:t>
            </a:r>
            <a:endPar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p:txBody>
      </p:sp>
      <p:sp>
        <p:nvSpPr>
          <p:cNvPr id="31" name="bang a"/>
          <p:cNvSpPr/>
          <p:nvPr/>
        </p:nvSpPr>
        <p:spPr>
          <a:xfrm flipH="1">
            <a:off x="806332" y="5094961"/>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32" name="bang c"/>
          <p:cNvSpPr/>
          <p:nvPr/>
        </p:nvSpPr>
        <p:spPr>
          <a:xfrm flipH="1">
            <a:off x="806332" y="5958223"/>
            <a:ext cx="5249773" cy="604512"/>
          </a:xfrm>
          <a:custGeom>
            <a:avLst/>
            <a:gdLst>
              <a:gd name="connsiteX0" fmla="*/ 9976447 w 10872190"/>
              <a:gd name="connsiteY0" fmla="*/ 130 h 1251934"/>
              <a:gd name="connsiteX1" fmla="*/ 9946352 w 10872190"/>
              <a:gd name="connsiteY1" fmla="*/ 4530 h 1251934"/>
              <a:gd name="connsiteX2" fmla="*/ 8262152 w 10872190"/>
              <a:gd name="connsiteY2" fmla="*/ 4530 h 1251934"/>
              <a:gd name="connsiteX3" fmla="*/ 2610038 w 10872190"/>
              <a:gd name="connsiteY3" fmla="*/ 4530 h 1251934"/>
              <a:gd name="connsiteX4" fmla="*/ 925838 w 10872190"/>
              <a:gd name="connsiteY4" fmla="*/ 4530 h 1251934"/>
              <a:gd name="connsiteX5" fmla="*/ 895743 w 10872190"/>
              <a:gd name="connsiteY5" fmla="*/ 130 h 1251934"/>
              <a:gd name="connsiteX6" fmla="*/ 0 w 10872190"/>
              <a:gd name="connsiteY6" fmla="*/ 625967 h 1251934"/>
              <a:gd name="connsiteX7" fmla="*/ 895743 w 10872190"/>
              <a:gd name="connsiteY7" fmla="*/ 1251804 h 1251934"/>
              <a:gd name="connsiteX8" fmla="*/ 925838 w 10872190"/>
              <a:gd name="connsiteY8" fmla="*/ 1247404 h 1251934"/>
              <a:gd name="connsiteX9" fmla="*/ 2610038 w 10872190"/>
              <a:gd name="connsiteY9" fmla="*/ 1247404 h 1251934"/>
              <a:gd name="connsiteX10" fmla="*/ 8262152 w 10872190"/>
              <a:gd name="connsiteY10" fmla="*/ 1247404 h 1251934"/>
              <a:gd name="connsiteX11" fmla="*/ 9946352 w 10872190"/>
              <a:gd name="connsiteY11" fmla="*/ 1247404 h 1251934"/>
              <a:gd name="connsiteX12" fmla="*/ 9976447 w 10872190"/>
              <a:gd name="connsiteY12" fmla="*/ 1251804 h 1251934"/>
              <a:gd name="connsiteX13" fmla="*/ 10872190 w 10872190"/>
              <a:gd name="connsiteY13" fmla="*/ 625967 h 1251934"/>
              <a:gd name="connsiteX14" fmla="*/ 9976447 w 10872190"/>
              <a:gd name="connsiteY14" fmla="*/ 130 h 12519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Lst>
            <a:rect l="l" t="t" r="r" b="b"/>
            <a:pathLst>
              <a:path w="10872190" h="1251934">
                <a:moveTo>
                  <a:pt x="9976447" y="130"/>
                </a:moveTo>
                <a:lnTo>
                  <a:pt x="9946352" y="4530"/>
                </a:lnTo>
                <a:lnTo>
                  <a:pt x="8262152" y="4530"/>
                </a:lnTo>
                <a:lnTo>
                  <a:pt x="2610038" y="4530"/>
                </a:lnTo>
                <a:lnTo>
                  <a:pt x="925838" y="4530"/>
                </a:lnTo>
                <a:lnTo>
                  <a:pt x="895743" y="130"/>
                </a:lnTo>
                <a:cubicBezTo>
                  <a:pt x="669986" y="-5180"/>
                  <a:pt x="349558" y="150180"/>
                  <a:pt x="0" y="625967"/>
                </a:cubicBezTo>
                <a:cubicBezTo>
                  <a:pt x="349558" y="1101755"/>
                  <a:pt x="669986" y="1257114"/>
                  <a:pt x="895743" y="1251804"/>
                </a:cubicBezTo>
                <a:lnTo>
                  <a:pt x="925838" y="1247404"/>
                </a:lnTo>
                <a:lnTo>
                  <a:pt x="2610038" y="1247404"/>
                </a:lnTo>
                <a:lnTo>
                  <a:pt x="8262152" y="1247404"/>
                </a:lnTo>
                <a:lnTo>
                  <a:pt x="9946352" y="1247404"/>
                </a:lnTo>
                <a:lnTo>
                  <a:pt x="9976447" y="1251804"/>
                </a:lnTo>
                <a:cubicBezTo>
                  <a:pt x="10202204" y="1257114"/>
                  <a:pt x="10522632" y="1101755"/>
                  <a:pt x="10872190" y="625967"/>
                </a:cubicBezTo>
                <a:cubicBezTo>
                  <a:pt x="10522632" y="150180"/>
                  <a:pt x="10202204" y="-5180"/>
                  <a:pt x="9976447" y="130"/>
                </a:cubicBezTo>
                <a:close/>
              </a:path>
            </a:pathLst>
          </a:custGeom>
          <a:solidFill>
            <a:schemeClr val="accent5">
              <a:lumMod val="50000"/>
            </a:schemeClr>
          </a:solidFill>
          <a:ln w="28575">
            <a:solidFill>
              <a:schemeClr val="bg1"/>
            </a:solidFill>
          </a:ln>
          <a:effectLst>
            <a:innerShdw blurRad="114300">
              <a:prstClr val="black"/>
            </a:innerShdw>
          </a:effectLst>
          <a:scene3d>
            <a:camera prst="orthographicFront"/>
            <a:lightRig rig="threePt" dir="t"/>
          </a:scene3d>
          <a:sp3d>
            <a:bevelT prst="relaxedInse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a:ea typeface="+mn-ea"/>
              <a:cs typeface="+mn-cs"/>
            </a:endParaRPr>
          </a:p>
        </p:txBody>
      </p:sp>
      <p:sp>
        <p:nvSpPr>
          <p:cNvPr id="33" name="cau hoi a"/>
          <p:cNvSpPr txBox="1"/>
          <p:nvPr/>
        </p:nvSpPr>
        <p:spPr>
          <a:xfrm>
            <a:off x="659905" y="5094961"/>
            <a:ext cx="5475989" cy="584775"/>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3200" b="1" i="0" u="none" strike="noStrike" kern="1200" cap="none" spc="0" normalizeH="0" baseline="0" noProof="0" dirty="0">
                <a:ln>
                  <a:noFill/>
                </a:ln>
                <a:solidFill>
                  <a:srgbClr val="FFC000"/>
                </a:solidFill>
                <a:effectLst/>
                <a:uLnTx/>
                <a:uFillTx/>
                <a:latin typeface="Times New Roman" panose="02020603050405020304" pitchFamily="18" charset="0"/>
                <a:ea typeface="Tahoma" panose="020B0604030504040204" pitchFamily="34" charset="0"/>
                <a:cs typeface="Times New Roman" panose="02020603050405020304" pitchFamily="18" charset="0"/>
              </a:rPr>
              <a:t>A. </a:t>
            </a:r>
            <a:r>
              <a:rPr kumimoji="0" lang="en-US" sz="32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bảo</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vệ</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môi</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trường</a:t>
            </a:r>
            <a:endPar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p:txBody>
      </p:sp>
      <p:sp>
        <p:nvSpPr>
          <p:cNvPr id="34" name="cau hoi c"/>
          <p:cNvSpPr txBox="1"/>
          <p:nvPr/>
        </p:nvSpPr>
        <p:spPr>
          <a:xfrm>
            <a:off x="659905" y="5929619"/>
            <a:ext cx="5096522" cy="584775"/>
          </a:xfrm>
          <a:prstGeom prst="rect">
            <a:avLst/>
          </a:prstGeom>
          <a:noFill/>
        </p:spPr>
        <p:txBody>
          <a:bodyPr wrap="square" rtlCol="0">
            <a:spAutoFit/>
          </a:bodyPr>
          <a:lstStyle/>
          <a:p>
            <a:pPr marL="342900" marR="0" lvl="0" indent="-342900" algn="l" defTabSz="914400" rtl="0" eaLnBrk="1" fontAlgn="auto" latinLnBrk="0" hangingPunct="1">
              <a:lnSpc>
                <a:spcPct val="100000"/>
              </a:lnSpc>
              <a:spcBef>
                <a:spcPts val="0"/>
              </a:spcBef>
              <a:spcAft>
                <a:spcPts val="0"/>
              </a:spcAft>
              <a:buClr>
                <a:prstClr val="white"/>
              </a:buClr>
              <a:buSzTx/>
              <a:buFont typeface="Wingdings" panose="05000000000000000000" pitchFamily="2" charset="2"/>
              <a:buChar char="w"/>
              <a:tabLst/>
              <a:defRPr/>
            </a:pPr>
            <a:r>
              <a:rPr kumimoji="0" lang="en-US" sz="3200" b="1" i="0" u="none" strike="noStrike" kern="1200" cap="none" spc="0" normalizeH="0" baseline="0" noProof="0" dirty="0">
                <a:ln>
                  <a:noFill/>
                </a:ln>
                <a:solidFill>
                  <a:srgbClr val="FFC000"/>
                </a:solidFill>
                <a:effectLst/>
                <a:uLnTx/>
                <a:uFillTx/>
                <a:latin typeface="Times New Roman" panose="02020603050405020304" pitchFamily="18" charset="0"/>
                <a:ea typeface="Tahoma" panose="020B0604030504040204" pitchFamily="34" charset="0"/>
                <a:cs typeface="Times New Roman" panose="02020603050405020304" pitchFamily="18" charset="0"/>
              </a:rPr>
              <a:t>C. </a:t>
            </a:r>
            <a:r>
              <a:rPr kumimoji="0" lang="en-US" sz="3200" b="1" i="0" u="none" strike="noStrike" kern="1200" cap="none" spc="0" normalizeH="0" baseline="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hãy</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yêu</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bầu</a:t>
            </a:r>
            <a:r>
              <a:rPr kumimoji="0" lang="en-US" sz="3200" b="1" i="0" u="none" strike="noStrike" kern="1200" cap="none" spc="0" normalizeH="0" noProof="0" dirty="0">
                <a:ln>
                  <a:noFill/>
                </a:ln>
                <a:solidFill>
                  <a:prstClr val="white"/>
                </a:solidFill>
                <a:effectLst/>
                <a:uLnTx/>
                <a:uFillTx/>
                <a:latin typeface="Times New Roman" panose="02020603050405020304" pitchFamily="18" charset="0"/>
                <a:ea typeface="+mn-ea"/>
                <a:cs typeface="Times New Roman" panose="02020603050405020304" pitchFamily="18" charset="0"/>
              </a:rPr>
              <a:t> </a:t>
            </a:r>
            <a:r>
              <a:rPr kumimoji="0" lang="en-US" sz="3200" b="1" i="0" u="none" strike="noStrike" kern="1200" cap="none" spc="0" normalizeH="0" noProof="0" dirty="0" err="1">
                <a:ln>
                  <a:noFill/>
                </a:ln>
                <a:solidFill>
                  <a:prstClr val="white"/>
                </a:solidFill>
                <a:effectLst/>
                <a:uLnTx/>
                <a:uFillTx/>
                <a:latin typeface="Times New Roman" panose="02020603050405020304" pitchFamily="18" charset="0"/>
                <a:ea typeface="+mn-ea"/>
                <a:cs typeface="Times New Roman" panose="02020603050405020304" pitchFamily="18" charset="0"/>
              </a:rPr>
              <a:t>trời</a:t>
            </a:r>
            <a:endParaRPr kumimoji="0" lang="en-US" sz="3200" b="1" i="0" u="none" strike="noStrike" kern="1200" cap="none" spc="0" normalizeH="0" baseline="0" noProof="0" dirty="0">
              <a:ln>
                <a:noFill/>
              </a:ln>
              <a:solidFill>
                <a:prstClr val="white"/>
              </a:solidFill>
              <a:effectLst/>
              <a:uLnTx/>
              <a:uFillTx/>
              <a:latin typeface="Times New Roman" panose="02020603050405020304" pitchFamily="18" charset="0"/>
              <a:ea typeface="Tahoma" panose="020B0604030504040204" pitchFamily="34" charset="0"/>
              <a:cs typeface="Times New Roman" panose="02020603050405020304" pitchFamily="18" charset="0"/>
            </a:endParaRPr>
          </a:p>
        </p:txBody>
      </p:sp>
      <p:pic>
        <p:nvPicPr>
          <p:cNvPr id="38" name="Question">
            <a:hlinkClick r:id="" action="ppaction://media"/>
          </p:cNvPr>
          <p:cNvPicPr>
            <a:picLocks noChangeAspect="1"/>
          </p:cNvPicPr>
          <p:nvPr>
            <a:audioFile r:link="rId2"/>
            <p:extLst>
              <p:ext uri="{DAA4B4D4-6D71-4841-9C94-3DE7FCFB9230}">
                <p14:media xmlns:p14="http://schemas.microsoft.com/office/powerpoint/2010/main" r:embed="rId1"/>
              </p:ext>
            </p:extLst>
          </p:nvPr>
        </p:nvPicPr>
        <p:blipFill>
          <a:blip r:embed="rId11"/>
          <a:stretch>
            <a:fillRect/>
          </a:stretch>
        </p:blipFill>
        <p:spPr>
          <a:xfrm>
            <a:off x="12192000" y="863859"/>
            <a:ext cx="487363" cy="487363"/>
          </a:xfrm>
          <a:prstGeom prst="rect">
            <a:avLst/>
          </a:prstGeom>
        </p:spPr>
      </p:pic>
      <p:pic>
        <p:nvPicPr>
          <p:cNvPr id="39" name="Final Answer">
            <a:hlinkClick r:id="" action="ppaction://media"/>
          </p:cNvPr>
          <p:cNvPicPr>
            <a:picLocks noChangeAspect="1"/>
          </p:cNvPicPr>
          <p:nvPr>
            <a:audioFile r:link="rId4"/>
            <p:extLst>
              <p:ext uri="{DAA4B4D4-6D71-4841-9C94-3DE7FCFB9230}">
                <p14:media xmlns:p14="http://schemas.microsoft.com/office/powerpoint/2010/main" r:embed="rId3"/>
              </p:ext>
            </p:extLst>
          </p:nvPr>
        </p:nvPicPr>
        <p:blipFill>
          <a:blip r:embed="rId11"/>
          <a:stretch>
            <a:fillRect/>
          </a:stretch>
        </p:blipFill>
        <p:spPr>
          <a:xfrm>
            <a:off x="12192000" y="1478693"/>
            <a:ext cx="487363" cy="487363"/>
          </a:xfrm>
          <a:prstGeom prst="rect">
            <a:avLst/>
          </a:prstGeom>
        </p:spPr>
      </p:pic>
      <p:pic>
        <p:nvPicPr>
          <p:cNvPr id="40" name="Win">
            <a:hlinkClick r:id="" action="ppaction://media"/>
          </p:cNvPr>
          <p:cNvPicPr>
            <a:picLocks noChangeAspect="1"/>
          </p:cNvPicPr>
          <p:nvPr>
            <a:audioFile r:link="rId6"/>
            <p:extLst>
              <p:ext uri="{DAA4B4D4-6D71-4841-9C94-3DE7FCFB9230}">
                <p14:media xmlns:p14="http://schemas.microsoft.com/office/powerpoint/2010/main" r:embed="rId5"/>
              </p:ext>
            </p:extLst>
          </p:nvPr>
        </p:nvPicPr>
        <p:blipFill>
          <a:blip r:embed="rId11"/>
          <a:stretch>
            <a:fillRect/>
          </a:stretch>
        </p:blipFill>
        <p:spPr>
          <a:xfrm>
            <a:off x="12202905" y="2074155"/>
            <a:ext cx="487363" cy="487363"/>
          </a:xfrm>
          <a:prstGeom prst="rect">
            <a:avLst/>
          </a:prstGeom>
        </p:spPr>
      </p:pic>
      <p:pic>
        <p:nvPicPr>
          <p:cNvPr id="41" name="Lose">
            <a:hlinkClick r:id="" action="ppaction://media"/>
          </p:cNvPr>
          <p:cNvPicPr>
            <a:picLocks noChangeAspect="1"/>
          </p:cNvPicPr>
          <p:nvPr>
            <a:audioFile r:link="rId8"/>
            <p:extLst>
              <p:ext uri="{DAA4B4D4-6D71-4841-9C94-3DE7FCFB9230}">
                <p14:media xmlns:p14="http://schemas.microsoft.com/office/powerpoint/2010/main" r:embed="rId7"/>
              </p:ext>
            </p:extLst>
          </p:nvPr>
        </p:nvPicPr>
        <p:blipFill>
          <a:blip r:embed="rId11"/>
          <a:stretch>
            <a:fillRect/>
          </a:stretch>
        </p:blipFill>
        <p:spPr>
          <a:xfrm>
            <a:off x="12202905" y="2630411"/>
            <a:ext cx="487363" cy="487363"/>
          </a:xfrm>
          <a:prstGeom prst="rect">
            <a:avLst/>
          </a:prstGeom>
        </p:spPr>
      </p:pic>
      <p:pic>
        <p:nvPicPr>
          <p:cNvPr id="20" name="Picture 2" descr="Ảnh động Powerpoint CTU">
            <a:hlinkClick r:id="rId12" action="ppaction://hlinksldjump"/>
          </p:cNvPr>
          <p:cNvPicPr>
            <a:picLocks noChangeAspect="1" noChangeArrowheads="1" noCrop="1"/>
          </p:cNvPicPr>
          <p:nvPr/>
        </p:nvPicPr>
        <p:blipFill>
          <a:blip r:embed="rId13"/>
          <a:srcRect/>
          <a:stretch>
            <a:fillRect/>
          </a:stretch>
        </p:blipFill>
        <p:spPr bwMode="auto">
          <a:xfrm>
            <a:off x="168157" y="35183"/>
            <a:ext cx="1276350" cy="828676"/>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160342" fill="hold"/>
                                        <p:tgtEl>
                                          <p:spTgt spid="38"/>
                                        </p:tgtEl>
                                      </p:cBhvr>
                                    </p:cmd>
                                  </p:childTnLst>
                                </p:cTn>
                              </p:par>
                              <p:par>
                                <p:cTn id="7" presetID="10" presetClass="entr" presetSubtype="0" fill="hold" grpId="0" nodeType="withEffect">
                                  <p:stCondLst>
                                    <p:cond delay="0"/>
                                  </p:stCondLst>
                                  <p:childTnLst>
                                    <p:set>
                                      <p:cBhvr>
                                        <p:cTn id="8" dur="1" fill="hold">
                                          <p:stCondLst>
                                            <p:cond delay="0"/>
                                          </p:stCondLst>
                                        </p:cTn>
                                        <p:tgtEl>
                                          <p:spTgt spid="24"/>
                                        </p:tgtEl>
                                        <p:attrNameLst>
                                          <p:attrName>style.visibility</p:attrName>
                                        </p:attrNameLst>
                                      </p:cBhvr>
                                      <p:to>
                                        <p:strVal val="visible"/>
                                      </p:to>
                                    </p:set>
                                    <p:animEffect transition="in" filter="fade">
                                      <p:cBhvr>
                                        <p:cTn id="9" dur="500"/>
                                        <p:tgtEl>
                                          <p:spTgt spid="24"/>
                                        </p:tgtEl>
                                      </p:cBhvr>
                                    </p:animEffect>
                                  </p:childTnLst>
                                </p:cTn>
                              </p:par>
                            </p:childTnLst>
                          </p:cTn>
                        </p:par>
                      </p:childTnLst>
                    </p:cTn>
                  </p:par>
                  <p:par>
                    <p:cTn id="10" fill="hold">
                      <p:stCondLst>
                        <p:cond delay="indefinite"/>
                      </p:stCondLst>
                      <p:childTnLst>
                        <p:par>
                          <p:cTn id="11" fill="hold">
                            <p:stCondLst>
                              <p:cond delay="0"/>
                            </p:stCondLst>
                            <p:childTnLst>
                              <p:par>
                                <p:cTn id="12" presetID="10" presetClass="entr" presetSubtype="0" fill="hold" grpId="0" nodeType="clickEffect">
                                  <p:stCondLst>
                                    <p:cond delay="0"/>
                                  </p:stCondLst>
                                  <p:childTnLst>
                                    <p:set>
                                      <p:cBhvr>
                                        <p:cTn id="13" dur="1" fill="hold">
                                          <p:stCondLst>
                                            <p:cond delay="0"/>
                                          </p:stCondLst>
                                        </p:cTn>
                                        <p:tgtEl>
                                          <p:spTgt spid="33"/>
                                        </p:tgtEl>
                                        <p:attrNameLst>
                                          <p:attrName>style.visibility</p:attrName>
                                        </p:attrNameLst>
                                      </p:cBhvr>
                                      <p:to>
                                        <p:strVal val="visible"/>
                                      </p:to>
                                    </p:set>
                                    <p:animEffect transition="in" filter="fade">
                                      <p:cBhvr>
                                        <p:cTn id="14" dur="500"/>
                                        <p:tgtEl>
                                          <p:spTgt spid="33"/>
                                        </p:tgtEl>
                                      </p:cBhvr>
                                    </p:animEffect>
                                  </p:childTnLst>
                                </p:cTn>
                              </p:par>
                              <p:par>
                                <p:cTn id="15" presetID="10" presetClass="entr" presetSubtype="0" fill="hold" grpId="0" nodeType="withEffect">
                                  <p:stCondLst>
                                    <p:cond delay="0"/>
                                  </p:stCondLst>
                                  <p:childTnLst>
                                    <p:set>
                                      <p:cBhvr>
                                        <p:cTn id="16" dur="1" fill="hold">
                                          <p:stCondLst>
                                            <p:cond delay="0"/>
                                          </p:stCondLst>
                                        </p:cTn>
                                        <p:tgtEl>
                                          <p:spTgt spid="27"/>
                                        </p:tgtEl>
                                        <p:attrNameLst>
                                          <p:attrName>style.visibility</p:attrName>
                                        </p:attrNameLst>
                                      </p:cBhvr>
                                      <p:to>
                                        <p:strVal val="visible"/>
                                      </p:to>
                                    </p:set>
                                    <p:animEffect transition="in" filter="fade">
                                      <p:cBhvr>
                                        <p:cTn id="17" dur="500"/>
                                        <p:tgtEl>
                                          <p:spTgt spid="27"/>
                                        </p:tgtEl>
                                      </p:cBhvr>
                                    </p:animEffect>
                                  </p:childTnLst>
                                </p:cTn>
                              </p:par>
                              <p:par>
                                <p:cTn id="18" presetID="10" presetClass="entr" presetSubtype="0" fill="hold" grpId="0" nodeType="withEffect">
                                  <p:stCondLst>
                                    <p:cond delay="0"/>
                                  </p:stCondLst>
                                  <p:childTnLst>
                                    <p:set>
                                      <p:cBhvr>
                                        <p:cTn id="19" dur="1" fill="hold">
                                          <p:stCondLst>
                                            <p:cond delay="0"/>
                                          </p:stCondLst>
                                        </p:cTn>
                                        <p:tgtEl>
                                          <p:spTgt spid="34"/>
                                        </p:tgtEl>
                                        <p:attrNameLst>
                                          <p:attrName>style.visibility</p:attrName>
                                        </p:attrNameLst>
                                      </p:cBhvr>
                                      <p:to>
                                        <p:strVal val="visible"/>
                                      </p:to>
                                    </p:set>
                                    <p:animEffect transition="in" filter="fade">
                                      <p:cBhvr>
                                        <p:cTn id="20" dur="500"/>
                                        <p:tgtEl>
                                          <p:spTgt spid="34"/>
                                        </p:tgtEl>
                                      </p:cBhvr>
                                    </p:animEffect>
                                  </p:childTnLst>
                                </p:cTn>
                              </p:par>
                              <p:par>
                                <p:cTn id="21" presetID="10" presetClass="entr" presetSubtype="0" fill="hold" grpId="0" nodeType="withEffect">
                                  <p:stCondLst>
                                    <p:cond delay="0"/>
                                  </p:stCondLst>
                                  <p:childTnLst>
                                    <p:set>
                                      <p:cBhvr>
                                        <p:cTn id="22" dur="1" fill="hold">
                                          <p:stCondLst>
                                            <p:cond delay="0"/>
                                          </p:stCondLst>
                                        </p:cTn>
                                        <p:tgtEl>
                                          <p:spTgt spid="25"/>
                                        </p:tgtEl>
                                        <p:attrNameLst>
                                          <p:attrName>style.visibility</p:attrName>
                                        </p:attrNameLst>
                                      </p:cBhvr>
                                      <p:to>
                                        <p:strVal val="visible"/>
                                      </p:to>
                                    </p:set>
                                    <p:animEffect transition="in" filter="fade">
                                      <p:cBhvr>
                                        <p:cTn id="23" dur="500"/>
                                        <p:tgtEl>
                                          <p:spTgt spid="25"/>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vol="80000">
                <p:cTn id="24" fill="hold" display="0">
                  <p:stCondLst>
                    <p:cond delay="indefinite"/>
                  </p:stCondLst>
                  <p:endCondLst>
                    <p:cond evt="onStopAudio" delay="0">
                      <p:tgtEl>
                        <p:sldTgt/>
                      </p:tgtEl>
                    </p:cond>
                  </p:endCondLst>
                </p:cTn>
                <p:tgtEl>
                  <p:spTgt spid="38"/>
                </p:tgtEl>
              </p:cMediaNode>
            </p:audio>
            <p:seq concurrent="1" nextAc="seek">
              <p:cTn id="25" restart="whenNotActive" fill="hold" evtFilter="cancelBubble" nodeType="interactiveSeq">
                <p:stCondLst>
                  <p:cond evt="onClick" delay="0">
                    <p:tgtEl>
                      <p:spTgt spid="25"/>
                    </p:tgtEl>
                  </p:cond>
                </p:stCondLst>
                <p:endSync evt="end" delay="0">
                  <p:rtn val="all"/>
                </p:endSync>
                <p:childTnLst>
                  <p:par>
                    <p:cTn id="26" fill="hold">
                      <p:stCondLst>
                        <p:cond delay="0"/>
                      </p:stCondLst>
                      <p:childTnLst>
                        <p:par>
                          <p:cTn id="27" fill="hold">
                            <p:stCondLst>
                              <p:cond delay="0"/>
                            </p:stCondLst>
                            <p:childTnLst>
                              <p:par>
                                <p:cTn id="28" presetID="24" presetClass="emph" presetSubtype="0" fill="hold" grpId="1" nodeType="clickEffect">
                                  <p:stCondLst>
                                    <p:cond delay="0"/>
                                  </p:stCondLst>
                                  <p:childTnLst>
                                    <p:animClr clrSpc="hsl" dir="cw">
                                      <p:cBhvr override="childStyle">
                                        <p:cTn id="29" dur="500" fill="hold"/>
                                        <p:tgtEl>
                                          <p:spTgt spid="25"/>
                                        </p:tgtEl>
                                        <p:attrNameLst>
                                          <p:attrName>style.color</p:attrName>
                                        </p:attrNameLst>
                                      </p:cBhvr>
                                      <p:by>
                                        <p:hsl h="0" s="-12549" l="-25098"/>
                                      </p:by>
                                    </p:animClr>
                                    <p:animClr clrSpc="hsl" dir="cw">
                                      <p:cBhvr>
                                        <p:cTn id="30" dur="500" fill="hold"/>
                                        <p:tgtEl>
                                          <p:spTgt spid="25"/>
                                        </p:tgtEl>
                                        <p:attrNameLst>
                                          <p:attrName>fillcolor</p:attrName>
                                        </p:attrNameLst>
                                      </p:cBhvr>
                                      <p:by>
                                        <p:hsl h="0" s="-12549" l="-25098"/>
                                      </p:by>
                                    </p:animClr>
                                    <p:animClr clrSpc="hsl" dir="cw">
                                      <p:cBhvr>
                                        <p:cTn id="31" dur="500" fill="hold"/>
                                        <p:tgtEl>
                                          <p:spTgt spid="25"/>
                                        </p:tgtEl>
                                        <p:attrNameLst>
                                          <p:attrName>stroke.color</p:attrName>
                                        </p:attrNameLst>
                                      </p:cBhvr>
                                      <p:by>
                                        <p:hsl h="0" s="-12549" l="-25098"/>
                                      </p:by>
                                    </p:animClr>
                                    <p:set>
                                      <p:cBhvr>
                                        <p:cTn id="32" dur="500" fill="hold"/>
                                        <p:tgtEl>
                                          <p:spTgt spid="25"/>
                                        </p:tgtEl>
                                        <p:attrNameLst>
                                          <p:attrName>fill.type</p:attrName>
                                        </p:attrNameLst>
                                      </p:cBhvr>
                                      <p:to>
                                        <p:strVal val="solid"/>
                                      </p:to>
                                    </p:set>
                                  </p:childTnLst>
                                </p:cTn>
                              </p:par>
                              <p:par>
                                <p:cTn id="33" presetID="19" presetClass="emph" presetSubtype="0" fill="hold" grpId="0" nodeType="withEffect">
                                  <p:stCondLst>
                                    <p:cond delay="0"/>
                                  </p:stCondLst>
                                  <p:childTnLst>
                                    <p:animClr clrSpc="rgb" dir="cw">
                                      <p:cBhvr override="childStyle">
                                        <p:cTn id="34" dur="500" fill="hold"/>
                                        <p:tgtEl>
                                          <p:spTgt spid="15"/>
                                        </p:tgtEl>
                                        <p:attrNameLst>
                                          <p:attrName>style.color</p:attrName>
                                        </p:attrNameLst>
                                      </p:cBhvr>
                                      <p:to>
                                        <a:srgbClr val="FFC000"/>
                                      </p:to>
                                    </p:animClr>
                                    <p:animClr clrSpc="rgb" dir="cw">
                                      <p:cBhvr>
                                        <p:cTn id="35" dur="500" fill="hold"/>
                                        <p:tgtEl>
                                          <p:spTgt spid="15"/>
                                        </p:tgtEl>
                                        <p:attrNameLst>
                                          <p:attrName>fillcolor</p:attrName>
                                        </p:attrNameLst>
                                      </p:cBhvr>
                                      <p:to>
                                        <a:srgbClr val="FFC000"/>
                                      </p:to>
                                    </p:animClr>
                                    <p:set>
                                      <p:cBhvr>
                                        <p:cTn id="36" dur="500" fill="hold"/>
                                        <p:tgtEl>
                                          <p:spTgt spid="15"/>
                                        </p:tgtEl>
                                        <p:attrNameLst>
                                          <p:attrName>fill.type</p:attrName>
                                        </p:attrNameLst>
                                      </p:cBhvr>
                                      <p:to>
                                        <p:strVal val="solid"/>
                                      </p:to>
                                    </p:set>
                                    <p:set>
                                      <p:cBhvr>
                                        <p:cTn id="37" dur="500" fill="hold"/>
                                        <p:tgtEl>
                                          <p:spTgt spid="15"/>
                                        </p:tgtEl>
                                        <p:attrNameLst>
                                          <p:attrName>fill.on</p:attrName>
                                        </p:attrNameLst>
                                      </p:cBhvr>
                                      <p:to>
                                        <p:strVal val="true"/>
                                      </p:to>
                                    </p:set>
                                  </p:childTnLst>
                                </p:cTn>
                              </p:par>
                              <p:par>
                                <p:cTn id="38" presetID="1" presetClass="mediacall" presetSubtype="0" fill="hold" nodeType="withEffect">
                                  <p:stCondLst>
                                    <p:cond delay="0"/>
                                  </p:stCondLst>
                                  <p:childTnLst>
                                    <p:cmd type="call" cmd="playFrom(0.0)">
                                      <p:cBhvr>
                                        <p:cTn id="39" dur="20221" fill="hold"/>
                                        <p:tgtEl>
                                          <p:spTgt spid="39"/>
                                        </p:tgtEl>
                                      </p:cBhvr>
                                    </p:cmd>
                                  </p:childTnLst>
                                </p:cTn>
                              </p:par>
                              <p:par>
                                <p:cTn id="40" presetID="3" presetClass="mediacall" presetSubtype="0" fill="hold" nodeType="withEffect">
                                  <p:stCondLst>
                                    <p:cond delay="0"/>
                                  </p:stCondLst>
                                  <p:childTnLst>
                                    <p:cmd type="call" cmd="stop">
                                      <p:cBhvr>
                                        <p:cTn id="41" dur="1" fill="hold"/>
                                        <p:tgtEl>
                                          <p:spTgt spid="38"/>
                                        </p:tgtEl>
                                      </p:cBhvr>
                                    </p:cmd>
                                  </p:childTnLst>
                                </p:cTn>
                              </p:par>
                              <p:par>
                                <p:cTn id="42" presetID="19" presetClass="emph" presetSubtype="0" repeatCount="4000" fill="hold" grpId="1" nodeType="withEffect">
                                  <p:stCondLst>
                                    <p:cond delay="3000"/>
                                  </p:stCondLst>
                                  <p:childTnLst>
                                    <p:animClr clrSpc="rgb" dir="cw">
                                      <p:cBhvr override="childStyle">
                                        <p:cTn id="43" dur="500" fill="hold"/>
                                        <p:tgtEl>
                                          <p:spTgt spid="15"/>
                                        </p:tgtEl>
                                        <p:attrNameLst>
                                          <p:attrName>style.color</p:attrName>
                                        </p:attrNameLst>
                                      </p:cBhvr>
                                      <p:to>
                                        <a:srgbClr val="92D050"/>
                                      </p:to>
                                    </p:animClr>
                                    <p:animClr clrSpc="rgb" dir="cw">
                                      <p:cBhvr>
                                        <p:cTn id="44" dur="500" fill="hold"/>
                                        <p:tgtEl>
                                          <p:spTgt spid="15"/>
                                        </p:tgtEl>
                                        <p:attrNameLst>
                                          <p:attrName>fillcolor</p:attrName>
                                        </p:attrNameLst>
                                      </p:cBhvr>
                                      <p:to>
                                        <a:srgbClr val="92D050"/>
                                      </p:to>
                                    </p:animClr>
                                    <p:set>
                                      <p:cBhvr>
                                        <p:cTn id="45" dur="500" fill="hold"/>
                                        <p:tgtEl>
                                          <p:spTgt spid="15"/>
                                        </p:tgtEl>
                                        <p:attrNameLst>
                                          <p:attrName>fill.type</p:attrName>
                                        </p:attrNameLst>
                                      </p:cBhvr>
                                      <p:to>
                                        <p:strVal val="solid"/>
                                      </p:to>
                                    </p:set>
                                    <p:set>
                                      <p:cBhvr>
                                        <p:cTn id="46" dur="500" fill="hold"/>
                                        <p:tgtEl>
                                          <p:spTgt spid="15"/>
                                        </p:tgtEl>
                                        <p:attrNameLst>
                                          <p:attrName>fill.on</p:attrName>
                                        </p:attrNameLst>
                                      </p:cBhvr>
                                      <p:to>
                                        <p:strVal val="true"/>
                                      </p:to>
                                    </p:set>
                                  </p:childTnLst>
                                </p:cTn>
                              </p:par>
                              <p:par>
                                <p:cTn id="47" presetID="1" presetClass="mediacall" presetSubtype="0" fill="hold" nodeType="withEffect">
                                  <p:stCondLst>
                                    <p:cond delay="3000"/>
                                  </p:stCondLst>
                                  <p:childTnLst>
                                    <p:cmd type="call" cmd="playFrom(0.0)">
                                      <p:cBhvr>
                                        <p:cTn id="48" dur="7734" fill="hold"/>
                                        <p:tgtEl>
                                          <p:spTgt spid="40"/>
                                        </p:tgtEl>
                                      </p:cBhvr>
                                    </p:cmd>
                                  </p:childTnLst>
                                </p:cTn>
                              </p:par>
                              <p:par>
                                <p:cTn id="49" presetID="3" presetClass="mediacall" presetSubtype="0" fill="hold" nodeType="withEffect">
                                  <p:stCondLst>
                                    <p:cond delay="3000"/>
                                  </p:stCondLst>
                                  <p:childTnLst>
                                    <p:cmd type="call" cmd="stop">
                                      <p:cBhvr>
                                        <p:cTn id="50" dur="1" fill="hold"/>
                                        <p:tgtEl>
                                          <p:spTgt spid="39"/>
                                        </p:tgtEl>
                                      </p:cBhvr>
                                    </p:cmd>
                                  </p:childTnLst>
                                </p:cTn>
                              </p:par>
                              <p:par>
                                <p:cTn id="51" presetID="24" presetClass="emph" presetSubtype="0" fill="hold" grpId="2" nodeType="withEffect">
                                  <p:stCondLst>
                                    <p:cond delay="3000"/>
                                  </p:stCondLst>
                                  <p:childTnLst>
                                    <p:animClr clrSpc="hsl" dir="cw">
                                      <p:cBhvr override="childStyle">
                                        <p:cTn id="52" dur="500" fill="hold"/>
                                        <p:tgtEl>
                                          <p:spTgt spid="25"/>
                                        </p:tgtEl>
                                        <p:attrNameLst>
                                          <p:attrName>style.color</p:attrName>
                                        </p:attrNameLst>
                                      </p:cBhvr>
                                      <p:by>
                                        <p:hsl h="0" s="-12549" l="-25098"/>
                                      </p:by>
                                    </p:animClr>
                                    <p:animClr clrSpc="hsl" dir="cw">
                                      <p:cBhvr>
                                        <p:cTn id="53" dur="500" fill="hold"/>
                                        <p:tgtEl>
                                          <p:spTgt spid="25"/>
                                        </p:tgtEl>
                                        <p:attrNameLst>
                                          <p:attrName>fillcolor</p:attrName>
                                        </p:attrNameLst>
                                      </p:cBhvr>
                                      <p:by>
                                        <p:hsl h="0" s="-12549" l="-25098"/>
                                      </p:by>
                                    </p:animClr>
                                    <p:animClr clrSpc="hsl" dir="cw">
                                      <p:cBhvr>
                                        <p:cTn id="54" dur="500" fill="hold"/>
                                        <p:tgtEl>
                                          <p:spTgt spid="25"/>
                                        </p:tgtEl>
                                        <p:attrNameLst>
                                          <p:attrName>stroke.color</p:attrName>
                                        </p:attrNameLst>
                                      </p:cBhvr>
                                      <p:by>
                                        <p:hsl h="0" s="-12549" l="-25098"/>
                                      </p:by>
                                    </p:animClr>
                                    <p:set>
                                      <p:cBhvr>
                                        <p:cTn id="55" dur="500" fill="hold"/>
                                        <p:tgtEl>
                                          <p:spTgt spid="25"/>
                                        </p:tgtEl>
                                        <p:attrNameLst>
                                          <p:attrName>fill.type</p:attrName>
                                        </p:attrNameLst>
                                      </p:cBhvr>
                                      <p:to>
                                        <p:strVal val="solid"/>
                                      </p:to>
                                    </p:set>
                                  </p:childTnLst>
                                </p:cTn>
                              </p:par>
                            </p:childTnLst>
                          </p:cTn>
                        </p:par>
                      </p:childTnLst>
                    </p:cTn>
                  </p:par>
                </p:childTnLst>
              </p:cTn>
              <p:nextCondLst>
                <p:cond evt="onClick" delay="0">
                  <p:tgtEl>
                    <p:spTgt spid="25"/>
                  </p:tgtEl>
                </p:cond>
              </p:nextCondLst>
            </p:seq>
            <p:seq concurrent="1" nextAc="seek">
              <p:cTn id="56" restart="whenNotActive" fill="hold" evtFilter="cancelBubble" nodeType="interactiveSeq">
                <p:stCondLst>
                  <p:cond evt="onClick" delay="0">
                    <p:tgtEl>
                      <p:spTgt spid="33"/>
                    </p:tgtEl>
                  </p:cond>
                </p:stCondLst>
                <p:endSync evt="end" delay="0">
                  <p:rtn val="all"/>
                </p:endSync>
                <p:childTnLst>
                  <p:par>
                    <p:cTn id="57" fill="hold">
                      <p:stCondLst>
                        <p:cond delay="0"/>
                      </p:stCondLst>
                      <p:childTnLst>
                        <p:par>
                          <p:cTn id="58" fill="hold">
                            <p:stCondLst>
                              <p:cond delay="0"/>
                            </p:stCondLst>
                            <p:childTnLst>
                              <p:par>
                                <p:cTn id="59" presetID="24" presetClass="emph" presetSubtype="0" fill="hold" grpId="1" nodeType="clickEffect">
                                  <p:stCondLst>
                                    <p:cond delay="0"/>
                                  </p:stCondLst>
                                  <p:childTnLst>
                                    <p:animClr clrSpc="hsl" dir="cw">
                                      <p:cBhvr override="childStyle">
                                        <p:cTn id="60" dur="500" fill="hold"/>
                                        <p:tgtEl>
                                          <p:spTgt spid="33"/>
                                        </p:tgtEl>
                                        <p:attrNameLst>
                                          <p:attrName>style.color</p:attrName>
                                        </p:attrNameLst>
                                      </p:cBhvr>
                                      <p:by>
                                        <p:hsl h="0" s="-12549" l="-25098"/>
                                      </p:by>
                                    </p:animClr>
                                    <p:animClr clrSpc="hsl" dir="cw">
                                      <p:cBhvr>
                                        <p:cTn id="61" dur="500" fill="hold"/>
                                        <p:tgtEl>
                                          <p:spTgt spid="33"/>
                                        </p:tgtEl>
                                        <p:attrNameLst>
                                          <p:attrName>fillcolor</p:attrName>
                                        </p:attrNameLst>
                                      </p:cBhvr>
                                      <p:by>
                                        <p:hsl h="0" s="-12549" l="-25098"/>
                                      </p:by>
                                    </p:animClr>
                                    <p:animClr clrSpc="hsl" dir="cw">
                                      <p:cBhvr>
                                        <p:cTn id="62" dur="500" fill="hold"/>
                                        <p:tgtEl>
                                          <p:spTgt spid="33"/>
                                        </p:tgtEl>
                                        <p:attrNameLst>
                                          <p:attrName>stroke.color</p:attrName>
                                        </p:attrNameLst>
                                      </p:cBhvr>
                                      <p:by>
                                        <p:hsl h="0" s="-12549" l="-25098"/>
                                      </p:by>
                                    </p:animClr>
                                    <p:set>
                                      <p:cBhvr>
                                        <p:cTn id="63" dur="500" fill="hold"/>
                                        <p:tgtEl>
                                          <p:spTgt spid="33"/>
                                        </p:tgtEl>
                                        <p:attrNameLst>
                                          <p:attrName>fill.type</p:attrName>
                                        </p:attrNameLst>
                                      </p:cBhvr>
                                      <p:to>
                                        <p:strVal val="solid"/>
                                      </p:to>
                                    </p:set>
                                  </p:childTnLst>
                                </p:cTn>
                              </p:par>
                              <p:par>
                                <p:cTn id="64" presetID="19" presetClass="emph" presetSubtype="0" fill="hold" grpId="0" nodeType="withEffect">
                                  <p:stCondLst>
                                    <p:cond delay="0"/>
                                  </p:stCondLst>
                                  <p:childTnLst>
                                    <p:animClr clrSpc="rgb" dir="cw">
                                      <p:cBhvr override="childStyle">
                                        <p:cTn id="65" dur="500" fill="hold"/>
                                        <p:tgtEl>
                                          <p:spTgt spid="31"/>
                                        </p:tgtEl>
                                        <p:attrNameLst>
                                          <p:attrName>style.color</p:attrName>
                                        </p:attrNameLst>
                                      </p:cBhvr>
                                      <p:to>
                                        <a:srgbClr val="FFC000"/>
                                      </p:to>
                                    </p:animClr>
                                    <p:animClr clrSpc="rgb" dir="cw">
                                      <p:cBhvr>
                                        <p:cTn id="66" dur="500" fill="hold"/>
                                        <p:tgtEl>
                                          <p:spTgt spid="31"/>
                                        </p:tgtEl>
                                        <p:attrNameLst>
                                          <p:attrName>fillcolor</p:attrName>
                                        </p:attrNameLst>
                                      </p:cBhvr>
                                      <p:to>
                                        <a:srgbClr val="FFC000"/>
                                      </p:to>
                                    </p:animClr>
                                    <p:set>
                                      <p:cBhvr>
                                        <p:cTn id="67" dur="500" fill="hold"/>
                                        <p:tgtEl>
                                          <p:spTgt spid="31"/>
                                        </p:tgtEl>
                                        <p:attrNameLst>
                                          <p:attrName>fill.type</p:attrName>
                                        </p:attrNameLst>
                                      </p:cBhvr>
                                      <p:to>
                                        <p:strVal val="solid"/>
                                      </p:to>
                                    </p:set>
                                    <p:set>
                                      <p:cBhvr>
                                        <p:cTn id="68" dur="500" fill="hold"/>
                                        <p:tgtEl>
                                          <p:spTgt spid="31"/>
                                        </p:tgtEl>
                                        <p:attrNameLst>
                                          <p:attrName>fill.on</p:attrName>
                                        </p:attrNameLst>
                                      </p:cBhvr>
                                      <p:to>
                                        <p:strVal val="true"/>
                                      </p:to>
                                    </p:set>
                                  </p:childTnLst>
                                </p:cTn>
                              </p:par>
                              <p:par>
                                <p:cTn id="69" presetID="1" presetClass="mediacall" presetSubtype="0" fill="hold" nodeType="withEffect">
                                  <p:stCondLst>
                                    <p:cond delay="0"/>
                                  </p:stCondLst>
                                  <p:childTnLst>
                                    <p:cmd type="call" cmd="playFrom(0.0)">
                                      <p:cBhvr>
                                        <p:cTn id="70" dur="20221" fill="hold"/>
                                        <p:tgtEl>
                                          <p:spTgt spid="39"/>
                                        </p:tgtEl>
                                      </p:cBhvr>
                                    </p:cmd>
                                  </p:childTnLst>
                                </p:cTn>
                              </p:par>
                              <p:par>
                                <p:cTn id="71" presetID="3" presetClass="mediacall" presetSubtype="0" fill="hold" nodeType="withEffect">
                                  <p:stCondLst>
                                    <p:cond delay="0"/>
                                  </p:stCondLst>
                                  <p:childTnLst>
                                    <p:cmd type="call" cmd="stop">
                                      <p:cBhvr>
                                        <p:cTn id="72" dur="1" fill="hold"/>
                                        <p:tgtEl>
                                          <p:spTgt spid="38"/>
                                        </p:tgtEl>
                                      </p:cBhvr>
                                    </p:cmd>
                                  </p:childTnLst>
                                </p:cTn>
                              </p:par>
                              <p:par>
                                <p:cTn id="73" presetID="19" presetClass="emph" presetSubtype="0" fill="hold" grpId="1" nodeType="withEffect">
                                  <p:stCondLst>
                                    <p:cond delay="3000"/>
                                  </p:stCondLst>
                                  <p:childTnLst>
                                    <p:animClr clrSpc="rgb" dir="cw">
                                      <p:cBhvr override="childStyle">
                                        <p:cTn id="74" dur="500" fill="hold"/>
                                        <p:tgtEl>
                                          <p:spTgt spid="31"/>
                                        </p:tgtEl>
                                        <p:attrNameLst>
                                          <p:attrName>style.color</p:attrName>
                                        </p:attrNameLst>
                                      </p:cBhvr>
                                      <p:to>
                                        <a:srgbClr val="FF0000"/>
                                      </p:to>
                                    </p:animClr>
                                    <p:animClr clrSpc="rgb" dir="cw">
                                      <p:cBhvr>
                                        <p:cTn id="75" dur="500" fill="hold"/>
                                        <p:tgtEl>
                                          <p:spTgt spid="31"/>
                                        </p:tgtEl>
                                        <p:attrNameLst>
                                          <p:attrName>fillcolor</p:attrName>
                                        </p:attrNameLst>
                                      </p:cBhvr>
                                      <p:to>
                                        <a:srgbClr val="FF0000"/>
                                      </p:to>
                                    </p:animClr>
                                    <p:set>
                                      <p:cBhvr>
                                        <p:cTn id="76" dur="500" fill="hold"/>
                                        <p:tgtEl>
                                          <p:spTgt spid="31"/>
                                        </p:tgtEl>
                                        <p:attrNameLst>
                                          <p:attrName>fill.type</p:attrName>
                                        </p:attrNameLst>
                                      </p:cBhvr>
                                      <p:to>
                                        <p:strVal val="solid"/>
                                      </p:to>
                                    </p:set>
                                    <p:set>
                                      <p:cBhvr>
                                        <p:cTn id="77" dur="500" fill="hold"/>
                                        <p:tgtEl>
                                          <p:spTgt spid="31"/>
                                        </p:tgtEl>
                                        <p:attrNameLst>
                                          <p:attrName>fill.on</p:attrName>
                                        </p:attrNameLst>
                                      </p:cBhvr>
                                      <p:to>
                                        <p:strVal val="true"/>
                                      </p:to>
                                    </p:set>
                                  </p:childTnLst>
                                </p:cTn>
                              </p:par>
                              <p:par>
                                <p:cTn id="78" presetID="1" presetClass="mediacall" presetSubtype="0" fill="hold" nodeType="withEffect">
                                  <p:stCondLst>
                                    <p:cond delay="3000"/>
                                  </p:stCondLst>
                                  <p:childTnLst>
                                    <p:cmd type="call" cmd="playFrom(0.0)">
                                      <p:cBhvr>
                                        <p:cTn id="79" dur="5906" fill="hold"/>
                                        <p:tgtEl>
                                          <p:spTgt spid="41"/>
                                        </p:tgtEl>
                                      </p:cBhvr>
                                    </p:cmd>
                                  </p:childTnLst>
                                </p:cTn>
                              </p:par>
                              <p:par>
                                <p:cTn id="80" presetID="3" presetClass="mediacall" presetSubtype="0" fill="hold" nodeType="withEffect">
                                  <p:stCondLst>
                                    <p:cond delay="3000"/>
                                  </p:stCondLst>
                                  <p:childTnLst>
                                    <p:cmd type="call" cmd="stop">
                                      <p:cBhvr>
                                        <p:cTn id="81" dur="1" fill="hold"/>
                                        <p:tgtEl>
                                          <p:spTgt spid="39"/>
                                        </p:tgtEl>
                                      </p:cBhvr>
                                    </p:cmd>
                                  </p:childTnLst>
                                </p:cTn>
                              </p:par>
                            </p:childTnLst>
                          </p:cTn>
                        </p:par>
                      </p:childTnLst>
                    </p:cTn>
                  </p:par>
                </p:childTnLst>
              </p:cTn>
              <p:nextCondLst>
                <p:cond evt="onClick" delay="0">
                  <p:tgtEl>
                    <p:spTgt spid="33"/>
                  </p:tgtEl>
                </p:cond>
              </p:nextCondLst>
            </p:seq>
            <p:seq concurrent="1" nextAc="seek">
              <p:cTn id="82" restart="whenNotActive" fill="hold" evtFilter="cancelBubble" nodeType="interactiveSeq">
                <p:stCondLst>
                  <p:cond evt="onClick" delay="0">
                    <p:tgtEl>
                      <p:spTgt spid="27"/>
                    </p:tgtEl>
                  </p:cond>
                </p:stCondLst>
                <p:endSync evt="end" delay="0">
                  <p:rtn val="all"/>
                </p:endSync>
                <p:childTnLst>
                  <p:par>
                    <p:cTn id="83" fill="hold">
                      <p:stCondLst>
                        <p:cond delay="0"/>
                      </p:stCondLst>
                      <p:childTnLst>
                        <p:par>
                          <p:cTn id="84" fill="hold">
                            <p:stCondLst>
                              <p:cond delay="0"/>
                            </p:stCondLst>
                            <p:childTnLst>
                              <p:par>
                                <p:cTn id="85" presetID="24" presetClass="emph" presetSubtype="0" fill="hold" grpId="1" nodeType="clickEffect">
                                  <p:stCondLst>
                                    <p:cond delay="0"/>
                                  </p:stCondLst>
                                  <p:childTnLst>
                                    <p:animClr clrSpc="hsl" dir="cw">
                                      <p:cBhvr override="childStyle">
                                        <p:cTn id="86" dur="500" fill="hold"/>
                                        <p:tgtEl>
                                          <p:spTgt spid="27"/>
                                        </p:tgtEl>
                                        <p:attrNameLst>
                                          <p:attrName>style.color</p:attrName>
                                        </p:attrNameLst>
                                      </p:cBhvr>
                                      <p:by>
                                        <p:hsl h="0" s="-12549" l="-25098"/>
                                      </p:by>
                                    </p:animClr>
                                    <p:animClr clrSpc="hsl" dir="cw">
                                      <p:cBhvr>
                                        <p:cTn id="87" dur="500" fill="hold"/>
                                        <p:tgtEl>
                                          <p:spTgt spid="27"/>
                                        </p:tgtEl>
                                        <p:attrNameLst>
                                          <p:attrName>fillcolor</p:attrName>
                                        </p:attrNameLst>
                                      </p:cBhvr>
                                      <p:by>
                                        <p:hsl h="0" s="-12549" l="-25098"/>
                                      </p:by>
                                    </p:animClr>
                                    <p:animClr clrSpc="hsl" dir="cw">
                                      <p:cBhvr>
                                        <p:cTn id="88" dur="500" fill="hold"/>
                                        <p:tgtEl>
                                          <p:spTgt spid="27"/>
                                        </p:tgtEl>
                                        <p:attrNameLst>
                                          <p:attrName>stroke.color</p:attrName>
                                        </p:attrNameLst>
                                      </p:cBhvr>
                                      <p:by>
                                        <p:hsl h="0" s="-12549" l="-25098"/>
                                      </p:by>
                                    </p:animClr>
                                    <p:set>
                                      <p:cBhvr>
                                        <p:cTn id="89" dur="500" fill="hold"/>
                                        <p:tgtEl>
                                          <p:spTgt spid="27"/>
                                        </p:tgtEl>
                                        <p:attrNameLst>
                                          <p:attrName>fill.type</p:attrName>
                                        </p:attrNameLst>
                                      </p:cBhvr>
                                      <p:to>
                                        <p:strVal val="solid"/>
                                      </p:to>
                                    </p:set>
                                  </p:childTnLst>
                                </p:cTn>
                              </p:par>
                              <p:par>
                                <p:cTn id="90" presetID="19" presetClass="emph" presetSubtype="0" fill="hold" grpId="0" nodeType="withEffect">
                                  <p:stCondLst>
                                    <p:cond delay="0"/>
                                  </p:stCondLst>
                                  <p:childTnLst>
                                    <p:animClr clrSpc="rgb" dir="cw">
                                      <p:cBhvr override="childStyle">
                                        <p:cTn id="91" dur="500" fill="hold"/>
                                        <p:tgtEl>
                                          <p:spTgt spid="16"/>
                                        </p:tgtEl>
                                        <p:attrNameLst>
                                          <p:attrName>style.color</p:attrName>
                                        </p:attrNameLst>
                                      </p:cBhvr>
                                      <p:to>
                                        <a:srgbClr val="FFC000"/>
                                      </p:to>
                                    </p:animClr>
                                    <p:animClr clrSpc="rgb" dir="cw">
                                      <p:cBhvr>
                                        <p:cTn id="92" dur="500" fill="hold"/>
                                        <p:tgtEl>
                                          <p:spTgt spid="16"/>
                                        </p:tgtEl>
                                        <p:attrNameLst>
                                          <p:attrName>fillcolor</p:attrName>
                                        </p:attrNameLst>
                                      </p:cBhvr>
                                      <p:to>
                                        <a:srgbClr val="FFC000"/>
                                      </p:to>
                                    </p:animClr>
                                    <p:set>
                                      <p:cBhvr>
                                        <p:cTn id="93" dur="500" fill="hold"/>
                                        <p:tgtEl>
                                          <p:spTgt spid="16"/>
                                        </p:tgtEl>
                                        <p:attrNameLst>
                                          <p:attrName>fill.type</p:attrName>
                                        </p:attrNameLst>
                                      </p:cBhvr>
                                      <p:to>
                                        <p:strVal val="solid"/>
                                      </p:to>
                                    </p:set>
                                    <p:set>
                                      <p:cBhvr>
                                        <p:cTn id="94" dur="500" fill="hold"/>
                                        <p:tgtEl>
                                          <p:spTgt spid="16"/>
                                        </p:tgtEl>
                                        <p:attrNameLst>
                                          <p:attrName>fill.on</p:attrName>
                                        </p:attrNameLst>
                                      </p:cBhvr>
                                      <p:to>
                                        <p:strVal val="true"/>
                                      </p:to>
                                    </p:set>
                                  </p:childTnLst>
                                </p:cTn>
                              </p:par>
                              <p:par>
                                <p:cTn id="95" presetID="1" presetClass="mediacall" presetSubtype="0" fill="hold" nodeType="withEffect">
                                  <p:stCondLst>
                                    <p:cond delay="0"/>
                                  </p:stCondLst>
                                  <p:childTnLst>
                                    <p:cmd type="call" cmd="playFrom(0.0)">
                                      <p:cBhvr>
                                        <p:cTn id="96" dur="20221" fill="hold"/>
                                        <p:tgtEl>
                                          <p:spTgt spid="39"/>
                                        </p:tgtEl>
                                      </p:cBhvr>
                                    </p:cmd>
                                  </p:childTnLst>
                                </p:cTn>
                              </p:par>
                              <p:par>
                                <p:cTn id="97" presetID="3" presetClass="mediacall" presetSubtype="0" fill="hold" nodeType="withEffect">
                                  <p:stCondLst>
                                    <p:cond delay="0"/>
                                  </p:stCondLst>
                                  <p:childTnLst>
                                    <p:cmd type="call" cmd="stop">
                                      <p:cBhvr>
                                        <p:cTn id="98" dur="1" fill="hold"/>
                                        <p:tgtEl>
                                          <p:spTgt spid="38"/>
                                        </p:tgtEl>
                                      </p:cBhvr>
                                    </p:cmd>
                                  </p:childTnLst>
                                </p:cTn>
                              </p:par>
                              <p:par>
                                <p:cTn id="99" presetID="19" presetClass="emph" presetSubtype="0" fill="hold" grpId="1" nodeType="withEffect">
                                  <p:stCondLst>
                                    <p:cond delay="3500"/>
                                  </p:stCondLst>
                                  <p:childTnLst>
                                    <p:animClr clrSpc="rgb" dir="cw">
                                      <p:cBhvr override="childStyle">
                                        <p:cTn id="100" dur="500" fill="hold"/>
                                        <p:tgtEl>
                                          <p:spTgt spid="16"/>
                                        </p:tgtEl>
                                        <p:attrNameLst>
                                          <p:attrName>style.color</p:attrName>
                                        </p:attrNameLst>
                                      </p:cBhvr>
                                      <p:to>
                                        <a:srgbClr val="FF0000"/>
                                      </p:to>
                                    </p:animClr>
                                    <p:animClr clrSpc="rgb" dir="cw">
                                      <p:cBhvr>
                                        <p:cTn id="101" dur="500" fill="hold"/>
                                        <p:tgtEl>
                                          <p:spTgt spid="16"/>
                                        </p:tgtEl>
                                        <p:attrNameLst>
                                          <p:attrName>fillcolor</p:attrName>
                                        </p:attrNameLst>
                                      </p:cBhvr>
                                      <p:to>
                                        <a:srgbClr val="FF0000"/>
                                      </p:to>
                                    </p:animClr>
                                    <p:set>
                                      <p:cBhvr>
                                        <p:cTn id="102" dur="500" fill="hold"/>
                                        <p:tgtEl>
                                          <p:spTgt spid="16"/>
                                        </p:tgtEl>
                                        <p:attrNameLst>
                                          <p:attrName>fill.type</p:attrName>
                                        </p:attrNameLst>
                                      </p:cBhvr>
                                      <p:to>
                                        <p:strVal val="solid"/>
                                      </p:to>
                                    </p:set>
                                    <p:set>
                                      <p:cBhvr>
                                        <p:cTn id="103" dur="500" fill="hold"/>
                                        <p:tgtEl>
                                          <p:spTgt spid="16"/>
                                        </p:tgtEl>
                                        <p:attrNameLst>
                                          <p:attrName>fill.on</p:attrName>
                                        </p:attrNameLst>
                                      </p:cBhvr>
                                      <p:to>
                                        <p:strVal val="true"/>
                                      </p:to>
                                    </p:set>
                                  </p:childTnLst>
                                </p:cTn>
                              </p:par>
                              <p:par>
                                <p:cTn id="104" presetID="1" presetClass="mediacall" presetSubtype="0" fill="hold" nodeType="withEffect">
                                  <p:stCondLst>
                                    <p:cond delay="3500"/>
                                  </p:stCondLst>
                                  <p:childTnLst>
                                    <p:cmd type="call" cmd="playFrom(0.0)">
                                      <p:cBhvr>
                                        <p:cTn id="105" dur="5906" fill="hold"/>
                                        <p:tgtEl>
                                          <p:spTgt spid="41"/>
                                        </p:tgtEl>
                                      </p:cBhvr>
                                    </p:cmd>
                                  </p:childTnLst>
                                </p:cTn>
                              </p:par>
                              <p:par>
                                <p:cTn id="106" presetID="3" presetClass="mediacall" presetSubtype="0" fill="hold" nodeType="withEffect">
                                  <p:stCondLst>
                                    <p:cond delay="3500"/>
                                  </p:stCondLst>
                                  <p:childTnLst>
                                    <p:cmd type="call" cmd="stop">
                                      <p:cBhvr>
                                        <p:cTn id="107" dur="1" fill="hold"/>
                                        <p:tgtEl>
                                          <p:spTgt spid="39"/>
                                        </p:tgtEl>
                                      </p:cBhvr>
                                    </p:cmd>
                                  </p:childTnLst>
                                </p:cTn>
                              </p:par>
                            </p:childTnLst>
                          </p:cTn>
                        </p:par>
                      </p:childTnLst>
                    </p:cTn>
                  </p:par>
                </p:childTnLst>
              </p:cTn>
              <p:nextCondLst>
                <p:cond evt="onClick" delay="0">
                  <p:tgtEl>
                    <p:spTgt spid="27"/>
                  </p:tgtEl>
                </p:cond>
              </p:nextCondLst>
            </p:seq>
            <p:seq concurrent="1" nextAc="seek">
              <p:cTn id="108" restart="whenNotActive" fill="hold" evtFilter="cancelBubble" nodeType="interactiveSeq">
                <p:stCondLst>
                  <p:cond evt="onClick" delay="0">
                    <p:tgtEl>
                      <p:spTgt spid="34"/>
                    </p:tgtEl>
                  </p:cond>
                </p:stCondLst>
                <p:endSync evt="end" delay="0">
                  <p:rtn val="all"/>
                </p:endSync>
                <p:childTnLst>
                  <p:par>
                    <p:cTn id="109" fill="hold">
                      <p:stCondLst>
                        <p:cond delay="0"/>
                      </p:stCondLst>
                      <p:childTnLst>
                        <p:par>
                          <p:cTn id="110" fill="hold">
                            <p:stCondLst>
                              <p:cond delay="0"/>
                            </p:stCondLst>
                            <p:childTnLst>
                              <p:par>
                                <p:cTn id="111" presetID="24" presetClass="emph" presetSubtype="0" fill="hold" grpId="1" nodeType="clickEffect">
                                  <p:stCondLst>
                                    <p:cond delay="0"/>
                                  </p:stCondLst>
                                  <p:childTnLst>
                                    <p:animClr clrSpc="hsl" dir="cw">
                                      <p:cBhvr override="childStyle">
                                        <p:cTn id="112" dur="500" fill="hold"/>
                                        <p:tgtEl>
                                          <p:spTgt spid="34"/>
                                        </p:tgtEl>
                                        <p:attrNameLst>
                                          <p:attrName>style.color</p:attrName>
                                        </p:attrNameLst>
                                      </p:cBhvr>
                                      <p:by>
                                        <p:hsl h="0" s="-12549" l="-25098"/>
                                      </p:by>
                                    </p:animClr>
                                    <p:animClr clrSpc="hsl" dir="cw">
                                      <p:cBhvr>
                                        <p:cTn id="113" dur="500" fill="hold"/>
                                        <p:tgtEl>
                                          <p:spTgt spid="34"/>
                                        </p:tgtEl>
                                        <p:attrNameLst>
                                          <p:attrName>fillcolor</p:attrName>
                                        </p:attrNameLst>
                                      </p:cBhvr>
                                      <p:by>
                                        <p:hsl h="0" s="-12549" l="-25098"/>
                                      </p:by>
                                    </p:animClr>
                                    <p:animClr clrSpc="hsl" dir="cw">
                                      <p:cBhvr>
                                        <p:cTn id="114" dur="500" fill="hold"/>
                                        <p:tgtEl>
                                          <p:spTgt spid="34"/>
                                        </p:tgtEl>
                                        <p:attrNameLst>
                                          <p:attrName>stroke.color</p:attrName>
                                        </p:attrNameLst>
                                      </p:cBhvr>
                                      <p:by>
                                        <p:hsl h="0" s="-12549" l="-25098"/>
                                      </p:by>
                                    </p:animClr>
                                    <p:set>
                                      <p:cBhvr>
                                        <p:cTn id="115" dur="500" fill="hold"/>
                                        <p:tgtEl>
                                          <p:spTgt spid="34"/>
                                        </p:tgtEl>
                                        <p:attrNameLst>
                                          <p:attrName>fill.type</p:attrName>
                                        </p:attrNameLst>
                                      </p:cBhvr>
                                      <p:to>
                                        <p:strVal val="solid"/>
                                      </p:to>
                                    </p:set>
                                  </p:childTnLst>
                                </p:cTn>
                              </p:par>
                              <p:par>
                                <p:cTn id="116" presetID="19" presetClass="emph" presetSubtype="0" fill="hold" grpId="0" nodeType="withEffect">
                                  <p:stCondLst>
                                    <p:cond delay="0"/>
                                  </p:stCondLst>
                                  <p:childTnLst>
                                    <p:animClr clrSpc="rgb" dir="cw">
                                      <p:cBhvr override="childStyle">
                                        <p:cTn id="117" dur="500" fill="hold"/>
                                        <p:tgtEl>
                                          <p:spTgt spid="32"/>
                                        </p:tgtEl>
                                        <p:attrNameLst>
                                          <p:attrName>style.color</p:attrName>
                                        </p:attrNameLst>
                                      </p:cBhvr>
                                      <p:to>
                                        <a:schemeClr val="accent2"/>
                                      </p:to>
                                    </p:animClr>
                                    <p:animClr clrSpc="rgb" dir="cw">
                                      <p:cBhvr>
                                        <p:cTn id="118" dur="500" fill="hold"/>
                                        <p:tgtEl>
                                          <p:spTgt spid="32"/>
                                        </p:tgtEl>
                                        <p:attrNameLst>
                                          <p:attrName>fillcolor</p:attrName>
                                        </p:attrNameLst>
                                      </p:cBhvr>
                                      <p:to>
                                        <a:schemeClr val="accent2"/>
                                      </p:to>
                                    </p:animClr>
                                    <p:set>
                                      <p:cBhvr>
                                        <p:cTn id="119" dur="500" fill="hold"/>
                                        <p:tgtEl>
                                          <p:spTgt spid="32"/>
                                        </p:tgtEl>
                                        <p:attrNameLst>
                                          <p:attrName>fill.type</p:attrName>
                                        </p:attrNameLst>
                                      </p:cBhvr>
                                      <p:to>
                                        <p:strVal val="solid"/>
                                      </p:to>
                                    </p:set>
                                    <p:set>
                                      <p:cBhvr>
                                        <p:cTn id="120" dur="500" fill="hold"/>
                                        <p:tgtEl>
                                          <p:spTgt spid="32"/>
                                        </p:tgtEl>
                                        <p:attrNameLst>
                                          <p:attrName>fill.on</p:attrName>
                                        </p:attrNameLst>
                                      </p:cBhvr>
                                      <p:to>
                                        <p:strVal val="true"/>
                                      </p:to>
                                    </p:set>
                                  </p:childTnLst>
                                </p:cTn>
                              </p:par>
                              <p:par>
                                <p:cTn id="121" presetID="1" presetClass="mediacall" presetSubtype="0" fill="hold" nodeType="withEffect">
                                  <p:stCondLst>
                                    <p:cond delay="0"/>
                                  </p:stCondLst>
                                  <p:childTnLst>
                                    <p:cmd type="call" cmd="playFrom(0.0)">
                                      <p:cBhvr>
                                        <p:cTn id="122" dur="20221" fill="hold"/>
                                        <p:tgtEl>
                                          <p:spTgt spid="39"/>
                                        </p:tgtEl>
                                      </p:cBhvr>
                                    </p:cmd>
                                  </p:childTnLst>
                                </p:cTn>
                              </p:par>
                              <p:par>
                                <p:cTn id="123" presetID="3" presetClass="mediacall" presetSubtype="0" fill="hold" nodeType="withEffect">
                                  <p:stCondLst>
                                    <p:cond delay="0"/>
                                  </p:stCondLst>
                                  <p:childTnLst>
                                    <p:cmd type="call" cmd="stop">
                                      <p:cBhvr>
                                        <p:cTn id="124" dur="1" fill="hold"/>
                                        <p:tgtEl>
                                          <p:spTgt spid="38"/>
                                        </p:tgtEl>
                                      </p:cBhvr>
                                    </p:cmd>
                                  </p:childTnLst>
                                </p:cTn>
                              </p:par>
                              <p:par>
                                <p:cTn id="125" presetID="19" presetClass="emph" presetSubtype="0" fill="hold" grpId="1" nodeType="withEffect">
                                  <p:stCondLst>
                                    <p:cond delay="3000"/>
                                  </p:stCondLst>
                                  <p:childTnLst>
                                    <p:animClr clrSpc="rgb" dir="cw">
                                      <p:cBhvr override="childStyle">
                                        <p:cTn id="126" dur="500" fill="hold"/>
                                        <p:tgtEl>
                                          <p:spTgt spid="32"/>
                                        </p:tgtEl>
                                        <p:attrNameLst>
                                          <p:attrName>style.color</p:attrName>
                                        </p:attrNameLst>
                                      </p:cBhvr>
                                      <p:to>
                                        <a:srgbClr val="FF0000"/>
                                      </p:to>
                                    </p:animClr>
                                    <p:animClr clrSpc="rgb" dir="cw">
                                      <p:cBhvr>
                                        <p:cTn id="127" dur="500" fill="hold"/>
                                        <p:tgtEl>
                                          <p:spTgt spid="32"/>
                                        </p:tgtEl>
                                        <p:attrNameLst>
                                          <p:attrName>fillcolor</p:attrName>
                                        </p:attrNameLst>
                                      </p:cBhvr>
                                      <p:to>
                                        <a:srgbClr val="FF0000"/>
                                      </p:to>
                                    </p:animClr>
                                    <p:set>
                                      <p:cBhvr>
                                        <p:cTn id="128" dur="500" fill="hold"/>
                                        <p:tgtEl>
                                          <p:spTgt spid="32"/>
                                        </p:tgtEl>
                                        <p:attrNameLst>
                                          <p:attrName>fill.type</p:attrName>
                                        </p:attrNameLst>
                                      </p:cBhvr>
                                      <p:to>
                                        <p:strVal val="solid"/>
                                      </p:to>
                                    </p:set>
                                    <p:set>
                                      <p:cBhvr>
                                        <p:cTn id="129" dur="500" fill="hold"/>
                                        <p:tgtEl>
                                          <p:spTgt spid="32"/>
                                        </p:tgtEl>
                                        <p:attrNameLst>
                                          <p:attrName>fill.on</p:attrName>
                                        </p:attrNameLst>
                                      </p:cBhvr>
                                      <p:to>
                                        <p:strVal val="true"/>
                                      </p:to>
                                    </p:set>
                                  </p:childTnLst>
                                </p:cTn>
                              </p:par>
                              <p:par>
                                <p:cTn id="130" presetID="1" presetClass="mediacall" presetSubtype="0" fill="hold" nodeType="withEffect">
                                  <p:stCondLst>
                                    <p:cond delay="3000"/>
                                  </p:stCondLst>
                                  <p:childTnLst>
                                    <p:cmd type="call" cmd="playFrom(0.0)">
                                      <p:cBhvr>
                                        <p:cTn id="131" dur="5906" fill="hold"/>
                                        <p:tgtEl>
                                          <p:spTgt spid="41"/>
                                        </p:tgtEl>
                                      </p:cBhvr>
                                    </p:cmd>
                                  </p:childTnLst>
                                </p:cTn>
                              </p:par>
                              <p:par>
                                <p:cTn id="132" presetID="3" presetClass="mediacall" presetSubtype="0" fill="hold" nodeType="withEffect">
                                  <p:stCondLst>
                                    <p:cond delay="3000"/>
                                  </p:stCondLst>
                                  <p:childTnLst>
                                    <p:cmd type="call" cmd="stop">
                                      <p:cBhvr>
                                        <p:cTn id="133" dur="1" fill="hold"/>
                                        <p:tgtEl>
                                          <p:spTgt spid="39"/>
                                        </p:tgtEl>
                                      </p:cBhvr>
                                    </p:cmd>
                                  </p:childTnLst>
                                </p:cTn>
                              </p:par>
                            </p:childTnLst>
                          </p:cTn>
                        </p:par>
                      </p:childTnLst>
                    </p:cTn>
                  </p:par>
                </p:childTnLst>
              </p:cTn>
              <p:nextCondLst>
                <p:cond evt="onClick" delay="0">
                  <p:tgtEl>
                    <p:spTgt spid="34"/>
                  </p:tgtEl>
                </p:cond>
              </p:nextCondLst>
            </p:seq>
            <p:audio>
              <p:cMediaNode vol="80000">
                <p:cTn id="134" fill="hold" display="0">
                  <p:stCondLst>
                    <p:cond delay="indefinite"/>
                  </p:stCondLst>
                  <p:endCondLst>
                    <p:cond evt="onStopAudio" delay="0">
                      <p:tgtEl>
                        <p:sldTgt/>
                      </p:tgtEl>
                    </p:cond>
                  </p:endCondLst>
                </p:cTn>
                <p:tgtEl>
                  <p:spTgt spid="39"/>
                </p:tgtEl>
              </p:cMediaNode>
            </p:audio>
            <p:audio>
              <p:cMediaNode vol="80000">
                <p:cTn id="135" fill="hold" display="0">
                  <p:stCondLst>
                    <p:cond delay="indefinite"/>
                  </p:stCondLst>
                  <p:endCondLst>
                    <p:cond evt="onStopAudio" delay="0">
                      <p:tgtEl>
                        <p:sldTgt/>
                      </p:tgtEl>
                    </p:cond>
                  </p:endCondLst>
                </p:cTn>
                <p:tgtEl>
                  <p:spTgt spid="40"/>
                </p:tgtEl>
              </p:cMediaNode>
            </p:audio>
            <p:audio>
              <p:cMediaNode vol="80000">
                <p:cTn id="136" fill="hold" display="0">
                  <p:stCondLst>
                    <p:cond delay="indefinite"/>
                  </p:stCondLst>
                  <p:endCondLst>
                    <p:cond evt="onStopAudio" delay="0">
                      <p:tgtEl>
                        <p:sldTgt/>
                      </p:tgtEl>
                    </p:cond>
                  </p:endCondLst>
                </p:cTn>
                <p:tgtEl>
                  <p:spTgt spid="41"/>
                </p:tgtEl>
              </p:cMediaNode>
            </p:audio>
          </p:childTnLst>
        </p:cTn>
      </p:par>
    </p:tnLst>
    <p:bldLst>
      <p:bldP spid="24" grpId="0"/>
      <p:bldP spid="15" grpId="0" animBg="1"/>
      <p:bldP spid="15" grpId="1" animBg="1"/>
      <p:bldP spid="16" grpId="0" animBg="1"/>
      <p:bldP spid="16" grpId="1" animBg="1"/>
      <p:bldP spid="25" grpId="0"/>
      <p:bldP spid="25" grpId="1"/>
      <p:bldP spid="25" grpId="2"/>
      <p:bldP spid="27" grpId="0"/>
      <p:bldP spid="27" grpId="1"/>
      <p:bldP spid="31" grpId="0" animBg="1"/>
      <p:bldP spid="31" grpId="1" animBg="1"/>
      <p:bldP spid="32" grpId="0" animBg="1"/>
      <p:bldP spid="32" grpId="1" animBg="1"/>
      <p:bldP spid="33" grpId="0"/>
      <p:bldP spid="33" grpId="1"/>
      <p:bldP spid="34" grpId="0"/>
      <p:bldP spid="34" grpId="1"/>
    </p:bld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a:extLst>
              <a:ext uri="{FF2B5EF4-FFF2-40B4-BE49-F238E27FC236}">
                <a16:creationId xmlns:a16="http://schemas.microsoft.com/office/drawing/2014/main" id="{FC5B6C54-EDE0-BCBC-BB4D-BEC14BAA34C7}"/>
              </a:ext>
            </a:extLst>
          </p:cNvPr>
          <p:cNvSpPr txBox="1"/>
          <p:nvPr/>
        </p:nvSpPr>
        <p:spPr>
          <a:xfrm>
            <a:off x="2119514" y="2767280"/>
            <a:ext cx="7952971" cy="1323439"/>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80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VẬN</a:t>
            </a:r>
            <a:r>
              <a:rPr kumimoji="0" lang="en-US" sz="8000" b="1" i="0" u="none" strike="noStrike" kern="1200" cap="none" spc="0" normalizeH="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DỤNG</a:t>
            </a:r>
            <a:endParaRPr kumimoji="0" lang="en-US" sz="80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endParaRPr>
          </a:p>
        </p:txBody>
      </p:sp>
    </p:spTree>
    <p:extLst>
      <p:ext uri="{BB962C8B-B14F-4D97-AF65-F5344CB8AC3E}">
        <p14:creationId xmlns:p14="http://schemas.microsoft.com/office/powerpoint/2010/main" val="1326670431"/>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ageCurlDoubl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barn(inVertical)">
                                      <p:cBhvr>
                                        <p:cTn id="7"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F86652E0-3385-2CE3-BCE2-5A078FFC52D1}"/>
              </a:ext>
            </a:extLst>
          </p:cNvPr>
          <p:cNvPicPr>
            <a:picLocks noChangeAspect="1"/>
          </p:cNvPicPr>
          <p:nvPr/>
        </p:nvPicPr>
        <p:blipFill>
          <a:blip r:embed="rId2"/>
          <a:stretch>
            <a:fillRect/>
          </a:stretch>
        </p:blipFill>
        <p:spPr>
          <a:xfrm>
            <a:off x="0" y="-297"/>
            <a:ext cx="12192000" cy="6858297"/>
          </a:xfrm>
          <a:prstGeom prst="rect">
            <a:avLst/>
          </a:prstGeom>
        </p:spPr>
      </p:pic>
      <p:sp>
        <p:nvSpPr>
          <p:cNvPr id="5" name="TextBox 4">
            <a:extLst>
              <a:ext uri="{FF2B5EF4-FFF2-40B4-BE49-F238E27FC236}">
                <a16:creationId xmlns:a16="http://schemas.microsoft.com/office/drawing/2014/main" id="{C92BA0B5-FB66-C40B-D36F-284F79CFED75}"/>
              </a:ext>
            </a:extLst>
          </p:cNvPr>
          <p:cNvSpPr txBox="1"/>
          <p:nvPr/>
        </p:nvSpPr>
        <p:spPr>
          <a:xfrm>
            <a:off x="3269610" y="2208578"/>
            <a:ext cx="6654566" cy="2862322"/>
          </a:xfrm>
          <a:prstGeom prst="rect">
            <a:avLst/>
          </a:prstGeom>
          <a:noFill/>
        </p:spPr>
        <p:txBody>
          <a:bodyPr wrap="square">
            <a:spAutoFit/>
          </a:bodyPr>
          <a:lstStyle/>
          <a:p>
            <a:pPr algn="just">
              <a:tabLst>
                <a:tab pos="90170" algn="l"/>
                <a:tab pos="180340" algn="l"/>
              </a:tabLst>
            </a:pP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Hãy</a:t>
            </a: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tưởng</a:t>
            </a: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tượng</a:t>
            </a: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mình</a:t>
            </a: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là</a:t>
            </a: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một</a:t>
            </a: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cái</a:t>
            </a: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cây</a:t>
            </a: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một</a:t>
            </a: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bông</a:t>
            </a: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hoa</a:t>
            </a: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hoặc</a:t>
            </a: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một</a:t>
            </a: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con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vật</a:t>
            </a: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cưng</a:t>
            </a: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trong</a:t>
            </a: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nhà</a:t>
            </a: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và</a:t>
            </a: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viết</a:t>
            </a: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5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câu</a:t>
            </a: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thể</a:t>
            </a: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hiện</a:t>
            </a: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cảm</a:t>
            </a: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xúc</a:t>
            </a: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khi</a:t>
            </a: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mình</a:t>
            </a: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hóa</a:t>
            </a:r>
            <a:r>
              <a:rPr lang="en-US" sz="3600" b="1" i="1" dirty="0">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 </a:t>
            </a:r>
            <a:r>
              <a:rPr lang="en-US" sz="3600" b="1" i="1" dirty="0" err="1">
                <a:solidFill>
                  <a:srgbClr val="363636"/>
                </a:solidFill>
                <a:effectLst/>
                <a:latin typeface="Times New Roman" panose="02020603050405020304" pitchFamily="18" charset="0"/>
                <a:ea typeface="Times New Roman" panose="02020603050405020304" pitchFamily="18" charset="0"/>
                <a:cs typeface="Times New Roman" panose="02020603050405020304" pitchFamily="18" charset="0"/>
              </a:rPr>
              <a:t>thân</a:t>
            </a:r>
            <a:endParaRPr lang="en-US" sz="3600" b="1" dirty="0">
              <a:effectLst/>
              <a:latin typeface=".VnTime" panose="020B7200000000000000" pitchFamily="34" charset="0"/>
              <a:ea typeface="Times New Roman" panose="02020603050405020304" pitchFamily="18" charset="0"/>
              <a:cs typeface="Times New Roman" panose="02020603050405020304" pitchFamily="18" charset="0"/>
            </a:endParaRPr>
          </a:p>
        </p:txBody>
      </p:sp>
      <p:sp>
        <p:nvSpPr>
          <p:cNvPr id="6" name="TextBox 5">
            <a:extLst>
              <a:ext uri="{FF2B5EF4-FFF2-40B4-BE49-F238E27FC236}">
                <a16:creationId xmlns:a16="http://schemas.microsoft.com/office/drawing/2014/main" id="{B6AAA249-8789-F378-D551-EA38CB53401E}"/>
              </a:ext>
            </a:extLst>
          </p:cNvPr>
          <p:cNvSpPr txBox="1"/>
          <p:nvPr/>
        </p:nvSpPr>
        <p:spPr>
          <a:xfrm>
            <a:off x="2538817" y="512211"/>
            <a:ext cx="7952971" cy="1323439"/>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80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VẬN</a:t>
            </a:r>
            <a:r>
              <a:rPr kumimoji="0" lang="en-US" sz="8000" b="1" i="0" u="none" strike="noStrike" kern="1200" cap="none" spc="0" normalizeH="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DỤNG</a:t>
            </a:r>
            <a:endParaRPr kumimoji="0" lang="en-US" sz="80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endParaRPr>
          </a:p>
        </p:txBody>
      </p:sp>
    </p:spTree>
    <p:extLst>
      <p:ext uri="{BB962C8B-B14F-4D97-AF65-F5344CB8AC3E}">
        <p14:creationId xmlns:p14="http://schemas.microsoft.com/office/powerpoint/2010/main" val="4125598393"/>
      </p:ext>
    </p:extLst>
  </p:cSld>
  <p:clrMapOvr>
    <a:masterClrMapping/>
  </p:clrMapOvr>
  <mc:AlternateContent xmlns:mc="http://schemas.openxmlformats.org/markup-compatibility/2006" xmlns:p14="http://schemas.microsoft.com/office/powerpoint/2010/main">
    <mc:Choice Requires="p14">
      <p:transition spd="slow" p14:dur="1400">
        <p14:doors dir="vert"/>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barn(inVertical)">
                                      <p:cBhvr>
                                        <p:cTn id="7" dur="500"/>
                                        <p:tgtEl>
                                          <p:spTgt spid="6"/>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barn(inVertical)">
                                      <p:cBhvr>
                                        <p:cTn id="12"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6" grpId="0"/>
    </p:bld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F86652E0-3385-2CE3-BCE2-5A078FFC52D1}"/>
              </a:ext>
            </a:extLst>
          </p:cNvPr>
          <p:cNvPicPr>
            <a:picLocks noChangeAspect="1"/>
          </p:cNvPicPr>
          <p:nvPr/>
        </p:nvPicPr>
        <p:blipFill>
          <a:blip r:embed="rId2"/>
          <a:stretch>
            <a:fillRect/>
          </a:stretch>
        </p:blipFill>
        <p:spPr>
          <a:xfrm>
            <a:off x="0" y="-297"/>
            <a:ext cx="12192000" cy="6858297"/>
          </a:xfrm>
          <a:prstGeom prst="rect">
            <a:avLst/>
          </a:prstGeom>
        </p:spPr>
      </p:pic>
      <p:sp>
        <p:nvSpPr>
          <p:cNvPr id="5" name="TextBox 4">
            <a:extLst>
              <a:ext uri="{FF2B5EF4-FFF2-40B4-BE49-F238E27FC236}">
                <a16:creationId xmlns:a16="http://schemas.microsoft.com/office/drawing/2014/main" id="{C92BA0B5-FB66-C40B-D36F-284F79CFED75}"/>
              </a:ext>
            </a:extLst>
          </p:cNvPr>
          <p:cNvSpPr txBox="1"/>
          <p:nvPr/>
        </p:nvSpPr>
        <p:spPr>
          <a:xfrm>
            <a:off x="2606880" y="899264"/>
            <a:ext cx="8818926" cy="4585871"/>
          </a:xfrm>
          <a:prstGeom prst="rect">
            <a:avLst/>
          </a:prstGeom>
          <a:noFill/>
        </p:spPr>
        <p:txBody>
          <a:bodyPr wrap="square">
            <a:spAutoFit/>
          </a:bodyPr>
          <a:lstStyle/>
          <a:p>
            <a:pPr algn="just">
              <a:tabLst>
                <a:tab pos="90170" algn="l"/>
                <a:tab pos="180340" algn="l"/>
              </a:tabLst>
            </a:pPr>
            <a:r>
              <a:rPr lang="vi-VN" sz="3600" b="1" i="1" dirty="0">
                <a:solidFill>
                  <a:srgbClr val="363636"/>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3600" b="1" i="1" dirty="0">
                <a:solidFill>
                  <a:srgbClr val="363636"/>
                </a:solidFill>
                <a:latin typeface="Times New Roman" panose="02020603050405020304" pitchFamily="18" charset="0"/>
                <a:ea typeface="Times New Roman" panose="02020603050405020304" pitchFamily="18" charset="0"/>
                <a:cs typeface="Times New Roman" panose="02020603050405020304" pitchFamily="18" charset="0"/>
              </a:rPr>
              <a:t>		</a:t>
            </a:r>
            <a:r>
              <a:rPr lang="vi-VN" sz="3200" b="1" i="1" dirty="0">
                <a:solidFill>
                  <a:srgbClr val="363636"/>
                </a:solidFill>
                <a:latin typeface="Times New Roman" panose="02020603050405020304" pitchFamily="18" charset="0"/>
                <a:ea typeface="Times New Roman" panose="02020603050405020304" pitchFamily="18" charset="0"/>
                <a:cs typeface="Times New Roman" panose="02020603050405020304" pitchFamily="18" charset="0"/>
              </a:rPr>
              <a:t>Các bạn có biết ai là người bạn thân thiết của các bạn học sinh ngày nắng nóng không? Chính là tôi - cây bàng lá nhỏ. Những ngày trời nắng, tôi giang tay tỏa bóng mát để các bạn ngồi, thỉnh thoảng tôi còn phe phẩy lá cành để quạt mát cho các bạn. Đôi khi trời gió, tôi cũng đùa vui bằng cách thả những chiếc lá để các bạn chạy theo bắt. Tôi chỉ mong kì nghỉ hè thật ngắn để có nhiều thời gian ở bên các bạn. </a:t>
            </a:r>
            <a:endParaRPr lang="en-US" sz="3200" b="1" dirty="0">
              <a:effectLst/>
              <a:latin typeface=".VnTime" panose="020B7200000000000000" pitchFamily="34" charset="0"/>
              <a:ea typeface="Times New Roman" panose="02020603050405020304" pitchFamily="18" charset="0"/>
              <a:cs typeface="Times New Roman" panose="02020603050405020304" pitchFamily="18" charset="0"/>
            </a:endParaRPr>
          </a:p>
        </p:txBody>
      </p:sp>
      <p:sp>
        <p:nvSpPr>
          <p:cNvPr id="6" name="TextBox 5">
            <a:extLst>
              <a:ext uri="{FF2B5EF4-FFF2-40B4-BE49-F238E27FC236}">
                <a16:creationId xmlns:a16="http://schemas.microsoft.com/office/drawing/2014/main" id="{B6AAA249-8789-F378-D551-EA38CB53401E}"/>
              </a:ext>
            </a:extLst>
          </p:cNvPr>
          <p:cNvSpPr txBox="1"/>
          <p:nvPr/>
        </p:nvSpPr>
        <p:spPr>
          <a:xfrm>
            <a:off x="2740153" y="126318"/>
            <a:ext cx="7952971" cy="646331"/>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36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VẬN</a:t>
            </a:r>
            <a:r>
              <a:rPr kumimoji="0" lang="en-US" sz="3600" b="1" i="0" u="none" strike="noStrike" kern="1200" cap="none" spc="0" normalizeH="0" noProof="0" dirty="0">
                <a:ln>
                  <a:noFill/>
                </a:ln>
                <a:solidFill>
                  <a:prstClr val="black"/>
                </a:solidFill>
                <a:effectLst/>
                <a:uLnTx/>
                <a:uFillTx/>
                <a:latin typeface="Times New Roman" panose="02020603050405020304" pitchFamily="18" charset="0"/>
                <a:ea typeface="+mn-ea"/>
                <a:cs typeface="Times New Roman" panose="02020603050405020304" pitchFamily="18" charset="0"/>
              </a:rPr>
              <a:t> DỤNG</a:t>
            </a:r>
            <a:endParaRPr kumimoji="0" lang="en-US" sz="3600" b="1" i="0" u="none" strike="noStrike" kern="1200" cap="none" spc="0" normalizeH="0" baseline="0" noProof="0" dirty="0">
              <a:ln>
                <a:noFill/>
              </a:ln>
              <a:solidFill>
                <a:prstClr val="black"/>
              </a:solidFill>
              <a:effectLst/>
              <a:uLnTx/>
              <a:uFillTx/>
              <a:latin typeface="Times New Roman" panose="02020603050405020304" pitchFamily="18" charset="0"/>
              <a:ea typeface="+mn-ea"/>
              <a:cs typeface="Times New Roman" panose="02020603050405020304" pitchFamily="18" charset="0"/>
            </a:endParaRPr>
          </a:p>
        </p:txBody>
      </p:sp>
    </p:spTree>
    <p:extLst>
      <p:ext uri="{BB962C8B-B14F-4D97-AF65-F5344CB8AC3E}">
        <p14:creationId xmlns:p14="http://schemas.microsoft.com/office/powerpoint/2010/main" val="497856714"/>
      </p:ext>
    </p:extLst>
  </p:cSld>
  <p:clrMapOvr>
    <a:masterClrMapping/>
  </p:clrMapOvr>
  <mc:AlternateContent xmlns:mc="http://schemas.openxmlformats.org/markup-compatibility/2006" xmlns:p14="http://schemas.microsoft.com/office/powerpoint/2010/main">
    <mc:Choice Requires="p14">
      <p:transition spd="slow" p14:dur="1400">
        <p14:doors dir="vert"/>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barn(inVertical)">
                                      <p:cBhvr>
                                        <p:cTn id="7" dur="500"/>
                                        <p:tgtEl>
                                          <p:spTgt spid="6"/>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barn(inVertical)">
                                      <p:cBhvr>
                                        <p:cTn id="12"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6" grpId="0"/>
    </p:bld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48_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495</TotalTime>
  <Words>2030</Words>
  <Application>Microsoft Office PowerPoint</Application>
  <PresentationFormat>Widescreen</PresentationFormat>
  <Paragraphs>248</Paragraphs>
  <Slides>45</Slides>
  <Notes>1</Notes>
  <HiddenSlides>0</HiddenSlides>
  <MMClips>34</MMClips>
  <ScaleCrop>false</ScaleCrop>
  <HeadingPairs>
    <vt:vector size="6" baseType="variant">
      <vt:variant>
        <vt:lpstr>Fonts Used</vt:lpstr>
      </vt:variant>
      <vt:variant>
        <vt:i4>9</vt:i4>
      </vt:variant>
      <vt:variant>
        <vt:lpstr>Theme</vt:lpstr>
      </vt:variant>
      <vt:variant>
        <vt:i4>2</vt:i4>
      </vt:variant>
      <vt:variant>
        <vt:lpstr>Slide Titles</vt:lpstr>
      </vt:variant>
      <vt:variant>
        <vt:i4>45</vt:i4>
      </vt:variant>
    </vt:vector>
  </HeadingPairs>
  <TitlesOfParts>
    <vt:vector size="56" baseType="lpstr">
      <vt:lpstr>.VnTime</vt:lpstr>
      <vt:lpstr>Arial</vt:lpstr>
      <vt:lpstr>Calibri</vt:lpstr>
      <vt:lpstr>Calibri Light</vt:lpstr>
      <vt:lpstr>Lobster</vt:lpstr>
      <vt:lpstr>Poppins</vt:lpstr>
      <vt:lpstr>StarsStripes</vt:lpstr>
      <vt:lpstr>Times New Roman</vt:lpstr>
      <vt:lpstr>Wingdings</vt:lpstr>
      <vt:lpstr>Office Theme</vt:lpstr>
      <vt:lpstr>48_Office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Một số tác phẩm tiêu biểu</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Administrator</dc:creator>
  <cp:lastModifiedBy>Hồ Thanh Liêm</cp:lastModifiedBy>
  <cp:revision>36</cp:revision>
  <dcterms:created xsi:type="dcterms:W3CDTF">2022-07-16T09:00:45Z</dcterms:created>
  <dcterms:modified xsi:type="dcterms:W3CDTF">2022-08-13T15:00:20Z</dcterms:modified>
</cp:coreProperties>
</file>