
<file path=[Content_Types].xml><?xml version="1.0" encoding="utf-8"?>
<Types xmlns="http://schemas.openxmlformats.org/package/2006/content-types">
  <Default Extension="jpeg" ContentType="image/jpeg"/>
  <Default Extension="png" ContentType="image/png"/>
  <Default Extension="rels" ContentType="application/vnd.openxmlformats-package.relationships+xml"/>
  <Default Extension="wav" ContentType="audio/x-wav"/>
  <Default Extension="wdp" ContentType="image/vnd.ms-photo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22.xml" ContentType="application/vnd.openxmlformats-officedocument.presentationml.slide+xml"/>
  <Override PartName="/ppt/slides/slide23.xml" ContentType="application/vnd.openxmlformats-officedocument.presentationml.slide+xml"/>
  <Override PartName="/ppt/slides/slide24.xml" ContentType="application/vnd.openxmlformats-officedocument.presentationml.slide+xml"/>
  <Override PartName="/ppt/slides/slide25.xml" ContentType="application/vnd.openxmlformats-officedocument.presentationml.slide+xml"/>
  <Override PartName="/ppt/slides/slide26.xml" ContentType="application/vnd.openxmlformats-officedocument.presentationml.slide+xml"/>
  <Override PartName="/ppt/slides/slide27.xml" ContentType="application/vnd.openxmlformats-officedocument.presentationml.slide+xml"/>
  <Override PartName="/ppt/slides/slide28.xml" ContentType="application/vnd.openxmlformats-officedocument.presentationml.slide+xml"/>
  <Override PartName="/ppt/slides/slide29.xml" ContentType="application/vnd.openxmlformats-officedocument.presentationml.slide+xml"/>
  <Override PartName="/ppt/slides/slide30.xml" ContentType="application/vnd.openxmlformats-officedocument.presentationml.slide+xml"/>
  <Override PartName="/ppt/slides/slide31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sldIdLst>
    <p:sldId id="259" r:id="rId2"/>
    <p:sldId id="258" r:id="rId3"/>
    <p:sldId id="257" r:id="rId4"/>
    <p:sldId id="291" r:id="rId5"/>
    <p:sldId id="292" r:id="rId6"/>
    <p:sldId id="293" r:id="rId7"/>
    <p:sldId id="294" r:id="rId8"/>
    <p:sldId id="295" r:id="rId9"/>
    <p:sldId id="296" r:id="rId10"/>
    <p:sldId id="297" r:id="rId11"/>
    <p:sldId id="299" r:id="rId12"/>
    <p:sldId id="298" r:id="rId13"/>
    <p:sldId id="300" r:id="rId14"/>
    <p:sldId id="301" r:id="rId15"/>
    <p:sldId id="302" r:id="rId16"/>
    <p:sldId id="304" r:id="rId17"/>
    <p:sldId id="303" r:id="rId18"/>
    <p:sldId id="290" r:id="rId19"/>
    <p:sldId id="289" r:id="rId20"/>
    <p:sldId id="305" r:id="rId21"/>
    <p:sldId id="288" r:id="rId22"/>
    <p:sldId id="286" r:id="rId23"/>
    <p:sldId id="306" r:id="rId24"/>
    <p:sldId id="287" r:id="rId25"/>
    <p:sldId id="285" r:id="rId26"/>
    <p:sldId id="307" r:id="rId27"/>
    <p:sldId id="284" r:id="rId28"/>
    <p:sldId id="308" r:id="rId29"/>
    <p:sldId id="283" r:id="rId30"/>
    <p:sldId id="282" r:id="rId31"/>
    <p:sldId id="280" r:id="rId32"/>
  </p:sldIdLst>
  <p:sldSz cx="12192000" cy="6858000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Medium Style 2 - Accent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 horzBarState="maximized">
    <p:restoredLeft sz="21421" autoAdjust="0"/>
    <p:restoredTop sz="94660"/>
  </p:normalViewPr>
  <p:slideViewPr>
    <p:cSldViewPr snapToGrid="0">
      <p:cViewPr varScale="1">
        <p:scale>
          <a:sx n="81" d="100"/>
          <a:sy n="81" d="100"/>
        </p:scale>
        <p:origin x="384" y="67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26" Type="http://schemas.openxmlformats.org/officeDocument/2006/relationships/slide" Target="slides/slide25.xml"/><Relationship Id="rId3" Type="http://schemas.openxmlformats.org/officeDocument/2006/relationships/slide" Target="slides/slide2.xml"/><Relationship Id="rId21" Type="http://schemas.openxmlformats.org/officeDocument/2006/relationships/slide" Target="slides/slide20.xml"/><Relationship Id="rId34" Type="http://schemas.openxmlformats.org/officeDocument/2006/relationships/viewProps" Target="viewProps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5" Type="http://schemas.openxmlformats.org/officeDocument/2006/relationships/slide" Target="slides/slide24.xml"/><Relationship Id="rId33" Type="http://schemas.openxmlformats.org/officeDocument/2006/relationships/presProps" Target="presProps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slide" Target="slides/slide19.xml"/><Relationship Id="rId29" Type="http://schemas.openxmlformats.org/officeDocument/2006/relationships/slide" Target="slides/slide28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24" Type="http://schemas.openxmlformats.org/officeDocument/2006/relationships/slide" Target="slides/slide23.xml"/><Relationship Id="rId32" Type="http://schemas.openxmlformats.org/officeDocument/2006/relationships/slide" Target="slides/slide31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23" Type="http://schemas.openxmlformats.org/officeDocument/2006/relationships/slide" Target="slides/slide22.xml"/><Relationship Id="rId28" Type="http://schemas.openxmlformats.org/officeDocument/2006/relationships/slide" Target="slides/slide27.xml"/><Relationship Id="rId36" Type="http://schemas.openxmlformats.org/officeDocument/2006/relationships/tableStyles" Target="tableStyles.xml"/><Relationship Id="rId10" Type="http://schemas.openxmlformats.org/officeDocument/2006/relationships/slide" Target="slides/slide9.xml"/><Relationship Id="rId19" Type="http://schemas.openxmlformats.org/officeDocument/2006/relationships/slide" Target="slides/slide18.xml"/><Relationship Id="rId31" Type="http://schemas.openxmlformats.org/officeDocument/2006/relationships/slide" Target="slides/slide30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slide" Target="slides/slide21.xml"/><Relationship Id="rId27" Type="http://schemas.openxmlformats.org/officeDocument/2006/relationships/slide" Target="slides/slide26.xml"/><Relationship Id="rId30" Type="http://schemas.openxmlformats.org/officeDocument/2006/relationships/slide" Target="slides/slide29.xml"/><Relationship Id="rId35" Type="http://schemas.openxmlformats.org/officeDocument/2006/relationships/theme" Target="theme/theme1.xml"/><Relationship Id="rId8" Type="http://schemas.openxmlformats.org/officeDocument/2006/relationships/slide" Target="slides/slide7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BFA75D06-3E48-EB60-FEF4-5F4F838A0D88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1524000" y="1122363"/>
            <a:ext cx="9144000" cy="2387600"/>
          </a:xfrm>
        </p:spPr>
        <p:txBody>
          <a:bodyPr anchor="b"/>
          <a:lstStyle>
            <a:lvl1pPr algn="ctr">
              <a:defRPr sz="60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Subtitle 2">
            <a:extLst>
              <a:ext uri="{FF2B5EF4-FFF2-40B4-BE49-F238E27FC236}">
                <a16:creationId xmlns:a16="http://schemas.microsoft.com/office/drawing/2014/main" id="{B52BA4A2-9829-F766-1F42-D6F7EC989E41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1524000" y="3602038"/>
            <a:ext cx="9144000" cy="1655762"/>
          </a:xfrm>
        </p:spPr>
        <p:txBody>
          <a:bodyPr/>
          <a:lstStyle>
            <a:lvl1pPr marL="0" indent="0" algn="ctr">
              <a:buNone/>
              <a:defRPr sz="24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en-US"/>
              <a:t>Click to edit Master subtitle style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941768C4-5A81-E34D-1838-2AC974744668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98A7F81-1B60-44DC-B200-F163D4D991D7}" type="datetimeFigureOut">
              <a:rPr lang="en-US" smtClean="0"/>
              <a:t>8/14/2022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538F2F3F-F6F8-171D-90BF-A67BD06129B6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6097F882-E39D-A6B1-9D96-4B984AB7738B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9044327-AB4C-4935-ADB1-F1A78BCF0635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158679717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119A86F5-B75F-120A-FC34-E84A7000D9F5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83F8627D-AD22-076A-B56E-6E4EA7B3DC00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48B66CE3-63AE-3EBC-BFF9-1DE5496AEFF6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98A7F81-1B60-44DC-B200-F163D4D991D7}" type="datetimeFigureOut">
              <a:rPr lang="en-US" smtClean="0"/>
              <a:t>8/14/2022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754598C7-C5B0-D8F6-B30F-5679E3E128BA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0484790C-0CAD-C6AC-41EF-E8F816BE915C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9044327-AB4C-4935-ADB1-F1A78BCF0635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875865877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4222B428-CAC2-FA0C-BF5A-24C611E606B1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1850" y="1709738"/>
            <a:ext cx="10515600" cy="2852737"/>
          </a:xfrm>
        </p:spPr>
        <p:txBody>
          <a:bodyPr anchor="b"/>
          <a:lstStyle>
            <a:lvl1pPr>
              <a:defRPr sz="60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0EAFA59F-9DB4-9BC9-3B6E-2155BEA908BA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1850" y="4589463"/>
            <a:ext cx="10515600" cy="1500187"/>
          </a:xfrm>
        </p:spPr>
        <p:txBody>
          <a:bodyPr/>
          <a:lstStyle>
            <a:lvl1pPr marL="0" indent="0">
              <a:buNone/>
              <a:defRPr sz="24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DFE4C074-D944-8446-88FE-001735EB6E05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98A7F81-1B60-44DC-B200-F163D4D991D7}" type="datetimeFigureOut">
              <a:rPr lang="en-US" smtClean="0"/>
              <a:t>8/14/2022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F459CAA6-7C59-9671-2449-981A206A73E6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9F16B236-BC72-C8E6-147D-86FE79612DE5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9044327-AB4C-4935-ADB1-F1A78BCF0635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114971355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B87A20AE-C011-C4A1-5B67-6298C21A88B1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AB8817FA-12F1-5313-2860-EA948928975A}"/>
              </a:ext>
            </a:extLst>
          </p:cNvPr>
          <p:cNvSpPr>
            <a:spLocks noGrp="1"/>
          </p:cNvSpPr>
          <p:nvPr>
            <p:ph sz="half" idx="1"/>
          </p:nvPr>
        </p:nvSpPr>
        <p:spPr>
          <a:xfrm>
            <a:off x="838200" y="1825625"/>
            <a:ext cx="5181600" cy="435133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45909EAE-4CDF-4A1E-6347-0A4EAE6D0156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6172200" y="1825625"/>
            <a:ext cx="5181600" cy="435133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E1DE5298-6454-7C48-397D-C06F69A97C27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98A7F81-1B60-44DC-B200-F163D4D991D7}" type="datetimeFigureOut">
              <a:rPr lang="en-US" smtClean="0"/>
              <a:t>8/14/2022</a:t>
            </a:fld>
            <a:endParaRPr lang="en-US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E2D275CC-947A-7321-49B4-691A77EEFD5D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54F11603-22AB-A503-31AA-0AAD9AF49BB7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9044327-AB4C-4935-ADB1-F1A78BCF0635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199354515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EA55B645-AF1A-45BF-3443-F2489DC8618D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365125"/>
            <a:ext cx="10515600" cy="1325563"/>
          </a:xfrm>
        </p:spPr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B18C5A20-007E-039B-A6A7-DF4652E41C57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9788" y="1681163"/>
            <a:ext cx="5157787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CEE0FE48-94B4-3323-C08D-29770C3B84E5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839788" y="2505075"/>
            <a:ext cx="5157787" cy="368458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F10DE386-8B16-7924-1E7A-FB8C39682956}"/>
              </a:ext>
            </a:extLst>
          </p:cNvPr>
          <p:cNvSpPr>
            <a:spLocks noGrp="1"/>
          </p:cNvSpPr>
          <p:nvPr>
            <p:ph type="body" sz="quarter" idx="3"/>
          </p:nvPr>
        </p:nvSpPr>
        <p:spPr>
          <a:xfrm>
            <a:off x="6172200" y="1681163"/>
            <a:ext cx="5183188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>
            <a:extLst>
              <a:ext uri="{FF2B5EF4-FFF2-40B4-BE49-F238E27FC236}">
                <a16:creationId xmlns:a16="http://schemas.microsoft.com/office/drawing/2014/main" id="{09CEF543-60F3-873A-805A-5852C021BCBA}"/>
              </a:ext>
            </a:extLst>
          </p:cNvPr>
          <p:cNvSpPr>
            <a:spLocks noGrp="1"/>
          </p:cNvSpPr>
          <p:nvPr>
            <p:ph sz="quarter" idx="4"/>
          </p:nvPr>
        </p:nvSpPr>
        <p:spPr>
          <a:xfrm>
            <a:off x="6172200" y="2505075"/>
            <a:ext cx="5183188" cy="368458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7" name="Date Placeholder 6">
            <a:extLst>
              <a:ext uri="{FF2B5EF4-FFF2-40B4-BE49-F238E27FC236}">
                <a16:creationId xmlns:a16="http://schemas.microsoft.com/office/drawing/2014/main" id="{826CF967-4839-DF3E-A67C-D3DD22495D55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98A7F81-1B60-44DC-B200-F163D4D991D7}" type="datetimeFigureOut">
              <a:rPr lang="en-US" smtClean="0"/>
              <a:t>8/14/2022</a:t>
            </a:fld>
            <a:endParaRPr lang="en-US"/>
          </a:p>
        </p:txBody>
      </p:sp>
      <p:sp>
        <p:nvSpPr>
          <p:cNvPr id="8" name="Footer Placeholder 7">
            <a:extLst>
              <a:ext uri="{FF2B5EF4-FFF2-40B4-BE49-F238E27FC236}">
                <a16:creationId xmlns:a16="http://schemas.microsoft.com/office/drawing/2014/main" id="{8390DBC9-0ABD-098D-5568-C771A18207AD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>
            <a:extLst>
              <a:ext uri="{FF2B5EF4-FFF2-40B4-BE49-F238E27FC236}">
                <a16:creationId xmlns:a16="http://schemas.microsoft.com/office/drawing/2014/main" id="{64328F0C-E668-F915-CA62-8496CE91FC19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9044327-AB4C-4935-ADB1-F1A78BCF0635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905934351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8E589A24-A103-8540-11A3-51999D714CD2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Date Placeholder 2">
            <a:extLst>
              <a:ext uri="{FF2B5EF4-FFF2-40B4-BE49-F238E27FC236}">
                <a16:creationId xmlns:a16="http://schemas.microsoft.com/office/drawing/2014/main" id="{91A2213D-42BC-3BCF-0958-1C0FF5DE78BE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98A7F81-1B60-44DC-B200-F163D4D991D7}" type="datetimeFigureOut">
              <a:rPr lang="en-US" smtClean="0"/>
              <a:t>8/14/2022</a:t>
            </a:fld>
            <a:endParaRPr lang="en-US"/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3EFF22FB-279A-31C8-4B66-BDC85B359D00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11C3E9F4-4D27-A05D-EEA1-4BF763F54D84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9044327-AB4C-4935-ADB1-F1A78BCF0635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016446762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>
            <a:extLst>
              <a:ext uri="{FF2B5EF4-FFF2-40B4-BE49-F238E27FC236}">
                <a16:creationId xmlns:a16="http://schemas.microsoft.com/office/drawing/2014/main" id="{D0E5066F-3365-4AEA-AFA8-19A64AB27492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98A7F81-1B60-44DC-B200-F163D4D991D7}" type="datetimeFigureOut">
              <a:rPr lang="en-US" smtClean="0"/>
              <a:t>8/14/2022</a:t>
            </a:fld>
            <a:endParaRPr lang="en-US"/>
          </a:p>
        </p:txBody>
      </p:sp>
      <p:sp>
        <p:nvSpPr>
          <p:cNvPr id="3" name="Footer Placeholder 2">
            <a:extLst>
              <a:ext uri="{FF2B5EF4-FFF2-40B4-BE49-F238E27FC236}">
                <a16:creationId xmlns:a16="http://schemas.microsoft.com/office/drawing/2014/main" id="{BC7C71C4-648E-19D1-D6C4-94946FAACDD7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CDC243D4-D831-D472-FF45-8B5CF5A12EB4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9044327-AB4C-4935-ADB1-F1A78BCF0635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701119025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20DF577D-C7CA-F858-4324-A359FF34BAF8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1E215831-FE72-690E-D1BD-D9FE72D0D907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8227060D-26B5-26CF-7487-D82EF0FCA5EE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D07F6987-3E16-100D-3C86-F33911C346B3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98A7F81-1B60-44DC-B200-F163D4D991D7}" type="datetimeFigureOut">
              <a:rPr lang="en-US" smtClean="0"/>
              <a:t>8/14/2022</a:t>
            </a:fld>
            <a:endParaRPr lang="en-US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697A79EB-0D79-7227-DC16-F75219140B24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0FBE84C3-A9D4-7108-76FD-5CCF7B2C47F1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9044327-AB4C-4935-ADB1-F1A78BCF0635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330415851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4B7EF1DD-73D8-799E-B3D6-9D4CB294740F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Picture Placeholder 2">
            <a:extLst>
              <a:ext uri="{FF2B5EF4-FFF2-40B4-BE49-F238E27FC236}">
                <a16:creationId xmlns:a16="http://schemas.microsoft.com/office/drawing/2014/main" id="{ADC30C82-7BBD-8CFD-4F16-105138ADE920}"/>
              </a:ext>
            </a:extLst>
          </p:cNvPr>
          <p:cNvSpPr>
            <a:spLocks noGrp="1"/>
          </p:cNvSpPr>
          <p:nvPr>
            <p:ph type="pic"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r>
              <a:rPr lang="en-US"/>
              <a:t>Click icon to add picture</a:t>
            </a:r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66A2F0A9-FCF4-35E5-FBF7-9A053DE4D81D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787A7D84-0613-CB31-90AA-A16219C0D524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98A7F81-1B60-44DC-B200-F163D4D991D7}" type="datetimeFigureOut">
              <a:rPr lang="en-US" smtClean="0"/>
              <a:t>8/14/2022</a:t>
            </a:fld>
            <a:endParaRPr lang="en-US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120605AB-2C01-D02B-9865-1976CF427B05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67953766-7E3B-CA66-39DF-231075E20821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9044327-AB4C-4935-ADB1-F1A78BCF0635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55159758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145EA5AA-07CF-17C8-F210-330A51995236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>
            <a:extLst>
              <a:ext uri="{FF2B5EF4-FFF2-40B4-BE49-F238E27FC236}">
                <a16:creationId xmlns:a16="http://schemas.microsoft.com/office/drawing/2014/main" id="{AFE5592E-FD45-C886-F31F-52527E916517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1C95EFC4-0E96-892F-A32D-A69307813559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98A7F81-1B60-44DC-B200-F163D4D991D7}" type="datetimeFigureOut">
              <a:rPr lang="en-US" smtClean="0"/>
              <a:t>8/14/2022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B8FDEE51-03EC-0DD9-492A-B9FCC37D79A0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0CD727BE-823D-E581-F34E-4DBF3EA0319D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9044327-AB4C-4935-ADB1-F1A78BCF0635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992676626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>
            <a:extLst>
              <a:ext uri="{FF2B5EF4-FFF2-40B4-BE49-F238E27FC236}">
                <a16:creationId xmlns:a16="http://schemas.microsoft.com/office/drawing/2014/main" id="{8FF00126-8A66-5645-ADF8-820601C29831}"/>
              </a:ext>
            </a:extLst>
          </p:cNvPr>
          <p:cNvSpPr>
            <a:spLocks noGrp="1"/>
          </p:cNvSpPr>
          <p:nvPr>
            <p:ph type="title" orient="vert"/>
          </p:nvPr>
        </p:nvSpPr>
        <p:spPr>
          <a:xfrm>
            <a:off x="8724900" y="365125"/>
            <a:ext cx="2628900" cy="5811838"/>
          </a:xfrm>
        </p:spPr>
        <p:txBody>
          <a:bodyPr vert="eaVert"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>
            <a:extLst>
              <a:ext uri="{FF2B5EF4-FFF2-40B4-BE49-F238E27FC236}">
                <a16:creationId xmlns:a16="http://schemas.microsoft.com/office/drawing/2014/main" id="{CFF1C875-AD49-5EBC-CD19-D5040A43CE7A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>
          <a:xfrm>
            <a:off x="838200" y="365125"/>
            <a:ext cx="7734300" cy="5811838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CCEBE899-317A-CC9F-2AF1-7D73F9FC152D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98A7F81-1B60-44DC-B200-F163D4D991D7}" type="datetimeFigureOut">
              <a:rPr lang="en-US" smtClean="0"/>
              <a:t>8/14/2022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7D6AA2CF-3BE1-CDA4-F2C9-D98DB0887F43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D9205C62-3EEC-DD21-8593-1D3FE3389BE8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9044327-AB4C-4935-ADB1-F1A78BCF0635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22754247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>
            <a:extLst>
              <a:ext uri="{FF2B5EF4-FFF2-40B4-BE49-F238E27FC236}">
                <a16:creationId xmlns:a16="http://schemas.microsoft.com/office/drawing/2014/main" id="{AF574CE3-3CAE-C698-BED1-A87EF4152138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A523969F-4A8F-EA60-76CC-5A2A05FC29DA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92F3E612-544C-8CCA-79AF-9F0366459C82}"/>
              </a:ext>
            </a:extLst>
          </p:cNvPr>
          <p:cNvSpPr>
            <a:spLocks noGrp="1"/>
          </p:cNvSpPr>
          <p:nvPr>
            <p:ph type="dt" sz="half" idx="2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198A7F81-1B60-44DC-B200-F163D4D991D7}" type="datetimeFigureOut">
              <a:rPr lang="en-US" smtClean="0"/>
              <a:t>8/14/2022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324808F8-A80A-4C76-47D9-E4D73BE2CB06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B5AD6616-29BE-62BD-14B7-ACE1787818C0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A9044327-AB4C-4935-ADB1-F1A78BCF0635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835204602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microsoft.com/office/2007/relationships/hdphoto" Target="../media/hdphoto1.wdp"/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audio" Target="../media/audio1.wav"/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slide" Target="slide2.xml"/><Relationship Id="rId2" Type="http://schemas.openxmlformats.org/officeDocument/2006/relationships/audio" Target="../media/audio2.wav"/><Relationship Id="rId1" Type="http://schemas.openxmlformats.org/officeDocument/2006/relationships/slideLayout" Target="../slideLayouts/slideLayout1.xml"/><Relationship Id="rId4" Type="http://schemas.openxmlformats.org/officeDocument/2006/relationships/image" Target="../media/image2.png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slide" Target="slide2.xml"/><Relationship Id="rId2" Type="http://schemas.openxmlformats.org/officeDocument/2006/relationships/audio" Target="../media/audio2.wav"/><Relationship Id="rId1" Type="http://schemas.openxmlformats.org/officeDocument/2006/relationships/slideLayout" Target="../slideLayouts/slideLayout1.xml"/><Relationship Id="rId4" Type="http://schemas.openxmlformats.org/officeDocument/2006/relationships/image" Target="../media/image2.png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slide" Target="slide2.xml"/><Relationship Id="rId2" Type="http://schemas.openxmlformats.org/officeDocument/2006/relationships/audio" Target="../media/audio2.wav"/><Relationship Id="rId1" Type="http://schemas.openxmlformats.org/officeDocument/2006/relationships/slideLayout" Target="../slideLayouts/slideLayout1.xml"/><Relationship Id="rId4" Type="http://schemas.openxmlformats.org/officeDocument/2006/relationships/image" Target="../media/image2.png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slide" Target="slide2.xml"/><Relationship Id="rId2" Type="http://schemas.openxmlformats.org/officeDocument/2006/relationships/audio" Target="../media/audio2.wav"/><Relationship Id="rId1" Type="http://schemas.openxmlformats.org/officeDocument/2006/relationships/slideLayout" Target="../slideLayouts/slideLayout1.xml"/><Relationship Id="rId4" Type="http://schemas.openxmlformats.org/officeDocument/2006/relationships/image" Target="../media/image2.png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slide" Target="slide2.xml"/><Relationship Id="rId2" Type="http://schemas.openxmlformats.org/officeDocument/2006/relationships/audio" Target="../media/audio2.wav"/><Relationship Id="rId1" Type="http://schemas.openxmlformats.org/officeDocument/2006/relationships/slideLayout" Target="../slideLayouts/slideLayout1.xml"/><Relationship Id="rId4" Type="http://schemas.openxmlformats.org/officeDocument/2006/relationships/image" Target="../media/image2.png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slide" Target="slide2.xml"/><Relationship Id="rId2" Type="http://schemas.openxmlformats.org/officeDocument/2006/relationships/audio" Target="../media/audio2.wav"/><Relationship Id="rId1" Type="http://schemas.openxmlformats.org/officeDocument/2006/relationships/slideLayout" Target="../slideLayouts/slideLayout1.xml"/><Relationship Id="rId4" Type="http://schemas.openxmlformats.org/officeDocument/2006/relationships/image" Target="../media/image2.png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slide" Target="slide2.xml"/><Relationship Id="rId2" Type="http://schemas.openxmlformats.org/officeDocument/2006/relationships/audio" Target="../media/audio2.wav"/><Relationship Id="rId1" Type="http://schemas.openxmlformats.org/officeDocument/2006/relationships/slideLayout" Target="../slideLayouts/slideLayout1.xml"/><Relationship Id="rId4" Type="http://schemas.openxmlformats.org/officeDocument/2006/relationships/image" Target="../media/image2.png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slide" Target="slide2.xml"/><Relationship Id="rId2" Type="http://schemas.openxmlformats.org/officeDocument/2006/relationships/audio" Target="../media/audio2.wav"/><Relationship Id="rId1" Type="http://schemas.openxmlformats.org/officeDocument/2006/relationships/slideLayout" Target="../slideLayouts/slideLayout1.xml"/><Relationship Id="rId4" Type="http://schemas.openxmlformats.org/officeDocument/2006/relationships/image" Target="../media/image2.png"/></Relationships>
</file>

<file path=ppt/slides/_rels/slide11.xml.rels><?xml version="1.0" encoding="UTF-8" standalone="yes"?>
<Relationships xmlns="http://schemas.openxmlformats.org/package/2006/relationships"><Relationship Id="rId3" Type="http://schemas.openxmlformats.org/officeDocument/2006/relationships/slide" Target="slide2.xml"/><Relationship Id="rId2" Type="http://schemas.openxmlformats.org/officeDocument/2006/relationships/audio" Target="../media/audio2.wav"/><Relationship Id="rId1" Type="http://schemas.openxmlformats.org/officeDocument/2006/relationships/slideLayout" Target="../slideLayouts/slideLayout1.xml"/><Relationship Id="rId4" Type="http://schemas.openxmlformats.org/officeDocument/2006/relationships/image" Target="../media/image2.png"/></Relationships>
</file>

<file path=ppt/slides/_rels/slide12.xml.rels><?xml version="1.0" encoding="UTF-8" standalone="yes"?>
<Relationships xmlns="http://schemas.openxmlformats.org/package/2006/relationships"><Relationship Id="rId3" Type="http://schemas.openxmlformats.org/officeDocument/2006/relationships/slide" Target="slide2.xml"/><Relationship Id="rId2" Type="http://schemas.openxmlformats.org/officeDocument/2006/relationships/audio" Target="../media/audio2.wav"/><Relationship Id="rId1" Type="http://schemas.openxmlformats.org/officeDocument/2006/relationships/slideLayout" Target="../slideLayouts/slideLayout1.xml"/><Relationship Id="rId4" Type="http://schemas.openxmlformats.org/officeDocument/2006/relationships/image" Target="../media/image2.png"/></Relationships>
</file>

<file path=ppt/slides/_rels/slide13.xml.rels><?xml version="1.0" encoding="UTF-8" standalone="yes"?>
<Relationships xmlns="http://schemas.openxmlformats.org/package/2006/relationships"><Relationship Id="rId3" Type="http://schemas.openxmlformats.org/officeDocument/2006/relationships/slide" Target="slide2.xml"/><Relationship Id="rId2" Type="http://schemas.openxmlformats.org/officeDocument/2006/relationships/audio" Target="../media/audio2.wav"/><Relationship Id="rId1" Type="http://schemas.openxmlformats.org/officeDocument/2006/relationships/slideLayout" Target="../slideLayouts/slideLayout1.xml"/><Relationship Id="rId4" Type="http://schemas.openxmlformats.org/officeDocument/2006/relationships/image" Target="../media/image2.png"/></Relationships>
</file>

<file path=ppt/slides/_rels/slide14.xml.rels><?xml version="1.0" encoding="UTF-8" standalone="yes"?>
<Relationships xmlns="http://schemas.openxmlformats.org/package/2006/relationships"><Relationship Id="rId3" Type="http://schemas.openxmlformats.org/officeDocument/2006/relationships/slide" Target="slide2.xml"/><Relationship Id="rId2" Type="http://schemas.openxmlformats.org/officeDocument/2006/relationships/audio" Target="../media/audio2.wav"/><Relationship Id="rId1" Type="http://schemas.openxmlformats.org/officeDocument/2006/relationships/slideLayout" Target="../slideLayouts/slideLayout1.xml"/><Relationship Id="rId4" Type="http://schemas.openxmlformats.org/officeDocument/2006/relationships/image" Target="../media/image2.png"/></Relationships>
</file>

<file path=ppt/slides/_rels/slide15.xml.rels><?xml version="1.0" encoding="UTF-8" standalone="yes"?>
<Relationships xmlns="http://schemas.openxmlformats.org/package/2006/relationships"><Relationship Id="rId3" Type="http://schemas.openxmlformats.org/officeDocument/2006/relationships/slide" Target="slide2.xml"/><Relationship Id="rId2" Type="http://schemas.openxmlformats.org/officeDocument/2006/relationships/audio" Target="../media/audio2.wav"/><Relationship Id="rId1" Type="http://schemas.openxmlformats.org/officeDocument/2006/relationships/slideLayout" Target="../slideLayouts/slideLayout1.xml"/><Relationship Id="rId4" Type="http://schemas.openxmlformats.org/officeDocument/2006/relationships/image" Target="../media/image2.png"/></Relationships>
</file>

<file path=ppt/slides/_rels/slide16.xml.rels><?xml version="1.0" encoding="UTF-8" standalone="yes"?>
<Relationships xmlns="http://schemas.openxmlformats.org/package/2006/relationships"><Relationship Id="rId3" Type="http://schemas.microsoft.com/office/2007/relationships/hdphoto" Target="../media/hdphoto1.wdp"/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1.xml"/></Relationships>
</file>

<file path=ppt/slides/_rels/slide17.xml.rels><?xml version="1.0" encoding="UTF-8" standalone="yes"?>
<Relationships xmlns="http://schemas.openxmlformats.org/package/2006/relationships"><Relationship Id="rId3" Type="http://schemas.microsoft.com/office/2007/relationships/hdphoto" Target="../media/hdphoto1.wdp"/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1.xml"/></Relationships>
</file>

<file path=ppt/slides/_rels/slide1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1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2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2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2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2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2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2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2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2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28.xml.rels><?xml version="1.0" encoding="UTF-8" standalone="yes"?>
<Relationships xmlns="http://schemas.openxmlformats.org/package/2006/relationships"><Relationship Id="rId3" Type="http://schemas.microsoft.com/office/2007/relationships/hdphoto" Target="../media/hdphoto1.wdp"/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1.xml"/></Relationships>
</file>

<file path=ppt/slides/_rels/slide2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3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3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5" name="Rectangle: Rounded Corners 24">
            <a:extLst>
              <a:ext uri="{FF2B5EF4-FFF2-40B4-BE49-F238E27FC236}">
                <a16:creationId xmlns:a16="http://schemas.microsoft.com/office/drawing/2014/main" id="{0E86949B-1366-425F-B885-F827210F17BB}"/>
              </a:ext>
            </a:extLst>
          </p:cNvPr>
          <p:cNvSpPr/>
          <p:nvPr/>
        </p:nvSpPr>
        <p:spPr>
          <a:xfrm>
            <a:off x="318782" y="276837"/>
            <a:ext cx="11652307" cy="6266576"/>
          </a:xfrm>
          <a:prstGeom prst="roundRect">
            <a:avLst/>
          </a:prstGeom>
        </p:spPr>
        <p:style>
          <a:lnRef idx="2">
            <a:schemeClr val="accent5"/>
          </a:lnRef>
          <a:fillRef idx="1">
            <a:schemeClr val="lt1"/>
          </a:fillRef>
          <a:effectRef idx="0">
            <a:schemeClr val="accent5"/>
          </a:effectRef>
          <a:fontRef idx="minor">
            <a:schemeClr val="dk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pic>
        <p:nvPicPr>
          <p:cNvPr id="26" name="Picture 25">
            <a:extLst>
              <a:ext uri="{FF2B5EF4-FFF2-40B4-BE49-F238E27FC236}">
                <a16:creationId xmlns:a16="http://schemas.microsoft.com/office/drawing/2014/main" id="{2028F246-A6E2-464E-B1BF-8AA6C4D45444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BEBA8EAE-BF5A-486C-A8C5-ECC9F3942E4B}">
                <a14:imgProps xmlns:a14="http://schemas.microsoft.com/office/drawing/2010/main">
                  <a14:imgLayer r:embed="rId3">
                    <a14:imgEffect>
                      <a14:backgroundRemoval t="0" b="94798" l="685" r="98288">
                        <a14:foregroundMark x1="6849" y1="34682" x2="6849" y2="34682"/>
                        <a14:foregroundMark x1="6849" y1="34104" x2="6849" y2="34104"/>
                        <a14:foregroundMark x1="10959" y1="38150" x2="10959" y2="38150"/>
                        <a14:foregroundMark x1="10959" y1="38150" x2="10959" y2="38150"/>
                        <a14:foregroundMark x1="15411" y1="38150" x2="15411" y2="38150"/>
                        <a14:foregroundMark x1="15411" y1="38150" x2="15411" y2="38150"/>
                        <a14:foregroundMark x1="15753" y1="35260" x2="15753" y2="35260"/>
                        <a14:foregroundMark x1="15753" y1="35260" x2="15753" y2="35260"/>
                        <a14:foregroundMark x1="4110" y1="34104" x2="4110" y2="34104"/>
                        <a14:foregroundMark x1="4110" y1="34104" x2="4110" y2="34104"/>
                        <a14:foregroundMark x1="1027" y1="69942" x2="1027" y2="69942"/>
                        <a14:foregroundMark x1="1027" y1="68786" x2="1027" y2="68786"/>
                        <a14:foregroundMark x1="1027" y1="68786" x2="1027" y2="68786"/>
                        <a14:foregroundMark x1="19178" y1="90751" x2="19178" y2="90751"/>
                        <a14:foregroundMark x1="20205" y1="91908" x2="20205" y2="91908"/>
                        <a14:foregroundMark x1="21575" y1="93064" x2="21575" y2="93064"/>
                        <a14:foregroundMark x1="46233" y1="16185" x2="46233" y2="16185"/>
                        <a14:foregroundMark x1="46575" y1="15607" x2="46575" y2="15607"/>
                        <a14:foregroundMark x1="48288" y1="18497" x2="48288" y2="18497"/>
                        <a14:foregroundMark x1="45548" y1="17919" x2="45548" y2="17919"/>
                        <a14:foregroundMark x1="48288" y1="3468" x2="48288" y2="3468"/>
                        <a14:foregroundMark x1="48288" y1="3468" x2="48288" y2="3468"/>
                        <a14:foregroundMark x1="79795" y1="38150" x2="79795" y2="38150"/>
                        <a14:foregroundMark x1="79795" y1="38150" x2="79795" y2="38150"/>
                        <a14:foregroundMark x1="82877" y1="40462" x2="82877" y2="40462"/>
                        <a14:foregroundMark x1="82877" y1="40462" x2="82877" y2="42197"/>
                        <a14:foregroundMark x1="77397" y1="40462" x2="77397" y2="40462"/>
                        <a14:foregroundMark x1="77397" y1="40462" x2="77397" y2="40462"/>
                        <a14:foregroundMark x1="91438" y1="37572" x2="91438" y2="37572"/>
                        <a14:foregroundMark x1="95205" y1="50867" x2="95205" y2="50867"/>
                        <a14:foregroundMark x1="95205" y1="51445" x2="95205" y2="51445"/>
                        <a14:foregroundMark x1="98630" y1="51445" x2="98630" y2="51445"/>
                        <a14:foregroundMark x1="69863" y1="93642" x2="69863" y2="93642"/>
                        <a14:foregroundMark x1="69178" y1="94220" x2="69178" y2="94220"/>
                        <a14:foregroundMark x1="45205" y1="94798" x2="45205" y2="94798"/>
                      </a14:backgroundRemoval>
                    </a14:imgEffect>
                  </a14:imgLayer>
                </a14:imgProps>
              </a:ext>
            </a:extLst>
          </a:blip>
          <a:stretch>
            <a:fillRect/>
          </a:stretch>
        </p:blipFill>
        <p:spPr>
          <a:xfrm>
            <a:off x="10690893" y="0"/>
            <a:ext cx="1390651" cy="823913"/>
          </a:xfrm>
          <a:prstGeom prst="rect">
            <a:avLst/>
          </a:prstGeom>
        </p:spPr>
      </p:pic>
      <p:sp>
        <p:nvSpPr>
          <p:cNvPr id="24" name="TextBox 23">
            <a:extLst>
              <a:ext uri="{FF2B5EF4-FFF2-40B4-BE49-F238E27FC236}">
                <a16:creationId xmlns:a16="http://schemas.microsoft.com/office/drawing/2014/main" id="{0A66323B-86DA-314A-B716-C23419B53E71}"/>
              </a:ext>
            </a:extLst>
          </p:cNvPr>
          <p:cNvSpPr txBox="1"/>
          <p:nvPr/>
        </p:nvSpPr>
        <p:spPr>
          <a:xfrm>
            <a:off x="2172086" y="2767280"/>
            <a:ext cx="7847827" cy="132343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80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KHỞI ĐỘNG</a:t>
            </a:r>
          </a:p>
        </p:txBody>
      </p:sp>
    </p:spTree>
    <p:extLst>
      <p:ext uri="{BB962C8B-B14F-4D97-AF65-F5344CB8AC3E}">
        <p14:creationId xmlns:p14="http://schemas.microsoft.com/office/powerpoint/2010/main" val="2186438490"/>
      </p:ext>
    </p:extLst>
  </p:cSld>
  <p:clrMapOvr>
    <a:masterClrMapping/>
  </p:clrMapOvr>
  <mc:AlternateContent xmlns:mc="http://schemas.openxmlformats.org/markup-compatibility/2006" xmlns:p15="http://schemas.microsoft.com/office/powerpoint/2012/main">
    <mc:Choice Requires="p15">
      <p:transition xmlns:p14="http://schemas.microsoft.com/office/powerpoint/2010/main" spd="slow" p14:dur="2000">
        <p15:prstTrans prst="fallOver"/>
      </p:transition>
    </mc:Choice>
    <mc:Fallback xmlns="">
      <p:transition spd="slow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6" presetClass="entr" presetSubtype="21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7" dur="500"/>
                                        <p:tgtEl>
                                          <p:spTgt spid="2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4" grpId="0"/>
    </p:bld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extBox 3">
            <a:extLst>
              <a:ext uri="{FF2B5EF4-FFF2-40B4-BE49-F238E27FC236}">
                <a16:creationId xmlns:a16="http://schemas.microsoft.com/office/drawing/2014/main" id="{997B7C29-30D4-984E-A5D2-E1A7E7CA063A}"/>
              </a:ext>
            </a:extLst>
          </p:cNvPr>
          <p:cNvSpPr txBox="1"/>
          <p:nvPr/>
        </p:nvSpPr>
        <p:spPr>
          <a:xfrm>
            <a:off x="1499990" y="0"/>
            <a:ext cx="4623382" cy="830997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4800" b="1" dirty="0">
                <a:solidFill>
                  <a:schemeClr val="accent2">
                    <a:lumMod val="75000"/>
                  </a:schemeClr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Ô CHỮ BÍ MẬT</a:t>
            </a:r>
          </a:p>
        </p:txBody>
      </p:sp>
      <p:sp>
        <p:nvSpPr>
          <p:cNvPr id="5" name="Oval 4">
            <a:extLst>
              <a:ext uri="{FF2B5EF4-FFF2-40B4-BE49-F238E27FC236}">
                <a16:creationId xmlns:a16="http://schemas.microsoft.com/office/drawing/2014/main" id="{984BC6E7-8434-9B73-224A-4095972E529A}"/>
              </a:ext>
            </a:extLst>
          </p:cNvPr>
          <p:cNvSpPr/>
          <p:nvPr/>
        </p:nvSpPr>
        <p:spPr>
          <a:xfrm>
            <a:off x="411061" y="436229"/>
            <a:ext cx="536896" cy="478172"/>
          </a:xfrm>
          <a:prstGeom prst="ellipse">
            <a:avLst/>
          </a:prstGeom>
        </p:spPr>
        <p:style>
          <a:lnRef idx="1">
            <a:schemeClr val="accent2"/>
          </a:lnRef>
          <a:fillRef idx="2">
            <a:schemeClr val="accent2"/>
          </a:fillRef>
          <a:effectRef idx="1">
            <a:schemeClr val="accent2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sz="20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1</a:t>
            </a:r>
          </a:p>
        </p:txBody>
      </p:sp>
      <p:sp>
        <p:nvSpPr>
          <p:cNvPr id="14" name="Oval 13">
            <a:extLst>
              <a:ext uri="{FF2B5EF4-FFF2-40B4-BE49-F238E27FC236}">
                <a16:creationId xmlns:a16="http://schemas.microsoft.com/office/drawing/2014/main" id="{54D6E1A3-18CA-22A0-42D3-C74DE3F63709}"/>
              </a:ext>
            </a:extLst>
          </p:cNvPr>
          <p:cNvSpPr/>
          <p:nvPr/>
        </p:nvSpPr>
        <p:spPr>
          <a:xfrm>
            <a:off x="411061" y="914401"/>
            <a:ext cx="536896" cy="478172"/>
          </a:xfrm>
          <a:prstGeom prst="ellipse">
            <a:avLst/>
          </a:prstGeom>
        </p:spPr>
        <p:style>
          <a:lnRef idx="1">
            <a:schemeClr val="accent2"/>
          </a:lnRef>
          <a:fillRef idx="2">
            <a:schemeClr val="accent2"/>
          </a:fillRef>
          <a:effectRef idx="1">
            <a:schemeClr val="accent2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sz="20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2</a:t>
            </a:r>
          </a:p>
        </p:txBody>
      </p:sp>
      <p:sp>
        <p:nvSpPr>
          <p:cNvPr id="15" name="Oval 14">
            <a:extLst>
              <a:ext uri="{FF2B5EF4-FFF2-40B4-BE49-F238E27FC236}">
                <a16:creationId xmlns:a16="http://schemas.microsoft.com/office/drawing/2014/main" id="{16E007F0-E4A4-803A-4154-20B5229FB1B3}"/>
              </a:ext>
            </a:extLst>
          </p:cNvPr>
          <p:cNvSpPr/>
          <p:nvPr/>
        </p:nvSpPr>
        <p:spPr>
          <a:xfrm>
            <a:off x="411061" y="1388379"/>
            <a:ext cx="536896" cy="478172"/>
          </a:xfrm>
          <a:prstGeom prst="ellipse">
            <a:avLst/>
          </a:prstGeom>
        </p:spPr>
        <p:style>
          <a:lnRef idx="1">
            <a:schemeClr val="accent2"/>
          </a:lnRef>
          <a:fillRef idx="2">
            <a:schemeClr val="accent2"/>
          </a:fillRef>
          <a:effectRef idx="1">
            <a:schemeClr val="accent2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sz="20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3</a:t>
            </a:r>
          </a:p>
        </p:txBody>
      </p:sp>
      <p:sp>
        <p:nvSpPr>
          <p:cNvPr id="16" name="Oval 15">
            <a:extLst>
              <a:ext uri="{FF2B5EF4-FFF2-40B4-BE49-F238E27FC236}">
                <a16:creationId xmlns:a16="http://schemas.microsoft.com/office/drawing/2014/main" id="{952E61C0-F097-20F2-A6B6-5E5EE1A19AFF}"/>
              </a:ext>
            </a:extLst>
          </p:cNvPr>
          <p:cNvSpPr/>
          <p:nvPr/>
        </p:nvSpPr>
        <p:spPr>
          <a:xfrm>
            <a:off x="418058" y="1866551"/>
            <a:ext cx="536896" cy="478172"/>
          </a:xfrm>
          <a:prstGeom prst="ellipse">
            <a:avLst/>
          </a:prstGeom>
        </p:spPr>
        <p:style>
          <a:lnRef idx="1">
            <a:schemeClr val="accent2"/>
          </a:lnRef>
          <a:fillRef idx="2">
            <a:schemeClr val="accent2"/>
          </a:fillRef>
          <a:effectRef idx="1">
            <a:schemeClr val="accent2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sz="20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4</a:t>
            </a:r>
          </a:p>
        </p:txBody>
      </p:sp>
      <p:sp>
        <p:nvSpPr>
          <p:cNvPr id="17" name="Oval 16">
            <a:extLst>
              <a:ext uri="{FF2B5EF4-FFF2-40B4-BE49-F238E27FC236}">
                <a16:creationId xmlns:a16="http://schemas.microsoft.com/office/drawing/2014/main" id="{702A7C70-8EC9-1A4E-3136-252871DB6451}"/>
              </a:ext>
            </a:extLst>
          </p:cNvPr>
          <p:cNvSpPr/>
          <p:nvPr/>
        </p:nvSpPr>
        <p:spPr>
          <a:xfrm>
            <a:off x="411061" y="2340529"/>
            <a:ext cx="536896" cy="478172"/>
          </a:xfrm>
          <a:prstGeom prst="ellipse">
            <a:avLst/>
          </a:prstGeom>
        </p:spPr>
        <p:style>
          <a:lnRef idx="1">
            <a:schemeClr val="accent2"/>
          </a:lnRef>
          <a:fillRef idx="2">
            <a:schemeClr val="accent2"/>
          </a:fillRef>
          <a:effectRef idx="1">
            <a:schemeClr val="accent2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sz="20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5</a:t>
            </a:r>
          </a:p>
        </p:txBody>
      </p:sp>
      <p:sp>
        <p:nvSpPr>
          <p:cNvPr id="18" name="Oval 17">
            <a:extLst>
              <a:ext uri="{FF2B5EF4-FFF2-40B4-BE49-F238E27FC236}">
                <a16:creationId xmlns:a16="http://schemas.microsoft.com/office/drawing/2014/main" id="{77E3CD90-0E35-07D9-82CD-7CC619DC944E}"/>
              </a:ext>
            </a:extLst>
          </p:cNvPr>
          <p:cNvSpPr/>
          <p:nvPr/>
        </p:nvSpPr>
        <p:spPr>
          <a:xfrm>
            <a:off x="411061" y="2818701"/>
            <a:ext cx="536896" cy="478172"/>
          </a:xfrm>
          <a:prstGeom prst="ellipse">
            <a:avLst/>
          </a:prstGeom>
        </p:spPr>
        <p:style>
          <a:lnRef idx="1">
            <a:schemeClr val="accent2"/>
          </a:lnRef>
          <a:fillRef idx="2">
            <a:schemeClr val="accent2"/>
          </a:fillRef>
          <a:effectRef idx="1">
            <a:schemeClr val="accent2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sz="20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6</a:t>
            </a:r>
          </a:p>
        </p:txBody>
      </p:sp>
      <p:sp>
        <p:nvSpPr>
          <p:cNvPr id="19" name="Oval 18">
            <a:extLst>
              <a:ext uri="{FF2B5EF4-FFF2-40B4-BE49-F238E27FC236}">
                <a16:creationId xmlns:a16="http://schemas.microsoft.com/office/drawing/2014/main" id="{B783D766-3FA8-03D7-2257-8BB5C2954DD1}"/>
              </a:ext>
            </a:extLst>
          </p:cNvPr>
          <p:cNvSpPr/>
          <p:nvPr/>
        </p:nvSpPr>
        <p:spPr>
          <a:xfrm>
            <a:off x="411061" y="3292679"/>
            <a:ext cx="536896" cy="478172"/>
          </a:xfrm>
          <a:prstGeom prst="ellipse">
            <a:avLst/>
          </a:prstGeom>
        </p:spPr>
        <p:style>
          <a:lnRef idx="1">
            <a:schemeClr val="accent2"/>
          </a:lnRef>
          <a:fillRef idx="2">
            <a:schemeClr val="accent2"/>
          </a:fillRef>
          <a:effectRef idx="1">
            <a:schemeClr val="accent2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sz="20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7</a:t>
            </a:r>
          </a:p>
        </p:txBody>
      </p:sp>
      <p:sp>
        <p:nvSpPr>
          <p:cNvPr id="20" name="Oval 19">
            <a:extLst>
              <a:ext uri="{FF2B5EF4-FFF2-40B4-BE49-F238E27FC236}">
                <a16:creationId xmlns:a16="http://schemas.microsoft.com/office/drawing/2014/main" id="{8C615FAC-CE18-4432-4880-BE75005CF9F5}"/>
              </a:ext>
            </a:extLst>
          </p:cNvPr>
          <p:cNvSpPr/>
          <p:nvPr/>
        </p:nvSpPr>
        <p:spPr>
          <a:xfrm>
            <a:off x="411061" y="3770851"/>
            <a:ext cx="536896" cy="478172"/>
          </a:xfrm>
          <a:prstGeom prst="ellipse">
            <a:avLst/>
          </a:prstGeom>
        </p:spPr>
        <p:style>
          <a:lnRef idx="1">
            <a:schemeClr val="accent2"/>
          </a:lnRef>
          <a:fillRef idx="2">
            <a:schemeClr val="accent2"/>
          </a:fillRef>
          <a:effectRef idx="1">
            <a:schemeClr val="accent2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sz="20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8</a:t>
            </a:r>
          </a:p>
        </p:txBody>
      </p:sp>
      <p:sp>
        <p:nvSpPr>
          <p:cNvPr id="21" name="Oval 20">
            <a:extLst>
              <a:ext uri="{FF2B5EF4-FFF2-40B4-BE49-F238E27FC236}">
                <a16:creationId xmlns:a16="http://schemas.microsoft.com/office/drawing/2014/main" id="{D6CCDC15-55A7-44BF-FD4E-E99C37CACCC6}"/>
              </a:ext>
            </a:extLst>
          </p:cNvPr>
          <p:cNvSpPr/>
          <p:nvPr/>
        </p:nvSpPr>
        <p:spPr>
          <a:xfrm>
            <a:off x="411061" y="4244829"/>
            <a:ext cx="536896" cy="478172"/>
          </a:xfrm>
          <a:prstGeom prst="ellipse">
            <a:avLst/>
          </a:prstGeom>
        </p:spPr>
        <p:style>
          <a:lnRef idx="1">
            <a:schemeClr val="accent2"/>
          </a:lnRef>
          <a:fillRef idx="2">
            <a:schemeClr val="accent2"/>
          </a:fillRef>
          <a:effectRef idx="1">
            <a:schemeClr val="accent2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sz="20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9</a:t>
            </a:r>
          </a:p>
        </p:txBody>
      </p:sp>
      <p:sp>
        <p:nvSpPr>
          <p:cNvPr id="22" name="Oval 21">
            <a:extLst>
              <a:ext uri="{FF2B5EF4-FFF2-40B4-BE49-F238E27FC236}">
                <a16:creationId xmlns:a16="http://schemas.microsoft.com/office/drawing/2014/main" id="{C0B9CFDE-9177-D430-21EE-D93C39E0526E}"/>
              </a:ext>
            </a:extLst>
          </p:cNvPr>
          <p:cNvSpPr/>
          <p:nvPr/>
        </p:nvSpPr>
        <p:spPr>
          <a:xfrm>
            <a:off x="411061" y="4748174"/>
            <a:ext cx="536896" cy="478172"/>
          </a:xfrm>
          <a:prstGeom prst="ellipse">
            <a:avLst/>
          </a:prstGeom>
        </p:spPr>
        <p:style>
          <a:lnRef idx="1">
            <a:schemeClr val="accent2"/>
          </a:lnRef>
          <a:fillRef idx="2">
            <a:schemeClr val="accent2"/>
          </a:fillRef>
          <a:effectRef idx="1">
            <a:schemeClr val="accent2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sz="14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10</a:t>
            </a:r>
          </a:p>
        </p:txBody>
      </p:sp>
      <p:sp>
        <p:nvSpPr>
          <p:cNvPr id="23" name="Oval 22">
            <a:extLst>
              <a:ext uri="{FF2B5EF4-FFF2-40B4-BE49-F238E27FC236}">
                <a16:creationId xmlns:a16="http://schemas.microsoft.com/office/drawing/2014/main" id="{026A9577-4796-CC61-E145-412372032E2F}"/>
              </a:ext>
            </a:extLst>
          </p:cNvPr>
          <p:cNvSpPr/>
          <p:nvPr/>
        </p:nvSpPr>
        <p:spPr>
          <a:xfrm>
            <a:off x="411061" y="5196979"/>
            <a:ext cx="536896" cy="478172"/>
          </a:xfrm>
          <a:prstGeom prst="ellipse">
            <a:avLst/>
          </a:prstGeom>
        </p:spPr>
        <p:style>
          <a:lnRef idx="1">
            <a:schemeClr val="accent2"/>
          </a:lnRef>
          <a:fillRef idx="2">
            <a:schemeClr val="accent2"/>
          </a:fillRef>
          <a:effectRef idx="1">
            <a:schemeClr val="accent2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sz="14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11</a:t>
            </a:r>
          </a:p>
        </p:txBody>
      </p:sp>
      <p:sp>
        <p:nvSpPr>
          <p:cNvPr id="24" name="Oval 23">
            <a:extLst>
              <a:ext uri="{FF2B5EF4-FFF2-40B4-BE49-F238E27FC236}">
                <a16:creationId xmlns:a16="http://schemas.microsoft.com/office/drawing/2014/main" id="{1B216707-045C-78C4-D2BC-26F9FFA7E6D7}"/>
              </a:ext>
            </a:extLst>
          </p:cNvPr>
          <p:cNvSpPr/>
          <p:nvPr/>
        </p:nvSpPr>
        <p:spPr>
          <a:xfrm>
            <a:off x="411061" y="5675151"/>
            <a:ext cx="536896" cy="478172"/>
          </a:xfrm>
          <a:prstGeom prst="ellipse">
            <a:avLst/>
          </a:prstGeom>
        </p:spPr>
        <p:style>
          <a:lnRef idx="1">
            <a:schemeClr val="accent2"/>
          </a:lnRef>
          <a:fillRef idx="2">
            <a:schemeClr val="accent2"/>
          </a:fillRef>
          <a:effectRef idx="1">
            <a:schemeClr val="accent2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sz="14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12</a:t>
            </a:r>
          </a:p>
        </p:txBody>
      </p:sp>
      <p:sp>
        <p:nvSpPr>
          <p:cNvPr id="25" name="Oval 24">
            <a:extLst>
              <a:ext uri="{FF2B5EF4-FFF2-40B4-BE49-F238E27FC236}">
                <a16:creationId xmlns:a16="http://schemas.microsoft.com/office/drawing/2014/main" id="{C1E0CF1A-558A-B5F8-8092-8D54D60FBA2F}"/>
              </a:ext>
            </a:extLst>
          </p:cNvPr>
          <p:cNvSpPr/>
          <p:nvPr/>
        </p:nvSpPr>
        <p:spPr>
          <a:xfrm>
            <a:off x="947957" y="436229"/>
            <a:ext cx="536896" cy="478172"/>
          </a:xfrm>
          <a:prstGeom prst="ellipse">
            <a:avLst/>
          </a:prstGeom>
        </p:spPr>
        <p:style>
          <a:lnRef idx="1">
            <a:schemeClr val="accent5"/>
          </a:lnRef>
          <a:fillRef idx="2">
            <a:schemeClr val="accent5"/>
          </a:fillRef>
          <a:effectRef idx="1">
            <a:schemeClr val="accent5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sz="20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1</a:t>
            </a:r>
          </a:p>
        </p:txBody>
      </p:sp>
      <p:sp>
        <p:nvSpPr>
          <p:cNvPr id="26" name="Oval 25">
            <a:extLst>
              <a:ext uri="{FF2B5EF4-FFF2-40B4-BE49-F238E27FC236}">
                <a16:creationId xmlns:a16="http://schemas.microsoft.com/office/drawing/2014/main" id="{015273A1-5C9B-A2D1-822F-B7C9C50E516E}"/>
              </a:ext>
            </a:extLst>
          </p:cNvPr>
          <p:cNvSpPr/>
          <p:nvPr/>
        </p:nvSpPr>
        <p:spPr>
          <a:xfrm>
            <a:off x="947957" y="914401"/>
            <a:ext cx="536896" cy="478172"/>
          </a:xfrm>
          <a:prstGeom prst="ellipse">
            <a:avLst/>
          </a:prstGeom>
        </p:spPr>
        <p:style>
          <a:lnRef idx="1">
            <a:schemeClr val="accent5"/>
          </a:lnRef>
          <a:fillRef idx="2">
            <a:schemeClr val="accent5"/>
          </a:fillRef>
          <a:effectRef idx="1">
            <a:schemeClr val="accent5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sz="20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2</a:t>
            </a:r>
          </a:p>
        </p:txBody>
      </p:sp>
      <p:sp>
        <p:nvSpPr>
          <p:cNvPr id="27" name="Oval 26">
            <a:extLst>
              <a:ext uri="{FF2B5EF4-FFF2-40B4-BE49-F238E27FC236}">
                <a16:creationId xmlns:a16="http://schemas.microsoft.com/office/drawing/2014/main" id="{4B995E2D-8585-CF67-FCA2-0A216B31EE33}"/>
              </a:ext>
            </a:extLst>
          </p:cNvPr>
          <p:cNvSpPr/>
          <p:nvPr/>
        </p:nvSpPr>
        <p:spPr>
          <a:xfrm>
            <a:off x="947957" y="1388379"/>
            <a:ext cx="536896" cy="478172"/>
          </a:xfrm>
          <a:prstGeom prst="ellipse">
            <a:avLst/>
          </a:prstGeom>
        </p:spPr>
        <p:style>
          <a:lnRef idx="1">
            <a:schemeClr val="accent5"/>
          </a:lnRef>
          <a:fillRef idx="2">
            <a:schemeClr val="accent5"/>
          </a:fillRef>
          <a:effectRef idx="1">
            <a:schemeClr val="accent5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sz="20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3</a:t>
            </a:r>
          </a:p>
        </p:txBody>
      </p:sp>
      <p:sp>
        <p:nvSpPr>
          <p:cNvPr id="28" name="Oval 27">
            <a:extLst>
              <a:ext uri="{FF2B5EF4-FFF2-40B4-BE49-F238E27FC236}">
                <a16:creationId xmlns:a16="http://schemas.microsoft.com/office/drawing/2014/main" id="{8B2B06F4-0F1C-1FD4-6FA6-E1586D88C00E}"/>
              </a:ext>
            </a:extLst>
          </p:cNvPr>
          <p:cNvSpPr/>
          <p:nvPr/>
        </p:nvSpPr>
        <p:spPr>
          <a:xfrm>
            <a:off x="947957" y="1866551"/>
            <a:ext cx="536896" cy="478172"/>
          </a:xfrm>
          <a:prstGeom prst="ellipse">
            <a:avLst/>
          </a:prstGeom>
        </p:spPr>
        <p:style>
          <a:lnRef idx="1">
            <a:schemeClr val="accent5"/>
          </a:lnRef>
          <a:fillRef idx="2">
            <a:schemeClr val="accent5"/>
          </a:fillRef>
          <a:effectRef idx="1">
            <a:schemeClr val="accent5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sz="20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4</a:t>
            </a:r>
          </a:p>
        </p:txBody>
      </p:sp>
      <p:sp>
        <p:nvSpPr>
          <p:cNvPr id="29" name="Oval 28">
            <a:extLst>
              <a:ext uri="{FF2B5EF4-FFF2-40B4-BE49-F238E27FC236}">
                <a16:creationId xmlns:a16="http://schemas.microsoft.com/office/drawing/2014/main" id="{7D783F5D-A525-9242-A956-3C8AE41E2273}"/>
              </a:ext>
            </a:extLst>
          </p:cNvPr>
          <p:cNvSpPr/>
          <p:nvPr/>
        </p:nvSpPr>
        <p:spPr>
          <a:xfrm>
            <a:off x="947957" y="2340529"/>
            <a:ext cx="536896" cy="478172"/>
          </a:xfrm>
          <a:prstGeom prst="ellipse">
            <a:avLst/>
          </a:prstGeom>
        </p:spPr>
        <p:style>
          <a:lnRef idx="1">
            <a:schemeClr val="accent5"/>
          </a:lnRef>
          <a:fillRef idx="2">
            <a:schemeClr val="accent5"/>
          </a:fillRef>
          <a:effectRef idx="1">
            <a:schemeClr val="accent5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sz="20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5</a:t>
            </a:r>
          </a:p>
        </p:txBody>
      </p:sp>
      <p:sp>
        <p:nvSpPr>
          <p:cNvPr id="30" name="Oval 29">
            <a:extLst>
              <a:ext uri="{FF2B5EF4-FFF2-40B4-BE49-F238E27FC236}">
                <a16:creationId xmlns:a16="http://schemas.microsoft.com/office/drawing/2014/main" id="{77BBCC32-02E6-4A51-E799-B29D1603454B}"/>
              </a:ext>
            </a:extLst>
          </p:cNvPr>
          <p:cNvSpPr/>
          <p:nvPr/>
        </p:nvSpPr>
        <p:spPr>
          <a:xfrm>
            <a:off x="947957" y="2818701"/>
            <a:ext cx="536896" cy="478172"/>
          </a:xfrm>
          <a:prstGeom prst="ellipse">
            <a:avLst/>
          </a:prstGeom>
        </p:spPr>
        <p:style>
          <a:lnRef idx="1">
            <a:schemeClr val="accent5"/>
          </a:lnRef>
          <a:fillRef idx="2">
            <a:schemeClr val="accent5"/>
          </a:fillRef>
          <a:effectRef idx="1">
            <a:schemeClr val="accent5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sz="20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6</a:t>
            </a:r>
          </a:p>
        </p:txBody>
      </p:sp>
      <p:sp>
        <p:nvSpPr>
          <p:cNvPr id="31" name="Oval 30">
            <a:extLst>
              <a:ext uri="{FF2B5EF4-FFF2-40B4-BE49-F238E27FC236}">
                <a16:creationId xmlns:a16="http://schemas.microsoft.com/office/drawing/2014/main" id="{665092E5-ACE3-5447-762D-3422D2167382}"/>
              </a:ext>
            </a:extLst>
          </p:cNvPr>
          <p:cNvSpPr/>
          <p:nvPr/>
        </p:nvSpPr>
        <p:spPr>
          <a:xfrm>
            <a:off x="947957" y="3292679"/>
            <a:ext cx="536896" cy="478172"/>
          </a:xfrm>
          <a:prstGeom prst="ellipse">
            <a:avLst/>
          </a:prstGeom>
        </p:spPr>
        <p:style>
          <a:lnRef idx="1">
            <a:schemeClr val="accent5"/>
          </a:lnRef>
          <a:fillRef idx="2">
            <a:schemeClr val="accent5"/>
          </a:fillRef>
          <a:effectRef idx="1">
            <a:schemeClr val="accent5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sz="20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7</a:t>
            </a:r>
          </a:p>
        </p:txBody>
      </p:sp>
      <p:sp>
        <p:nvSpPr>
          <p:cNvPr id="32" name="Oval 31">
            <a:extLst>
              <a:ext uri="{FF2B5EF4-FFF2-40B4-BE49-F238E27FC236}">
                <a16:creationId xmlns:a16="http://schemas.microsoft.com/office/drawing/2014/main" id="{53056CF3-92CD-1370-F76B-D27811762D28}"/>
              </a:ext>
            </a:extLst>
          </p:cNvPr>
          <p:cNvSpPr/>
          <p:nvPr/>
        </p:nvSpPr>
        <p:spPr>
          <a:xfrm>
            <a:off x="947957" y="3770851"/>
            <a:ext cx="536896" cy="478172"/>
          </a:xfrm>
          <a:prstGeom prst="ellipse">
            <a:avLst/>
          </a:prstGeom>
        </p:spPr>
        <p:style>
          <a:lnRef idx="1">
            <a:schemeClr val="accent5"/>
          </a:lnRef>
          <a:fillRef idx="2">
            <a:schemeClr val="accent5"/>
          </a:fillRef>
          <a:effectRef idx="1">
            <a:schemeClr val="accent5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sz="20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8</a:t>
            </a:r>
          </a:p>
        </p:txBody>
      </p:sp>
      <p:sp>
        <p:nvSpPr>
          <p:cNvPr id="33" name="Oval 32">
            <a:extLst>
              <a:ext uri="{FF2B5EF4-FFF2-40B4-BE49-F238E27FC236}">
                <a16:creationId xmlns:a16="http://schemas.microsoft.com/office/drawing/2014/main" id="{9F47BE38-BC57-F71F-C0B9-9BEF8742BD33}"/>
              </a:ext>
            </a:extLst>
          </p:cNvPr>
          <p:cNvSpPr/>
          <p:nvPr/>
        </p:nvSpPr>
        <p:spPr>
          <a:xfrm>
            <a:off x="947957" y="4244829"/>
            <a:ext cx="536896" cy="478172"/>
          </a:xfrm>
          <a:prstGeom prst="ellipse">
            <a:avLst/>
          </a:prstGeom>
        </p:spPr>
        <p:style>
          <a:lnRef idx="1">
            <a:schemeClr val="accent5"/>
          </a:lnRef>
          <a:fillRef idx="2">
            <a:schemeClr val="accent5"/>
          </a:fillRef>
          <a:effectRef idx="1">
            <a:schemeClr val="accent5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sz="20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9</a:t>
            </a:r>
          </a:p>
        </p:txBody>
      </p:sp>
      <p:sp>
        <p:nvSpPr>
          <p:cNvPr id="34" name="Oval 33">
            <a:extLst>
              <a:ext uri="{FF2B5EF4-FFF2-40B4-BE49-F238E27FC236}">
                <a16:creationId xmlns:a16="http://schemas.microsoft.com/office/drawing/2014/main" id="{4BC01889-9905-BF92-D8B6-15643B442ABA}"/>
              </a:ext>
            </a:extLst>
          </p:cNvPr>
          <p:cNvSpPr/>
          <p:nvPr/>
        </p:nvSpPr>
        <p:spPr>
          <a:xfrm>
            <a:off x="947957" y="4723001"/>
            <a:ext cx="536896" cy="478172"/>
          </a:xfrm>
          <a:prstGeom prst="ellipse">
            <a:avLst/>
          </a:prstGeom>
        </p:spPr>
        <p:style>
          <a:lnRef idx="1">
            <a:schemeClr val="accent5"/>
          </a:lnRef>
          <a:fillRef idx="2">
            <a:schemeClr val="accent5"/>
          </a:fillRef>
          <a:effectRef idx="1">
            <a:schemeClr val="accent5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sz="14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10</a:t>
            </a:r>
          </a:p>
        </p:txBody>
      </p:sp>
      <p:sp>
        <p:nvSpPr>
          <p:cNvPr id="35" name="Oval 34">
            <a:extLst>
              <a:ext uri="{FF2B5EF4-FFF2-40B4-BE49-F238E27FC236}">
                <a16:creationId xmlns:a16="http://schemas.microsoft.com/office/drawing/2014/main" id="{B8299C2B-9A64-635E-D92F-1BC84900B979}"/>
              </a:ext>
            </a:extLst>
          </p:cNvPr>
          <p:cNvSpPr/>
          <p:nvPr/>
        </p:nvSpPr>
        <p:spPr>
          <a:xfrm>
            <a:off x="973120" y="5196979"/>
            <a:ext cx="536896" cy="478172"/>
          </a:xfrm>
          <a:prstGeom prst="ellipse">
            <a:avLst/>
          </a:prstGeom>
        </p:spPr>
        <p:style>
          <a:lnRef idx="1">
            <a:schemeClr val="accent5"/>
          </a:lnRef>
          <a:fillRef idx="2">
            <a:schemeClr val="accent5"/>
          </a:fillRef>
          <a:effectRef idx="1">
            <a:schemeClr val="accent5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sz="14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11</a:t>
            </a:r>
          </a:p>
        </p:txBody>
      </p:sp>
      <p:sp>
        <p:nvSpPr>
          <p:cNvPr id="36" name="Oval 35">
            <a:extLst>
              <a:ext uri="{FF2B5EF4-FFF2-40B4-BE49-F238E27FC236}">
                <a16:creationId xmlns:a16="http://schemas.microsoft.com/office/drawing/2014/main" id="{AE041A56-798D-A13F-AF6C-E5E69E0118F8}"/>
              </a:ext>
            </a:extLst>
          </p:cNvPr>
          <p:cNvSpPr/>
          <p:nvPr/>
        </p:nvSpPr>
        <p:spPr>
          <a:xfrm>
            <a:off x="947957" y="5675151"/>
            <a:ext cx="536896" cy="478172"/>
          </a:xfrm>
          <a:prstGeom prst="ellipse">
            <a:avLst/>
          </a:prstGeom>
        </p:spPr>
        <p:style>
          <a:lnRef idx="1">
            <a:schemeClr val="accent5"/>
          </a:lnRef>
          <a:fillRef idx="2">
            <a:schemeClr val="accent5"/>
          </a:fillRef>
          <a:effectRef idx="1">
            <a:schemeClr val="accent5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sz="14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12</a:t>
            </a:r>
          </a:p>
        </p:txBody>
      </p:sp>
      <p:sp>
        <p:nvSpPr>
          <p:cNvPr id="41" name="Oval 40">
            <a:extLst>
              <a:ext uri="{FF2B5EF4-FFF2-40B4-BE49-F238E27FC236}">
                <a16:creationId xmlns:a16="http://schemas.microsoft.com/office/drawing/2014/main" id="{4E826D30-E058-2A32-DF4C-3B18E3D4DF70}"/>
              </a:ext>
            </a:extLst>
          </p:cNvPr>
          <p:cNvSpPr/>
          <p:nvPr/>
        </p:nvSpPr>
        <p:spPr>
          <a:xfrm>
            <a:off x="1631658" y="2348920"/>
            <a:ext cx="536896" cy="478172"/>
          </a:xfrm>
          <a:prstGeom prst="ellipse">
            <a:avLst/>
          </a:prstGeom>
        </p:spPr>
        <p:style>
          <a:lnRef idx="1">
            <a:schemeClr val="accent5"/>
          </a:lnRef>
          <a:fillRef idx="2">
            <a:schemeClr val="accent5"/>
          </a:fillRef>
          <a:effectRef idx="1">
            <a:schemeClr val="accent5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?</a:t>
            </a:r>
          </a:p>
        </p:txBody>
      </p:sp>
      <p:sp>
        <p:nvSpPr>
          <p:cNvPr id="50" name="Oval 49">
            <a:extLst>
              <a:ext uri="{FF2B5EF4-FFF2-40B4-BE49-F238E27FC236}">
                <a16:creationId xmlns:a16="http://schemas.microsoft.com/office/drawing/2014/main" id="{D40D10E2-5DCE-64B2-DA9F-EA778336FE2D}"/>
              </a:ext>
            </a:extLst>
          </p:cNvPr>
          <p:cNvSpPr/>
          <p:nvPr/>
        </p:nvSpPr>
        <p:spPr>
          <a:xfrm>
            <a:off x="2168554" y="922792"/>
            <a:ext cx="536896" cy="478172"/>
          </a:xfrm>
          <a:prstGeom prst="ellipse">
            <a:avLst/>
          </a:prstGeom>
        </p:spPr>
        <p:style>
          <a:lnRef idx="1">
            <a:schemeClr val="accent5"/>
          </a:lnRef>
          <a:fillRef idx="2">
            <a:schemeClr val="accent5"/>
          </a:fillRef>
          <a:effectRef idx="1">
            <a:schemeClr val="accent5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?</a:t>
            </a:r>
          </a:p>
        </p:txBody>
      </p:sp>
      <p:sp>
        <p:nvSpPr>
          <p:cNvPr id="53" name="Oval 52">
            <a:extLst>
              <a:ext uri="{FF2B5EF4-FFF2-40B4-BE49-F238E27FC236}">
                <a16:creationId xmlns:a16="http://schemas.microsoft.com/office/drawing/2014/main" id="{896DA121-DC92-9C8F-F2B4-30E695D56C8B}"/>
              </a:ext>
            </a:extLst>
          </p:cNvPr>
          <p:cNvSpPr/>
          <p:nvPr/>
        </p:nvSpPr>
        <p:spPr>
          <a:xfrm>
            <a:off x="2168554" y="2348920"/>
            <a:ext cx="536896" cy="478172"/>
          </a:xfrm>
          <a:prstGeom prst="ellipse">
            <a:avLst/>
          </a:prstGeom>
        </p:spPr>
        <p:style>
          <a:lnRef idx="1">
            <a:schemeClr val="accent5"/>
          </a:lnRef>
          <a:fillRef idx="2">
            <a:schemeClr val="accent5"/>
          </a:fillRef>
          <a:effectRef idx="1">
            <a:schemeClr val="accent5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?</a:t>
            </a:r>
          </a:p>
        </p:txBody>
      </p:sp>
      <p:sp>
        <p:nvSpPr>
          <p:cNvPr id="62" name="Oval 61">
            <a:extLst>
              <a:ext uri="{FF2B5EF4-FFF2-40B4-BE49-F238E27FC236}">
                <a16:creationId xmlns:a16="http://schemas.microsoft.com/office/drawing/2014/main" id="{E2F48142-EAB5-E3E2-A961-2BBDD20B8532}"/>
              </a:ext>
            </a:extLst>
          </p:cNvPr>
          <p:cNvSpPr/>
          <p:nvPr/>
        </p:nvSpPr>
        <p:spPr>
          <a:xfrm>
            <a:off x="2705450" y="922792"/>
            <a:ext cx="536896" cy="478172"/>
          </a:xfrm>
          <a:prstGeom prst="ellipse">
            <a:avLst/>
          </a:prstGeom>
        </p:spPr>
        <p:style>
          <a:lnRef idx="1">
            <a:schemeClr val="accent5"/>
          </a:lnRef>
          <a:fillRef idx="2">
            <a:schemeClr val="accent5"/>
          </a:fillRef>
          <a:effectRef idx="1">
            <a:schemeClr val="accent5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?</a:t>
            </a:r>
          </a:p>
        </p:txBody>
      </p:sp>
      <p:sp>
        <p:nvSpPr>
          <p:cNvPr id="65" name="Oval 64">
            <a:extLst>
              <a:ext uri="{FF2B5EF4-FFF2-40B4-BE49-F238E27FC236}">
                <a16:creationId xmlns:a16="http://schemas.microsoft.com/office/drawing/2014/main" id="{C02AB0A9-BA80-0A2A-CD77-4066A446769A}"/>
              </a:ext>
            </a:extLst>
          </p:cNvPr>
          <p:cNvSpPr/>
          <p:nvPr/>
        </p:nvSpPr>
        <p:spPr>
          <a:xfrm>
            <a:off x="2705450" y="2348920"/>
            <a:ext cx="536896" cy="478172"/>
          </a:xfrm>
          <a:prstGeom prst="ellipse">
            <a:avLst/>
          </a:prstGeom>
        </p:spPr>
        <p:style>
          <a:lnRef idx="1">
            <a:schemeClr val="accent5"/>
          </a:lnRef>
          <a:fillRef idx="2">
            <a:schemeClr val="accent5"/>
          </a:fillRef>
          <a:effectRef idx="1">
            <a:schemeClr val="accent5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?</a:t>
            </a:r>
          </a:p>
        </p:txBody>
      </p:sp>
      <p:sp>
        <p:nvSpPr>
          <p:cNvPr id="74" name="Oval 73">
            <a:extLst>
              <a:ext uri="{FF2B5EF4-FFF2-40B4-BE49-F238E27FC236}">
                <a16:creationId xmlns:a16="http://schemas.microsoft.com/office/drawing/2014/main" id="{F718C1F9-010D-D0E5-EE59-D7E6739D41A8}"/>
              </a:ext>
            </a:extLst>
          </p:cNvPr>
          <p:cNvSpPr/>
          <p:nvPr/>
        </p:nvSpPr>
        <p:spPr>
          <a:xfrm>
            <a:off x="3242346" y="922792"/>
            <a:ext cx="536896" cy="478172"/>
          </a:xfrm>
          <a:prstGeom prst="ellipse">
            <a:avLst/>
          </a:prstGeom>
        </p:spPr>
        <p:style>
          <a:lnRef idx="1">
            <a:schemeClr val="accent5"/>
          </a:lnRef>
          <a:fillRef idx="2">
            <a:schemeClr val="accent5"/>
          </a:fillRef>
          <a:effectRef idx="1">
            <a:schemeClr val="accent5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?</a:t>
            </a:r>
          </a:p>
        </p:txBody>
      </p:sp>
      <p:sp>
        <p:nvSpPr>
          <p:cNvPr id="77" name="Oval 76">
            <a:extLst>
              <a:ext uri="{FF2B5EF4-FFF2-40B4-BE49-F238E27FC236}">
                <a16:creationId xmlns:a16="http://schemas.microsoft.com/office/drawing/2014/main" id="{895F3183-D3D3-1A17-B294-9634A140C5D4}"/>
              </a:ext>
            </a:extLst>
          </p:cNvPr>
          <p:cNvSpPr/>
          <p:nvPr/>
        </p:nvSpPr>
        <p:spPr>
          <a:xfrm>
            <a:off x="3242346" y="2348920"/>
            <a:ext cx="536896" cy="478172"/>
          </a:xfrm>
          <a:prstGeom prst="ellipse">
            <a:avLst/>
          </a:prstGeom>
        </p:spPr>
        <p:style>
          <a:lnRef idx="1">
            <a:schemeClr val="accent5"/>
          </a:lnRef>
          <a:fillRef idx="2">
            <a:schemeClr val="accent5"/>
          </a:fillRef>
          <a:effectRef idx="1">
            <a:schemeClr val="accent5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?</a:t>
            </a:r>
          </a:p>
        </p:txBody>
      </p:sp>
      <p:sp>
        <p:nvSpPr>
          <p:cNvPr id="86" name="Oval 85">
            <a:extLst>
              <a:ext uri="{FF2B5EF4-FFF2-40B4-BE49-F238E27FC236}">
                <a16:creationId xmlns:a16="http://schemas.microsoft.com/office/drawing/2014/main" id="{C1BD3B5B-355B-8073-FF05-E00E14D26404}"/>
              </a:ext>
            </a:extLst>
          </p:cNvPr>
          <p:cNvSpPr/>
          <p:nvPr/>
        </p:nvSpPr>
        <p:spPr>
          <a:xfrm>
            <a:off x="3779242" y="922792"/>
            <a:ext cx="536896" cy="478172"/>
          </a:xfrm>
          <a:prstGeom prst="ellipse">
            <a:avLst/>
          </a:prstGeom>
        </p:spPr>
        <p:style>
          <a:lnRef idx="1">
            <a:schemeClr val="accent5"/>
          </a:lnRef>
          <a:fillRef idx="2">
            <a:schemeClr val="accent5"/>
          </a:fillRef>
          <a:effectRef idx="1">
            <a:schemeClr val="accent5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?</a:t>
            </a:r>
          </a:p>
        </p:txBody>
      </p:sp>
      <p:sp>
        <p:nvSpPr>
          <p:cNvPr id="88" name="Oval 87">
            <a:extLst>
              <a:ext uri="{FF2B5EF4-FFF2-40B4-BE49-F238E27FC236}">
                <a16:creationId xmlns:a16="http://schemas.microsoft.com/office/drawing/2014/main" id="{CE779C62-3290-3927-15DD-59DCA9E8EC27}"/>
              </a:ext>
            </a:extLst>
          </p:cNvPr>
          <p:cNvSpPr/>
          <p:nvPr/>
        </p:nvSpPr>
        <p:spPr>
          <a:xfrm>
            <a:off x="3779242" y="1874942"/>
            <a:ext cx="536896" cy="478172"/>
          </a:xfrm>
          <a:prstGeom prst="ellipse">
            <a:avLst/>
          </a:prstGeom>
        </p:spPr>
        <p:style>
          <a:lnRef idx="1">
            <a:schemeClr val="accent5"/>
          </a:lnRef>
          <a:fillRef idx="2">
            <a:schemeClr val="accent5"/>
          </a:fillRef>
          <a:effectRef idx="1">
            <a:schemeClr val="accent5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?</a:t>
            </a:r>
          </a:p>
        </p:txBody>
      </p:sp>
      <p:sp>
        <p:nvSpPr>
          <p:cNvPr id="89" name="Oval 88">
            <a:extLst>
              <a:ext uri="{FF2B5EF4-FFF2-40B4-BE49-F238E27FC236}">
                <a16:creationId xmlns:a16="http://schemas.microsoft.com/office/drawing/2014/main" id="{F768D103-4AC2-8B6E-C5B7-7CDB5EC131B9}"/>
              </a:ext>
            </a:extLst>
          </p:cNvPr>
          <p:cNvSpPr/>
          <p:nvPr/>
        </p:nvSpPr>
        <p:spPr>
          <a:xfrm>
            <a:off x="3779242" y="2348920"/>
            <a:ext cx="536896" cy="478172"/>
          </a:xfrm>
          <a:prstGeom prst="ellipse">
            <a:avLst/>
          </a:prstGeom>
        </p:spPr>
        <p:style>
          <a:lnRef idx="1">
            <a:schemeClr val="accent5"/>
          </a:lnRef>
          <a:fillRef idx="2">
            <a:schemeClr val="accent5"/>
          </a:fillRef>
          <a:effectRef idx="1">
            <a:schemeClr val="accent5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?</a:t>
            </a:r>
          </a:p>
        </p:txBody>
      </p:sp>
      <p:sp>
        <p:nvSpPr>
          <p:cNvPr id="93" name="Oval 92">
            <a:extLst>
              <a:ext uri="{FF2B5EF4-FFF2-40B4-BE49-F238E27FC236}">
                <a16:creationId xmlns:a16="http://schemas.microsoft.com/office/drawing/2014/main" id="{1AF251DC-FD30-6AD8-3B53-73B725EB87B8}"/>
              </a:ext>
            </a:extLst>
          </p:cNvPr>
          <p:cNvSpPr/>
          <p:nvPr/>
        </p:nvSpPr>
        <p:spPr>
          <a:xfrm>
            <a:off x="3779242" y="4253220"/>
            <a:ext cx="536896" cy="478172"/>
          </a:xfrm>
          <a:prstGeom prst="ellipse">
            <a:avLst/>
          </a:prstGeom>
        </p:spPr>
        <p:style>
          <a:lnRef idx="1">
            <a:schemeClr val="accent5"/>
          </a:lnRef>
          <a:fillRef idx="2">
            <a:schemeClr val="accent5"/>
          </a:fillRef>
          <a:effectRef idx="1">
            <a:schemeClr val="accent5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?</a:t>
            </a:r>
          </a:p>
        </p:txBody>
      </p:sp>
      <p:sp>
        <p:nvSpPr>
          <p:cNvPr id="94" name="Oval 93">
            <a:extLst>
              <a:ext uri="{FF2B5EF4-FFF2-40B4-BE49-F238E27FC236}">
                <a16:creationId xmlns:a16="http://schemas.microsoft.com/office/drawing/2014/main" id="{220E25D9-C2BB-8D40-E825-A5904E27F9B1}"/>
              </a:ext>
            </a:extLst>
          </p:cNvPr>
          <p:cNvSpPr/>
          <p:nvPr/>
        </p:nvSpPr>
        <p:spPr>
          <a:xfrm>
            <a:off x="3779242" y="4731392"/>
            <a:ext cx="536896" cy="478172"/>
          </a:xfrm>
          <a:prstGeom prst="ellipse">
            <a:avLst/>
          </a:prstGeom>
        </p:spPr>
        <p:style>
          <a:lnRef idx="1">
            <a:schemeClr val="accent5"/>
          </a:lnRef>
          <a:fillRef idx="2">
            <a:schemeClr val="accent5"/>
          </a:fillRef>
          <a:effectRef idx="1">
            <a:schemeClr val="accent5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?</a:t>
            </a:r>
          </a:p>
        </p:txBody>
      </p:sp>
      <p:sp>
        <p:nvSpPr>
          <p:cNvPr id="96" name="Oval 95">
            <a:extLst>
              <a:ext uri="{FF2B5EF4-FFF2-40B4-BE49-F238E27FC236}">
                <a16:creationId xmlns:a16="http://schemas.microsoft.com/office/drawing/2014/main" id="{1B1C70EC-94A5-47A8-C89D-E8834963418C}"/>
              </a:ext>
            </a:extLst>
          </p:cNvPr>
          <p:cNvSpPr/>
          <p:nvPr/>
        </p:nvSpPr>
        <p:spPr>
          <a:xfrm>
            <a:off x="3779242" y="5683542"/>
            <a:ext cx="536896" cy="478172"/>
          </a:xfrm>
          <a:prstGeom prst="ellipse">
            <a:avLst/>
          </a:prstGeom>
        </p:spPr>
        <p:style>
          <a:lnRef idx="1">
            <a:schemeClr val="accent5"/>
          </a:lnRef>
          <a:fillRef idx="2">
            <a:schemeClr val="accent5"/>
          </a:fillRef>
          <a:effectRef idx="1">
            <a:schemeClr val="accent5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?</a:t>
            </a:r>
          </a:p>
        </p:txBody>
      </p:sp>
      <p:sp>
        <p:nvSpPr>
          <p:cNvPr id="98" name="Oval 97">
            <a:extLst>
              <a:ext uri="{FF2B5EF4-FFF2-40B4-BE49-F238E27FC236}">
                <a16:creationId xmlns:a16="http://schemas.microsoft.com/office/drawing/2014/main" id="{26C56D10-445D-8562-49B0-542AEF07B06B}"/>
              </a:ext>
            </a:extLst>
          </p:cNvPr>
          <p:cNvSpPr/>
          <p:nvPr/>
        </p:nvSpPr>
        <p:spPr>
          <a:xfrm>
            <a:off x="4341301" y="922792"/>
            <a:ext cx="536896" cy="478172"/>
          </a:xfrm>
          <a:prstGeom prst="ellipse">
            <a:avLst/>
          </a:prstGeom>
        </p:spPr>
        <p:style>
          <a:lnRef idx="1">
            <a:schemeClr val="accent5"/>
          </a:lnRef>
          <a:fillRef idx="2">
            <a:schemeClr val="accent5"/>
          </a:fillRef>
          <a:effectRef idx="1">
            <a:schemeClr val="accent5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?</a:t>
            </a:r>
          </a:p>
        </p:txBody>
      </p:sp>
      <p:sp>
        <p:nvSpPr>
          <p:cNvPr id="99" name="Oval 98">
            <a:extLst>
              <a:ext uri="{FF2B5EF4-FFF2-40B4-BE49-F238E27FC236}">
                <a16:creationId xmlns:a16="http://schemas.microsoft.com/office/drawing/2014/main" id="{DCE85B05-016D-191A-515F-0725D60C0066}"/>
              </a:ext>
            </a:extLst>
          </p:cNvPr>
          <p:cNvSpPr/>
          <p:nvPr/>
        </p:nvSpPr>
        <p:spPr>
          <a:xfrm>
            <a:off x="4341301" y="1396770"/>
            <a:ext cx="536896" cy="478172"/>
          </a:xfrm>
          <a:prstGeom prst="ellipse">
            <a:avLst/>
          </a:prstGeom>
        </p:spPr>
        <p:style>
          <a:lnRef idx="1">
            <a:schemeClr val="accent5"/>
          </a:lnRef>
          <a:fillRef idx="2">
            <a:schemeClr val="accent5"/>
          </a:fillRef>
          <a:effectRef idx="1">
            <a:schemeClr val="accent5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?</a:t>
            </a:r>
          </a:p>
        </p:txBody>
      </p:sp>
      <p:sp>
        <p:nvSpPr>
          <p:cNvPr id="100" name="Oval 99">
            <a:extLst>
              <a:ext uri="{FF2B5EF4-FFF2-40B4-BE49-F238E27FC236}">
                <a16:creationId xmlns:a16="http://schemas.microsoft.com/office/drawing/2014/main" id="{BACC1561-7D74-2E7D-3841-7EC5EEE98882}"/>
              </a:ext>
            </a:extLst>
          </p:cNvPr>
          <p:cNvSpPr/>
          <p:nvPr/>
        </p:nvSpPr>
        <p:spPr>
          <a:xfrm>
            <a:off x="4341301" y="1874942"/>
            <a:ext cx="536896" cy="478172"/>
          </a:xfrm>
          <a:prstGeom prst="ellipse">
            <a:avLst/>
          </a:prstGeom>
        </p:spPr>
        <p:style>
          <a:lnRef idx="1">
            <a:schemeClr val="accent5"/>
          </a:lnRef>
          <a:fillRef idx="2">
            <a:schemeClr val="accent5"/>
          </a:fillRef>
          <a:effectRef idx="1">
            <a:schemeClr val="accent5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?</a:t>
            </a:r>
          </a:p>
        </p:txBody>
      </p:sp>
      <p:sp>
        <p:nvSpPr>
          <p:cNvPr id="101" name="Oval 100">
            <a:extLst>
              <a:ext uri="{FF2B5EF4-FFF2-40B4-BE49-F238E27FC236}">
                <a16:creationId xmlns:a16="http://schemas.microsoft.com/office/drawing/2014/main" id="{9754A626-43B9-B329-E89C-DDD69C69F119}"/>
              </a:ext>
            </a:extLst>
          </p:cNvPr>
          <p:cNvSpPr/>
          <p:nvPr/>
        </p:nvSpPr>
        <p:spPr>
          <a:xfrm>
            <a:off x="4341301" y="2348920"/>
            <a:ext cx="536896" cy="478172"/>
          </a:xfrm>
          <a:prstGeom prst="ellipse">
            <a:avLst/>
          </a:prstGeom>
        </p:spPr>
        <p:style>
          <a:lnRef idx="1">
            <a:schemeClr val="accent5"/>
          </a:lnRef>
          <a:fillRef idx="2">
            <a:schemeClr val="accent5"/>
          </a:fillRef>
          <a:effectRef idx="1">
            <a:schemeClr val="accent5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?</a:t>
            </a:r>
          </a:p>
        </p:txBody>
      </p:sp>
      <p:sp>
        <p:nvSpPr>
          <p:cNvPr id="104" name="Oval 103">
            <a:extLst>
              <a:ext uri="{FF2B5EF4-FFF2-40B4-BE49-F238E27FC236}">
                <a16:creationId xmlns:a16="http://schemas.microsoft.com/office/drawing/2014/main" id="{CAA45E58-230B-756F-5AB6-8E6A39958A8B}"/>
              </a:ext>
            </a:extLst>
          </p:cNvPr>
          <p:cNvSpPr/>
          <p:nvPr/>
        </p:nvSpPr>
        <p:spPr>
          <a:xfrm>
            <a:off x="4341301" y="3779242"/>
            <a:ext cx="536896" cy="478172"/>
          </a:xfrm>
          <a:prstGeom prst="ellipse">
            <a:avLst/>
          </a:prstGeom>
        </p:spPr>
        <p:style>
          <a:lnRef idx="1">
            <a:schemeClr val="accent5"/>
          </a:lnRef>
          <a:fillRef idx="2">
            <a:schemeClr val="accent5"/>
          </a:fillRef>
          <a:effectRef idx="1">
            <a:schemeClr val="accent5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?</a:t>
            </a:r>
          </a:p>
        </p:txBody>
      </p:sp>
      <p:sp>
        <p:nvSpPr>
          <p:cNvPr id="105" name="Oval 104">
            <a:extLst>
              <a:ext uri="{FF2B5EF4-FFF2-40B4-BE49-F238E27FC236}">
                <a16:creationId xmlns:a16="http://schemas.microsoft.com/office/drawing/2014/main" id="{77387967-D0E3-B03D-8EC0-2E87FD9FCF23}"/>
              </a:ext>
            </a:extLst>
          </p:cNvPr>
          <p:cNvSpPr/>
          <p:nvPr/>
        </p:nvSpPr>
        <p:spPr>
          <a:xfrm>
            <a:off x="4341301" y="4253220"/>
            <a:ext cx="536896" cy="478172"/>
          </a:xfrm>
          <a:prstGeom prst="ellipse">
            <a:avLst/>
          </a:prstGeom>
        </p:spPr>
        <p:style>
          <a:lnRef idx="1">
            <a:schemeClr val="accent5"/>
          </a:lnRef>
          <a:fillRef idx="2">
            <a:schemeClr val="accent5"/>
          </a:fillRef>
          <a:effectRef idx="1">
            <a:schemeClr val="accent5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?</a:t>
            </a:r>
          </a:p>
        </p:txBody>
      </p:sp>
      <p:sp>
        <p:nvSpPr>
          <p:cNvPr id="106" name="Oval 105">
            <a:extLst>
              <a:ext uri="{FF2B5EF4-FFF2-40B4-BE49-F238E27FC236}">
                <a16:creationId xmlns:a16="http://schemas.microsoft.com/office/drawing/2014/main" id="{B0FE1288-FE9F-F614-525E-CFEA5C46B3A3}"/>
              </a:ext>
            </a:extLst>
          </p:cNvPr>
          <p:cNvSpPr/>
          <p:nvPr/>
        </p:nvSpPr>
        <p:spPr>
          <a:xfrm>
            <a:off x="4341301" y="4731392"/>
            <a:ext cx="536896" cy="478172"/>
          </a:xfrm>
          <a:prstGeom prst="ellipse">
            <a:avLst/>
          </a:prstGeom>
        </p:spPr>
        <p:style>
          <a:lnRef idx="1">
            <a:schemeClr val="accent5"/>
          </a:lnRef>
          <a:fillRef idx="2">
            <a:schemeClr val="accent5"/>
          </a:fillRef>
          <a:effectRef idx="1">
            <a:schemeClr val="accent5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?</a:t>
            </a:r>
          </a:p>
        </p:txBody>
      </p:sp>
      <p:sp>
        <p:nvSpPr>
          <p:cNvPr id="108" name="Oval 107">
            <a:extLst>
              <a:ext uri="{FF2B5EF4-FFF2-40B4-BE49-F238E27FC236}">
                <a16:creationId xmlns:a16="http://schemas.microsoft.com/office/drawing/2014/main" id="{5A65CB56-7E69-823F-F0A7-037E2AD2017E}"/>
              </a:ext>
            </a:extLst>
          </p:cNvPr>
          <p:cNvSpPr/>
          <p:nvPr/>
        </p:nvSpPr>
        <p:spPr>
          <a:xfrm>
            <a:off x="4341301" y="5683542"/>
            <a:ext cx="536896" cy="478172"/>
          </a:xfrm>
          <a:prstGeom prst="ellipse">
            <a:avLst/>
          </a:prstGeom>
        </p:spPr>
        <p:style>
          <a:lnRef idx="1">
            <a:schemeClr val="accent5"/>
          </a:lnRef>
          <a:fillRef idx="2">
            <a:schemeClr val="accent5"/>
          </a:fillRef>
          <a:effectRef idx="1">
            <a:schemeClr val="accent5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?</a:t>
            </a:r>
          </a:p>
        </p:txBody>
      </p:sp>
      <p:sp>
        <p:nvSpPr>
          <p:cNvPr id="110" name="Oval 109">
            <a:extLst>
              <a:ext uri="{FF2B5EF4-FFF2-40B4-BE49-F238E27FC236}">
                <a16:creationId xmlns:a16="http://schemas.microsoft.com/office/drawing/2014/main" id="{6BA99EF4-6F16-E4CE-9F93-500A01ADF5CD}"/>
              </a:ext>
            </a:extLst>
          </p:cNvPr>
          <p:cNvSpPr/>
          <p:nvPr/>
        </p:nvSpPr>
        <p:spPr>
          <a:xfrm>
            <a:off x="4903360" y="914401"/>
            <a:ext cx="536896" cy="478172"/>
          </a:xfrm>
          <a:prstGeom prst="ellipse">
            <a:avLst/>
          </a:prstGeom>
        </p:spPr>
        <p:style>
          <a:lnRef idx="1">
            <a:schemeClr val="accent5"/>
          </a:lnRef>
          <a:fillRef idx="2">
            <a:schemeClr val="accent5"/>
          </a:fillRef>
          <a:effectRef idx="1">
            <a:schemeClr val="accent5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?</a:t>
            </a:r>
          </a:p>
        </p:txBody>
      </p:sp>
      <p:sp>
        <p:nvSpPr>
          <p:cNvPr id="111" name="Oval 110">
            <a:extLst>
              <a:ext uri="{FF2B5EF4-FFF2-40B4-BE49-F238E27FC236}">
                <a16:creationId xmlns:a16="http://schemas.microsoft.com/office/drawing/2014/main" id="{CE991AE5-FC39-2E0B-98BB-E54254639270}"/>
              </a:ext>
            </a:extLst>
          </p:cNvPr>
          <p:cNvSpPr/>
          <p:nvPr/>
        </p:nvSpPr>
        <p:spPr>
          <a:xfrm>
            <a:off x="4903360" y="1388379"/>
            <a:ext cx="536896" cy="478172"/>
          </a:xfrm>
          <a:prstGeom prst="ellipse">
            <a:avLst/>
          </a:prstGeom>
        </p:spPr>
        <p:style>
          <a:lnRef idx="1">
            <a:schemeClr val="accent5"/>
          </a:lnRef>
          <a:fillRef idx="2">
            <a:schemeClr val="accent5"/>
          </a:fillRef>
          <a:effectRef idx="1">
            <a:schemeClr val="accent5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?</a:t>
            </a:r>
          </a:p>
        </p:txBody>
      </p:sp>
      <p:sp>
        <p:nvSpPr>
          <p:cNvPr id="112" name="Oval 111">
            <a:extLst>
              <a:ext uri="{FF2B5EF4-FFF2-40B4-BE49-F238E27FC236}">
                <a16:creationId xmlns:a16="http://schemas.microsoft.com/office/drawing/2014/main" id="{24D58E01-3746-B734-73B3-9F518E7594D6}"/>
              </a:ext>
            </a:extLst>
          </p:cNvPr>
          <p:cNvSpPr/>
          <p:nvPr/>
        </p:nvSpPr>
        <p:spPr>
          <a:xfrm>
            <a:off x="4903360" y="1866551"/>
            <a:ext cx="536896" cy="478172"/>
          </a:xfrm>
          <a:prstGeom prst="ellipse">
            <a:avLst/>
          </a:prstGeom>
        </p:spPr>
        <p:style>
          <a:lnRef idx="1">
            <a:schemeClr val="accent5"/>
          </a:lnRef>
          <a:fillRef idx="2">
            <a:schemeClr val="accent5"/>
          </a:fillRef>
          <a:effectRef idx="1">
            <a:schemeClr val="accent5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?</a:t>
            </a:r>
          </a:p>
        </p:txBody>
      </p:sp>
      <p:sp>
        <p:nvSpPr>
          <p:cNvPr id="113" name="Oval 112">
            <a:extLst>
              <a:ext uri="{FF2B5EF4-FFF2-40B4-BE49-F238E27FC236}">
                <a16:creationId xmlns:a16="http://schemas.microsoft.com/office/drawing/2014/main" id="{2D3B5FB6-7789-39C1-6F23-26603F0890E8}"/>
              </a:ext>
            </a:extLst>
          </p:cNvPr>
          <p:cNvSpPr/>
          <p:nvPr/>
        </p:nvSpPr>
        <p:spPr>
          <a:xfrm>
            <a:off x="4903360" y="2340529"/>
            <a:ext cx="536896" cy="478172"/>
          </a:xfrm>
          <a:prstGeom prst="ellipse">
            <a:avLst/>
          </a:prstGeom>
        </p:spPr>
        <p:style>
          <a:lnRef idx="1">
            <a:schemeClr val="accent5"/>
          </a:lnRef>
          <a:fillRef idx="2">
            <a:schemeClr val="accent5"/>
          </a:fillRef>
          <a:effectRef idx="1">
            <a:schemeClr val="accent5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?</a:t>
            </a:r>
          </a:p>
        </p:txBody>
      </p:sp>
      <p:sp>
        <p:nvSpPr>
          <p:cNvPr id="114" name="Oval 113">
            <a:extLst>
              <a:ext uri="{FF2B5EF4-FFF2-40B4-BE49-F238E27FC236}">
                <a16:creationId xmlns:a16="http://schemas.microsoft.com/office/drawing/2014/main" id="{0299E4FE-EA77-17B3-91FE-14BF61B59DDC}"/>
              </a:ext>
            </a:extLst>
          </p:cNvPr>
          <p:cNvSpPr/>
          <p:nvPr/>
        </p:nvSpPr>
        <p:spPr>
          <a:xfrm>
            <a:off x="4903360" y="2818701"/>
            <a:ext cx="536896" cy="478172"/>
          </a:xfrm>
          <a:prstGeom prst="ellipse">
            <a:avLst/>
          </a:prstGeom>
        </p:spPr>
        <p:style>
          <a:lnRef idx="1">
            <a:schemeClr val="accent5"/>
          </a:lnRef>
          <a:fillRef idx="2">
            <a:schemeClr val="accent5"/>
          </a:fillRef>
          <a:effectRef idx="1">
            <a:schemeClr val="accent5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?</a:t>
            </a:r>
          </a:p>
        </p:txBody>
      </p:sp>
      <p:sp>
        <p:nvSpPr>
          <p:cNvPr id="116" name="Oval 115">
            <a:extLst>
              <a:ext uri="{FF2B5EF4-FFF2-40B4-BE49-F238E27FC236}">
                <a16:creationId xmlns:a16="http://schemas.microsoft.com/office/drawing/2014/main" id="{A2D44FE3-A548-2334-9BC3-43D99BB090B5}"/>
              </a:ext>
            </a:extLst>
          </p:cNvPr>
          <p:cNvSpPr/>
          <p:nvPr/>
        </p:nvSpPr>
        <p:spPr>
          <a:xfrm>
            <a:off x="4903360" y="3770851"/>
            <a:ext cx="536896" cy="478172"/>
          </a:xfrm>
          <a:prstGeom prst="ellipse">
            <a:avLst/>
          </a:prstGeom>
        </p:spPr>
        <p:style>
          <a:lnRef idx="1">
            <a:schemeClr val="accent5"/>
          </a:lnRef>
          <a:fillRef idx="2">
            <a:schemeClr val="accent5"/>
          </a:fillRef>
          <a:effectRef idx="1">
            <a:schemeClr val="accent5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?</a:t>
            </a:r>
          </a:p>
        </p:txBody>
      </p:sp>
      <p:sp>
        <p:nvSpPr>
          <p:cNvPr id="117" name="Oval 116">
            <a:extLst>
              <a:ext uri="{FF2B5EF4-FFF2-40B4-BE49-F238E27FC236}">
                <a16:creationId xmlns:a16="http://schemas.microsoft.com/office/drawing/2014/main" id="{43C8F034-8230-ECA6-7D8A-483F832E714E}"/>
              </a:ext>
            </a:extLst>
          </p:cNvPr>
          <p:cNvSpPr/>
          <p:nvPr/>
        </p:nvSpPr>
        <p:spPr>
          <a:xfrm>
            <a:off x="4903360" y="4244829"/>
            <a:ext cx="536896" cy="478172"/>
          </a:xfrm>
          <a:prstGeom prst="ellipse">
            <a:avLst/>
          </a:prstGeom>
        </p:spPr>
        <p:style>
          <a:lnRef idx="1">
            <a:schemeClr val="accent5"/>
          </a:lnRef>
          <a:fillRef idx="2">
            <a:schemeClr val="accent5"/>
          </a:fillRef>
          <a:effectRef idx="1">
            <a:schemeClr val="accent5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?</a:t>
            </a:r>
          </a:p>
        </p:txBody>
      </p:sp>
      <p:sp>
        <p:nvSpPr>
          <p:cNvPr id="118" name="Oval 117">
            <a:extLst>
              <a:ext uri="{FF2B5EF4-FFF2-40B4-BE49-F238E27FC236}">
                <a16:creationId xmlns:a16="http://schemas.microsoft.com/office/drawing/2014/main" id="{14268F29-5973-81A2-12A6-65AEA9A295E4}"/>
              </a:ext>
            </a:extLst>
          </p:cNvPr>
          <p:cNvSpPr/>
          <p:nvPr/>
        </p:nvSpPr>
        <p:spPr>
          <a:xfrm>
            <a:off x="4903360" y="4723001"/>
            <a:ext cx="536896" cy="478172"/>
          </a:xfrm>
          <a:prstGeom prst="ellipse">
            <a:avLst/>
          </a:prstGeom>
        </p:spPr>
        <p:style>
          <a:lnRef idx="1">
            <a:schemeClr val="accent5"/>
          </a:lnRef>
          <a:fillRef idx="2">
            <a:schemeClr val="accent5"/>
          </a:fillRef>
          <a:effectRef idx="1">
            <a:schemeClr val="accent5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?</a:t>
            </a:r>
          </a:p>
        </p:txBody>
      </p:sp>
      <p:sp>
        <p:nvSpPr>
          <p:cNvPr id="119" name="Oval 118">
            <a:extLst>
              <a:ext uri="{FF2B5EF4-FFF2-40B4-BE49-F238E27FC236}">
                <a16:creationId xmlns:a16="http://schemas.microsoft.com/office/drawing/2014/main" id="{3DBA78D9-0796-FDFE-5570-01045EA99D89}"/>
              </a:ext>
            </a:extLst>
          </p:cNvPr>
          <p:cNvSpPr/>
          <p:nvPr/>
        </p:nvSpPr>
        <p:spPr>
          <a:xfrm>
            <a:off x="8141516" y="5188170"/>
            <a:ext cx="536896" cy="478172"/>
          </a:xfrm>
          <a:prstGeom prst="ellipse">
            <a:avLst/>
          </a:prstGeom>
        </p:spPr>
        <p:style>
          <a:lnRef idx="1">
            <a:schemeClr val="accent5"/>
          </a:lnRef>
          <a:fillRef idx="2">
            <a:schemeClr val="accent5"/>
          </a:fillRef>
          <a:effectRef idx="1">
            <a:schemeClr val="accent5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?</a:t>
            </a:r>
          </a:p>
        </p:txBody>
      </p:sp>
      <p:sp>
        <p:nvSpPr>
          <p:cNvPr id="120" name="Oval 119">
            <a:extLst>
              <a:ext uri="{FF2B5EF4-FFF2-40B4-BE49-F238E27FC236}">
                <a16:creationId xmlns:a16="http://schemas.microsoft.com/office/drawing/2014/main" id="{629E9435-202E-1EC4-F412-88DC6F6F14B6}"/>
              </a:ext>
            </a:extLst>
          </p:cNvPr>
          <p:cNvSpPr/>
          <p:nvPr/>
        </p:nvSpPr>
        <p:spPr>
          <a:xfrm>
            <a:off x="4903360" y="5675151"/>
            <a:ext cx="536896" cy="478172"/>
          </a:xfrm>
          <a:prstGeom prst="ellipse">
            <a:avLst/>
          </a:prstGeom>
        </p:spPr>
        <p:style>
          <a:lnRef idx="1">
            <a:schemeClr val="accent5"/>
          </a:lnRef>
          <a:fillRef idx="2">
            <a:schemeClr val="accent5"/>
          </a:fillRef>
          <a:effectRef idx="1">
            <a:schemeClr val="accent5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?</a:t>
            </a:r>
          </a:p>
        </p:txBody>
      </p:sp>
      <p:sp>
        <p:nvSpPr>
          <p:cNvPr id="122" name="Oval 121">
            <a:extLst>
              <a:ext uri="{FF2B5EF4-FFF2-40B4-BE49-F238E27FC236}">
                <a16:creationId xmlns:a16="http://schemas.microsoft.com/office/drawing/2014/main" id="{42F21074-DCB8-2903-BCAF-86F3F1A8C4EF}"/>
              </a:ext>
            </a:extLst>
          </p:cNvPr>
          <p:cNvSpPr/>
          <p:nvPr/>
        </p:nvSpPr>
        <p:spPr>
          <a:xfrm>
            <a:off x="5440256" y="922794"/>
            <a:ext cx="536896" cy="478172"/>
          </a:xfrm>
          <a:prstGeom prst="ellipse">
            <a:avLst/>
          </a:prstGeom>
        </p:spPr>
        <p:style>
          <a:lnRef idx="1">
            <a:schemeClr val="accent5"/>
          </a:lnRef>
          <a:fillRef idx="2">
            <a:schemeClr val="accent5"/>
          </a:fillRef>
          <a:effectRef idx="1">
            <a:schemeClr val="accent5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?</a:t>
            </a:r>
          </a:p>
        </p:txBody>
      </p:sp>
      <p:sp>
        <p:nvSpPr>
          <p:cNvPr id="123" name="Oval 122">
            <a:extLst>
              <a:ext uri="{FF2B5EF4-FFF2-40B4-BE49-F238E27FC236}">
                <a16:creationId xmlns:a16="http://schemas.microsoft.com/office/drawing/2014/main" id="{9D85CD9E-7CE9-3B9F-574B-7E67BD99A5DC}"/>
              </a:ext>
            </a:extLst>
          </p:cNvPr>
          <p:cNvSpPr/>
          <p:nvPr/>
        </p:nvSpPr>
        <p:spPr>
          <a:xfrm>
            <a:off x="5440256" y="1396772"/>
            <a:ext cx="536896" cy="478172"/>
          </a:xfrm>
          <a:prstGeom prst="ellipse">
            <a:avLst/>
          </a:prstGeom>
        </p:spPr>
        <p:style>
          <a:lnRef idx="1">
            <a:schemeClr val="accent5"/>
          </a:lnRef>
          <a:fillRef idx="2">
            <a:schemeClr val="accent5"/>
          </a:fillRef>
          <a:effectRef idx="1">
            <a:schemeClr val="accent5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?</a:t>
            </a:r>
          </a:p>
        </p:txBody>
      </p:sp>
      <p:sp>
        <p:nvSpPr>
          <p:cNvPr id="124" name="Oval 123">
            <a:extLst>
              <a:ext uri="{FF2B5EF4-FFF2-40B4-BE49-F238E27FC236}">
                <a16:creationId xmlns:a16="http://schemas.microsoft.com/office/drawing/2014/main" id="{16FE1BA8-963C-C0B8-8F62-C7F8638C88D0}"/>
              </a:ext>
            </a:extLst>
          </p:cNvPr>
          <p:cNvSpPr/>
          <p:nvPr/>
        </p:nvSpPr>
        <p:spPr>
          <a:xfrm>
            <a:off x="5440256" y="1874944"/>
            <a:ext cx="536896" cy="478172"/>
          </a:xfrm>
          <a:prstGeom prst="ellipse">
            <a:avLst/>
          </a:prstGeom>
        </p:spPr>
        <p:style>
          <a:lnRef idx="1">
            <a:schemeClr val="accent5"/>
          </a:lnRef>
          <a:fillRef idx="2">
            <a:schemeClr val="accent5"/>
          </a:fillRef>
          <a:effectRef idx="1">
            <a:schemeClr val="accent5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?</a:t>
            </a:r>
          </a:p>
        </p:txBody>
      </p:sp>
      <p:sp>
        <p:nvSpPr>
          <p:cNvPr id="125" name="Oval 124">
            <a:extLst>
              <a:ext uri="{FF2B5EF4-FFF2-40B4-BE49-F238E27FC236}">
                <a16:creationId xmlns:a16="http://schemas.microsoft.com/office/drawing/2014/main" id="{520E8735-2498-D3E6-593E-9DB650BB7436}"/>
              </a:ext>
            </a:extLst>
          </p:cNvPr>
          <p:cNvSpPr/>
          <p:nvPr/>
        </p:nvSpPr>
        <p:spPr>
          <a:xfrm>
            <a:off x="5440256" y="2348922"/>
            <a:ext cx="536896" cy="478172"/>
          </a:xfrm>
          <a:prstGeom prst="ellipse">
            <a:avLst/>
          </a:prstGeom>
        </p:spPr>
        <p:style>
          <a:lnRef idx="1">
            <a:schemeClr val="accent5"/>
          </a:lnRef>
          <a:fillRef idx="2">
            <a:schemeClr val="accent5"/>
          </a:fillRef>
          <a:effectRef idx="1">
            <a:schemeClr val="accent5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?</a:t>
            </a:r>
          </a:p>
        </p:txBody>
      </p:sp>
      <p:sp>
        <p:nvSpPr>
          <p:cNvPr id="126" name="Oval 125">
            <a:extLst>
              <a:ext uri="{FF2B5EF4-FFF2-40B4-BE49-F238E27FC236}">
                <a16:creationId xmlns:a16="http://schemas.microsoft.com/office/drawing/2014/main" id="{857951E9-652A-F0FF-5485-378C755E6188}"/>
              </a:ext>
            </a:extLst>
          </p:cNvPr>
          <p:cNvSpPr/>
          <p:nvPr/>
        </p:nvSpPr>
        <p:spPr>
          <a:xfrm>
            <a:off x="5440256" y="2827094"/>
            <a:ext cx="536896" cy="478172"/>
          </a:xfrm>
          <a:prstGeom prst="ellipse">
            <a:avLst/>
          </a:prstGeom>
        </p:spPr>
        <p:style>
          <a:lnRef idx="1">
            <a:schemeClr val="accent5"/>
          </a:lnRef>
          <a:fillRef idx="2">
            <a:schemeClr val="accent5"/>
          </a:fillRef>
          <a:effectRef idx="1">
            <a:schemeClr val="accent5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?</a:t>
            </a:r>
          </a:p>
        </p:txBody>
      </p:sp>
      <p:sp>
        <p:nvSpPr>
          <p:cNvPr id="127" name="Oval 126">
            <a:extLst>
              <a:ext uri="{FF2B5EF4-FFF2-40B4-BE49-F238E27FC236}">
                <a16:creationId xmlns:a16="http://schemas.microsoft.com/office/drawing/2014/main" id="{8D4A557B-8A2C-6D34-D57D-71B978C9555D}"/>
              </a:ext>
            </a:extLst>
          </p:cNvPr>
          <p:cNvSpPr/>
          <p:nvPr/>
        </p:nvSpPr>
        <p:spPr>
          <a:xfrm>
            <a:off x="5440256" y="3301072"/>
            <a:ext cx="536896" cy="478172"/>
          </a:xfrm>
          <a:prstGeom prst="ellipse">
            <a:avLst/>
          </a:prstGeom>
        </p:spPr>
        <p:style>
          <a:lnRef idx="1">
            <a:schemeClr val="accent5"/>
          </a:lnRef>
          <a:fillRef idx="2">
            <a:schemeClr val="accent5"/>
          </a:fillRef>
          <a:effectRef idx="1">
            <a:schemeClr val="accent5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?</a:t>
            </a:r>
          </a:p>
        </p:txBody>
      </p:sp>
      <p:sp>
        <p:nvSpPr>
          <p:cNvPr id="128" name="Oval 127">
            <a:extLst>
              <a:ext uri="{FF2B5EF4-FFF2-40B4-BE49-F238E27FC236}">
                <a16:creationId xmlns:a16="http://schemas.microsoft.com/office/drawing/2014/main" id="{55972D4E-5489-A971-CB75-3503A53A9EA0}"/>
              </a:ext>
            </a:extLst>
          </p:cNvPr>
          <p:cNvSpPr/>
          <p:nvPr/>
        </p:nvSpPr>
        <p:spPr>
          <a:xfrm>
            <a:off x="5440256" y="3779244"/>
            <a:ext cx="536896" cy="478172"/>
          </a:xfrm>
          <a:prstGeom prst="ellipse">
            <a:avLst/>
          </a:prstGeom>
        </p:spPr>
        <p:style>
          <a:lnRef idx="1">
            <a:schemeClr val="accent5"/>
          </a:lnRef>
          <a:fillRef idx="2">
            <a:schemeClr val="accent5"/>
          </a:fillRef>
          <a:effectRef idx="1">
            <a:schemeClr val="accent5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?</a:t>
            </a:r>
          </a:p>
        </p:txBody>
      </p:sp>
      <p:sp>
        <p:nvSpPr>
          <p:cNvPr id="129" name="Oval 128">
            <a:extLst>
              <a:ext uri="{FF2B5EF4-FFF2-40B4-BE49-F238E27FC236}">
                <a16:creationId xmlns:a16="http://schemas.microsoft.com/office/drawing/2014/main" id="{572CB996-4C34-8E22-820E-48B1E0EBB9D7}"/>
              </a:ext>
            </a:extLst>
          </p:cNvPr>
          <p:cNvSpPr/>
          <p:nvPr/>
        </p:nvSpPr>
        <p:spPr>
          <a:xfrm>
            <a:off x="5440256" y="4253222"/>
            <a:ext cx="536896" cy="478172"/>
          </a:xfrm>
          <a:prstGeom prst="ellipse">
            <a:avLst/>
          </a:prstGeom>
        </p:spPr>
        <p:style>
          <a:lnRef idx="1">
            <a:schemeClr val="accent5"/>
          </a:lnRef>
          <a:fillRef idx="2">
            <a:schemeClr val="accent5"/>
          </a:fillRef>
          <a:effectRef idx="1">
            <a:schemeClr val="accent5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?</a:t>
            </a:r>
          </a:p>
        </p:txBody>
      </p:sp>
      <p:sp>
        <p:nvSpPr>
          <p:cNvPr id="130" name="Oval 129">
            <a:extLst>
              <a:ext uri="{FF2B5EF4-FFF2-40B4-BE49-F238E27FC236}">
                <a16:creationId xmlns:a16="http://schemas.microsoft.com/office/drawing/2014/main" id="{BC0DFAC6-E800-548F-172F-F68E07670A71}"/>
              </a:ext>
            </a:extLst>
          </p:cNvPr>
          <p:cNvSpPr/>
          <p:nvPr/>
        </p:nvSpPr>
        <p:spPr>
          <a:xfrm>
            <a:off x="5440256" y="4731394"/>
            <a:ext cx="536896" cy="478172"/>
          </a:xfrm>
          <a:prstGeom prst="ellipse">
            <a:avLst/>
          </a:prstGeom>
        </p:spPr>
        <p:style>
          <a:lnRef idx="1">
            <a:schemeClr val="accent5"/>
          </a:lnRef>
          <a:fillRef idx="2">
            <a:schemeClr val="accent5"/>
          </a:fillRef>
          <a:effectRef idx="1">
            <a:schemeClr val="accent5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?</a:t>
            </a:r>
          </a:p>
        </p:txBody>
      </p:sp>
      <p:sp>
        <p:nvSpPr>
          <p:cNvPr id="132" name="Oval 131">
            <a:extLst>
              <a:ext uri="{FF2B5EF4-FFF2-40B4-BE49-F238E27FC236}">
                <a16:creationId xmlns:a16="http://schemas.microsoft.com/office/drawing/2014/main" id="{7B3923D2-A226-FEAB-E9A1-D09D7C6B8E26}"/>
              </a:ext>
            </a:extLst>
          </p:cNvPr>
          <p:cNvSpPr/>
          <p:nvPr/>
        </p:nvSpPr>
        <p:spPr>
          <a:xfrm>
            <a:off x="5440256" y="5683544"/>
            <a:ext cx="536896" cy="478172"/>
          </a:xfrm>
          <a:prstGeom prst="ellipse">
            <a:avLst/>
          </a:prstGeom>
        </p:spPr>
        <p:style>
          <a:lnRef idx="1">
            <a:schemeClr val="accent5"/>
          </a:lnRef>
          <a:fillRef idx="2">
            <a:schemeClr val="accent5"/>
          </a:fillRef>
          <a:effectRef idx="1">
            <a:schemeClr val="accent5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?</a:t>
            </a:r>
          </a:p>
        </p:txBody>
      </p:sp>
      <p:sp>
        <p:nvSpPr>
          <p:cNvPr id="133" name="Oval 132">
            <a:extLst>
              <a:ext uri="{FF2B5EF4-FFF2-40B4-BE49-F238E27FC236}">
                <a16:creationId xmlns:a16="http://schemas.microsoft.com/office/drawing/2014/main" id="{C57C4D2A-0B03-4E86-F0B6-0D37593B0543}"/>
              </a:ext>
            </a:extLst>
          </p:cNvPr>
          <p:cNvSpPr/>
          <p:nvPr/>
        </p:nvSpPr>
        <p:spPr>
          <a:xfrm>
            <a:off x="5963180" y="444620"/>
            <a:ext cx="536896" cy="478172"/>
          </a:xfrm>
          <a:prstGeom prst="ellipse">
            <a:avLst/>
          </a:prstGeom>
        </p:spPr>
        <p:style>
          <a:lnRef idx="1">
            <a:schemeClr val="accent5"/>
          </a:lnRef>
          <a:fillRef idx="2">
            <a:schemeClr val="accent5"/>
          </a:fillRef>
          <a:effectRef idx="1">
            <a:schemeClr val="accent5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?</a:t>
            </a:r>
          </a:p>
        </p:txBody>
      </p:sp>
      <p:sp>
        <p:nvSpPr>
          <p:cNvPr id="134" name="Oval 133">
            <a:extLst>
              <a:ext uri="{FF2B5EF4-FFF2-40B4-BE49-F238E27FC236}">
                <a16:creationId xmlns:a16="http://schemas.microsoft.com/office/drawing/2014/main" id="{B306FD05-0093-D650-50B9-FC303DA8272A}"/>
              </a:ext>
            </a:extLst>
          </p:cNvPr>
          <p:cNvSpPr/>
          <p:nvPr/>
        </p:nvSpPr>
        <p:spPr>
          <a:xfrm>
            <a:off x="5963180" y="922792"/>
            <a:ext cx="536896" cy="478172"/>
          </a:xfrm>
          <a:prstGeom prst="ellipse">
            <a:avLst/>
          </a:prstGeom>
        </p:spPr>
        <p:style>
          <a:lnRef idx="1">
            <a:schemeClr val="accent5"/>
          </a:lnRef>
          <a:fillRef idx="2">
            <a:schemeClr val="accent5"/>
          </a:fillRef>
          <a:effectRef idx="1">
            <a:schemeClr val="accent5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?</a:t>
            </a:r>
          </a:p>
        </p:txBody>
      </p:sp>
      <p:sp>
        <p:nvSpPr>
          <p:cNvPr id="135" name="Oval 134">
            <a:extLst>
              <a:ext uri="{FF2B5EF4-FFF2-40B4-BE49-F238E27FC236}">
                <a16:creationId xmlns:a16="http://schemas.microsoft.com/office/drawing/2014/main" id="{CF828B8F-890E-C202-8C27-015B03AF73EB}"/>
              </a:ext>
            </a:extLst>
          </p:cNvPr>
          <p:cNvSpPr/>
          <p:nvPr/>
        </p:nvSpPr>
        <p:spPr>
          <a:xfrm>
            <a:off x="5963180" y="1396770"/>
            <a:ext cx="536896" cy="478172"/>
          </a:xfrm>
          <a:prstGeom prst="ellipse">
            <a:avLst/>
          </a:prstGeom>
        </p:spPr>
        <p:style>
          <a:lnRef idx="1">
            <a:schemeClr val="accent5"/>
          </a:lnRef>
          <a:fillRef idx="2">
            <a:schemeClr val="accent5"/>
          </a:fillRef>
          <a:effectRef idx="1">
            <a:schemeClr val="accent5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?</a:t>
            </a:r>
          </a:p>
        </p:txBody>
      </p:sp>
      <p:sp>
        <p:nvSpPr>
          <p:cNvPr id="136" name="Oval 135">
            <a:extLst>
              <a:ext uri="{FF2B5EF4-FFF2-40B4-BE49-F238E27FC236}">
                <a16:creationId xmlns:a16="http://schemas.microsoft.com/office/drawing/2014/main" id="{873E0D09-5ABB-17DD-C976-3441FFB18BED}"/>
              </a:ext>
            </a:extLst>
          </p:cNvPr>
          <p:cNvSpPr/>
          <p:nvPr/>
        </p:nvSpPr>
        <p:spPr>
          <a:xfrm>
            <a:off x="5963180" y="1874942"/>
            <a:ext cx="536896" cy="478172"/>
          </a:xfrm>
          <a:prstGeom prst="ellipse">
            <a:avLst/>
          </a:prstGeom>
        </p:spPr>
        <p:style>
          <a:lnRef idx="1">
            <a:schemeClr val="accent5"/>
          </a:lnRef>
          <a:fillRef idx="2">
            <a:schemeClr val="accent5"/>
          </a:fillRef>
          <a:effectRef idx="1">
            <a:schemeClr val="accent5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?</a:t>
            </a:r>
          </a:p>
        </p:txBody>
      </p:sp>
      <p:sp>
        <p:nvSpPr>
          <p:cNvPr id="137" name="Oval 136">
            <a:extLst>
              <a:ext uri="{FF2B5EF4-FFF2-40B4-BE49-F238E27FC236}">
                <a16:creationId xmlns:a16="http://schemas.microsoft.com/office/drawing/2014/main" id="{1F572279-52C2-5EEF-43B4-C0A217654E4D}"/>
              </a:ext>
            </a:extLst>
          </p:cNvPr>
          <p:cNvSpPr/>
          <p:nvPr/>
        </p:nvSpPr>
        <p:spPr>
          <a:xfrm>
            <a:off x="5963180" y="2348920"/>
            <a:ext cx="536896" cy="478172"/>
          </a:xfrm>
          <a:prstGeom prst="ellipse">
            <a:avLst/>
          </a:prstGeom>
        </p:spPr>
        <p:style>
          <a:lnRef idx="1">
            <a:schemeClr val="accent5"/>
          </a:lnRef>
          <a:fillRef idx="2">
            <a:schemeClr val="accent5"/>
          </a:fillRef>
          <a:effectRef idx="1">
            <a:schemeClr val="accent5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?</a:t>
            </a:r>
          </a:p>
        </p:txBody>
      </p:sp>
      <p:sp>
        <p:nvSpPr>
          <p:cNvPr id="138" name="Oval 137">
            <a:extLst>
              <a:ext uri="{FF2B5EF4-FFF2-40B4-BE49-F238E27FC236}">
                <a16:creationId xmlns:a16="http://schemas.microsoft.com/office/drawing/2014/main" id="{4644EDE3-1AE1-3BE1-18CC-D4A5A0B734A7}"/>
              </a:ext>
            </a:extLst>
          </p:cNvPr>
          <p:cNvSpPr/>
          <p:nvPr/>
        </p:nvSpPr>
        <p:spPr>
          <a:xfrm>
            <a:off x="5963180" y="2827092"/>
            <a:ext cx="536896" cy="478172"/>
          </a:xfrm>
          <a:prstGeom prst="ellipse">
            <a:avLst/>
          </a:prstGeom>
        </p:spPr>
        <p:style>
          <a:lnRef idx="1">
            <a:schemeClr val="accent5"/>
          </a:lnRef>
          <a:fillRef idx="2">
            <a:schemeClr val="accent5"/>
          </a:fillRef>
          <a:effectRef idx="1">
            <a:schemeClr val="accent5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?</a:t>
            </a:r>
          </a:p>
        </p:txBody>
      </p:sp>
      <p:sp>
        <p:nvSpPr>
          <p:cNvPr id="139" name="Oval 138">
            <a:extLst>
              <a:ext uri="{FF2B5EF4-FFF2-40B4-BE49-F238E27FC236}">
                <a16:creationId xmlns:a16="http://schemas.microsoft.com/office/drawing/2014/main" id="{B2CE2E97-14C3-BF71-197F-C1A76E09F96F}"/>
              </a:ext>
            </a:extLst>
          </p:cNvPr>
          <p:cNvSpPr/>
          <p:nvPr/>
        </p:nvSpPr>
        <p:spPr>
          <a:xfrm>
            <a:off x="5963180" y="3301070"/>
            <a:ext cx="536896" cy="478172"/>
          </a:xfrm>
          <a:prstGeom prst="ellipse">
            <a:avLst/>
          </a:prstGeom>
        </p:spPr>
        <p:style>
          <a:lnRef idx="1">
            <a:schemeClr val="accent5"/>
          </a:lnRef>
          <a:fillRef idx="2">
            <a:schemeClr val="accent5"/>
          </a:fillRef>
          <a:effectRef idx="1">
            <a:schemeClr val="accent5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?</a:t>
            </a:r>
          </a:p>
        </p:txBody>
      </p:sp>
      <p:sp>
        <p:nvSpPr>
          <p:cNvPr id="140" name="Oval 139">
            <a:extLst>
              <a:ext uri="{FF2B5EF4-FFF2-40B4-BE49-F238E27FC236}">
                <a16:creationId xmlns:a16="http://schemas.microsoft.com/office/drawing/2014/main" id="{16D6F3D8-F307-DB08-0D5F-3557C2D6143C}"/>
              </a:ext>
            </a:extLst>
          </p:cNvPr>
          <p:cNvSpPr/>
          <p:nvPr/>
        </p:nvSpPr>
        <p:spPr>
          <a:xfrm>
            <a:off x="5963180" y="3779242"/>
            <a:ext cx="536896" cy="478172"/>
          </a:xfrm>
          <a:prstGeom prst="ellipse">
            <a:avLst/>
          </a:prstGeom>
        </p:spPr>
        <p:style>
          <a:lnRef idx="1">
            <a:schemeClr val="accent5"/>
          </a:lnRef>
          <a:fillRef idx="2">
            <a:schemeClr val="accent5"/>
          </a:fillRef>
          <a:effectRef idx="1">
            <a:schemeClr val="accent5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?</a:t>
            </a:r>
          </a:p>
        </p:txBody>
      </p:sp>
      <p:sp>
        <p:nvSpPr>
          <p:cNvPr id="141" name="Oval 140">
            <a:extLst>
              <a:ext uri="{FF2B5EF4-FFF2-40B4-BE49-F238E27FC236}">
                <a16:creationId xmlns:a16="http://schemas.microsoft.com/office/drawing/2014/main" id="{853A545E-AC8C-4C2A-17FC-AB99263F6CA5}"/>
              </a:ext>
            </a:extLst>
          </p:cNvPr>
          <p:cNvSpPr/>
          <p:nvPr/>
        </p:nvSpPr>
        <p:spPr>
          <a:xfrm>
            <a:off x="5963180" y="4253220"/>
            <a:ext cx="536896" cy="478172"/>
          </a:xfrm>
          <a:prstGeom prst="ellipse">
            <a:avLst/>
          </a:prstGeom>
        </p:spPr>
        <p:style>
          <a:lnRef idx="1">
            <a:schemeClr val="accent5"/>
          </a:lnRef>
          <a:fillRef idx="2">
            <a:schemeClr val="accent5"/>
          </a:fillRef>
          <a:effectRef idx="1">
            <a:schemeClr val="accent5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?</a:t>
            </a:r>
          </a:p>
        </p:txBody>
      </p:sp>
      <p:sp>
        <p:nvSpPr>
          <p:cNvPr id="142" name="Oval 141">
            <a:extLst>
              <a:ext uri="{FF2B5EF4-FFF2-40B4-BE49-F238E27FC236}">
                <a16:creationId xmlns:a16="http://schemas.microsoft.com/office/drawing/2014/main" id="{749D79DC-EB08-A222-CA59-AA63E056C006}"/>
              </a:ext>
            </a:extLst>
          </p:cNvPr>
          <p:cNvSpPr/>
          <p:nvPr/>
        </p:nvSpPr>
        <p:spPr>
          <a:xfrm>
            <a:off x="5963180" y="4731392"/>
            <a:ext cx="536896" cy="478172"/>
          </a:xfrm>
          <a:prstGeom prst="ellipse">
            <a:avLst/>
          </a:prstGeom>
        </p:spPr>
        <p:style>
          <a:lnRef idx="1">
            <a:schemeClr val="accent5"/>
          </a:lnRef>
          <a:fillRef idx="2">
            <a:schemeClr val="accent5"/>
          </a:fillRef>
          <a:effectRef idx="1">
            <a:schemeClr val="accent5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?</a:t>
            </a:r>
          </a:p>
        </p:txBody>
      </p:sp>
      <p:sp>
        <p:nvSpPr>
          <p:cNvPr id="143" name="Oval 142">
            <a:extLst>
              <a:ext uri="{FF2B5EF4-FFF2-40B4-BE49-F238E27FC236}">
                <a16:creationId xmlns:a16="http://schemas.microsoft.com/office/drawing/2014/main" id="{18033FE4-7007-C7B7-D954-0499AD34F7C5}"/>
              </a:ext>
            </a:extLst>
          </p:cNvPr>
          <p:cNvSpPr/>
          <p:nvPr/>
        </p:nvSpPr>
        <p:spPr>
          <a:xfrm>
            <a:off x="5963180" y="5205370"/>
            <a:ext cx="536896" cy="478172"/>
          </a:xfrm>
          <a:prstGeom prst="ellipse">
            <a:avLst/>
          </a:prstGeom>
        </p:spPr>
        <p:style>
          <a:lnRef idx="1">
            <a:schemeClr val="accent5"/>
          </a:lnRef>
          <a:fillRef idx="2">
            <a:schemeClr val="accent5"/>
          </a:fillRef>
          <a:effectRef idx="1">
            <a:schemeClr val="accent5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?</a:t>
            </a:r>
          </a:p>
        </p:txBody>
      </p:sp>
      <p:sp>
        <p:nvSpPr>
          <p:cNvPr id="144" name="Oval 143">
            <a:extLst>
              <a:ext uri="{FF2B5EF4-FFF2-40B4-BE49-F238E27FC236}">
                <a16:creationId xmlns:a16="http://schemas.microsoft.com/office/drawing/2014/main" id="{08CAA617-9B08-AD3F-6A87-62E73DF76EA4}"/>
              </a:ext>
            </a:extLst>
          </p:cNvPr>
          <p:cNvSpPr/>
          <p:nvPr/>
        </p:nvSpPr>
        <p:spPr>
          <a:xfrm>
            <a:off x="5963180" y="5683542"/>
            <a:ext cx="536896" cy="478172"/>
          </a:xfrm>
          <a:prstGeom prst="ellipse">
            <a:avLst/>
          </a:prstGeom>
        </p:spPr>
        <p:style>
          <a:lnRef idx="1">
            <a:schemeClr val="accent5"/>
          </a:lnRef>
          <a:fillRef idx="2">
            <a:schemeClr val="accent5"/>
          </a:fillRef>
          <a:effectRef idx="1">
            <a:schemeClr val="accent5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?</a:t>
            </a:r>
          </a:p>
        </p:txBody>
      </p:sp>
      <p:sp>
        <p:nvSpPr>
          <p:cNvPr id="145" name="Oval 144">
            <a:extLst>
              <a:ext uri="{FF2B5EF4-FFF2-40B4-BE49-F238E27FC236}">
                <a16:creationId xmlns:a16="http://schemas.microsoft.com/office/drawing/2014/main" id="{0B5E98F9-7C4B-84E0-F39A-2B0CAECB46A1}"/>
              </a:ext>
            </a:extLst>
          </p:cNvPr>
          <p:cNvSpPr/>
          <p:nvPr/>
        </p:nvSpPr>
        <p:spPr>
          <a:xfrm>
            <a:off x="6514048" y="444620"/>
            <a:ext cx="536896" cy="478172"/>
          </a:xfrm>
          <a:prstGeom prst="ellipse">
            <a:avLst/>
          </a:prstGeom>
        </p:spPr>
        <p:style>
          <a:lnRef idx="1">
            <a:schemeClr val="accent5"/>
          </a:lnRef>
          <a:fillRef idx="2">
            <a:schemeClr val="accent5"/>
          </a:fillRef>
          <a:effectRef idx="1">
            <a:schemeClr val="accent5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?</a:t>
            </a:r>
          </a:p>
        </p:txBody>
      </p:sp>
      <p:sp>
        <p:nvSpPr>
          <p:cNvPr id="146" name="Oval 145">
            <a:extLst>
              <a:ext uri="{FF2B5EF4-FFF2-40B4-BE49-F238E27FC236}">
                <a16:creationId xmlns:a16="http://schemas.microsoft.com/office/drawing/2014/main" id="{1470AE7E-0F2D-F199-403F-C67475A518A5}"/>
              </a:ext>
            </a:extLst>
          </p:cNvPr>
          <p:cNvSpPr/>
          <p:nvPr/>
        </p:nvSpPr>
        <p:spPr>
          <a:xfrm>
            <a:off x="6514048" y="922792"/>
            <a:ext cx="536896" cy="478172"/>
          </a:xfrm>
          <a:prstGeom prst="ellipse">
            <a:avLst/>
          </a:prstGeom>
        </p:spPr>
        <p:style>
          <a:lnRef idx="1">
            <a:schemeClr val="accent5"/>
          </a:lnRef>
          <a:fillRef idx="2">
            <a:schemeClr val="accent5"/>
          </a:fillRef>
          <a:effectRef idx="1">
            <a:schemeClr val="accent5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?</a:t>
            </a:r>
          </a:p>
        </p:txBody>
      </p:sp>
      <p:sp>
        <p:nvSpPr>
          <p:cNvPr id="147" name="Oval 146">
            <a:extLst>
              <a:ext uri="{FF2B5EF4-FFF2-40B4-BE49-F238E27FC236}">
                <a16:creationId xmlns:a16="http://schemas.microsoft.com/office/drawing/2014/main" id="{45EE4339-D574-A68D-2C61-C3A50C577BE8}"/>
              </a:ext>
            </a:extLst>
          </p:cNvPr>
          <p:cNvSpPr/>
          <p:nvPr/>
        </p:nvSpPr>
        <p:spPr>
          <a:xfrm>
            <a:off x="6514048" y="1396770"/>
            <a:ext cx="536896" cy="478172"/>
          </a:xfrm>
          <a:prstGeom prst="ellipse">
            <a:avLst/>
          </a:prstGeom>
        </p:spPr>
        <p:style>
          <a:lnRef idx="1">
            <a:schemeClr val="accent5"/>
          </a:lnRef>
          <a:fillRef idx="2">
            <a:schemeClr val="accent5"/>
          </a:fillRef>
          <a:effectRef idx="1">
            <a:schemeClr val="accent5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?</a:t>
            </a:r>
          </a:p>
        </p:txBody>
      </p:sp>
      <p:sp>
        <p:nvSpPr>
          <p:cNvPr id="148" name="Oval 147">
            <a:extLst>
              <a:ext uri="{FF2B5EF4-FFF2-40B4-BE49-F238E27FC236}">
                <a16:creationId xmlns:a16="http://schemas.microsoft.com/office/drawing/2014/main" id="{BF66D312-F27A-7A05-03D8-EA9EDFCD6B6B}"/>
              </a:ext>
            </a:extLst>
          </p:cNvPr>
          <p:cNvSpPr/>
          <p:nvPr/>
        </p:nvSpPr>
        <p:spPr>
          <a:xfrm>
            <a:off x="6514048" y="1874942"/>
            <a:ext cx="536896" cy="478172"/>
          </a:xfrm>
          <a:prstGeom prst="ellipse">
            <a:avLst/>
          </a:prstGeom>
        </p:spPr>
        <p:style>
          <a:lnRef idx="1">
            <a:schemeClr val="accent5"/>
          </a:lnRef>
          <a:fillRef idx="2">
            <a:schemeClr val="accent5"/>
          </a:fillRef>
          <a:effectRef idx="1">
            <a:schemeClr val="accent5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?</a:t>
            </a:r>
          </a:p>
        </p:txBody>
      </p:sp>
      <p:sp>
        <p:nvSpPr>
          <p:cNvPr id="150" name="Oval 149">
            <a:extLst>
              <a:ext uri="{FF2B5EF4-FFF2-40B4-BE49-F238E27FC236}">
                <a16:creationId xmlns:a16="http://schemas.microsoft.com/office/drawing/2014/main" id="{810670F7-0F25-2AB1-26E4-6CB6097BAC5B}"/>
              </a:ext>
            </a:extLst>
          </p:cNvPr>
          <p:cNvSpPr/>
          <p:nvPr/>
        </p:nvSpPr>
        <p:spPr>
          <a:xfrm>
            <a:off x="6514048" y="2827092"/>
            <a:ext cx="536896" cy="478172"/>
          </a:xfrm>
          <a:prstGeom prst="ellipse">
            <a:avLst/>
          </a:prstGeom>
        </p:spPr>
        <p:style>
          <a:lnRef idx="1">
            <a:schemeClr val="accent5"/>
          </a:lnRef>
          <a:fillRef idx="2">
            <a:schemeClr val="accent5"/>
          </a:fillRef>
          <a:effectRef idx="1">
            <a:schemeClr val="accent5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?</a:t>
            </a:r>
          </a:p>
        </p:txBody>
      </p:sp>
      <p:sp>
        <p:nvSpPr>
          <p:cNvPr id="151" name="Oval 150">
            <a:extLst>
              <a:ext uri="{FF2B5EF4-FFF2-40B4-BE49-F238E27FC236}">
                <a16:creationId xmlns:a16="http://schemas.microsoft.com/office/drawing/2014/main" id="{8DBDA0EB-CA4D-D010-C618-6B09CF9B54DC}"/>
              </a:ext>
            </a:extLst>
          </p:cNvPr>
          <p:cNvSpPr/>
          <p:nvPr/>
        </p:nvSpPr>
        <p:spPr>
          <a:xfrm>
            <a:off x="6514048" y="3301070"/>
            <a:ext cx="536896" cy="478172"/>
          </a:xfrm>
          <a:prstGeom prst="ellipse">
            <a:avLst/>
          </a:prstGeom>
        </p:spPr>
        <p:style>
          <a:lnRef idx="1">
            <a:schemeClr val="accent5"/>
          </a:lnRef>
          <a:fillRef idx="2">
            <a:schemeClr val="accent5"/>
          </a:fillRef>
          <a:effectRef idx="1">
            <a:schemeClr val="accent5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?</a:t>
            </a:r>
          </a:p>
        </p:txBody>
      </p:sp>
      <p:sp>
        <p:nvSpPr>
          <p:cNvPr id="152" name="Oval 151">
            <a:extLst>
              <a:ext uri="{FF2B5EF4-FFF2-40B4-BE49-F238E27FC236}">
                <a16:creationId xmlns:a16="http://schemas.microsoft.com/office/drawing/2014/main" id="{A077A1B2-4BA8-3E8E-C4FF-A08D10767B25}"/>
              </a:ext>
            </a:extLst>
          </p:cNvPr>
          <p:cNvSpPr/>
          <p:nvPr/>
        </p:nvSpPr>
        <p:spPr>
          <a:xfrm>
            <a:off x="6514048" y="3779242"/>
            <a:ext cx="536896" cy="478172"/>
          </a:xfrm>
          <a:prstGeom prst="ellipse">
            <a:avLst/>
          </a:prstGeom>
        </p:spPr>
        <p:style>
          <a:lnRef idx="1">
            <a:schemeClr val="accent5"/>
          </a:lnRef>
          <a:fillRef idx="2">
            <a:schemeClr val="accent5"/>
          </a:fillRef>
          <a:effectRef idx="1">
            <a:schemeClr val="accent5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?</a:t>
            </a:r>
          </a:p>
        </p:txBody>
      </p:sp>
      <p:sp>
        <p:nvSpPr>
          <p:cNvPr id="154" name="Oval 153">
            <a:extLst>
              <a:ext uri="{FF2B5EF4-FFF2-40B4-BE49-F238E27FC236}">
                <a16:creationId xmlns:a16="http://schemas.microsoft.com/office/drawing/2014/main" id="{D85A6945-65DD-CBB3-B601-C1ED5FFC965F}"/>
              </a:ext>
            </a:extLst>
          </p:cNvPr>
          <p:cNvSpPr/>
          <p:nvPr/>
        </p:nvSpPr>
        <p:spPr>
          <a:xfrm>
            <a:off x="6514048" y="4731392"/>
            <a:ext cx="536896" cy="478172"/>
          </a:xfrm>
          <a:prstGeom prst="ellipse">
            <a:avLst/>
          </a:prstGeom>
        </p:spPr>
        <p:style>
          <a:lnRef idx="1">
            <a:schemeClr val="accent5"/>
          </a:lnRef>
          <a:fillRef idx="2">
            <a:schemeClr val="accent5"/>
          </a:fillRef>
          <a:effectRef idx="1">
            <a:schemeClr val="accent5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?</a:t>
            </a:r>
          </a:p>
        </p:txBody>
      </p:sp>
      <p:sp>
        <p:nvSpPr>
          <p:cNvPr id="155" name="Oval 154">
            <a:extLst>
              <a:ext uri="{FF2B5EF4-FFF2-40B4-BE49-F238E27FC236}">
                <a16:creationId xmlns:a16="http://schemas.microsoft.com/office/drawing/2014/main" id="{A37A3E5B-A6CA-9840-9196-6B8738E1497C}"/>
              </a:ext>
            </a:extLst>
          </p:cNvPr>
          <p:cNvSpPr/>
          <p:nvPr/>
        </p:nvSpPr>
        <p:spPr>
          <a:xfrm>
            <a:off x="6514048" y="5205370"/>
            <a:ext cx="536896" cy="478172"/>
          </a:xfrm>
          <a:prstGeom prst="ellipse">
            <a:avLst/>
          </a:prstGeom>
        </p:spPr>
        <p:style>
          <a:lnRef idx="1">
            <a:schemeClr val="accent5"/>
          </a:lnRef>
          <a:fillRef idx="2">
            <a:schemeClr val="accent5"/>
          </a:fillRef>
          <a:effectRef idx="1">
            <a:schemeClr val="accent5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?</a:t>
            </a:r>
          </a:p>
        </p:txBody>
      </p:sp>
      <p:sp>
        <p:nvSpPr>
          <p:cNvPr id="156" name="Oval 155">
            <a:extLst>
              <a:ext uri="{FF2B5EF4-FFF2-40B4-BE49-F238E27FC236}">
                <a16:creationId xmlns:a16="http://schemas.microsoft.com/office/drawing/2014/main" id="{18E9744F-33E1-EC01-56E1-7F01483BBB5E}"/>
              </a:ext>
            </a:extLst>
          </p:cNvPr>
          <p:cNvSpPr/>
          <p:nvPr/>
        </p:nvSpPr>
        <p:spPr>
          <a:xfrm>
            <a:off x="6514048" y="5683542"/>
            <a:ext cx="536896" cy="478172"/>
          </a:xfrm>
          <a:prstGeom prst="ellipse">
            <a:avLst/>
          </a:prstGeom>
        </p:spPr>
        <p:style>
          <a:lnRef idx="1">
            <a:schemeClr val="accent5"/>
          </a:lnRef>
          <a:fillRef idx="2">
            <a:schemeClr val="accent5"/>
          </a:fillRef>
          <a:effectRef idx="1">
            <a:schemeClr val="accent5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?</a:t>
            </a:r>
          </a:p>
        </p:txBody>
      </p:sp>
      <p:sp>
        <p:nvSpPr>
          <p:cNvPr id="157" name="Oval 156">
            <a:extLst>
              <a:ext uri="{FF2B5EF4-FFF2-40B4-BE49-F238E27FC236}">
                <a16:creationId xmlns:a16="http://schemas.microsoft.com/office/drawing/2014/main" id="{3808FF11-B79D-A329-691E-D9387DB35287}"/>
              </a:ext>
            </a:extLst>
          </p:cNvPr>
          <p:cNvSpPr/>
          <p:nvPr/>
        </p:nvSpPr>
        <p:spPr>
          <a:xfrm>
            <a:off x="7076107" y="436229"/>
            <a:ext cx="536896" cy="478172"/>
          </a:xfrm>
          <a:prstGeom prst="ellipse">
            <a:avLst/>
          </a:prstGeom>
        </p:spPr>
        <p:style>
          <a:lnRef idx="1">
            <a:schemeClr val="accent5"/>
          </a:lnRef>
          <a:fillRef idx="2">
            <a:schemeClr val="accent5"/>
          </a:fillRef>
          <a:effectRef idx="1">
            <a:schemeClr val="accent5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?</a:t>
            </a:r>
          </a:p>
        </p:txBody>
      </p:sp>
      <p:sp>
        <p:nvSpPr>
          <p:cNvPr id="158" name="Oval 157">
            <a:extLst>
              <a:ext uri="{FF2B5EF4-FFF2-40B4-BE49-F238E27FC236}">
                <a16:creationId xmlns:a16="http://schemas.microsoft.com/office/drawing/2014/main" id="{32650F78-CD13-E175-1F5A-0BFE32980AA5}"/>
              </a:ext>
            </a:extLst>
          </p:cNvPr>
          <p:cNvSpPr/>
          <p:nvPr/>
        </p:nvSpPr>
        <p:spPr>
          <a:xfrm>
            <a:off x="7076107" y="914401"/>
            <a:ext cx="536896" cy="478172"/>
          </a:xfrm>
          <a:prstGeom prst="ellipse">
            <a:avLst/>
          </a:prstGeom>
        </p:spPr>
        <p:style>
          <a:lnRef idx="1">
            <a:schemeClr val="accent5"/>
          </a:lnRef>
          <a:fillRef idx="2">
            <a:schemeClr val="accent5"/>
          </a:fillRef>
          <a:effectRef idx="1">
            <a:schemeClr val="accent5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?</a:t>
            </a:r>
          </a:p>
        </p:txBody>
      </p:sp>
      <p:sp>
        <p:nvSpPr>
          <p:cNvPr id="159" name="Oval 158">
            <a:extLst>
              <a:ext uri="{FF2B5EF4-FFF2-40B4-BE49-F238E27FC236}">
                <a16:creationId xmlns:a16="http://schemas.microsoft.com/office/drawing/2014/main" id="{471E4BD4-5C39-C607-E7F1-8DAB439B10C7}"/>
              </a:ext>
            </a:extLst>
          </p:cNvPr>
          <p:cNvSpPr/>
          <p:nvPr/>
        </p:nvSpPr>
        <p:spPr>
          <a:xfrm>
            <a:off x="7076107" y="1388379"/>
            <a:ext cx="536896" cy="478172"/>
          </a:xfrm>
          <a:prstGeom prst="ellipse">
            <a:avLst/>
          </a:prstGeom>
        </p:spPr>
        <p:style>
          <a:lnRef idx="1">
            <a:schemeClr val="accent5"/>
          </a:lnRef>
          <a:fillRef idx="2">
            <a:schemeClr val="accent5"/>
          </a:fillRef>
          <a:effectRef idx="1">
            <a:schemeClr val="accent5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?</a:t>
            </a:r>
          </a:p>
        </p:txBody>
      </p:sp>
      <p:sp>
        <p:nvSpPr>
          <p:cNvPr id="160" name="Oval 159">
            <a:extLst>
              <a:ext uri="{FF2B5EF4-FFF2-40B4-BE49-F238E27FC236}">
                <a16:creationId xmlns:a16="http://schemas.microsoft.com/office/drawing/2014/main" id="{0FE98D90-22AA-2C85-7E5E-1696E6835D4E}"/>
              </a:ext>
            </a:extLst>
          </p:cNvPr>
          <p:cNvSpPr/>
          <p:nvPr/>
        </p:nvSpPr>
        <p:spPr>
          <a:xfrm>
            <a:off x="7076107" y="1866551"/>
            <a:ext cx="536896" cy="478172"/>
          </a:xfrm>
          <a:prstGeom prst="ellipse">
            <a:avLst/>
          </a:prstGeom>
        </p:spPr>
        <p:style>
          <a:lnRef idx="1">
            <a:schemeClr val="accent5"/>
          </a:lnRef>
          <a:fillRef idx="2">
            <a:schemeClr val="accent5"/>
          </a:fillRef>
          <a:effectRef idx="1">
            <a:schemeClr val="accent5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?</a:t>
            </a:r>
          </a:p>
        </p:txBody>
      </p:sp>
      <p:sp>
        <p:nvSpPr>
          <p:cNvPr id="162" name="Oval 161">
            <a:extLst>
              <a:ext uri="{FF2B5EF4-FFF2-40B4-BE49-F238E27FC236}">
                <a16:creationId xmlns:a16="http://schemas.microsoft.com/office/drawing/2014/main" id="{7CCBE22F-D136-884B-4A5F-E785E7E29F63}"/>
              </a:ext>
            </a:extLst>
          </p:cNvPr>
          <p:cNvSpPr/>
          <p:nvPr/>
        </p:nvSpPr>
        <p:spPr>
          <a:xfrm>
            <a:off x="7076107" y="2818701"/>
            <a:ext cx="536896" cy="478172"/>
          </a:xfrm>
          <a:prstGeom prst="ellipse">
            <a:avLst/>
          </a:prstGeom>
        </p:spPr>
        <p:style>
          <a:lnRef idx="1">
            <a:schemeClr val="accent5"/>
          </a:lnRef>
          <a:fillRef idx="2">
            <a:schemeClr val="accent5"/>
          </a:fillRef>
          <a:effectRef idx="1">
            <a:schemeClr val="accent5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?</a:t>
            </a:r>
          </a:p>
        </p:txBody>
      </p:sp>
      <p:sp>
        <p:nvSpPr>
          <p:cNvPr id="163" name="Oval 162">
            <a:extLst>
              <a:ext uri="{FF2B5EF4-FFF2-40B4-BE49-F238E27FC236}">
                <a16:creationId xmlns:a16="http://schemas.microsoft.com/office/drawing/2014/main" id="{28B395E7-F815-605F-ECB2-5A2BAE34D351}"/>
              </a:ext>
            </a:extLst>
          </p:cNvPr>
          <p:cNvSpPr/>
          <p:nvPr/>
        </p:nvSpPr>
        <p:spPr>
          <a:xfrm>
            <a:off x="7076107" y="3292679"/>
            <a:ext cx="536896" cy="478172"/>
          </a:xfrm>
          <a:prstGeom prst="ellipse">
            <a:avLst/>
          </a:prstGeom>
        </p:spPr>
        <p:style>
          <a:lnRef idx="1">
            <a:schemeClr val="accent5"/>
          </a:lnRef>
          <a:fillRef idx="2">
            <a:schemeClr val="accent5"/>
          </a:fillRef>
          <a:effectRef idx="1">
            <a:schemeClr val="accent5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?</a:t>
            </a:r>
          </a:p>
        </p:txBody>
      </p:sp>
      <p:sp>
        <p:nvSpPr>
          <p:cNvPr id="164" name="Oval 163">
            <a:extLst>
              <a:ext uri="{FF2B5EF4-FFF2-40B4-BE49-F238E27FC236}">
                <a16:creationId xmlns:a16="http://schemas.microsoft.com/office/drawing/2014/main" id="{D076C1DC-9FE6-3771-5491-952E70DF7F91}"/>
              </a:ext>
            </a:extLst>
          </p:cNvPr>
          <p:cNvSpPr/>
          <p:nvPr/>
        </p:nvSpPr>
        <p:spPr>
          <a:xfrm>
            <a:off x="7076107" y="3770851"/>
            <a:ext cx="536896" cy="478172"/>
          </a:xfrm>
          <a:prstGeom prst="ellipse">
            <a:avLst/>
          </a:prstGeom>
        </p:spPr>
        <p:style>
          <a:lnRef idx="1">
            <a:schemeClr val="accent5"/>
          </a:lnRef>
          <a:fillRef idx="2">
            <a:schemeClr val="accent5"/>
          </a:fillRef>
          <a:effectRef idx="1">
            <a:schemeClr val="accent5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?</a:t>
            </a:r>
          </a:p>
        </p:txBody>
      </p:sp>
      <p:sp>
        <p:nvSpPr>
          <p:cNvPr id="167" name="Oval 166">
            <a:extLst>
              <a:ext uri="{FF2B5EF4-FFF2-40B4-BE49-F238E27FC236}">
                <a16:creationId xmlns:a16="http://schemas.microsoft.com/office/drawing/2014/main" id="{7CBE4F6F-34EC-F11A-35DB-402C5B85B2CC}"/>
              </a:ext>
            </a:extLst>
          </p:cNvPr>
          <p:cNvSpPr/>
          <p:nvPr/>
        </p:nvSpPr>
        <p:spPr>
          <a:xfrm>
            <a:off x="7076107" y="5196979"/>
            <a:ext cx="536896" cy="478172"/>
          </a:xfrm>
          <a:prstGeom prst="ellipse">
            <a:avLst/>
          </a:prstGeom>
        </p:spPr>
        <p:style>
          <a:lnRef idx="1">
            <a:schemeClr val="accent5"/>
          </a:lnRef>
          <a:fillRef idx="2">
            <a:schemeClr val="accent5"/>
          </a:fillRef>
          <a:effectRef idx="1">
            <a:schemeClr val="accent5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?</a:t>
            </a:r>
          </a:p>
        </p:txBody>
      </p:sp>
      <p:sp>
        <p:nvSpPr>
          <p:cNvPr id="169" name="Oval 168">
            <a:extLst>
              <a:ext uri="{FF2B5EF4-FFF2-40B4-BE49-F238E27FC236}">
                <a16:creationId xmlns:a16="http://schemas.microsoft.com/office/drawing/2014/main" id="{835C5FFF-C363-BB90-5CF7-952472551B9D}"/>
              </a:ext>
            </a:extLst>
          </p:cNvPr>
          <p:cNvSpPr/>
          <p:nvPr/>
        </p:nvSpPr>
        <p:spPr>
          <a:xfrm>
            <a:off x="7617199" y="436229"/>
            <a:ext cx="536896" cy="478172"/>
          </a:xfrm>
          <a:prstGeom prst="ellipse">
            <a:avLst/>
          </a:prstGeom>
        </p:spPr>
        <p:style>
          <a:lnRef idx="1">
            <a:schemeClr val="accent5"/>
          </a:lnRef>
          <a:fillRef idx="2">
            <a:schemeClr val="accent5"/>
          </a:fillRef>
          <a:effectRef idx="1">
            <a:schemeClr val="accent5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?</a:t>
            </a:r>
          </a:p>
        </p:txBody>
      </p:sp>
      <p:sp>
        <p:nvSpPr>
          <p:cNvPr id="171" name="Oval 170">
            <a:extLst>
              <a:ext uri="{FF2B5EF4-FFF2-40B4-BE49-F238E27FC236}">
                <a16:creationId xmlns:a16="http://schemas.microsoft.com/office/drawing/2014/main" id="{88BD845F-D181-BDB2-83A6-099B74458D7C}"/>
              </a:ext>
            </a:extLst>
          </p:cNvPr>
          <p:cNvSpPr/>
          <p:nvPr/>
        </p:nvSpPr>
        <p:spPr>
          <a:xfrm>
            <a:off x="7617199" y="1388379"/>
            <a:ext cx="536896" cy="478172"/>
          </a:xfrm>
          <a:prstGeom prst="ellipse">
            <a:avLst/>
          </a:prstGeom>
        </p:spPr>
        <p:style>
          <a:lnRef idx="1">
            <a:schemeClr val="accent5"/>
          </a:lnRef>
          <a:fillRef idx="2">
            <a:schemeClr val="accent5"/>
          </a:fillRef>
          <a:effectRef idx="1">
            <a:schemeClr val="accent5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?</a:t>
            </a:r>
          </a:p>
        </p:txBody>
      </p:sp>
      <p:sp>
        <p:nvSpPr>
          <p:cNvPr id="174" name="Oval 173">
            <a:extLst>
              <a:ext uri="{FF2B5EF4-FFF2-40B4-BE49-F238E27FC236}">
                <a16:creationId xmlns:a16="http://schemas.microsoft.com/office/drawing/2014/main" id="{1BABCB35-02F8-BD21-7E06-C8B5E4EAC56A}"/>
              </a:ext>
            </a:extLst>
          </p:cNvPr>
          <p:cNvSpPr/>
          <p:nvPr/>
        </p:nvSpPr>
        <p:spPr>
          <a:xfrm>
            <a:off x="7617199" y="2818701"/>
            <a:ext cx="536896" cy="478172"/>
          </a:xfrm>
          <a:prstGeom prst="ellipse">
            <a:avLst/>
          </a:prstGeom>
        </p:spPr>
        <p:style>
          <a:lnRef idx="1">
            <a:schemeClr val="accent5"/>
          </a:lnRef>
          <a:fillRef idx="2">
            <a:schemeClr val="accent5"/>
          </a:fillRef>
          <a:effectRef idx="1">
            <a:schemeClr val="accent5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?</a:t>
            </a:r>
          </a:p>
        </p:txBody>
      </p:sp>
      <p:sp>
        <p:nvSpPr>
          <p:cNvPr id="175" name="Oval 174">
            <a:extLst>
              <a:ext uri="{FF2B5EF4-FFF2-40B4-BE49-F238E27FC236}">
                <a16:creationId xmlns:a16="http://schemas.microsoft.com/office/drawing/2014/main" id="{F78572EA-5090-2C70-F3AE-D34FC1DF687F}"/>
              </a:ext>
            </a:extLst>
          </p:cNvPr>
          <p:cNvSpPr/>
          <p:nvPr/>
        </p:nvSpPr>
        <p:spPr>
          <a:xfrm>
            <a:off x="7617199" y="3292679"/>
            <a:ext cx="536896" cy="478172"/>
          </a:xfrm>
          <a:prstGeom prst="ellipse">
            <a:avLst/>
          </a:prstGeom>
        </p:spPr>
        <p:style>
          <a:lnRef idx="1">
            <a:schemeClr val="accent5"/>
          </a:lnRef>
          <a:fillRef idx="2">
            <a:schemeClr val="accent5"/>
          </a:fillRef>
          <a:effectRef idx="1">
            <a:schemeClr val="accent5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?</a:t>
            </a:r>
          </a:p>
        </p:txBody>
      </p:sp>
      <p:sp>
        <p:nvSpPr>
          <p:cNvPr id="179" name="Oval 178">
            <a:extLst>
              <a:ext uri="{FF2B5EF4-FFF2-40B4-BE49-F238E27FC236}">
                <a16:creationId xmlns:a16="http://schemas.microsoft.com/office/drawing/2014/main" id="{1434DAD8-4077-FDE1-DE5F-BE06D78420CF}"/>
              </a:ext>
            </a:extLst>
          </p:cNvPr>
          <p:cNvSpPr/>
          <p:nvPr/>
        </p:nvSpPr>
        <p:spPr>
          <a:xfrm>
            <a:off x="7617199" y="5196979"/>
            <a:ext cx="536896" cy="478172"/>
          </a:xfrm>
          <a:prstGeom prst="ellipse">
            <a:avLst/>
          </a:prstGeom>
        </p:spPr>
        <p:style>
          <a:lnRef idx="1">
            <a:schemeClr val="accent5"/>
          </a:lnRef>
          <a:fillRef idx="2">
            <a:schemeClr val="accent5"/>
          </a:fillRef>
          <a:effectRef idx="1">
            <a:schemeClr val="accent5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?</a:t>
            </a:r>
          </a:p>
        </p:txBody>
      </p:sp>
      <p:sp>
        <p:nvSpPr>
          <p:cNvPr id="181" name="Oval 180">
            <a:extLst>
              <a:ext uri="{FF2B5EF4-FFF2-40B4-BE49-F238E27FC236}">
                <a16:creationId xmlns:a16="http://schemas.microsoft.com/office/drawing/2014/main" id="{7D2E2685-6E6B-195B-9BB6-1E7450A13C89}"/>
              </a:ext>
            </a:extLst>
          </p:cNvPr>
          <p:cNvSpPr/>
          <p:nvPr/>
        </p:nvSpPr>
        <p:spPr>
          <a:xfrm>
            <a:off x="8158291" y="436229"/>
            <a:ext cx="536896" cy="478172"/>
          </a:xfrm>
          <a:prstGeom prst="ellipse">
            <a:avLst/>
          </a:prstGeom>
        </p:spPr>
        <p:style>
          <a:lnRef idx="1">
            <a:schemeClr val="accent5"/>
          </a:lnRef>
          <a:fillRef idx="2">
            <a:schemeClr val="accent5"/>
          </a:fillRef>
          <a:effectRef idx="1">
            <a:schemeClr val="accent5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?</a:t>
            </a:r>
          </a:p>
        </p:txBody>
      </p:sp>
      <p:sp>
        <p:nvSpPr>
          <p:cNvPr id="183" name="Oval 182">
            <a:extLst>
              <a:ext uri="{FF2B5EF4-FFF2-40B4-BE49-F238E27FC236}">
                <a16:creationId xmlns:a16="http://schemas.microsoft.com/office/drawing/2014/main" id="{19843047-1873-88BB-304B-31569C662A0B}"/>
              </a:ext>
            </a:extLst>
          </p:cNvPr>
          <p:cNvSpPr/>
          <p:nvPr/>
        </p:nvSpPr>
        <p:spPr>
          <a:xfrm>
            <a:off x="8158291" y="1388379"/>
            <a:ext cx="536896" cy="478172"/>
          </a:xfrm>
          <a:prstGeom prst="ellipse">
            <a:avLst/>
          </a:prstGeom>
        </p:spPr>
        <p:style>
          <a:lnRef idx="1">
            <a:schemeClr val="accent5"/>
          </a:lnRef>
          <a:fillRef idx="2">
            <a:schemeClr val="accent5"/>
          </a:fillRef>
          <a:effectRef idx="1">
            <a:schemeClr val="accent5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?</a:t>
            </a:r>
          </a:p>
        </p:txBody>
      </p:sp>
      <p:sp>
        <p:nvSpPr>
          <p:cNvPr id="186" name="Oval 185">
            <a:extLst>
              <a:ext uri="{FF2B5EF4-FFF2-40B4-BE49-F238E27FC236}">
                <a16:creationId xmlns:a16="http://schemas.microsoft.com/office/drawing/2014/main" id="{7B0FFFBA-81D5-DEAF-1269-AF01070D52EE}"/>
              </a:ext>
            </a:extLst>
          </p:cNvPr>
          <p:cNvSpPr/>
          <p:nvPr/>
        </p:nvSpPr>
        <p:spPr>
          <a:xfrm>
            <a:off x="8158291" y="2818701"/>
            <a:ext cx="536896" cy="478172"/>
          </a:xfrm>
          <a:prstGeom prst="ellipse">
            <a:avLst/>
          </a:prstGeom>
        </p:spPr>
        <p:style>
          <a:lnRef idx="1">
            <a:schemeClr val="accent5"/>
          </a:lnRef>
          <a:fillRef idx="2">
            <a:schemeClr val="accent5"/>
          </a:fillRef>
          <a:effectRef idx="1">
            <a:schemeClr val="accent5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?</a:t>
            </a:r>
          </a:p>
        </p:txBody>
      </p:sp>
      <p:sp>
        <p:nvSpPr>
          <p:cNvPr id="187" name="Oval 186">
            <a:extLst>
              <a:ext uri="{FF2B5EF4-FFF2-40B4-BE49-F238E27FC236}">
                <a16:creationId xmlns:a16="http://schemas.microsoft.com/office/drawing/2014/main" id="{A7FBF14B-D618-C997-DC63-DBA12AC50FBC}"/>
              </a:ext>
            </a:extLst>
          </p:cNvPr>
          <p:cNvSpPr/>
          <p:nvPr/>
        </p:nvSpPr>
        <p:spPr>
          <a:xfrm>
            <a:off x="8158291" y="3292679"/>
            <a:ext cx="536896" cy="478172"/>
          </a:xfrm>
          <a:prstGeom prst="ellipse">
            <a:avLst/>
          </a:prstGeom>
        </p:spPr>
        <p:style>
          <a:lnRef idx="1">
            <a:schemeClr val="accent5"/>
          </a:lnRef>
          <a:fillRef idx="2">
            <a:schemeClr val="accent5"/>
          </a:fillRef>
          <a:effectRef idx="1">
            <a:schemeClr val="accent5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?</a:t>
            </a:r>
          </a:p>
        </p:txBody>
      </p:sp>
      <p:sp>
        <p:nvSpPr>
          <p:cNvPr id="193" name="Oval 192">
            <a:extLst>
              <a:ext uri="{FF2B5EF4-FFF2-40B4-BE49-F238E27FC236}">
                <a16:creationId xmlns:a16="http://schemas.microsoft.com/office/drawing/2014/main" id="{2C69A40E-A0DE-CCE2-1786-CEE3C6AA97B5}"/>
              </a:ext>
            </a:extLst>
          </p:cNvPr>
          <p:cNvSpPr/>
          <p:nvPr/>
        </p:nvSpPr>
        <p:spPr>
          <a:xfrm>
            <a:off x="8686795" y="436229"/>
            <a:ext cx="536896" cy="478172"/>
          </a:xfrm>
          <a:prstGeom prst="ellipse">
            <a:avLst/>
          </a:prstGeom>
        </p:spPr>
        <p:style>
          <a:lnRef idx="1">
            <a:schemeClr val="accent5"/>
          </a:lnRef>
          <a:fillRef idx="2">
            <a:schemeClr val="accent5"/>
          </a:fillRef>
          <a:effectRef idx="1">
            <a:schemeClr val="accent5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?</a:t>
            </a:r>
          </a:p>
        </p:txBody>
      </p:sp>
      <p:sp>
        <p:nvSpPr>
          <p:cNvPr id="195" name="Oval 194">
            <a:extLst>
              <a:ext uri="{FF2B5EF4-FFF2-40B4-BE49-F238E27FC236}">
                <a16:creationId xmlns:a16="http://schemas.microsoft.com/office/drawing/2014/main" id="{3A3F561E-87FC-9907-7F3F-CF7148619950}"/>
              </a:ext>
            </a:extLst>
          </p:cNvPr>
          <p:cNvSpPr/>
          <p:nvPr/>
        </p:nvSpPr>
        <p:spPr>
          <a:xfrm>
            <a:off x="8686795" y="1388379"/>
            <a:ext cx="536896" cy="478172"/>
          </a:xfrm>
          <a:prstGeom prst="ellipse">
            <a:avLst/>
          </a:prstGeom>
        </p:spPr>
        <p:style>
          <a:lnRef idx="1">
            <a:schemeClr val="accent5"/>
          </a:lnRef>
          <a:fillRef idx="2">
            <a:schemeClr val="accent5"/>
          </a:fillRef>
          <a:effectRef idx="1">
            <a:schemeClr val="accent5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?</a:t>
            </a:r>
          </a:p>
        </p:txBody>
      </p:sp>
      <p:sp>
        <p:nvSpPr>
          <p:cNvPr id="205" name="Oval 204">
            <a:extLst>
              <a:ext uri="{FF2B5EF4-FFF2-40B4-BE49-F238E27FC236}">
                <a16:creationId xmlns:a16="http://schemas.microsoft.com/office/drawing/2014/main" id="{D35D8562-C37F-D3F7-1FFB-CB5F7C6E60E0}"/>
              </a:ext>
            </a:extLst>
          </p:cNvPr>
          <p:cNvSpPr/>
          <p:nvPr/>
        </p:nvSpPr>
        <p:spPr>
          <a:xfrm>
            <a:off x="9248854" y="444620"/>
            <a:ext cx="536896" cy="478172"/>
          </a:xfrm>
          <a:prstGeom prst="ellipse">
            <a:avLst/>
          </a:prstGeom>
        </p:spPr>
        <p:style>
          <a:lnRef idx="1">
            <a:schemeClr val="accent5"/>
          </a:lnRef>
          <a:fillRef idx="2">
            <a:schemeClr val="accent5"/>
          </a:fillRef>
          <a:effectRef idx="1">
            <a:schemeClr val="accent5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?</a:t>
            </a:r>
          </a:p>
        </p:txBody>
      </p:sp>
      <p:sp>
        <p:nvSpPr>
          <p:cNvPr id="207" name="Oval 206">
            <a:extLst>
              <a:ext uri="{FF2B5EF4-FFF2-40B4-BE49-F238E27FC236}">
                <a16:creationId xmlns:a16="http://schemas.microsoft.com/office/drawing/2014/main" id="{E0966047-2AD7-9C05-88CA-771DE0A18004}"/>
              </a:ext>
            </a:extLst>
          </p:cNvPr>
          <p:cNvSpPr/>
          <p:nvPr/>
        </p:nvSpPr>
        <p:spPr>
          <a:xfrm>
            <a:off x="9248854" y="1396770"/>
            <a:ext cx="536896" cy="478172"/>
          </a:xfrm>
          <a:prstGeom prst="ellipse">
            <a:avLst/>
          </a:prstGeom>
        </p:spPr>
        <p:style>
          <a:lnRef idx="1">
            <a:schemeClr val="accent5"/>
          </a:lnRef>
          <a:fillRef idx="2">
            <a:schemeClr val="accent5"/>
          </a:fillRef>
          <a:effectRef idx="1">
            <a:schemeClr val="accent5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?</a:t>
            </a:r>
          </a:p>
        </p:txBody>
      </p:sp>
      <p:sp>
        <p:nvSpPr>
          <p:cNvPr id="219" name="Oval 218">
            <a:extLst>
              <a:ext uri="{FF2B5EF4-FFF2-40B4-BE49-F238E27FC236}">
                <a16:creationId xmlns:a16="http://schemas.microsoft.com/office/drawing/2014/main" id="{A90AB636-ED74-143C-B44E-649A3926F85C}"/>
              </a:ext>
            </a:extLst>
          </p:cNvPr>
          <p:cNvSpPr/>
          <p:nvPr/>
        </p:nvSpPr>
        <p:spPr>
          <a:xfrm>
            <a:off x="9771776" y="1388379"/>
            <a:ext cx="536896" cy="478172"/>
          </a:xfrm>
          <a:prstGeom prst="ellipse">
            <a:avLst/>
          </a:prstGeom>
        </p:spPr>
        <p:style>
          <a:lnRef idx="1">
            <a:schemeClr val="accent5"/>
          </a:lnRef>
          <a:fillRef idx="2">
            <a:schemeClr val="accent5"/>
          </a:fillRef>
          <a:effectRef idx="1">
            <a:schemeClr val="accent5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?</a:t>
            </a:r>
          </a:p>
        </p:txBody>
      </p:sp>
      <p:sp>
        <p:nvSpPr>
          <p:cNvPr id="231" name="Oval 230">
            <a:extLst>
              <a:ext uri="{FF2B5EF4-FFF2-40B4-BE49-F238E27FC236}">
                <a16:creationId xmlns:a16="http://schemas.microsoft.com/office/drawing/2014/main" id="{581E9A29-F5B6-E078-0D9D-09B0847E8727}"/>
              </a:ext>
            </a:extLst>
          </p:cNvPr>
          <p:cNvSpPr/>
          <p:nvPr/>
        </p:nvSpPr>
        <p:spPr>
          <a:xfrm>
            <a:off x="10294698" y="1388379"/>
            <a:ext cx="536896" cy="478172"/>
          </a:xfrm>
          <a:prstGeom prst="ellipse">
            <a:avLst/>
          </a:prstGeom>
        </p:spPr>
        <p:style>
          <a:lnRef idx="1">
            <a:schemeClr val="accent5"/>
          </a:lnRef>
          <a:fillRef idx="2">
            <a:schemeClr val="accent5"/>
          </a:fillRef>
          <a:effectRef idx="1">
            <a:schemeClr val="accent5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?</a:t>
            </a:r>
          </a:p>
        </p:txBody>
      </p:sp>
      <p:sp>
        <p:nvSpPr>
          <p:cNvPr id="257" name="Oval 256">
            <a:extLst>
              <a:ext uri="{FF2B5EF4-FFF2-40B4-BE49-F238E27FC236}">
                <a16:creationId xmlns:a16="http://schemas.microsoft.com/office/drawing/2014/main" id="{2FB1079D-92BF-09CD-6226-44DF1AAED51B}"/>
              </a:ext>
            </a:extLst>
          </p:cNvPr>
          <p:cNvSpPr/>
          <p:nvPr/>
        </p:nvSpPr>
        <p:spPr>
          <a:xfrm>
            <a:off x="1631658" y="2348920"/>
            <a:ext cx="536896" cy="478172"/>
          </a:xfrm>
          <a:prstGeom prst="ellipse">
            <a:avLst/>
          </a:prstGeom>
        </p:spPr>
        <p:style>
          <a:lnRef idx="2">
            <a:schemeClr val="accent5"/>
          </a:lnRef>
          <a:fillRef idx="1">
            <a:schemeClr val="lt1"/>
          </a:fillRef>
          <a:effectRef idx="0">
            <a:schemeClr val="accent5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L</a:t>
            </a:r>
          </a:p>
        </p:txBody>
      </p:sp>
      <p:sp>
        <p:nvSpPr>
          <p:cNvPr id="266" name="Oval 265">
            <a:extLst>
              <a:ext uri="{FF2B5EF4-FFF2-40B4-BE49-F238E27FC236}">
                <a16:creationId xmlns:a16="http://schemas.microsoft.com/office/drawing/2014/main" id="{26CEBF5B-E625-9E71-87EB-24A75688263C}"/>
              </a:ext>
            </a:extLst>
          </p:cNvPr>
          <p:cNvSpPr/>
          <p:nvPr/>
        </p:nvSpPr>
        <p:spPr>
          <a:xfrm>
            <a:off x="2178342" y="914401"/>
            <a:ext cx="536896" cy="478172"/>
          </a:xfrm>
          <a:prstGeom prst="ellipse">
            <a:avLst/>
          </a:prstGeom>
        </p:spPr>
        <p:style>
          <a:lnRef idx="2">
            <a:schemeClr val="accent5"/>
          </a:lnRef>
          <a:fillRef idx="1">
            <a:schemeClr val="lt1"/>
          </a:fillRef>
          <a:effectRef idx="0">
            <a:schemeClr val="accent5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C</a:t>
            </a:r>
          </a:p>
        </p:txBody>
      </p:sp>
      <p:sp>
        <p:nvSpPr>
          <p:cNvPr id="269" name="Oval 268">
            <a:extLst>
              <a:ext uri="{FF2B5EF4-FFF2-40B4-BE49-F238E27FC236}">
                <a16:creationId xmlns:a16="http://schemas.microsoft.com/office/drawing/2014/main" id="{C7190DA1-E908-1524-8BAF-33164DFD61F1}"/>
              </a:ext>
            </a:extLst>
          </p:cNvPr>
          <p:cNvSpPr/>
          <p:nvPr/>
        </p:nvSpPr>
        <p:spPr>
          <a:xfrm>
            <a:off x="2178342" y="2340529"/>
            <a:ext cx="536896" cy="478172"/>
          </a:xfrm>
          <a:prstGeom prst="ellipse">
            <a:avLst/>
          </a:prstGeom>
        </p:spPr>
        <p:style>
          <a:lnRef idx="2">
            <a:schemeClr val="accent5"/>
          </a:lnRef>
          <a:fillRef idx="1">
            <a:schemeClr val="lt1"/>
          </a:fillRef>
          <a:effectRef idx="0">
            <a:schemeClr val="accent5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Ờ</a:t>
            </a:r>
          </a:p>
        </p:txBody>
      </p:sp>
      <p:sp>
        <p:nvSpPr>
          <p:cNvPr id="278" name="Oval 277">
            <a:extLst>
              <a:ext uri="{FF2B5EF4-FFF2-40B4-BE49-F238E27FC236}">
                <a16:creationId xmlns:a16="http://schemas.microsoft.com/office/drawing/2014/main" id="{CEA30341-B88F-B8F6-CD0E-4F3A76DC66C6}"/>
              </a:ext>
            </a:extLst>
          </p:cNvPr>
          <p:cNvSpPr/>
          <p:nvPr/>
        </p:nvSpPr>
        <p:spPr>
          <a:xfrm>
            <a:off x="2716628" y="914401"/>
            <a:ext cx="536896" cy="478172"/>
          </a:xfrm>
          <a:prstGeom prst="ellipse">
            <a:avLst/>
          </a:prstGeom>
        </p:spPr>
        <p:style>
          <a:lnRef idx="2">
            <a:schemeClr val="accent5"/>
          </a:lnRef>
          <a:fillRef idx="1">
            <a:schemeClr val="lt1"/>
          </a:fillRef>
          <a:effectRef idx="0">
            <a:schemeClr val="accent5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H</a:t>
            </a:r>
          </a:p>
        </p:txBody>
      </p:sp>
      <p:sp>
        <p:nvSpPr>
          <p:cNvPr id="281" name="Oval 280">
            <a:extLst>
              <a:ext uri="{FF2B5EF4-FFF2-40B4-BE49-F238E27FC236}">
                <a16:creationId xmlns:a16="http://schemas.microsoft.com/office/drawing/2014/main" id="{49D9A1A0-DC18-0A91-C391-886F61EFC668}"/>
              </a:ext>
            </a:extLst>
          </p:cNvPr>
          <p:cNvSpPr/>
          <p:nvPr/>
        </p:nvSpPr>
        <p:spPr>
          <a:xfrm>
            <a:off x="2716628" y="2340529"/>
            <a:ext cx="536896" cy="478172"/>
          </a:xfrm>
          <a:prstGeom prst="ellipse">
            <a:avLst/>
          </a:prstGeom>
        </p:spPr>
        <p:style>
          <a:lnRef idx="2">
            <a:schemeClr val="accent5"/>
          </a:lnRef>
          <a:fillRef idx="1">
            <a:schemeClr val="lt1"/>
          </a:fillRef>
          <a:effectRef idx="0">
            <a:schemeClr val="accent5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I</a:t>
            </a:r>
          </a:p>
        </p:txBody>
      </p:sp>
      <p:sp>
        <p:nvSpPr>
          <p:cNvPr id="290" name="Oval 289">
            <a:extLst>
              <a:ext uri="{FF2B5EF4-FFF2-40B4-BE49-F238E27FC236}">
                <a16:creationId xmlns:a16="http://schemas.microsoft.com/office/drawing/2014/main" id="{04650F55-7F00-E998-26D4-CEFD7D955983}"/>
              </a:ext>
            </a:extLst>
          </p:cNvPr>
          <p:cNvSpPr/>
          <p:nvPr/>
        </p:nvSpPr>
        <p:spPr>
          <a:xfrm>
            <a:off x="3243736" y="914401"/>
            <a:ext cx="536896" cy="478172"/>
          </a:xfrm>
          <a:prstGeom prst="ellipse">
            <a:avLst/>
          </a:prstGeom>
        </p:spPr>
        <p:style>
          <a:lnRef idx="2">
            <a:schemeClr val="accent5"/>
          </a:lnRef>
          <a:fillRef idx="1">
            <a:schemeClr val="lt1"/>
          </a:fillRef>
          <a:effectRef idx="0">
            <a:schemeClr val="accent5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Ù</a:t>
            </a:r>
          </a:p>
        </p:txBody>
      </p:sp>
      <p:sp>
        <p:nvSpPr>
          <p:cNvPr id="293" name="Oval 292">
            <a:extLst>
              <a:ext uri="{FF2B5EF4-FFF2-40B4-BE49-F238E27FC236}">
                <a16:creationId xmlns:a16="http://schemas.microsoft.com/office/drawing/2014/main" id="{DAB9DD72-38A6-1581-82DE-65BA36234100}"/>
              </a:ext>
            </a:extLst>
          </p:cNvPr>
          <p:cNvSpPr/>
          <p:nvPr/>
        </p:nvSpPr>
        <p:spPr>
          <a:xfrm>
            <a:off x="3243736" y="2340529"/>
            <a:ext cx="536896" cy="478172"/>
          </a:xfrm>
          <a:prstGeom prst="ellipse">
            <a:avLst/>
          </a:prstGeom>
        </p:spPr>
        <p:style>
          <a:lnRef idx="2">
            <a:schemeClr val="accent5"/>
          </a:lnRef>
          <a:fillRef idx="1">
            <a:schemeClr val="lt1"/>
          </a:fillRef>
          <a:effectRef idx="0">
            <a:schemeClr val="accent5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C</a:t>
            </a:r>
          </a:p>
        </p:txBody>
      </p:sp>
      <p:sp>
        <p:nvSpPr>
          <p:cNvPr id="302" name="Oval 301">
            <a:extLst>
              <a:ext uri="{FF2B5EF4-FFF2-40B4-BE49-F238E27FC236}">
                <a16:creationId xmlns:a16="http://schemas.microsoft.com/office/drawing/2014/main" id="{649EE79E-4140-6894-5DF7-8B7C53DEC95D}"/>
              </a:ext>
            </a:extLst>
          </p:cNvPr>
          <p:cNvSpPr/>
          <p:nvPr/>
        </p:nvSpPr>
        <p:spPr>
          <a:xfrm>
            <a:off x="3787629" y="922792"/>
            <a:ext cx="536896" cy="478172"/>
          </a:xfrm>
          <a:prstGeom prst="ellipse">
            <a:avLst/>
          </a:prstGeom>
        </p:spPr>
        <p:style>
          <a:lnRef idx="2">
            <a:schemeClr val="accent5"/>
          </a:lnRef>
          <a:fillRef idx="1">
            <a:schemeClr val="lt1"/>
          </a:fillRef>
          <a:effectRef idx="0">
            <a:schemeClr val="accent5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N</a:t>
            </a:r>
          </a:p>
        </p:txBody>
      </p:sp>
      <p:sp>
        <p:nvSpPr>
          <p:cNvPr id="304" name="Oval 303">
            <a:extLst>
              <a:ext uri="{FF2B5EF4-FFF2-40B4-BE49-F238E27FC236}">
                <a16:creationId xmlns:a16="http://schemas.microsoft.com/office/drawing/2014/main" id="{E4621305-615F-F3E4-A1F7-794858E3B929}"/>
              </a:ext>
            </a:extLst>
          </p:cNvPr>
          <p:cNvSpPr/>
          <p:nvPr/>
        </p:nvSpPr>
        <p:spPr>
          <a:xfrm>
            <a:off x="3787629" y="1874942"/>
            <a:ext cx="536896" cy="478172"/>
          </a:xfrm>
          <a:prstGeom prst="ellipse">
            <a:avLst/>
          </a:prstGeom>
        </p:spPr>
        <p:style>
          <a:lnRef idx="2">
            <a:schemeClr val="accent5"/>
          </a:lnRef>
          <a:fillRef idx="1">
            <a:schemeClr val="lt1"/>
          </a:fillRef>
          <a:effectRef idx="0">
            <a:schemeClr val="accent5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V</a:t>
            </a:r>
          </a:p>
        </p:txBody>
      </p:sp>
      <p:sp>
        <p:nvSpPr>
          <p:cNvPr id="305" name="Oval 304">
            <a:extLst>
              <a:ext uri="{FF2B5EF4-FFF2-40B4-BE49-F238E27FC236}">
                <a16:creationId xmlns:a16="http://schemas.microsoft.com/office/drawing/2014/main" id="{0B0F706B-C684-A141-31A9-D683D6E2AE8F}"/>
              </a:ext>
            </a:extLst>
          </p:cNvPr>
          <p:cNvSpPr/>
          <p:nvPr/>
        </p:nvSpPr>
        <p:spPr>
          <a:xfrm>
            <a:off x="3787629" y="2348920"/>
            <a:ext cx="536896" cy="478172"/>
          </a:xfrm>
          <a:prstGeom prst="ellipse">
            <a:avLst/>
          </a:prstGeom>
        </p:spPr>
        <p:style>
          <a:lnRef idx="2">
            <a:schemeClr val="accent5"/>
          </a:lnRef>
          <a:fillRef idx="1">
            <a:schemeClr val="lt1"/>
          </a:fillRef>
          <a:effectRef idx="0">
            <a:schemeClr val="accent5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Ủ</a:t>
            </a:r>
          </a:p>
        </p:txBody>
      </p:sp>
      <p:sp>
        <p:nvSpPr>
          <p:cNvPr id="309" name="Oval 308">
            <a:extLst>
              <a:ext uri="{FF2B5EF4-FFF2-40B4-BE49-F238E27FC236}">
                <a16:creationId xmlns:a16="http://schemas.microsoft.com/office/drawing/2014/main" id="{2E545F10-C597-6140-3227-0FE5D29A0330}"/>
              </a:ext>
            </a:extLst>
          </p:cNvPr>
          <p:cNvSpPr/>
          <p:nvPr/>
        </p:nvSpPr>
        <p:spPr>
          <a:xfrm>
            <a:off x="3787629" y="4253220"/>
            <a:ext cx="536896" cy="478172"/>
          </a:xfrm>
          <a:prstGeom prst="ellipse">
            <a:avLst/>
          </a:prstGeom>
        </p:spPr>
        <p:style>
          <a:lnRef idx="2">
            <a:schemeClr val="accent5"/>
          </a:lnRef>
          <a:fillRef idx="1">
            <a:schemeClr val="lt1"/>
          </a:fillRef>
          <a:effectRef idx="0">
            <a:schemeClr val="accent5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M</a:t>
            </a:r>
          </a:p>
        </p:txBody>
      </p:sp>
      <p:sp>
        <p:nvSpPr>
          <p:cNvPr id="310" name="Oval 309">
            <a:extLst>
              <a:ext uri="{FF2B5EF4-FFF2-40B4-BE49-F238E27FC236}">
                <a16:creationId xmlns:a16="http://schemas.microsoft.com/office/drawing/2014/main" id="{C4C5A5DD-C737-8C23-F027-B81DF69CC532}"/>
              </a:ext>
            </a:extLst>
          </p:cNvPr>
          <p:cNvSpPr/>
          <p:nvPr/>
        </p:nvSpPr>
        <p:spPr>
          <a:xfrm>
            <a:off x="3787629" y="4731392"/>
            <a:ext cx="536896" cy="478172"/>
          </a:xfrm>
          <a:prstGeom prst="ellipse">
            <a:avLst/>
          </a:prstGeom>
        </p:spPr>
        <p:style>
          <a:lnRef idx="2">
            <a:schemeClr val="accent5"/>
          </a:lnRef>
          <a:fillRef idx="1">
            <a:schemeClr val="lt1"/>
          </a:fillRef>
          <a:effectRef idx="0">
            <a:schemeClr val="accent5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S</a:t>
            </a:r>
          </a:p>
        </p:txBody>
      </p:sp>
      <p:sp>
        <p:nvSpPr>
          <p:cNvPr id="312" name="Oval 311">
            <a:extLst>
              <a:ext uri="{FF2B5EF4-FFF2-40B4-BE49-F238E27FC236}">
                <a16:creationId xmlns:a16="http://schemas.microsoft.com/office/drawing/2014/main" id="{D7AF93BC-1FA6-BEF0-3445-AA0BD9E5074F}"/>
              </a:ext>
            </a:extLst>
          </p:cNvPr>
          <p:cNvSpPr/>
          <p:nvPr/>
        </p:nvSpPr>
        <p:spPr>
          <a:xfrm>
            <a:off x="3787629" y="5683542"/>
            <a:ext cx="536896" cy="478172"/>
          </a:xfrm>
          <a:prstGeom prst="ellipse">
            <a:avLst/>
          </a:prstGeom>
        </p:spPr>
        <p:style>
          <a:lnRef idx="2">
            <a:schemeClr val="accent5"/>
          </a:lnRef>
          <a:fillRef idx="1">
            <a:schemeClr val="lt1"/>
          </a:fillRef>
          <a:effectRef idx="0">
            <a:schemeClr val="accent5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Y</a:t>
            </a:r>
          </a:p>
        </p:txBody>
      </p:sp>
      <p:sp>
        <p:nvSpPr>
          <p:cNvPr id="314" name="Oval 313">
            <a:extLst>
              <a:ext uri="{FF2B5EF4-FFF2-40B4-BE49-F238E27FC236}">
                <a16:creationId xmlns:a16="http://schemas.microsoft.com/office/drawing/2014/main" id="{48A45446-B7C5-C170-CB9C-45891117109E}"/>
              </a:ext>
            </a:extLst>
          </p:cNvPr>
          <p:cNvSpPr/>
          <p:nvPr/>
        </p:nvSpPr>
        <p:spPr>
          <a:xfrm>
            <a:off x="4349684" y="922792"/>
            <a:ext cx="536896" cy="478172"/>
          </a:xfrm>
          <a:prstGeom prst="ellipse">
            <a:avLst/>
          </a:prstGeom>
        </p:spPr>
        <p:style>
          <a:lnRef idx="2">
            <a:schemeClr val="accent5"/>
          </a:lnRef>
          <a:fillRef idx="1">
            <a:schemeClr val="lt1"/>
          </a:fillRef>
          <a:effectRef idx="0">
            <a:schemeClr val="accent5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G</a:t>
            </a:r>
          </a:p>
        </p:txBody>
      </p:sp>
      <p:sp>
        <p:nvSpPr>
          <p:cNvPr id="315" name="Oval 314">
            <a:extLst>
              <a:ext uri="{FF2B5EF4-FFF2-40B4-BE49-F238E27FC236}">
                <a16:creationId xmlns:a16="http://schemas.microsoft.com/office/drawing/2014/main" id="{A8C6CC25-A15A-3156-9B59-C2EFEBB401E2}"/>
              </a:ext>
            </a:extLst>
          </p:cNvPr>
          <p:cNvSpPr/>
          <p:nvPr/>
        </p:nvSpPr>
        <p:spPr>
          <a:xfrm>
            <a:off x="4349684" y="1396770"/>
            <a:ext cx="536896" cy="478172"/>
          </a:xfrm>
          <a:prstGeom prst="ellipse">
            <a:avLst/>
          </a:prstGeom>
        </p:spPr>
        <p:style>
          <a:lnRef idx="2">
            <a:schemeClr val="accent5"/>
          </a:lnRef>
          <a:fillRef idx="1">
            <a:schemeClr val="lt1"/>
          </a:fillRef>
          <a:effectRef idx="0">
            <a:schemeClr val="accent5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T</a:t>
            </a:r>
          </a:p>
        </p:txBody>
      </p:sp>
      <p:sp>
        <p:nvSpPr>
          <p:cNvPr id="316" name="Oval 315">
            <a:extLst>
              <a:ext uri="{FF2B5EF4-FFF2-40B4-BE49-F238E27FC236}">
                <a16:creationId xmlns:a16="http://schemas.microsoft.com/office/drawing/2014/main" id="{7A68EEB9-490A-0C9C-270B-898875A734DB}"/>
              </a:ext>
            </a:extLst>
          </p:cNvPr>
          <p:cNvSpPr/>
          <p:nvPr/>
        </p:nvSpPr>
        <p:spPr>
          <a:xfrm>
            <a:off x="4349684" y="1874942"/>
            <a:ext cx="536896" cy="478172"/>
          </a:xfrm>
          <a:prstGeom prst="ellipse">
            <a:avLst/>
          </a:prstGeom>
        </p:spPr>
        <p:style>
          <a:lnRef idx="2">
            <a:schemeClr val="accent5"/>
          </a:lnRef>
          <a:fillRef idx="1">
            <a:schemeClr val="lt1"/>
          </a:fillRef>
          <a:effectRef idx="0">
            <a:schemeClr val="accent5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Ầ</a:t>
            </a:r>
          </a:p>
        </p:txBody>
      </p:sp>
      <p:sp>
        <p:nvSpPr>
          <p:cNvPr id="317" name="Oval 316">
            <a:extLst>
              <a:ext uri="{FF2B5EF4-FFF2-40B4-BE49-F238E27FC236}">
                <a16:creationId xmlns:a16="http://schemas.microsoft.com/office/drawing/2014/main" id="{DF6C346C-266E-3E36-9586-34F6A83F42BA}"/>
              </a:ext>
            </a:extLst>
          </p:cNvPr>
          <p:cNvSpPr/>
          <p:nvPr/>
        </p:nvSpPr>
        <p:spPr>
          <a:xfrm>
            <a:off x="4349684" y="2348920"/>
            <a:ext cx="536896" cy="478172"/>
          </a:xfrm>
          <a:prstGeom prst="ellipse">
            <a:avLst/>
          </a:prstGeom>
        </p:spPr>
        <p:style>
          <a:lnRef idx="2">
            <a:schemeClr val="accent5"/>
          </a:lnRef>
          <a:fillRef idx="1">
            <a:schemeClr val="lt1"/>
          </a:fillRef>
          <a:effectRef idx="0">
            <a:schemeClr val="accent5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A</a:t>
            </a:r>
          </a:p>
        </p:txBody>
      </p:sp>
      <p:sp>
        <p:nvSpPr>
          <p:cNvPr id="320" name="Oval 319">
            <a:extLst>
              <a:ext uri="{FF2B5EF4-FFF2-40B4-BE49-F238E27FC236}">
                <a16:creationId xmlns:a16="http://schemas.microsoft.com/office/drawing/2014/main" id="{BC48B7B6-8BE5-7A69-86CE-D407D3DA8E16}"/>
              </a:ext>
            </a:extLst>
          </p:cNvPr>
          <p:cNvSpPr/>
          <p:nvPr/>
        </p:nvSpPr>
        <p:spPr>
          <a:xfrm>
            <a:off x="4349684" y="3779242"/>
            <a:ext cx="536896" cy="478172"/>
          </a:xfrm>
          <a:prstGeom prst="ellipse">
            <a:avLst/>
          </a:prstGeom>
        </p:spPr>
        <p:style>
          <a:lnRef idx="2">
            <a:schemeClr val="accent5"/>
          </a:lnRef>
          <a:fillRef idx="1">
            <a:schemeClr val="lt1"/>
          </a:fillRef>
          <a:effectRef idx="0">
            <a:schemeClr val="accent5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C</a:t>
            </a:r>
          </a:p>
        </p:txBody>
      </p:sp>
      <p:sp>
        <p:nvSpPr>
          <p:cNvPr id="321" name="Oval 320">
            <a:extLst>
              <a:ext uri="{FF2B5EF4-FFF2-40B4-BE49-F238E27FC236}">
                <a16:creationId xmlns:a16="http://schemas.microsoft.com/office/drawing/2014/main" id="{0BFBF5B6-B98A-7F1F-9855-22228939C2D2}"/>
              </a:ext>
            </a:extLst>
          </p:cNvPr>
          <p:cNvSpPr/>
          <p:nvPr/>
        </p:nvSpPr>
        <p:spPr>
          <a:xfrm>
            <a:off x="4349684" y="4253220"/>
            <a:ext cx="536896" cy="478172"/>
          </a:xfrm>
          <a:prstGeom prst="ellipse">
            <a:avLst/>
          </a:prstGeom>
        </p:spPr>
        <p:style>
          <a:lnRef idx="2">
            <a:schemeClr val="accent5"/>
          </a:lnRef>
          <a:fillRef idx="1">
            <a:schemeClr val="lt1"/>
          </a:fillRef>
          <a:effectRef idx="0">
            <a:schemeClr val="accent5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Ù</a:t>
            </a:r>
          </a:p>
        </p:txBody>
      </p:sp>
      <p:sp>
        <p:nvSpPr>
          <p:cNvPr id="322" name="Oval 321">
            <a:extLst>
              <a:ext uri="{FF2B5EF4-FFF2-40B4-BE49-F238E27FC236}">
                <a16:creationId xmlns:a16="http://schemas.microsoft.com/office/drawing/2014/main" id="{40D50245-9FAB-6A94-8173-712B533AB1E4}"/>
              </a:ext>
            </a:extLst>
          </p:cNvPr>
          <p:cNvSpPr/>
          <p:nvPr/>
        </p:nvSpPr>
        <p:spPr>
          <a:xfrm>
            <a:off x="4349684" y="4731392"/>
            <a:ext cx="536896" cy="478172"/>
          </a:xfrm>
          <a:prstGeom prst="ellipse">
            <a:avLst/>
          </a:prstGeom>
        </p:spPr>
        <p:style>
          <a:lnRef idx="2">
            <a:schemeClr val="accent5"/>
          </a:lnRef>
          <a:fillRef idx="1">
            <a:schemeClr val="lt1"/>
          </a:fillRef>
          <a:effectRef idx="0">
            <a:schemeClr val="accent5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O</a:t>
            </a:r>
          </a:p>
        </p:txBody>
      </p:sp>
      <p:sp>
        <p:nvSpPr>
          <p:cNvPr id="324" name="Oval 323">
            <a:extLst>
              <a:ext uri="{FF2B5EF4-FFF2-40B4-BE49-F238E27FC236}">
                <a16:creationId xmlns:a16="http://schemas.microsoft.com/office/drawing/2014/main" id="{9306ED72-21B0-C1C8-575F-4E81BD9A3FF2}"/>
              </a:ext>
            </a:extLst>
          </p:cNvPr>
          <p:cNvSpPr/>
          <p:nvPr/>
        </p:nvSpPr>
        <p:spPr>
          <a:xfrm>
            <a:off x="4349684" y="5683542"/>
            <a:ext cx="536896" cy="478172"/>
          </a:xfrm>
          <a:prstGeom prst="ellipse">
            <a:avLst/>
          </a:prstGeom>
        </p:spPr>
        <p:style>
          <a:lnRef idx="2">
            <a:schemeClr val="accent5"/>
          </a:lnRef>
          <a:fillRef idx="1">
            <a:schemeClr val="lt1"/>
          </a:fillRef>
          <a:effectRef idx="0">
            <a:schemeClr val="accent5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Ê</a:t>
            </a:r>
          </a:p>
        </p:txBody>
      </p:sp>
      <p:sp>
        <p:nvSpPr>
          <p:cNvPr id="326" name="Oval 325">
            <a:extLst>
              <a:ext uri="{FF2B5EF4-FFF2-40B4-BE49-F238E27FC236}">
                <a16:creationId xmlns:a16="http://schemas.microsoft.com/office/drawing/2014/main" id="{5D3B07D8-58F6-4AB2-EDA9-26385085FA0B}"/>
              </a:ext>
            </a:extLst>
          </p:cNvPr>
          <p:cNvSpPr/>
          <p:nvPr/>
        </p:nvSpPr>
        <p:spPr>
          <a:xfrm>
            <a:off x="4911743" y="914401"/>
            <a:ext cx="536896" cy="478172"/>
          </a:xfrm>
          <a:prstGeom prst="ellipse">
            <a:avLst/>
          </a:prstGeom>
        </p:spPr>
        <p:style>
          <a:lnRef idx="2">
            <a:schemeClr val="accent5"/>
          </a:lnRef>
          <a:fillRef idx="1">
            <a:schemeClr val="lt1"/>
          </a:fillRef>
          <a:effectRef idx="0">
            <a:schemeClr val="accent5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C</a:t>
            </a:r>
          </a:p>
        </p:txBody>
      </p:sp>
      <p:sp>
        <p:nvSpPr>
          <p:cNvPr id="327" name="Oval 326">
            <a:extLst>
              <a:ext uri="{FF2B5EF4-FFF2-40B4-BE49-F238E27FC236}">
                <a16:creationId xmlns:a16="http://schemas.microsoft.com/office/drawing/2014/main" id="{E663865E-2FBD-1075-1BDB-2B6F1399AF28}"/>
              </a:ext>
            </a:extLst>
          </p:cNvPr>
          <p:cNvSpPr/>
          <p:nvPr/>
        </p:nvSpPr>
        <p:spPr>
          <a:xfrm>
            <a:off x="4911743" y="1388379"/>
            <a:ext cx="536896" cy="478172"/>
          </a:xfrm>
          <a:prstGeom prst="ellipse">
            <a:avLst/>
          </a:prstGeom>
        </p:spPr>
        <p:style>
          <a:lnRef idx="2">
            <a:schemeClr val="accent5"/>
          </a:lnRef>
          <a:fillRef idx="1">
            <a:schemeClr val="lt1"/>
          </a:fillRef>
          <a:effectRef idx="0">
            <a:schemeClr val="accent5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R</a:t>
            </a:r>
          </a:p>
        </p:txBody>
      </p:sp>
      <p:sp>
        <p:nvSpPr>
          <p:cNvPr id="328" name="Oval 327">
            <a:extLst>
              <a:ext uri="{FF2B5EF4-FFF2-40B4-BE49-F238E27FC236}">
                <a16:creationId xmlns:a16="http://schemas.microsoft.com/office/drawing/2014/main" id="{177C7E9B-8621-71BB-C36C-2854538BC5F0}"/>
              </a:ext>
            </a:extLst>
          </p:cNvPr>
          <p:cNvSpPr/>
          <p:nvPr/>
        </p:nvSpPr>
        <p:spPr>
          <a:xfrm>
            <a:off x="4911743" y="1866551"/>
            <a:ext cx="536896" cy="478172"/>
          </a:xfrm>
          <a:prstGeom prst="ellipse">
            <a:avLst/>
          </a:prstGeom>
        </p:spPr>
        <p:style>
          <a:lnRef idx="2">
            <a:schemeClr val="accent5"/>
          </a:lnRef>
          <a:fillRef idx="1">
            <a:schemeClr val="lt1"/>
          </a:fillRef>
          <a:effectRef idx="0">
            <a:schemeClr val="accent5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N</a:t>
            </a:r>
          </a:p>
        </p:txBody>
      </p:sp>
      <p:sp>
        <p:nvSpPr>
          <p:cNvPr id="329" name="Oval 328">
            <a:extLst>
              <a:ext uri="{FF2B5EF4-FFF2-40B4-BE49-F238E27FC236}">
                <a16:creationId xmlns:a16="http://schemas.microsoft.com/office/drawing/2014/main" id="{B0751581-4DFB-E393-839E-8C1D639F449A}"/>
              </a:ext>
            </a:extLst>
          </p:cNvPr>
          <p:cNvSpPr/>
          <p:nvPr/>
        </p:nvSpPr>
        <p:spPr>
          <a:xfrm>
            <a:off x="4911743" y="2340529"/>
            <a:ext cx="536896" cy="478172"/>
          </a:xfrm>
          <a:prstGeom prst="ellipse">
            <a:avLst/>
          </a:prstGeom>
        </p:spPr>
        <p:style>
          <a:lnRef idx="2">
            <a:schemeClr val="accent5"/>
          </a:lnRef>
          <a:fillRef idx="1">
            <a:schemeClr val="lt1"/>
          </a:fillRef>
          <a:effectRef idx="0">
            <a:schemeClr val="accent5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C</a:t>
            </a:r>
          </a:p>
        </p:txBody>
      </p:sp>
      <p:sp>
        <p:nvSpPr>
          <p:cNvPr id="330" name="Oval 329">
            <a:extLst>
              <a:ext uri="{FF2B5EF4-FFF2-40B4-BE49-F238E27FC236}">
                <a16:creationId xmlns:a16="http://schemas.microsoft.com/office/drawing/2014/main" id="{BC19D58C-B35C-6FF8-9014-CA87F977421D}"/>
              </a:ext>
            </a:extLst>
          </p:cNvPr>
          <p:cNvSpPr/>
          <p:nvPr/>
        </p:nvSpPr>
        <p:spPr>
          <a:xfrm>
            <a:off x="4911743" y="2818701"/>
            <a:ext cx="536896" cy="478172"/>
          </a:xfrm>
          <a:prstGeom prst="ellipse">
            <a:avLst/>
          </a:prstGeom>
        </p:spPr>
        <p:style>
          <a:lnRef idx="2">
            <a:schemeClr val="accent5"/>
          </a:lnRef>
          <a:fillRef idx="1">
            <a:schemeClr val="lt1"/>
          </a:fillRef>
          <a:effectRef idx="0">
            <a:schemeClr val="accent5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L</a:t>
            </a:r>
          </a:p>
        </p:txBody>
      </p:sp>
      <p:sp>
        <p:nvSpPr>
          <p:cNvPr id="332" name="Oval 331">
            <a:extLst>
              <a:ext uri="{FF2B5EF4-FFF2-40B4-BE49-F238E27FC236}">
                <a16:creationId xmlns:a16="http://schemas.microsoft.com/office/drawing/2014/main" id="{A3DDCA22-7458-0DF6-A0F0-B00A9073D861}"/>
              </a:ext>
            </a:extLst>
          </p:cNvPr>
          <p:cNvSpPr/>
          <p:nvPr/>
        </p:nvSpPr>
        <p:spPr>
          <a:xfrm>
            <a:off x="4911743" y="3770851"/>
            <a:ext cx="536896" cy="478172"/>
          </a:xfrm>
          <a:prstGeom prst="ellipse">
            <a:avLst/>
          </a:prstGeom>
        </p:spPr>
        <p:style>
          <a:lnRef idx="2">
            <a:schemeClr val="accent5"/>
          </a:lnRef>
          <a:fillRef idx="1">
            <a:schemeClr val="lt1"/>
          </a:fillRef>
          <a:effectRef idx="0">
            <a:schemeClr val="accent5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O</a:t>
            </a:r>
          </a:p>
        </p:txBody>
      </p:sp>
      <p:sp>
        <p:nvSpPr>
          <p:cNvPr id="333" name="Oval 332">
            <a:extLst>
              <a:ext uri="{FF2B5EF4-FFF2-40B4-BE49-F238E27FC236}">
                <a16:creationId xmlns:a16="http://schemas.microsoft.com/office/drawing/2014/main" id="{2F0363BF-60FF-3420-E923-C9D71511EF93}"/>
              </a:ext>
            </a:extLst>
          </p:cNvPr>
          <p:cNvSpPr/>
          <p:nvPr/>
        </p:nvSpPr>
        <p:spPr>
          <a:xfrm>
            <a:off x="4911743" y="4244829"/>
            <a:ext cx="536896" cy="478172"/>
          </a:xfrm>
          <a:prstGeom prst="ellipse">
            <a:avLst/>
          </a:prstGeom>
        </p:spPr>
        <p:style>
          <a:lnRef idx="2">
            <a:schemeClr val="accent5"/>
          </a:lnRef>
          <a:fillRef idx="1">
            <a:schemeClr val="lt1"/>
          </a:fillRef>
          <a:effectRef idx="0">
            <a:schemeClr val="accent5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A</a:t>
            </a:r>
          </a:p>
        </p:txBody>
      </p:sp>
      <p:sp>
        <p:nvSpPr>
          <p:cNvPr id="334" name="Oval 333">
            <a:extLst>
              <a:ext uri="{FF2B5EF4-FFF2-40B4-BE49-F238E27FC236}">
                <a16:creationId xmlns:a16="http://schemas.microsoft.com/office/drawing/2014/main" id="{58491CB8-C3ED-44FB-0269-1558C6402401}"/>
              </a:ext>
            </a:extLst>
          </p:cNvPr>
          <p:cNvSpPr/>
          <p:nvPr/>
        </p:nvSpPr>
        <p:spPr>
          <a:xfrm>
            <a:off x="4911743" y="4723001"/>
            <a:ext cx="536896" cy="478172"/>
          </a:xfrm>
          <a:prstGeom prst="ellipse">
            <a:avLst/>
          </a:prstGeom>
        </p:spPr>
        <p:style>
          <a:lnRef idx="2">
            <a:schemeClr val="accent5"/>
          </a:lnRef>
          <a:fillRef idx="1">
            <a:schemeClr val="lt1"/>
          </a:fillRef>
          <a:effectRef idx="0">
            <a:schemeClr val="accent5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S</a:t>
            </a:r>
          </a:p>
        </p:txBody>
      </p:sp>
      <p:sp>
        <p:nvSpPr>
          <p:cNvPr id="335" name="Oval 334">
            <a:extLst>
              <a:ext uri="{FF2B5EF4-FFF2-40B4-BE49-F238E27FC236}">
                <a16:creationId xmlns:a16="http://schemas.microsoft.com/office/drawing/2014/main" id="{D7D06C5F-F04E-7DE7-61EA-C5ABA028BB71}"/>
              </a:ext>
            </a:extLst>
          </p:cNvPr>
          <p:cNvSpPr/>
          <p:nvPr/>
        </p:nvSpPr>
        <p:spPr>
          <a:xfrm>
            <a:off x="8149899" y="5179779"/>
            <a:ext cx="536896" cy="478172"/>
          </a:xfrm>
          <a:prstGeom prst="ellipse">
            <a:avLst/>
          </a:prstGeom>
        </p:spPr>
        <p:style>
          <a:lnRef idx="2">
            <a:schemeClr val="accent5"/>
          </a:lnRef>
          <a:fillRef idx="1">
            <a:schemeClr val="lt1"/>
          </a:fillRef>
          <a:effectRef idx="0">
            <a:schemeClr val="accent5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Ã</a:t>
            </a:r>
          </a:p>
        </p:txBody>
      </p:sp>
      <p:sp>
        <p:nvSpPr>
          <p:cNvPr id="336" name="Oval 335">
            <a:extLst>
              <a:ext uri="{FF2B5EF4-FFF2-40B4-BE49-F238E27FC236}">
                <a16:creationId xmlns:a16="http://schemas.microsoft.com/office/drawing/2014/main" id="{5F2E11FE-349D-EAF0-4205-FBFB2D1B1E55}"/>
              </a:ext>
            </a:extLst>
          </p:cNvPr>
          <p:cNvSpPr/>
          <p:nvPr/>
        </p:nvSpPr>
        <p:spPr>
          <a:xfrm>
            <a:off x="4911743" y="5675151"/>
            <a:ext cx="536896" cy="478172"/>
          </a:xfrm>
          <a:prstGeom prst="ellipse">
            <a:avLst/>
          </a:prstGeom>
        </p:spPr>
        <p:style>
          <a:lnRef idx="2">
            <a:schemeClr val="accent5"/>
          </a:lnRef>
          <a:fillRef idx="1">
            <a:schemeClr val="lt1"/>
          </a:fillRef>
          <a:effectRef idx="0">
            <a:schemeClr val="accent5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U</a:t>
            </a:r>
          </a:p>
        </p:txBody>
      </p:sp>
      <p:sp>
        <p:nvSpPr>
          <p:cNvPr id="338" name="Oval 337">
            <a:extLst>
              <a:ext uri="{FF2B5EF4-FFF2-40B4-BE49-F238E27FC236}">
                <a16:creationId xmlns:a16="http://schemas.microsoft.com/office/drawing/2014/main" id="{1420F259-59F2-5202-B6ED-305DFC05F32B}"/>
              </a:ext>
            </a:extLst>
          </p:cNvPr>
          <p:cNvSpPr/>
          <p:nvPr/>
        </p:nvSpPr>
        <p:spPr>
          <a:xfrm>
            <a:off x="5465416" y="922792"/>
            <a:ext cx="536896" cy="478172"/>
          </a:xfrm>
          <a:prstGeom prst="ellipse">
            <a:avLst/>
          </a:prstGeom>
        </p:spPr>
        <p:style>
          <a:lnRef idx="2">
            <a:schemeClr val="accent5"/>
          </a:lnRef>
          <a:fillRef idx="1">
            <a:schemeClr val="lt1"/>
          </a:fillRef>
          <a:effectRef idx="0">
            <a:schemeClr val="accent5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H</a:t>
            </a:r>
          </a:p>
        </p:txBody>
      </p:sp>
      <p:sp>
        <p:nvSpPr>
          <p:cNvPr id="339" name="Oval 338">
            <a:extLst>
              <a:ext uri="{FF2B5EF4-FFF2-40B4-BE49-F238E27FC236}">
                <a16:creationId xmlns:a16="http://schemas.microsoft.com/office/drawing/2014/main" id="{96B1F04A-B23E-A4C1-B613-4D582CE03AF4}"/>
              </a:ext>
            </a:extLst>
          </p:cNvPr>
          <p:cNvSpPr/>
          <p:nvPr/>
        </p:nvSpPr>
        <p:spPr>
          <a:xfrm>
            <a:off x="5465416" y="1396770"/>
            <a:ext cx="536896" cy="478172"/>
          </a:xfrm>
          <a:prstGeom prst="ellipse">
            <a:avLst/>
          </a:prstGeom>
        </p:spPr>
        <p:style>
          <a:lnRef idx="2">
            <a:schemeClr val="accent5"/>
          </a:lnRef>
          <a:fillRef idx="1">
            <a:schemeClr val="lt1"/>
          </a:fillRef>
          <a:effectRef idx="0">
            <a:schemeClr val="accent5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Ầ</a:t>
            </a:r>
          </a:p>
        </p:txBody>
      </p:sp>
      <p:sp>
        <p:nvSpPr>
          <p:cNvPr id="340" name="Oval 339">
            <a:extLst>
              <a:ext uri="{FF2B5EF4-FFF2-40B4-BE49-F238E27FC236}">
                <a16:creationId xmlns:a16="http://schemas.microsoft.com/office/drawing/2014/main" id="{589CFD64-2CC9-E5E0-AC73-8ACC992A1C66}"/>
              </a:ext>
            </a:extLst>
          </p:cNvPr>
          <p:cNvSpPr/>
          <p:nvPr/>
        </p:nvSpPr>
        <p:spPr>
          <a:xfrm>
            <a:off x="5465416" y="1874942"/>
            <a:ext cx="536896" cy="478172"/>
          </a:xfrm>
          <a:prstGeom prst="ellipse">
            <a:avLst/>
          </a:prstGeom>
        </p:spPr>
        <p:style>
          <a:lnRef idx="2">
            <a:schemeClr val="accent5"/>
          </a:lnRef>
          <a:fillRef idx="1">
            <a:schemeClr val="lt1"/>
          </a:fillRef>
          <a:effectRef idx="0">
            <a:schemeClr val="accent5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C</a:t>
            </a:r>
          </a:p>
        </p:txBody>
      </p:sp>
      <p:sp>
        <p:nvSpPr>
          <p:cNvPr id="341" name="Oval 340">
            <a:extLst>
              <a:ext uri="{FF2B5EF4-FFF2-40B4-BE49-F238E27FC236}">
                <a16:creationId xmlns:a16="http://schemas.microsoft.com/office/drawing/2014/main" id="{E31F5BE3-9EE1-D2DC-FB3E-616AD48EB882}"/>
              </a:ext>
            </a:extLst>
          </p:cNvPr>
          <p:cNvSpPr/>
          <p:nvPr/>
        </p:nvSpPr>
        <p:spPr>
          <a:xfrm>
            <a:off x="5465416" y="2348920"/>
            <a:ext cx="536896" cy="478172"/>
          </a:xfrm>
          <a:prstGeom prst="ellipse">
            <a:avLst/>
          </a:prstGeom>
        </p:spPr>
        <p:style>
          <a:lnRef idx="2">
            <a:schemeClr val="accent5"/>
          </a:lnRef>
          <a:fillRef idx="1">
            <a:schemeClr val="lt1"/>
          </a:fillRef>
          <a:effectRef idx="0">
            <a:schemeClr val="accent5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Â</a:t>
            </a:r>
          </a:p>
        </p:txBody>
      </p:sp>
      <p:sp>
        <p:nvSpPr>
          <p:cNvPr id="342" name="Oval 341">
            <a:extLst>
              <a:ext uri="{FF2B5EF4-FFF2-40B4-BE49-F238E27FC236}">
                <a16:creationId xmlns:a16="http://schemas.microsoft.com/office/drawing/2014/main" id="{B9C6673B-D39E-AB5B-353E-D4A884DE1443}"/>
              </a:ext>
            </a:extLst>
          </p:cNvPr>
          <p:cNvSpPr/>
          <p:nvPr/>
        </p:nvSpPr>
        <p:spPr>
          <a:xfrm>
            <a:off x="5465416" y="2827092"/>
            <a:ext cx="536896" cy="478172"/>
          </a:xfrm>
          <a:prstGeom prst="ellipse">
            <a:avLst/>
          </a:prstGeom>
        </p:spPr>
        <p:style>
          <a:lnRef idx="2">
            <a:schemeClr val="accent5"/>
          </a:lnRef>
          <a:fillRef idx="1">
            <a:schemeClr val="lt1"/>
          </a:fillRef>
          <a:effectRef idx="0">
            <a:schemeClr val="accent5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I</a:t>
            </a:r>
          </a:p>
        </p:txBody>
      </p:sp>
      <p:sp>
        <p:nvSpPr>
          <p:cNvPr id="343" name="Oval 342">
            <a:extLst>
              <a:ext uri="{FF2B5EF4-FFF2-40B4-BE49-F238E27FC236}">
                <a16:creationId xmlns:a16="http://schemas.microsoft.com/office/drawing/2014/main" id="{C72CDB21-17C9-79F0-2C97-64DAC7F37AB6}"/>
              </a:ext>
            </a:extLst>
          </p:cNvPr>
          <p:cNvSpPr/>
          <p:nvPr/>
        </p:nvSpPr>
        <p:spPr>
          <a:xfrm>
            <a:off x="5465416" y="3301070"/>
            <a:ext cx="536896" cy="478172"/>
          </a:xfrm>
          <a:prstGeom prst="ellipse">
            <a:avLst/>
          </a:prstGeom>
        </p:spPr>
        <p:style>
          <a:lnRef idx="2">
            <a:schemeClr val="accent5"/>
          </a:lnRef>
          <a:fillRef idx="1">
            <a:schemeClr val="lt1"/>
          </a:fillRef>
          <a:effectRef idx="0">
            <a:schemeClr val="accent5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H</a:t>
            </a:r>
          </a:p>
        </p:txBody>
      </p:sp>
      <p:sp>
        <p:nvSpPr>
          <p:cNvPr id="344" name="Oval 343">
            <a:extLst>
              <a:ext uri="{FF2B5EF4-FFF2-40B4-BE49-F238E27FC236}">
                <a16:creationId xmlns:a16="http://schemas.microsoft.com/office/drawing/2014/main" id="{C35DDF19-AF01-698E-CD74-894B09B48D10}"/>
              </a:ext>
            </a:extLst>
          </p:cNvPr>
          <p:cNvSpPr/>
          <p:nvPr/>
        </p:nvSpPr>
        <p:spPr>
          <a:xfrm>
            <a:off x="5465416" y="3779242"/>
            <a:ext cx="536896" cy="478172"/>
          </a:xfrm>
          <a:prstGeom prst="ellipse">
            <a:avLst/>
          </a:prstGeom>
        </p:spPr>
        <p:style>
          <a:lnRef idx="2">
            <a:schemeClr val="accent5"/>
          </a:lnRef>
          <a:fillRef idx="1">
            <a:schemeClr val="lt1"/>
          </a:fillRef>
          <a:effectRef idx="0">
            <a:schemeClr val="accent5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N</a:t>
            </a:r>
          </a:p>
        </p:txBody>
      </p:sp>
      <p:sp>
        <p:nvSpPr>
          <p:cNvPr id="345" name="Oval 344">
            <a:extLst>
              <a:ext uri="{FF2B5EF4-FFF2-40B4-BE49-F238E27FC236}">
                <a16:creationId xmlns:a16="http://schemas.microsoft.com/office/drawing/2014/main" id="{50F049C0-27F5-F91F-B17D-2F363955BF1B}"/>
              </a:ext>
            </a:extLst>
          </p:cNvPr>
          <p:cNvSpPr/>
          <p:nvPr/>
        </p:nvSpPr>
        <p:spPr>
          <a:xfrm>
            <a:off x="5465416" y="4253220"/>
            <a:ext cx="536896" cy="478172"/>
          </a:xfrm>
          <a:prstGeom prst="ellipse">
            <a:avLst/>
          </a:prstGeom>
        </p:spPr>
        <p:style>
          <a:lnRef idx="2">
            <a:schemeClr val="accent5"/>
          </a:lnRef>
          <a:fillRef idx="1">
            <a:schemeClr val="lt1"/>
          </a:fillRef>
          <a:effectRef idx="0">
            <a:schemeClr val="accent5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H</a:t>
            </a:r>
          </a:p>
        </p:txBody>
      </p:sp>
      <p:sp>
        <p:nvSpPr>
          <p:cNvPr id="346" name="Oval 345">
            <a:extLst>
              <a:ext uri="{FF2B5EF4-FFF2-40B4-BE49-F238E27FC236}">
                <a16:creationId xmlns:a16="http://schemas.microsoft.com/office/drawing/2014/main" id="{D25732FA-2A80-F9DA-B639-E518935A764C}"/>
              </a:ext>
            </a:extLst>
          </p:cNvPr>
          <p:cNvSpPr/>
          <p:nvPr/>
        </p:nvSpPr>
        <p:spPr>
          <a:xfrm>
            <a:off x="5465416" y="4731392"/>
            <a:ext cx="536896" cy="478172"/>
          </a:xfrm>
          <a:prstGeom prst="ellipse">
            <a:avLst/>
          </a:prstGeom>
        </p:spPr>
        <p:style>
          <a:lnRef idx="2">
            <a:schemeClr val="accent5"/>
          </a:lnRef>
          <a:fillRef idx="1">
            <a:schemeClr val="lt1"/>
          </a:fillRef>
          <a:effectRef idx="0">
            <a:schemeClr val="accent5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Á</a:t>
            </a:r>
          </a:p>
        </p:txBody>
      </p:sp>
      <p:sp>
        <p:nvSpPr>
          <p:cNvPr id="348" name="Oval 347">
            <a:extLst>
              <a:ext uri="{FF2B5EF4-FFF2-40B4-BE49-F238E27FC236}">
                <a16:creationId xmlns:a16="http://schemas.microsoft.com/office/drawing/2014/main" id="{7868EB7E-44E9-39E8-7348-256A15398EEF}"/>
              </a:ext>
            </a:extLst>
          </p:cNvPr>
          <p:cNvSpPr/>
          <p:nvPr/>
        </p:nvSpPr>
        <p:spPr>
          <a:xfrm>
            <a:off x="5465416" y="5683542"/>
            <a:ext cx="536896" cy="478172"/>
          </a:xfrm>
          <a:prstGeom prst="ellipse">
            <a:avLst/>
          </a:prstGeom>
        </p:spPr>
        <p:style>
          <a:lnRef idx="2">
            <a:schemeClr val="accent5"/>
          </a:lnRef>
          <a:fillRef idx="1">
            <a:schemeClr val="lt1"/>
          </a:fillRef>
          <a:effectRef idx="0">
            <a:schemeClr val="accent5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V</a:t>
            </a:r>
          </a:p>
        </p:txBody>
      </p:sp>
      <p:sp>
        <p:nvSpPr>
          <p:cNvPr id="349" name="Oval 348">
            <a:extLst>
              <a:ext uri="{FF2B5EF4-FFF2-40B4-BE49-F238E27FC236}">
                <a16:creationId xmlns:a16="http://schemas.microsoft.com/office/drawing/2014/main" id="{2B9AE3F5-20E2-85E8-7BB6-F15A5EEB98CA}"/>
              </a:ext>
            </a:extLst>
          </p:cNvPr>
          <p:cNvSpPr/>
          <p:nvPr/>
        </p:nvSpPr>
        <p:spPr>
          <a:xfrm>
            <a:off x="5985535" y="453013"/>
            <a:ext cx="536896" cy="478172"/>
          </a:xfrm>
          <a:prstGeom prst="ellipse">
            <a:avLst/>
          </a:prstGeom>
        </p:spPr>
        <p:style>
          <a:lnRef idx="2">
            <a:schemeClr val="accent5"/>
          </a:lnRef>
          <a:fillRef idx="1">
            <a:schemeClr val="lt1"/>
          </a:fillRef>
          <a:effectRef idx="0">
            <a:schemeClr val="accent5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sz="3200" b="1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</a:t>
            </a:r>
          </a:p>
        </p:txBody>
      </p:sp>
      <p:sp>
        <p:nvSpPr>
          <p:cNvPr id="350" name="Oval 349">
            <a:extLst>
              <a:ext uri="{FF2B5EF4-FFF2-40B4-BE49-F238E27FC236}">
                <a16:creationId xmlns:a16="http://schemas.microsoft.com/office/drawing/2014/main" id="{CEF6834E-541E-7B55-149F-C4CE0C229280}"/>
              </a:ext>
            </a:extLst>
          </p:cNvPr>
          <p:cNvSpPr/>
          <p:nvPr/>
        </p:nvSpPr>
        <p:spPr>
          <a:xfrm>
            <a:off x="5985535" y="931185"/>
            <a:ext cx="536896" cy="478172"/>
          </a:xfrm>
          <a:prstGeom prst="ellipse">
            <a:avLst/>
          </a:prstGeom>
        </p:spPr>
        <p:style>
          <a:lnRef idx="2">
            <a:schemeClr val="accent5"/>
          </a:lnRef>
          <a:fillRef idx="1">
            <a:schemeClr val="lt1"/>
          </a:fillRef>
          <a:effectRef idx="0">
            <a:schemeClr val="accent5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sz="3200" b="1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Ì</a:t>
            </a:r>
          </a:p>
        </p:txBody>
      </p:sp>
      <p:sp>
        <p:nvSpPr>
          <p:cNvPr id="351" name="Oval 350">
            <a:extLst>
              <a:ext uri="{FF2B5EF4-FFF2-40B4-BE49-F238E27FC236}">
                <a16:creationId xmlns:a16="http://schemas.microsoft.com/office/drawing/2014/main" id="{8CD4007E-745F-FF44-160F-80AE8B2CC33A}"/>
              </a:ext>
            </a:extLst>
          </p:cNvPr>
          <p:cNvSpPr/>
          <p:nvPr/>
        </p:nvSpPr>
        <p:spPr>
          <a:xfrm>
            <a:off x="5985535" y="1405163"/>
            <a:ext cx="536896" cy="478172"/>
          </a:xfrm>
          <a:prstGeom prst="ellipse">
            <a:avLst/>
          </a:prstGeom>
        </p:spPr>
        <p:style>
          <a:lnRef idx="2">
            <a:schemeClr val="accent5"/>
          </a:lnRef>
          <a:fillRef idx="1">
            <a:schemeClr val="lt1"/>
          </a:fillRef>
          <a:effectRef idx="0">
            <a:schemeClr val="accent5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sz="3200" b="1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N</a:t>
            </a:r>
          </a:p>
        </p:txBody>
      </p:sp>
      <p:sp>
        <p:nvSpPr>
          <p:cNvPr id="352" name="Oval 351">
            <a:extLst>
              <a:ext uri="{FF2B5EF4-FFF2-40B4-BE49-F238E27FC236}">
                <a16:creationId xmlns:a16="http://schemas.microsoft.com/office/drawing/2014/main" id="{FED8427A-0F49-C90E-6293-02418DD41ECE}"/>
              </a:ext>
            </a:extLst>
          </p:cNvPr>
          <p:cNvSpPr/>
          <p:nvPr/>
        </p:nvSpPr>
        <p:spPr>
          <a:xfrm>
            <a:off x="5985535" y="1883335"/>
            <a:ext cx="536896" cy="478172"/>
          </a:xfrm>
          <a:prstGeom prst="ellipse">
            <a:avLst/>
          </a:prstGeom>
        </p:spPr>
        <p:style>
          <a:lnRef idx="2">
            <a:schemeClr val="accent5"/>
          </a:lnRef>
          <a:fillRef idx="1">
            <a:schemeClr val="lt1"/>
          </a:fillRef>
          <a:effectRef idx="0">
            <a:schemeClr val="accent5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sz="3200" b="1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H</a:t>
            </a:r>
          </a:p>
        </p:txBody>
      </p:sp>
      <p:sp>
        <p:nvSpPr>
          <p:cNvPr id="353" name="Oval 352">
            <a:extLst>
              <a:ext uri="{FF2B5EF4-FFF2-40B4-BE49-F238E27FC236}">
                <a16:creationId xmlns:a16="http://schemas.microsoft.com/office/drawing/2014/main" id="{6D9C1F49-D3A6-A272-B24A-440AEFEA50D7}"/>
              </a:ext>
            </a:extLst>
          </p:cNvPr>
          <p:cNvSpPr/>
          <p:nvPr/>
        </p:nvSpPr>
        <p:spPr>
          <a:xfrm>
            <a:off x="5985535" y="2357313"/>
            <a:ext cx="536896" cy="478172"/>
          </a:xfrm>
          <a:prstGeom prst="ellipse">
            <a:avLst/>
          </a:prstGeom>
        </p:spPr>
        <p:style>
          <a:lnRef idx="2">
            <a:schemeClr val="accent5"/>
          </a:lnRef>
          <a:fillRef idx="1">
            <a:schemeClr val="lt1"/>
          </a:fillRef>
          <a:effectRef idx="0">
            <a:schemeClr val="accent5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sz="3200" b="1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Y</a:t>
            </a:r>
          </a:p>
        </p:txBody>
      </p:sp>
      <p:sp>
        <p:nvSpPr>
          <p:cNvPr id="354" name="Oval 353">
            <a:extLst>
              <a:ext uri="{FF2B5EF4-FFF2-40B4-BE49-F238E27FC236}">
                <a16:creationId xmlns:a16="http://schemas.microsoft.com/office/drawing/2014/main" id="{3B8AA6E6-2F83-546A-40A2-C867811A3A99}"/>
              </a:ext>
            </a:extLst>
          </p:cNvPr>
          <p:cNvSpPr/>
          <p:nvPr/>
        </p:nvSpPr>
        <p:spPr>
          <a:xfrm>
            <a:off x="5985535" y="2835485"/>
            <a:ext cx="536896" cy="478172"/>
          </a:xfrm>
          <a:prstGeom prst="ellipse">
            <a:avLst/>
          </a:prstGeom>
        </p:spPr>
        <p:style>
          <a:lnRef idx="2">
            <a:schemeClr val="accent5"/>
          </a:lnRef>
          <a:fillRef idx="1">
            <a:schemeClr val="lt1"/>
          </a:fillRef>
          <a:effectRef idx="0">
            <a:schemeClr val="accent5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sz="3200" b="1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Ê</a:t>
            </a:r>
          </a:p>
        </p:txBody>
      </p:sp>
      <p:sp>
        <p:nvSpPr>
          <p:cNvPr id="355" name="Oval 354">
            <a:extLst>
              <a:ext uri="{FF2B5EF4-FFF2-40B4-BE49-F238E27FC236}">
                <a16:creationId xmlns:a16="http://schemas.microsoft.com/office/drawing/2014/main" id="{FC66BF04-0414-689B-BF38-05F24B9051D0}"/>
              </a:ext>
            </a:extLst>
          </p:cNvPr>
          <p:cNvSpPr/>
          <p:nvPr/>
        </p:nvSpPr>
        <p:spPr>
          <a:xfrm>
            <a:off x="5985535" y="3309463"/>
            <a:ext cx="536896" cy="478172"/>
          </a:xfrm>
          <a:prstGeom prst="ellipse">
            <a:avLst/>
          </a:prstGeom>
        </p:spPr>
        <p:style>
          <a:lnRef idx="2">
            <a:schemeClr val="accent5"/>
          </a:lnRef>
          <a:fillRef idx="1">
            <a:schemeClr val="lt1"/>
          </a:fillRef>
          <a:effectRef idx="0">
            <a:schemeClr val="accent5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sz="3200" b="1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U</a:t>
            </a:r>
          </a:p>
        </p:txBody>
      </p:sp>
      <p:sp>
        <p:nvSpPr>
          <p:cNvPr id="356" name="Oval 355">
            <a:extLst>
              <a:ext uri="{FF2B5EF4-FFF2-40B4-BE49-F238E27FC236}">
                <a16:creationId xmlns:a16="http://schemas.microsoft.com/office/drawing/2014/main" id="{ED4C6E2E-C1A1-0886-244E-7A93CD9C5074}"/>
              </a:ext>
            </a:extLst>
          </p:cNvPr>
          <p:cNvSpPr/>
          <p:nvPr/>
        </p:nvSpPr>
        <p:spPr>
          <a:xfrm>
            <a:off x="5985535" y="3787635"/>
            <a:ext cx="536896" cy="478172"/>
          </a:xfrm>
          <a:prstGeom prst="ellipse">
            <a:avLst/>
          </a:prstGeom>
        </p:spPr>
        <p:style>
          <a:lnRef idx="2">
            <a:schemeClr val="accent5"/>
          </a:lnRef>
          <a:fillRef idx="1">
            <a:schemeClr val="lt1"/>
          </a:fillRef>
          <a:effectRef idx="0">
            <a:schemeClr val="accent5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sz="3200" b="1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V</a:t>
            </a:r>
          </a:p>
        </p:txBody>
      </p:sp>
      <p:sp>
        <p:nvSpPr>
          <p:cNvPr id="357" name="Oval 356">
            <a:extLst>
              <a:ext uri="{FF2B5EF4-FFF2-40B4-BE49-F238E27FC236}">
                <a16:creationId xmlns:a16="http://schemas.microsoft.com/office/drawing/2014/main" id="{898D8161-B74B-196F-CA67-9D4F6C2071F0}"/>
              </a:ext>
            </a:extLst>
          </p:cNvPr>
          <p:cNvSpPr/>
          <p:nvPr/>
        </p:nvSpPr>
        <p:spPr>
          <a:xfrm>
            <a:off x="5985535" y="4261613"/>
            <a:ext cx="536896" cy="478172"/>
          </a:xfrm>
          <a:prstGeom prst="ellipse">
            <a:avLst/>
          </a:prstGeom>
        </p:spPr>
        <p:style>
          <a:lnRef idx="2">
            <a:schemeClr val="accent5"/>
          </a:lnRef>
          <a:fillRef idx="1">
            <a:schemeClr val="lt1"/>
          </a:fillRef>
          <a:effectRef idx="0">
            <a:schemeClr val="accent5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sz="3200" b="1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Ạ</a:t>
            </a:r>
          </a:p>
        </p:txBody>
      </p:sp>
      <p:sp>
        <p:nvSpPr>
          <p:cNvPr id="358" name="Oval 357">
            <a:extLst>
              <a:ext uri="{FF2B5EF4-FFF2-40B4-BE49-F238E27FC236}">
                <a16:creationId xmlns:a16="http://schemas.microsoft.com/office/drawing/2014/main" id="{81F8641A-282A-5CA4-3A0E-276520058481}"/>
              </a:ext>
            </a:extLst>
          </p:cNvPr>
          <p:cNvSpPr/>
          <p:nvPr/>
        </p:nvSpPr>
        <p:spPr>
          <a:xfrm>
            <a:off x="5985535" y="4739785"/>
            <a:ext cx="536896" cy="478172"/>
          </a:xfrm>
          <a:prstGeom prst="ellipse">
            <a:avLst/>
          </a:prstGeom>
        </p:spPr>
        <p:style>
          <a:lnRef idx="2">
            <a:schemeClr val="accent5"/>
          </a:lnRef>
          <a:fillRef idx="1">
            <a:schemeClr val="lt1"/>
          </a:fillRef>
          <a:effectRef idx="0">
            <a:schemeClr val="accent5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sz="3200" b="1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N</a:t>
            </a:r>
          </a:p>
        </p:txBody>
      </p:sp>
      <p:sp>
        <p:nvSpPr>
          <p:cNvPr id="359" name="Oval 358">
            <a:extLst>
              <a:ext uri="{FF2B5EF4-FFF2-40B4-BE49-F238E27FC236}">
                <a16:creationId xmlns:a16="http://schemas.microsoft.com/office/drawing/2014/main" id="{57751178-6BAF-1BA3-69E4-AE4FFDAE44EE}"/>
              </a:ext>
            </a:extLst>
          </p:cNvPr>
          <p:cNvSpPr/>
          <p:nvPr/>
        </p:nvSpPr>
        <p:spPr>
          <a:xfrm>
            <a:off x="5985535" y="5213763"/>
            <a:ext cx="536896" cy="478172"/>
          </a:xfrm>
          <a:prstGeom prst="ellipse">
            <a:avLst/>
          </a:prstGeom>
        </p:spPr>
        <p:style>
          <a:lnRef idx="2">
            <a:schemeClr val="accent5"/>
          </a:lnRef>
          <a:fillRef idx="1">
            <a:schemeClr val="lt1"/>
          </a:fillRef>
          <a:effectRef idx="0">
            <a:schemeClr val="accent5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sz="3200" b="1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V</a:t>
            </a:r>
          </a:p>
        </p:txBody>
      </p:sp>
      <p:sp>
        <p:nvSpPr>
          <p:cNvPr id="360" name="Oval 359">
            <a:extLst>
              <a:ext uri="{FF2B5EF4-FFF2-40B4-BE49-F238E27FC236}">
                <a16:creationId xmlns:a16="http://schemas.microsoft.com/office/drawing/2014/main" id="{F89E416B-A0C7-ADA3-A329-45FDBD1E8283}"/>
              </a:ext>
            </a:extLst>
          </p:cNvPr>
          <p:cNvSpPr/>
          <p:nvPr/>
        </p:nvSpPr>
        <p:spPr>
          <a:xfrm>
            <a:off x="5985535" y="5691935"/>
            <a:ext cx="536896" cy="478172"/>
          </a:xfrm>
          <a:prstGeom prst="ellipse">
            <a:avLst/>
          </a:prstGeom>
        </p:spPr>
        <p:style>
          <a:lnRef idx="2">
            <a:schemeClr val="accent5"/>
          </a:lnRef>
          <a:fillRef idx="1">
            <a:schemeClr val="lt1"/>
          </a:fillRef>
          <a:effectRef idx="0">
            <a:schemeClr val="accent5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sz="3200" b="1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Ậ</a:t>
            </a:r>
          </a:p>
        </p:txBody>
      </p:sp>
      <p:sp>
        <p:nvSpPr>
          <p:cNvPr id="361" name="Oval 360">
            <a:extLst>
              <a:ext uri="{FF2B5EF4-FFF2-40B4-BE49-F238E27FC236}">
                <a16:creationId xmlns:a16="http://schemas.microsoft.com/office/drawing/2014/main" id="{28B02A66-E0AC-A6CD-6B70-A7745583B90C}"/>
              </a:ext>
            </a:extLst>
          </p:cNvPr>
          <p:cNvSpPr/>
          <p:nvPr/>
        </p:nvSpPr>
        <p:spPr>
          <a:xfrm>
            <a:off x="6539207" y="436229"/>
            <a:ext cx="536896" cy="478172"/>
          </a:xfrm>
          <a:prstGeom prst="ellipse">
            <a:avLst/>
          </a:prstGeom>
        </p:spPr>
        <p:style>
          <a:lnRef idx="2">
            <a:schemeClr val="accent5"/>
          </a:lnRef>
          <a:fillRef idx="1">
            <a:schemeClr val="lt1"/>
          </a:fillRef>
          <a:effectRef idx="0">
            <a:schemeClr val="accent5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I</a:t>
            </a:r>
          </a:p>
        </p:txBody>
      </p:sp>
      <p:sp>
        <p:nvSpPr>
          <p:cNvPr id="362" name="Oval 361">
            <a:extLst>
              <a:ext uri="{FF2B5EF4-FFF2-40B4-BE49-F238E27FC236}">
                <a16:creationId xmlns:a16="http://schemas.microsoft.com/office/drawing/2014/main" id="{E96AF7BF-204F-DCAE-4153-80C0E670B687}"/>
              </a:ext>
            </a:extLst>
          </p:cNvPr>
          <p:cNvSpPr/>
          <p:nvPr/>
        </p:nvSpPr>
        <p:spPr>
          <a:xfrm>
            <a:off x="6539207" y="914401"/>
            <a:ext cx="536896" cy="478172"/>
          </a:xfrm>
          <a:prstGeom prst="ellipse">
            <a:avLst/>
          </a:prstGeom>
        </p:spPr>
        <p:style>
          <a:lnRef idx="2">
            <a:schemeClr val="accent5"/>
          </a:lnRef>
          <a:fillRef idx="1">
            <a:schemeClr val="lt1"/>
          </a:fillRef>
          <a:effectRef idx="0">
            <a:schemeClr val="accent5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N</a:t>
            </a:r>
          </a:p>
        </p:txBody>
      </p:sp>
      <p:sp>
        <p:nvSpPr>
          <p:cNvPr id="363" name="Oval 362">
            <a:extLst>
              <a:ext uri="{FF2B5EF4-FFF2-40B4-BE49-F238E27FC236}">
                <a16:creationId xmlns:a16="http://schemas.microsoft.com/office/drawing/2014/main" id="{B159DD76-DE78-51A8-DF2F-CEE745A1D840}"/>
              </a:ext>
            </a:extLst>
          </p:cNvPr>
          <p:cNvSpPr/>
          <p:nvPr/>
        </p:nvSpPr>
        <p:spPr>
          <a:xfrm>
            <a:off x="6539207" y="1388379"/>
            <a:ext cx="536896" cy="478172"/>
          </a:xfrm>
          <a:prstGeom prst="ellipse">
            <a:avLst/>
          </a:prstGeom>
        </p:spPr>
        <p:style>
          <a:lnRef idx="2">
            <a:schemeClr val="accent5"/>
          </a:lnRef>
          <a:fillRef idx="1">
            <a:schemeClr val="lt1"/>
          </a:fillRef>
          <a:effectRef idx="0">
            <a:schemeClr val="accent5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H</a:t>
            </a:r>
          </a:p>
        </p:txBody>
      </p:sp>
      <p:sp>
        <p:nvSpPr>
          <p:cNvPr id="364" name="Oval 363">
            <a:extLst>
              <a:ext uri="{FF2B5EF4-FFF2-40B4-BE49-F238E27FC236}">
                <a16:creationId xmlns:a16="http://schemas.microsoft.com/office/drawing/2014/main" id="{5FC3D434-303B-ACBB-5463-9283EA301DF5}"/>
              </a:ext>
            </a:extLst>
          </p:cNvPr>
          <p:cNvSpPr/>
          <p:nvPr/>
        </p:nvSpPr>
        <p:spPr>
          <a:xfrm>
            <a:off x="6539207" y="1866551"/>
            <a:ext cx="536896" cy="478172"/>
          </a:xfrm>
          <a:prstGeom prst="ellipse">
            <a:avLst/>
          </a:prstGeom>
        </p:spPr>
        <p:style>
          <a:lnRef idx="2">
            <a:schemeClr val="accent5"/>
          </a:lnRef>
          <a:fillRef idx="1">
            <a:schemeClr val="lt1"/>
          </a:fillRef>
          <a:effectRef idx="0">
            <a:schemeClr val="accent5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Â</a:t>
            </a:r>
          </a:p>
        </p:txBody>
      </p:sp>
      <p:sp>
        <p:nvSpPr>
          <p:cNvPr id="366" name="Oval 365">
            <a:extLst>
              <a:ext uri="{FF2B5EF4-FFF2-40B4-BE49-F238E27FC236}">
                <a16:creationId xmlns:a16="http://schemas.microsoft.com/office/drawing/2014/main" id="{0474BCBE-0771-7637-D548-1422E3D5A369}"/>
              </a:ext>
            </a:extLst>
          </p:cNvPr>
          <p:cNvSpPr/>
          <p:nvPr/>
        </p:nvSpPr>
        <p:spPr>
          <a:xfrm>
            <a:off x="6539207" y="2818701"/>
            <a:ext cx="536896" cy="478172"/>
          </a:xfrm>
          <a:prstGeom prst="ellipse">
            <a:avLst/>
          </a:prstGeom>
        </p:spPr>
        <p:style>
          <a:lnRef idx="2">
            <a:schemeClr val="accent5"/>
          </a:lnRef>
          <a:fillRef idx="1">
            <a:schemeClr val="lt1"/>
          </a:fillRef>
          <a:effectRef idx="0">
            <a:schemeClr val="accent5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N</a:t>
            </a:r>
          </a:p>
        </p:txBody>
      </p:sp>
      <p:sp>
        <p:nvSpPr>
          <p:cNvPr id="367" name="Oval 366">
            <a:extLst>
              <a:ext uri="{FF2B5EF4-FFF2-40B4-BE49-F238E27FC236}">
                <a16:creationId xmlns:a16="http://schemas.microsoft.com/office/drawing/2014/main" id="{B72725A2-403B-28FC-9536-59BCBC9223B6}"/>
              </a:ext>
            </a:extLst>
          </p:cNvPr>
          <p:cNvSpPr/>
          <p:nvPr/>
        </p:nvSpPr>
        <p:spPr>
          <a:xfrm>
            <a:off x="6531461" y="3292679"/>
            <a:ext cx="536896" cy="478172"/>
          </a:xfrm>
          <a:prstGeom prst="ellipse">
            <a:avLst/>
          </a:prstGeom>
        </p:spPr>
        <p:style>
          <a:lnRef idx="2">
            <a:schemeClr val="accent5"/>
          </a:lnRef>
          <a:fillRef idx="1">
            <a:schemeClr val="lt1"/>
          </a:fillRef>
          <a:effectRef idx="0">
            <a:schemeClr val="accent5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Y</a:t>
            </a:r>
          </a:p>
        </p:txBody>
      </p:sp>
      <p:sp>
        <p:nvSpPr>
          <p:cNvPr id="368" name="Oval 367">
            <a:extLst>
              <a:ext uri="{FF2B5EF4-FFF2-40B4-BE49-F238E27FC236}">
                <a16:creationId xmlns:a16="http://schemas.microsoft.com/office/drawing/2014/main" id="{C35EE362-9F00-0FA3-733D-BEC64FEEDBA9}"/>
              </a:ext>
            </a:extLst>
          </p:cNvPr>
          <p:cNvSpPr/>
          <p:nvPr/>
        </p:nvSpPr>
        <p:spPr>
          <a:xfrm>
            <a:off x="6539207" y="3770851"/>
            <a:ext cx="536896" cy="478172"/>
          </a:xfrm>
          <a:prstGeom prst="ellipse">
            <a:avLst/>
          </a:prstGeom>
        </p:spPr>
        <p:style>
          <a:lnRef idx="2">
            <a:schemeClr val="accent5"/>
          </a:lnRef>
          <a:fillRef idx="1">
            <a:schemeClr val="lt1"/>
          </a:fillRef>
          <a:effectRef idx="0">
            <a:schemeClr val="accent5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O</a:t>
            </a:r>
          </a:p>
        </p:txBody>
      </p:sp>
      <p:sp>
        <p:nvSpPr>
          <p:cNvPr id="370" name="Oval 369">
            <a:extLst>
              <a:ext uri="{FF2B5EF4-FFF2-40B4-BE49-F238E27FC236}">
                <a16:creationId xmlns:a16="http://schemas.microsoft.com/office/drawing/2014/main" id="{5F64F215-63F0-F1AC-C398-D4A312432ABF}"/>
              </a:ext>
            </a:extLst>
          </p:cNvPr>
          <p:cNvSpPr/>
          <p:nvPr/>
        </p:nvSpPr>
        <p:spPr>
          <a:xfrm>
            <a:off x="6539207" y="4723001"/>
            <a:ext cx="536896" cy="478172"/>
          </a:xfrm>
          <a:prstGeom prst="ellipse">
            <a:avLst/>
          </a:prstGeom>
        </p:spPr>
        <p:style>
          <a:lnRef idx="2">
            <a:schemeClr val="accent5"/>
          </a:lnRef>
          <a:fillRef idx="1">
            <a:schemeClr val="lt1"/>
          </a:fillRef>
          <a:effectRef idx="0">
            <a:schemeClr val="accent5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H</a:t>
            </a:r>
          </a:p>
        </p:txBody>
      </p:sp>
      <p:sp>
        <p:nvSpPr>
          <p:cNvPr id="371" name="Oval 370">
            <a:extLst>
              <a:ext uri="{FF2B5EF4-FFF2-40B4-BE49-F238E27FC236}">
                <a16:creationId xmlns:a16="http://schemas.microsoft.com/office/drawing/2014/main" id="{F3F370BC-CD38-22C1-D20C-8B85C189C4FB}"/>
              </a:ext>
            </a:extLst>
          </p:cNvPr>
          <p:cNvSpPr/>
          <p:nvPr/>
        </p:nvSpPr>
        <p:spPr>
          <a:xfrm>
            <a:off x="6539207" y="5196979"/>
            <a:ext cx="536896" cy="478172"/>
          </a:xfrm>
          <a:prstGeom prst="ellipse">
            <a:avLst/>
          </a:prstGeom>
        </p:spPr>
        <p:style>
          <a:lnRef idx="2">
            <a:schemeClr val="accent5"/>
          </a:lnRef>
          <a:fillRef idx="1">
            <a:schemeClr val="lt1"/>
          </a:fillRef>
          <a:effectRef idx="0">
            <a:schemeClr val="accent5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Ộ</a:t>
            </a:r>
          </a:p>
        </p:txBody>
      </p:sp>
      <p:sp>
        <p:nvSpPr>
          <p:cNvPr id="372" name="Oval 371">
            <a:extLst>
              <a:ext uri="{FF2B5EF4-FFF2-40B4-BE49-F238E27FC236}">
                <a16:creationId xmlns:a16="http://schemas.microsoft.com/office/drawing/2014/main" id="{C930BE53-CF50-B14B-A49F-855E06591026}"/>
              </a:ext>
            </a:extLst>
          </p:cNvPr>
          <p:cNvSpPr/>
          <p:nvPr/>
        </p:nvSpPr>
        <p:spPr>
          <a:xfrm>
            <a:off x="6539207" y="5675151"/>
            <a:ext cx="536896" cy="478172"/>
          </a:xfrm>
          <a:prstGeom prst="ellipse">
            <a:avLst/>
          </a:prstGeom>
        </p:spPr>
        <p:style>
          <a:lnRef idx="2">
            <a:schemeClr val="accent5"/>
          </a:lnRef>
          <a:fillRef idx="1">
            <a:schemeClr val="lt1"/>
          </a:fillRef>
          <a:effectRef idx="0">
            <a:schemeClr val="accent5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N</a:t>
            </a:r>
          </a:p>
        </p:txBody>
      </p:sp>
      <p:sp>
        <p:nvSpPr>
          <p:cNvPr id="373" name="Oval 372">
            <a:extLst>
              <a:ext uri="{FF2B5EF4-FFF2-40B4-BE49-F238E27FC236}">
                <a16:creationId xmlns:a16="http://schemas.microsoft.com/office/drawing/2014/main" id="{06A5409F-2F5F-7FDD-BB0F-91978558B18D}"/>
              </a:ext>
            </a:extLst>
          </p:cNvPr>
          <p:cNvSpPr/>
          <p:nvPr/>
        </p:nvSpPr>
        <p:spPr>
          <a:xfrm>
            <a:off x="7091607" y="436229"/>
            <a:ext cx="536896" cy="478172"/>
          </a:xfrm>
          <a:prstGeom prst="ellipse">
            <a:avLst/>
          </a:prstGeom>
        </p:spPr>
        <p:style>
          <a:lnRef idx="2">
            <a:schemeClr val="accent5"/>
          </a:lnRef>
          <a:fillRef idx="1">
            <a:schemeClr val="lt1"/>
          </a:fillRef>
          <a:effectRef idx="0">
            <a:schemeClr val="accent5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Ế</a:t>
            </a:r>
          </a:p>
        </p:txBody>
      </p:sp>
      <p:sp>
        <p:nvSpPr>
          <p:cNvPr id="374" name="Oval 373">
            <a:extLst>
              <a:ext uri="{FF2B5EF4-FFF2-40B4-BE49-F238E27FC236}">
                <a16:creationId xmlns:a16="http://schemas.microsoft.com/office/drawing/2014/main" id="{5BB64566-4FB0-D503-A591-CFBD3FD22717}"/>
              </a:ext>
            </a:extLst>
          </p:cNvPr>
          <p:cNvSpPr/>
          <p:nvPr/>
        </p:nvSpPr>
        <p:spPr>
          <a:xfrm>
            <a:off x="7091607" y="914401"/>
            <a:ext cx="536896" cy="478172"/>
          </a:xfrm>
          <a:prstGeom prst="ellipse">
            <a:avLst/>
          </a:prstGeom>
        </p:spPr>
        <p:style>
          <a:lnRef idx="2">
            <a:schemeClr val="accent5"/>
          </a:lnRef>
          <a:fillRef idx="1">
            <a:schemeClr val="lt1"/>
          </a:fillRef>
          <a:effectRef idx="0">
            <a:schemeClr val="accent5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H</a:t>
            </a:r>
          </a:p>
        </p:txBody>
      </p:sp>
      <p:sp>
        <p:nvSpPr>
          <p:cNvPr id="375" name="Oval 374">
            <a:extLst>
              <a:ext uri="{FF2B5EF4-FFF2-40B4-BE49-F238E27FC236}">
                <a16:creationId xmlns:a16="http://schemas.microsoft.com/office/drawing/2014/main" id="{09339B13-13E4-B82F-EB3D-E646A373E739}"/>
              </a:ext>
            </a:extLst>
          </p:cNvPr>
          <p:cNvSpPr/>
          <p:nvPr/>
        </p:nvSpPr>
        <p:spPr>
          <a:xfrm>
            <a:off x="7091607" y="1388379"/>
            <a:ext cx="536896" cy="478172"/>
          </a:xfrm>
          <a:prstGeom prst="ellipse">
            <a:avLst/>
          </a:prstGeom>
        </p:spPr>
        <p:style>
          <a:lnRef idx="2">
            <a:schemeClr val="accent5"/>
          </a:lnRef>
          <a:fillRef idx="1">
            <a:schemeClr val="lt1"/>
          </a:fillRef>
          <a:effectRef idx="0">
            <a:schemeClr val="accent5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Ữ</a:t>
            </a:r>
          </a:p>
        </p:txBody>
      </p:sp>
      <p:sp>
        <p:nvSpPr>
          <p:cNvPr id="376" name="Oval 375">
            <a:extLst>
              <a:ext uri="{FF2B5EF4-FFF2-40B4-BE49-F238E27FC236}">
                <a16:creationId xmlns:a16="http://schemas.microsoft.com/office/drawing/2014/main" id="{AA9BEC21-76C0-EB98-530B-D2547155D62D}"/>
              </a:ext>
            </a:extLst>
          </p:cNvPr>
          <p:cNvSpPr/>
          <p:nvPr/>
        </p:nvSpPr>
        <p:spPr>
          <a:xfrm>
            <a:off x="7091607" y="1866551"/>
            <a:ext cx="536896" cy="478172"/>
          </a:xfrm>
          <a:prstGeom prst="ellipse">
            <a:avLst/>
          </a:prstGeom>
        </p:spPr>
        <p:style>
          <a:lnRef idx="2">
            <a:schemeClr val="accent5"/>
          </a:lnRef>
          <a:fillRef idx="1">
            <a:schemeClr val="lt1"/>
          </a:fillRef>
          <a:effectRef idx="0">
            <a:schemeClr val="accent5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N</a:t>
            </a:r>
          </a:p>
        </p:txBody>
      </p:sp>
      <p:sp>
        <p:nvSpPr>
          <p:cNvPr id="378" name="Oval 377">
            <a:extLst>
              <a:ext uri="{FF2B5EF4-FFF2-40B4-BE49-F238E27FC236}">
                <a16:creationId xmlns:a16="http://schemas.microsoft.com/office/drawing/2014/main" id="{F0A3E368-54E5-26F2-6E7B-C3DFA6EDFFE6}"/>
              </a:ext>
            </a:extLst>
          </p:cNvPr>
          <p:cNvSpPr/>
          <p:nvPr/>
        </p:nvSpPr>
        <p:spPr>
          <a:xfrm>
            <a:off x="7091607" y="2818701"/>
            <a:ext cx="536896" cy="478172"/>
          </a:xfrm>
          <a:prstGeom prst="ellipse">
            <a:avLst/>
          </a:prstGeom>
        </p:spPr>
        <p:style>
          <a:lnRef idx="2">
            <a:schemeClr val="accent5"/>
          </a:lnRef>
          <a:fillRef idx="1">
            <a:schemeClr val="lt1"/>
          </a:fillRef>
          <a:effectRef idx="0">
            <a:schemeClr val="accent5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K</a:t>
            </a:r>
          </a:p>
        </p:txBody>
      </p:sp>
      <p:sp>
        <p:nvSpPr>
          <p:cNvPr id="379" name="Oval 378">
            <a:extLst>
              <a:ext uri="{FF2B5EF4-FFF2-40B4-BE49-F238E27FC236}">
                <a16:creationId xmlns:a16="http://schemas.microsoft.com/office/drawing/2014/main" id="{4F97E232-4A89-9FDC-F638-D97F451E988D}"/>
              </a:ext>
            </a:extLst>
          </p:cNvPr>
          <p:cNvSpPr/>
          <p:nvPr/>
        </p:nvSpPr>
        <p:spPr>
          <a:xfrm>
            <a:off x="7091607" y="3292679"/>
            <a:ext cx="536896" cy="478172"/>
          </a:xfrm>
          <a:prstGeom prst="ellipse">
            <a:avLst/>
          </a:prstGeom>
        </p:spPr>
        <p:style>
          <a:lnRef idx="2">
            <a:schemeClr val="accent5"/>
          </a:lnRef>
          <a:fillRef idx="1">
            <a:schemeClr val="lt1"/>
          </a:fillRef>
          <a:effectRef idx="0">
            <a:schemeClr val="accent5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C</a:t>
            </a:r>
          </a:p>
        </p:txBody>
      </p:sp>
      <p:sp>
        <p:nvSpPr>
          <p:cNvPr id="380" name="Oval 379">
            <a:extLst>
              <a:ext uri="{FF2B5EF4-FFF2-40B4-BE49-F238E27FC236}">
                <a16:creationId xmlns:a16="http://schemas.microsoft.com/office/drawing/2014/main" id="{08669ACC-8934-45B3-CB0E-E38CD2F391DA}"/>
              </a:ext>
            </a:extLst>
          </p:cNvPr>
          <p:cNvSpPr/>
          <p:nvPr/>
        </p:nvSpPr>
        <p:spPr>
          <a:xfrm>
            <a:off x="7091607" y="3770851"/>
            <a:ext cx="536896" cy="478172"/>
          </a:xfrm>
          <a:prstGeom prst="ellipse">
            <a:avLst/>
          </a:prstGeom>
        </p:spPr>
        <p:style>
          <a:lnRef idx="2">
            <a:schemeClr val="accent5"/>
          </a:lnRef>
          <a:fillRef idx="1">
            <a:schemeClr val="lt1"/>
          </a:fillRef>
          <a:effectRef idx="0">
            <a:schemeClr val="accent5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I</a:t>
            </a:r>
          </a:p>
        </p:txBody>
      </p:sp>
      <p:sp>
        <p:nvSpPr>
          <p:cNvPr id="383" name="Oval 382">
            <a:extLst>
              <a:ext uri="{FF2B5EF4-FFF2-40B4-BE49-F238E27FC236}">
                <a16:creationId xmlns:a16="http://schemas.microsoft.com/office/drawing/2014/main" id="{82A304E5-6EF8-1DE7-01EB-C49540821AA2}"/>
              </a:ext>
            </a:extLst>
          </p:cNvPr>
          <p:cNvSpPr/>
          <p:nvPr/>
        </p:nvSpPr>
        <p:spPr>
          <a:xfrm>
            <a:off x="7091607" y="5196979"/>
            <a:ext cx="536896" cy="478172"/>
          </a:xfrm>
          <a:prstGeom prst="ellipse">
            <a:avLst/>
          </a:prstGeom>
        </p:spPr>
        <p:style>
          <a:lnRef idx="2">
            <a:schemeClr val="accent5"/>
          </a:lnRef>
          <a:fillRef idx="1">
            <a:schemeClr val="lt1"/>
          </a:fillRef>
          <a:effectRef idx="0">
            <a:schemeClr val="accent5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I</a:t>
            </a:r>
          </a:p>
        </p:txBody>
      </p:sp>
      <p:sp>
        <p:nvSpPr>
          <p:cNvPr id="385" name="Oval 384">
            <a:extLst>
              <a:ext uri="{FF2B5EF4-FFF2-40B4-BE49-F238E27FC236}">
                <a16:creationId xmlns:a16="http://schemas.microsoft.com/office/drawing/2014/main" id="{996B6690-B2BF-EFE3-8059-EC6E3D280B2A}"/>
              </a:ext>
            </a:extLst>
          </p:cNvPr>
          <p:cNvSpPr/>
          <p:nvPr/>
        </p:nvSpPr>
        <p:spPr>
          <a:xfrm>
            <a:off x="7621386" y="436229"/>
            <a:ext cx="536896" cy="478172"/>
          </a:xfrm>
          <a:prstGeom prst="ellipse">
            <a:avLst/>
          </a:prstGeom>
        </p:spPr>
        <p:style>
          <a:lnRef idx="2">
            <a:schemeClr val="accent5"/>
          </a:lnRef>
          <a:fillRef idx="1">
            <a:schemeClr val="lt1"/>
          </a:fillRef>
          <a:effectRef idx="0">
            <a:schemeClr val="accent5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T</a:t>
            </a:r>
          </a:p>
        </p:txBody>
      </p:sp>
      <p:sp>
        <p:nvSpPr>
          <p:cNvPr id="387" name="Oval 386">
            <a:extLst>
              <a:ext uri="{FF2B5EF4-FFF2-40B4-BE49-F238E27FC236}">
                <a16:creationId xmlns:a16="http://schemas.microsoft.com/office/drawing/2014/main" id="{FB758218-C0DC-A520-CB98-B7910BE15134}"/>
              </a:ext>
            </a:extLst>
          </p:cNvPr>
          <p:cNvSpPr/>
          <p:nvPr/>
        </p:nvSpPr>
        <p:spPr>
          <a:xfrm>
            <a:off x="7621386" y="1388379"/>
            <a:ext cx="536896" cy="478172"/>
          </a:xfrm>
          <a:prstGeom prst="ellipse">
            <a:avLst/>
          </a:prstGeom>
        </p:spPr>
        <p:style>
          <a:lnRef idx="2">
            <a:schemeClr val="accent5"/>
          </a:lnRef>
          <a:fillRef idx="1">
            <a:schemeClr val="lt1"/>
          </a:fillRef>
          <a:effectRef idx="0">
            <a:schemeClr val="accent5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U</a:t>
            </a:r>
          </a:p>
        </p:txBody>
      </p:sp>
      <p:sp>
        <p:nvSpPr>
          <p:cNvPr id="390" name="Oval 389">
            <a:extLst>
              <a:ext uri="{FF2B5EF4-FFF2-40B4-BE49-F238E27FC236}">
                <a16:creationId xmlns:a16="http://schemas.microsoft.com/office/drawing/2014/main" id="{C400188C-CDDE-F24F-09B2-FFD70ED622B3}"/>
              </a:ext>
            </a:extLst>
          </p:cNvPr>
          <p:cNvSpPr/>
          <p:nvPr/>
        </p:nvSpPr>
        <p:spPr>
          <a:xfrm>
            <a:off x="7621386" y="2818701"/>
            <a:ext cx="536896" cy="478172"/>
          </a:xfrm>
          <a:prstGeom prst="ellipse">
            <a:avLst/>
          </a:prstGeom>
        </p:spPr>
        <p:style>
          <a:lnRef idx="2">
            <a:schemeClr val="accent5"/>
          </a:lnRef>
          <a:fillRef idx="1">
            <a:schemeClr val="lt1"/>
          </a:fillRef>
          <a:effectRef idx="0">
            <a:schemeClr val="accent5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Ế</a:t>
            </a:r>
          </a:p>
        </p:txBody>
      </p:sp>
      <p:sp>
        <p:nvSpPr>
          <p:cNvPr id="391" name="Oval 390">
            <a:extLst>
              <a:ext uri="{FF2B5EF4-FFF2-40B4-BE49-F238E27FC236}">
                <a16:creationId xmlns:a16="http://schemas.microsoft.com/office/drawing/2014/main" id="{C5136E79-D473-7B1B-8313-82BFA6FA1C3F}"/>
              </a:ext>
            </a:extLst>
          </p:cNvPr>
          <p:cNvSpPr/>
          <p:nvPr/>
        </p:nvSpPr>
        <p:spPr>
          <a:xfrm>
            <a:off x="7621386" y="3292679"/>
            <a:ext cx="536896" cy="478172"/>
          </a:xfrm>
          <a:prstGeom prst="ellipse">
            <a:avLst/>
          </a:prstGeom>
        </p:spPr>
        <p:style>
          <a:lnRef idx="2">
            <a:schemeClr val="accent5"/>
          </a:lnRef>
          <a:fillRef idx="1">
            <a:schemeClr val="lt1"/>
          </a:fillRef>
          <a:effectRef idx="0">
            <a:schemeClr val="accent5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Ậ</a:t>
            </a:r>
          </a:p>
        </p:txBody>
      </p:sp>
      <p:sp>
        <p:nvSpPr>
          <p:cNvPr id="395" name="Oval 394">
            <a:extLst>
              <a:ext uri="{FF2B5EF4-FFF2-40B4-BE49-F238E27FC236}">
                <a16:creationId xmlns:a16="http://schemas.microsoft.com/office/drawing/2014/main" id="{BD0F5A86-47B8-C568-FFA9-53D76CF36911}"/>
              </a:ext>
            </a:extLst>
          </p:cNvPr>
          <p:cNvSpPr/>
          <p:nvPr/>
        </p:nvSpPr>
        <p:spPr>
          <a:xfrm>
            <a:off x="7621386" y="5196979"/>
            <a:ext cx="536896" cy="478172"/>
          </a:xfrm>
          <a:prstGeom prst="ellipse">
            <a:avLst/>
          </a:prstGeom>
        </p:spPr>
        <p:style>
          <a:lnRef idx="2">
            <a:schemeClr val="accent5"/>
          </a:lnRef>
          <a:fillRef idx="1">
            <a:schemeClr val="lt1"/>
          </a:fillRef>
          <a:effectRef idx="0">
            <a:schemeClr val="accent5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V</a:t>
            </a:r>
          </a:p>
        </p:txBody>
      </p:sp>
      <p:sp>
        <p:nvSpPr>
          <p:cNvPr id="397" name="Oval 396">
            <a:extLst>
              <a:ext uri="{FF2B5EF4-FFF2-40B4-BE49-F238E27FC236}">
                <a16:creationId xmlns:a16="http://schemas.microsoft.com/office/drawing/2014/main" id="{C4CD3A3C-29BB-36EF-FD69-142CE5F689C0}"/>
              </a:ext>
            </a:extLst>
          </p:cNvPr>
          <p:cNvSpPr/>
          <p:nvPr/>
        </p:nvSpPr>
        <p:spPr>
          <a:xfrm>
            <a:off x="8165402" y="436229"/>
            <a:ext cx="536896" cy="478172"/>
          </a:xfrm>
          <a:prstGeom prst="ellipse">
            <a:avLst/>
          </a:prstGeom>
        </p:spPr>
        <p:style>
          <a:lnRef idx="2">
            <a:schemeClr val="accent5"/>
          </a:lnRef>
          <a:fillRef idx="1">
            <a:schemeClr val="lt1"/>
          </a:fillRef>
          <a:effectRef idx="0">
            <a:schemeClr val="accent5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T</a:t>
            </a:r>
          </a:p>
        </p:txBody>
      </p:sp>
      <p:sp>
        <p:nvSpPr>
          <p:cNvPr id="399" name="Oval 398">
            <a:extLst>
              <a:ext uri="{FF2B5EF4-FFF2-40B4-BE49-F238E27FC236}">
                <a16:creationId xmlns:a16="http://schemas.microsoft.com/office/drawing/2014/main" id="{B97F61A9-25BD-C192-7CAE-ACA1F795212B}"/>
              </a:ext>
            </a:extLst>
          </p:cNvPr>
          <p:cNvSpPr/>
          <p:nvPr/>
        </p:nvSpPr>
        <p:spPr>
          <a:xfrm>
            <a:off x="8165402" y="1388379"/>
            <a:ext cx="536896" cy="478172"/>
          </a:xfrm>
          <a:prstGeom prst="ellipse">
            <a:avLst/>
          </a:prstGeom>
        </p:spPr>
        <p:style>
          <a:lnRef idx="2">
            <a:schemeClr val="accent5"/>
          </a:lnRef>
          <a:fillRef idx="1">
            <a:schemeClr val="lt1"/>
          </a:fillRef>
          <a:effectRef idx="0">
            <a:schemeClr val="accent5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T</a:t>
            </a:r>
          </a:p>
        </p:txBody>
      </p:sp>
      <p:sp>
        <p:nvSpPr>
          <p:cNvPr id="402" name="Oval 401">
            <a:extLst>
              <a:ext uri="{FF2B5EF4-FFF2-40B4-BE49-F238E27FC236}">
                <a16:creationId xmlns:a16="http://schemas.microsoft.com/office/drawing/2014/main" id="{2E7D9CD4-DC18-AB5A-9C79-E7258FD2AD76}"/>
              </a:ext>
            </a:extLst>
          </p:cNvPr>
          <p:cNvSpPr/>
          <p:nvPr/>
        </p:nvSpPr>
        <p:spPr>
          <a:xfrm>
            <a:off x="8165402" y="2818701"/>
            <a:ext cx="536896" cy="478172"/>
          </a:xfrm>
          <a:prstGeom prst="ellipse">
            <a:avLst/>
          </a:prstGeom>
        </p:spPr>
        <p:style>
          <a:lnRef idx="2">
            <a:schemeClr val="accent5"/>
          </a:lnRef>
          <a:fillRef idx="1">
            <a:schemeClr val="lt1"/>
          </a:fillRef>
          <a:effectRef idx="0">
            <a:schemeClr val="accent5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T</a:t>
            </a:r>
          </a:p>
        </p:txBody>
      </p:sp>
      <p:sp>
        <p:nvSpPr>
          <p:cNvPr id="403" name="Oval 402">
            <a:extLst>
              <a:ext uri="{FF2B5EF4-FFF2-40B4-BE49-F238E27FC236}">
                <a16:creationId xmlns:a16="http://schemas.microsoft.com/office/drawing/2014/main" id="{B18FBF0B-5A2A-9B84-092A-47DE3D302186}"/>
              </a:ext>
            </a:extLst>
          </p:cNvPr>
          <p:cNvSpPr/>
          <p:nvPr/>
        </p:nvSpPr>
        <p:spPr>
          <a:xfrm>
            <a:off x="8165402" y="3292679"/>
            <a:ext cx="536896" cy="478172"/>
          </a:xfrm>
          <a:prstGeom prst="ellipse">
            <a:avLst/>
          </a:prstGeom>
        </p:spPr>
        <p:style>
          <a:lnRef idx="2">
            <a:schemeClr val="accent5"/>
          </a:lnRef>
          <a:fillRef idx="1">
            <a:schemeClr val="lt1"/>
          </a:fillRef>
          <a:effectRef idx="0">
            <a:schemeClr val="accent5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N</a:t>
            </a:r>
          </a:p>
        </p:txBody>
      </p:sp>
      <p:sp>
        <p:nvSpPr>
          <p:cNvPr id="421" name="Oval 420">
            <a:extLst>
              <a:ext uri="{FF2B5EF4-FFF2-40B4-BE49-F238E27FC236}">
                <a16:creationId xmlns:a16="http://schemas.microsoft.com/office/drawing/2014/main" id="{B691CF55-9A3F-64FE-E68D-2B3960B625D4}"/>
              </a:ext>
            </a:extLst>
          </p:cNvPr>
          <p:cNvSpPr/>
          <p:nvPr/>
        </p:nvSpPr>
        <p:spPr>
          <a:xfrm>
            <a:off x="8671295" y="444620"/>
            <a:ext cx="536896" cy="478172"/>
          </a:xfrm>
          <a:prstGeom prst="ellipse">
            <a:avLst/>
          </a:prstGeom>
        </p:spPr>
        <p:style>
          <a:lnRef idx="2">
            <a:schemeClr val="accent5"/>
          </a:lnRef>
          <a:fillRef idx="1">
            <a:schemeClr val="lt1"/>
          </a:fillRef>
          <a:effectRef idx="0">
            <a:schemeClr val="accent5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Ấ</a:t>
            </a:r>
          </a:p>
        </p:txBody>
      </p:sp>
      <p:sp>
        <p:nvSpPr>
          <p:cNvPr id="423" name="Oval 422">
            <a:extLst>
              <a:ext uri="{FF2B5EF4-FFF2-40B4-BE49-F238E27FC236}">
                <a16:creationId xmlns:a16="http://schemas.microsoft.com/office/drawing/2014/main" id="{3B0BCE39-1BB7-53C1-FD49-10CE5335B170}"/>
              </a:ext>
            </a:extLst>
          </p:cNvPr>
          <p:cNvSpPr/>
          <p:nvPr/>
        </p:nvSpPr>
        <p:spPr>
          <a:xfrm>
            <a:off x="8671295" y="1396770"/>
            <a:ext cx="536896" cy="478172"/>
          </a:xfrm>
          <a:prstGeom prst="ellipse">
            <a:avLst/>
          </a:prstGeom>
        </p:spPr>
        <p:style>
          <a:lnRef idx="2">
            <a:schemeClr val="accent5"/>
          </a:lnRef>
          <a:fillRef idx="1">
            <a:schemeClr val="lt1"/>
          </a:fillRef>
          <a:effectRef idx="0">
            <a:schemeClr val="accent5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H</a:t>
            </a:r>
          </a:p>
        </p:txBody>
      </p:sp>
      <p:sp>
        <p:nvSpPr>
          <p:cNvPr id="433" name="Oval 432">
            <a:extLst>
              <a:ext uri="{FF2B5EF4-FFF2-40B4-BE49-F238E27FC236}">
                <a16:creationId xmlns:a16="http://schemas.microsoft.com/office/drawing/2014/main" id="{CCBF978D-3584-5776-AB94-8C0738A3A32A}"/>
              </a:ext>
            </a:extLst>
          </p:cNvPr>
          <p:cNvSpPr/>
          <p:nvPr/>
        </p:nvSpPr>
        <p:spPr>
          <a:xfrm>
            <a:off x="9250229" y="453013"/>
            <a:ext cx="536896" cy="478172"/>
          </a:xfrm>
          <a:prstGeom prst="ellipse">
            <a:avLst/>
          </a:prstGeom>
        </p:spPr>
        <p:style>
          <a:lnRef idx="2">
            <a:schemeClr val="accent5"/>
          </a:lnRef>
          <a:fillRef idx="1">
            <a:schemeClr val="lt1"/>
          </a:fillRef>
          <a:effectRef idx="0">
            <a:schemeClr val="accent5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U</a:t>
            </a:r>
          </a:p>
        </p:txBody>
      </p:sp>
      <p:sp>
        <p:nvSpPr>
          <p:cNvPr id="435" name="Oval 434">
            <a:extLst>
              <a:ext uri="{FF2B5EF4-FFF2-40B4-BE49-F238E27FC236}">
                <a16:creationId xmlns:a16="http://schemas.microsoft.com/office/drawing/2014/main" id="{D4C1749A-F479-C67B-B02E-2777B542376C}"/>
              </a:ext>
            </a:extLst>
          </p:cNvPr>
          <p:cNvSpPr/>
          <p:nvPr/>
        </p:nvSpPr>
        <p:spPr>
          <a:xfrm>
            <a:off x="9250229" y="1405163"/>
            <a:ext cx="536896" cy="478172"/>
          </a:xfrm>
          <a:prstGeom prst="ellipse">
            <a:avLst/>
          </a:prstGeom>
        </p:spPr>
        <p:style>
          <a:lnRef idx="2">
            <a:schemeClr val="accent5"/>
          </a:lnRef>
          <a:fillRef idx="1">
            <a:schemeClr val="lt1"/>
          </a:fillRef>
          <a:effectRef idx="0">
            <a:schemeClr val="accent5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U</a:t>
            </a:r>
          </a:p>
        </p:txBody>
      </p:sp>
      <p:sp>
        <p:nvSpPr>
          <p:cNvPr id="447" name="Oval 446">
            <a:extLst>
              <a:ext uri="{FF2B5EF4-FFF2-40B4-BE49-F238E27FC236}">
                <a16:creationId xmlns:a16="http://schemas.microsoft.com/office/drawing/2014/main" id="{BCBDCDE0-31A3-1860-63D4-860772DF03B4}"/>
              </a:ext>
            </a:extLst>
          </p:cNvPr>
          <p:cNvSpPr/>
          <p:nvPr/>
        </p:nvSpPr>
        <p:spPr>
          <a:xfrm>
            <a:off x="9799714" y="1388379"/>
            <a:ext cx="536896" cy="478172"/>
          </a:xfrm>
          <a:prstGeom prst="ellipse">
            <a:avLst/>
          </a:prstGeom>
        </p:spPr>
        <p:style>
          <a:lnRef idx="2">
            <a:schemeClr val="accent5"/>
          </a:lnRef>
          <a:fillRef idx="1">
            <a:schemeClr val="lt1"/>
          </a:fillRef>
          <a:effectRef idx="0">
            <a:schemeClr val="accent5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N</a:t>
            </a:r>
          </a:p>
        </p:txBody>
      </p:sp>
      <p:sp>
        <p:nvSpPr>
          <p:cNvPr id="459" name="Oval 458">
            <a:extLst>
              <a:ext uri="{FF2B5EF4-FFF2-40B4-BE49-F238E27FC236}">
                <a16:creationId xmlns:a16="http://schemas.microsoft.com/office/drawing/2014/main" id="{3A54E71F-31E3-C844-8701-96FAC49777BE}"/>
              </a:ext>
            </a:extLst>
          </p:cNvPr>
          <p:cNvSpPr/>
          <p:nvPr/>
        </p:nvSpPr>
        <p:spPr>
          <a:xfrm>
            <a:off x="10307297" y="1396770"/>
            <a:ext cx="536896" cy="478172"/>
          </a:xfrm>
          <a:prstGeom prst="ellipse">
            <a:avLst/>
          </a:prstGeom>
        </p:spPr>
        <p:style>
          <a:lnRef idx="2">
            <a:schemeClr val="accent5"/>
          </a:lnRef>
          <a:fillRef idx="1">
            <a:schemeClr val="lt1"/>
          </a:fillRef>
          <a:effectRef idx="0">
            <a:schemeClr val="accent5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G</a:t>
            </a:r>
          </a:p>
        </p:txBody>
      </p:sp>
      <p:sp>
        <p:nvSpPr>
          <p:cNvPr id="481" name="Oval 480">
            <a:extLst>
              <a:ext uri="{FF2B5EF4-FFF2-40B4-BE49-F238E27FC236}">
                <a16:creationId xmlns:a16="http://schemas.microsoft.com/office/drawing/2014/main" id="{99D1B182-A175-ED91-C2B7-E3F7BB19C56C}"/>
              </a:ext>
            </a:extLst>
          </p:cNvPr>
          <p:cNvSpPr/>
          <p:nvPr/>
        </p:nvSpPr>
        <p:spPr>
          <a:xfrm>
            <a:off x="404761" y="6186891"/>
            <a:ext cx="536896" cy="478172"/>
          </a:xfrm>
          <a:prstGeom prst="ellipse">
            <a:avLst/>
          </a:prstGeom>
        </p:spPr>
        <p:style>
          <a:lnRef idx="1">
            <a:schemeClr val="accent2"/>
          </a:lnRef>
          <a:fillRef idx="2">
            <a:schemeClr val="accent2"/>
          </a:fillRef>
          <a:effectRef idx="1">
            <a:schemeClr val="accent2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sz="14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13</a:t>
            </a:r>
          </a:p>
        </p:txBody>
      </p:sp>
      <p:sp>
        <p:nvSpPr>
          <p:cNvPr id="482" name="Oval 481">
            <a:extLst>
              <a:ext uri="{FF2B5EF4-FFF2-40B4-BE49-F238E27FC236}">
                <a16:creationId xmlns:a16="http://schemas.microsoft.com/office/drawing/2014/main" id="{0B30E16F-735D-73C7-F54A-C9DB47DC4A2A}"/>
              </a:ext>
            </a:extLst>
          </p:cNvPr>
          <p:cNvSpPr/>
          <p:nvPr/>
        </p:nvSpPr>
        <p:spPr>
          <a:xfrm>
            <a:off x="941657" y="6186891"/>
            <a:ext cx="536896" cy="478172"/>
          </a:xfrm>
          <a:prstGeom prst="ellipse">
            <a:avLst/>
          </a:prstGeom>
        </p:spPr>
        <p:style>
          <a:lnRef idx="1">
            <a:schemeClr val="accent5"/>
          </a:lnRef>
          <a:fillRef idx="2">
            <a:schemeClr val="accent5"/>
          </a:fillRef>
          <a:effectRef idx="1">
            <a:schemeClr val="accent5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sz="14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13</a:t>
            </a:r>
          </a:p>
        </p:txBody>
      </p:sp>
      <p:sp>
        <p:nvSpPr>
          <p:cNvPr id="488" name="Oval 487">
            <a:extLst>
              <a:ext uri="{FF2B5EF4-FFF2-40B4-BE49-F238E27FC236}">
                <a16:creationId xmlns:a16="http://schemas.microsoft.com/office/drawing/2014/main" id="{78DEED7F-8523-375C-548A-0852C953231F}"/>
              </a:ext>
            </a:extLst>
          </p:cNvPr>
          <p:cNvSpPr/>
          <p:nvPr/>
        </p:nvSpPr>
        <p:spPr>
          <a:xfrm>
            <a:off x="4335001" y="6195282"/>
            <a:ext cx="536896" cy="478172"/>
          </a:xfrm>
          <a:prstGeom prst="ellipse">
            <a:avLst/>
          </a:prstGeom>
        </p:spPr>
        <p:style>
          <a:lnRef idx="1">
            <a:schemeClr val="accent5"/>
          </a:lnRef>
          <a:fillRef idx="2">
            <a:schemeClr val="accent5"/>
          </a:fillRef>
          <a:effectRef idx="1">
            <a:schemeClr val="accent5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?</a:t>
            </a:r>
          </a:p>
        </p:txBody>
      </p:sp>
      <p:sp>
        <p:nvSpPr>
          <p:cNvPr id="489" name="Oval 488">
            <a:extLst>
              <a:ext uri="{FF2B5EF4-FFF2-40B4-BE49-F238E27FC236}">
                <a16:creationId xmlns:a16="http://schemas.microsoft.com/office/drawing/2014/main" id="{1EAB299B-05E4-15FD-80D8-F52A1503336F}"/>
              </a:ext>
            </a:extLst>
          </p:cNvPr>
          <p:cNvSpPr/>
          <p:nvPr/>
        </p:nvSpPr>
        <p:spPr>
          <a:xfrm>
            <a:off x="4897060" y="6186891"/>
            <a:ext cx="536896" cy="478172"/>
          </a:xfrm>
          <a:prstGeom prst="ellipse">
            <a:avLst/>
          </a:prstGeom>
        </p:spPr>
        <p:style>
          <a:lnRef idx="1">
            <a:schemeClr val="accent5"/>
          </a:lnRef>
          <a:fillRef idx="2">
            <a:schemeClr val="accent5"/>
          </a:fillRef>
          <a:effectRef idx="1">
            <a:schemeClr val="accent5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?</a:t>
            </a:r>
          </a:p>
        </p:txBody>
      </p:sp>
      <p:sp>
        <p:nvSpPr>
          <p:cNvPr id="490" name="Oval 489">
            <a:extLst>
              <a:ext uri="{FF2B5EF4-FFF2-40B4-BE49-F238E27FC236}">
                <a16:creationId xmlns:a16="http://schemas.microsoft.com/office/drawing/2014/main" id="{3405F0D0-5EAB-6167-3267-499C26B990B7}"/>
              </a:ext>
            </a:extLst>
          </p:cNvPr>
          <p:cNvSpPr/>
          <p:nvPr/>
        </p:nvSpPr>
        <p:spPr>
          <a:xfrm>
            <a:off x="5433956" y="6195284"/>
            <a:ext cx="536896" cy="478172"/>
          </a:xfrm>
          <a:prstGeom prst="ellipse">
            <a:avLst/>
          </a:prstGeom>
        </p:spPr>
        <p:style>
          <a:lnRef idx="1">
            <a:schemeClr val="accent5"/>
          </a:lnRef>
          <a:fillRef idx="2">
            <a:schemeClr val="accent5"/>
          </a:fillRef>
          <a:effectRef idx="1">
            <a:schemeClr val="accent5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?</a:t>
            </a:r>
          </a:p>
        </p:txBody>
      </p:sp>
      <p:sp>
        <p:nvSpPr>
          <p:cNvPr id="491" name="Oval 490">
            <a:extLst>
              <a:ext uri="{FF2B5EF4-FFF2-40B4-BE49-F238E27FC236}">
                <a16:creationId xmlns:a16="http://schemas.microsoft.com/office/drawing/2014/main" id="{9F280797-FE3A-8FF8-5104-50834EEE723A}"/>
              </a:ext>
            </a:extLst>
          </p:cNvPr>
          <p:cNvSpPr/>
          <p:nvPr/>
        </p:nvSpPr>
        <p:spPr>
          <a:xfrm>
            <a:off x="5956880" y="6195282"/>
            <a:ext cx="536896" cy="478172"/>
          </a:xfrm>
          <a:prstGeom prst="ellipse">
            <a:avLst/>
          </a:prstGeom>
        </p:spPr>
        <p:style>
          <a:lnRef idx="1">
            <a:schemeClr val="accent5"/>
          </a:lnRef>
          <a:fillRef idx="2">
            <a:schemeClr val="accent5"/>
          </a:fillRef>
          <a:effectRef idx="1">
            <a:schemeClr val="accent5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?</a:t>
            </a:r>
          </a:p>
        </p:txBody>
      </p:sp>
      <p:sp>
        <p:nvSpPr>
          <p:cNvPr id="492" name="Oval 491">
            <a:extLst>
              <a:ext uri="{FF2B5EF4-FFF2-40B4-BE49-F238E27FC236}">
                <a16:creationId xmlns:a16="http://schemas.microsoft.com/office/drawing/2014/main" id="{1A6A54EF-0FE1-8167-3E1C-0EB43ABF9384}"/>
              </a:ext>
            </a:extLst>
          </p:cNvPr>
          <p:cNvSpPr/>
          <p:nvPr/>
        </p:nvSpPr>
        <p:spPr>
          <a:xfrm>
            <a:off x="6507748" y="6195282"/>
            <a:ext cx="536896" cy="478172"/>
          </a:xfrm>
          <a:prstGeom prst="ellipse">
            <a:avLst/>
          </a:prstGeom>
        </p:spPr>
        <p:style>
          <a:lnRef idx="1">
            <a:schemeClr val="accent5"/>
          </a:lnRef>
          <a:fillRef idx="2">
            <a:schemeClr val="accent5"/>
          </a:fillRef>
          <a:effectRef idx="1">
            <a:schemeClr val="accent5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?</a:t>
            </a:r>
          </a:p>
        </p:txBody>
      </p:sp>
      <p:sp>
        <p:nvSpPr>
          <p:cNvPr id="506" name="Oval 505">
            <a:extLst>
              <a:ext uri="{FF2B5EF4-FFF2-40B4-BE49-F238E27FC236}">
                <a16:creationId xmlns:a16="http://schemas.microsoft.com/office/drawing/2014/main" id="{4776EB3E-E409-FDC0-D78D-5B5DEB89BE8F}"/>
              </a:ext>
            </a:extLst>
          </p:cNvPr>
          <p:cNvSpPr/>
          <p:nvPr/>
        </p:nvSpPr>
        <p:spPr>
          <a:xfrm>
            <a:off x="4343384" y="6195282"/>
            <a:ext cx="536896" cy="478172"/>
          </a:xfrm>
          <a:prstGeom prst="ellipse">
            <a:avLst/>
          </a:prstGeom>
        </p:spPr>
        <p:style>
          <a:lnRef idx="2">
            <a:schemeClr val="accent5"/>
          </a:lnRef>
          <a:fillRef idx="1">
            <a:schemeClr val="lt1"/>
          </a:fillRef>
          <a:effectRef idx="0">
            <a:schemeClr val="accent5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P</a:t>
            </a:r>
          </a:p>
        </p:txBody>
      </p:sp>
      <p:sp>
        <p:nvSpPr>
          <p:cNvPr id="507" name="Oval 506">
            <a:extLst>
              <a:ext uri="{FF2B5EF4-FFF2-40B4-BE49-F238E27FC236}">
                <a16:creationId xmlns:a16="http://schemas.microsoft.com/office/drawing/2014/main" id="{CCB4834E-E1EF-BDA9-5E61-B1AB44CF4600}"/>
              </a:ext>
            </a:extLst>
          </p:cNvPr>
          <p:cNvSpPr/>
          <p:nvPr/>
        </p:nvSpPr>
        <p:spPr>
          <a:xfrm>
            <a:off x="4905443" y="6186891"/>
            <a:ext cx="536896" cy="478172"/>
          </a:xfrm>
          <a:prstGeom prst="ellipse">
            <a:avLst/>
          </a:prstGeom>
        </p:spPr>
        <p:style>
          <a:lnRef idx="2">
            <a:schemeClr val="accent5"/>
          </a:lnRef>
          <a:fillRef idx="1">
            <a:schemeClr val="lt1"/>
          </a:fillRef>
          <a:effectRef idx="0">
            <a:schemeClr val="accent5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H</a:t>
            </a:r>
          </a:p>
        </p:txBody>
      </p:sp>
      <p:sp>
        <p:nvSpPr>
          <p:cNvPr id="508" name="Oval 507">
            <a:extLst>
              <a:ext uri="{FF2B5EF4-FFF2-40B4-BE49-F238E27FC236}">
                <a16:creationId xmlns:a16="http://schemas.microsoft.com/office/drawing/2014/main" id="{B8D801E0-5BC2-4335-6969-2AEF56E304D8}"/>
              </a:ext>
            </a:extLst>
          </p:cNvPr>
          <p:cNvSpPr/>
          <p:nvPr/>
        </p:nvSpPr>
        <p:spPr>
          <a:xfrm>
            <a:off x="5459116" y="6195282"/>
            <a:ext cx="536896" cy="478172"/>
          </a:xfrm>
          <a:prstGeom prst="ellipse">
            <a:avLst/>
          </a:prstGeom>
        </p:spPr>
        <p:style>
          <a:lnRef idx="2">
            <a:schemeClr val="accent5"/>
          </a:lnRef>
          <a:fillRef idx="1">
            <a:schemeClr val="lt1"/>
          </a:fillRef>
          <a:effectRef idx="0">
            <a:schemeClr val="accent5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Ó</a:t>
            </a:r>
          </a:p>
        </p:txBody>
      </p:sp>
      <p:sp>
        <p:nvSpPr>
          <p:cNvPr id="509" name="Oval 508">
            <a:extLst>
              <a:ext uri="{FF2B5EF4-FFF2-40B4-BE49-F238E27FC236}">
                <a16:creationId xmlns:a16="http://schemas.microsoft.com/office/drawing/2014/main" id="{84B8F6AF-D427-57B7-A596-20BF126A3935}"/>
              </a:ext>
            </a:extLst>
          </p:cNvPr>
          <p:cNvSpPr/>
          <p:nvPr/>
        </p:nvSpPr>
        <p:spPr>
          <a:xfrm>
            <a:off x="5979235" y="6203675"/>
            <a:ext cx="536896" cy="478172"/>
          </a:xfrm>
          <a:prstGeom prst="ellipse">
            <a:avLst/>
          </a:prstGeom>
        </p:spPr>
        <p:style>
          <a:lnRef idx="2">
            <a:schemeClr val="accent5"/>
          </a:lnRef>
          <a:fillRef idx="1">
            <a:schemeClr val="lt1"/>
          </a:fillRef>
          <a:effectRef idx="0">
            <a:schemeClr val="accent5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sz="3200" b="1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</a:t>
            </a:r>
          </a:p>
        </p:txBody>
      </p:sp>
      <p:sp>
        <p:nvSpPr>
          <p:cNvPr id="510" name="Oval 509">
            <a:extLst>
              <a:ext uri="{FF2B5EF4-FFF2-40B4-BE49-F238E27FC236}">
                <a16:creationId xmlns:a16="http://schemas.microsoft.com/office/drawing/2014/main" id="{E0E8B7AF-F7A9-B9F6-C4FB-DA04BA39B1A6}"/>
              </a:ext>
            </a:extLst>
          </p:cNvPr>
          <p:cNvSpPr/>
          <p:nvPr/>
        </p:nvSpPr>
        <p:spPr>
          <a:xfrm>
            <a:off x="6532907" y="6186891"/>
            <a:ext cx="536896" cy="478172"/>
          </a:xfrm>
          <a:prstGeom prst="ellipse">
            <a:avLst/>
          </a:prstGeom>
        </p:spPr>
        <p:style>
          <a:lnRef idx="2">
            <a:schemeClr val="accent5"/>
          </a:lnRef>
          <a:fillRef idx="1">
            <a:schemeClr val="lt1"/>
          </a:fillRef>
          <a:effectRef idx="0">
            <a:schemeClr val="accent5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Ừ</a:t>
            </a:r>
          </a:p>
        </p:txBody>
      </p:sp>
      <p:sp>
        <p:nvSpPr>
          <p:cNvPr id="2" name="Rectangle 1">
            <a:extLst>
              <a:ext uri="{FF2B5EF4-FFF2-40B4-BE49-F238E27FC236}">
                <a16:creationId xmlns:a16="http://schemas.microsoft.com/office/drawing/2014/main" id="{4103FF95-7F69-E330-DE48-AE331E1BDEF1}"/>
              </a:ext>
            </a:extLst>
          </p:cNvPr>
          <p:cNvSpPr/>
          <p:nvPr/>
        </p:nvSpPr>
        <p:spPr>
          <a:xfrm>
            <a:off x="9517302" y="4827873"/>
            <a:ext cx="2242781" cy="478172"/>
          </a:xfrm>
          <a:prstGeom prst="rect">
            <a:avLst/>
          </a:prstGeom>
        </p:spPr>
        <p:style>
          <a:lnRef idx="1">
            <a:schemeClr val="accent2"/>
          </a:lnRef>
          <a:fillRef idx="2">
            <a:schemeClr val="accent2"/>
          </a:fillRef>
          <a:effectRef idx="1">
            <a:schemeClr val="accent2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sz="32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BÀI HỌC</a:t>
            </a:r>
          </a:p>
        </p:txBody>
      </p:sp>
    </p:spTree>
    <p:extLst>
      <p:ext uri="{BB962C8B-B14F-4D97-AF65-F5344CB8AC3E}">
        <p14:creationId xmlns:p14="http://schemas.microsoft.com/office/powerpoint/2010/main" val="3594767174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53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7" dur="50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" dur="50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9" dur="500"/>
                                        <p:tgtEl>
                                          <p:spTgt spid="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0" presetID="53" presetClass="entr" presetSubtype="16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2" dur="5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3" dur="5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14" dur="500"/>
                                        <p:tgtEl>
                                          <p:spTgt spid="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5" presetID="53" presetClass="entr" presetSubtype="16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7" dur="500" fill="hold"/>
                                        <p:tgtEl>
                                          <p:spTgt spid="14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8" dur="500" fill="hold"/>
                                        <p:tgtEl>
                                          <p:spTgt spid="14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19" dur="500"/>
                                        <p:tgtEl>
                                          <p:spTgt spid="1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0" presetID="53" presetClass="entr" presetSubtype="16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22" dur="500" fill="hold"/>
                                        <p:tgtEl>
                                          <p:spTgt spid="15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3" dur="500" fill="hold"/>
                                        <p:tgtEl>
                                          <p:spTgt spid="15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24" dur="500"/>
                                        <p:tgtEl>
                                          <p:spTgt spid="1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5" presetID="53" presetClass="entr" presetSubtype="16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27" dur="500" fill="hold"/>
                                        <p:tgtEl>
                                          <p:spTgt spid="16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8" dur="500" fill="hold"/>
                                        <p:tgtEl>
                                          <p:spTgt spid="16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29" dur="500"/>
                                        <p:tgtEl>
                                          <p:spTgt spid="1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30" presetID="53" presetClass="entr" presetSubtype="16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32" dur="500" fill="hold"/>
                                        <p:tgtEl>
                                          <p:spTgt spid="17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3" dur="500" fill="hold"/>
                                        <p:tgtEl>
                                          <p:spTgt spid="17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34" dur="500"/>
                                        <p:tgtEl>
                                          <p:spTgt spid="1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35" presetID="53" presetClass="entr" presetSubtype="16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37" dur="500" fill="hold"/>
                                        <p:tgtEl>
                                          <p:spTgt spid="18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8" dur="500" fill="hold"/>
                                        <p:tgtEl>
                                          <p:spTgt spid="18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39" dur="500"/>
                                        <p:tgtEl>
                                          <p:spTgt spid="1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40" presetID="53" presetClass="entr" presetSubtype="16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42" dur="500" fill="hold"/>
                                        <p:tgtEl>
                                          <p:spTgt spid="19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43" dur="500" fill="hold"/>
                                        <p:tgtEl>
                                          <p:spTgt spid="19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44" dur="500"/>
                                        <p:tgtEl>
                                          <p:spTgt spid="1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45" presetID="53" presetClass="entr" presetSubtype="16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47" dur="500" fill="hold"/>
                                        <p:tgtEl>
                                          <p:spTgt spid="20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48" dur="500" fill="hold"/>
                                        <p:tgtEl>
                                          <p:spTgt spid="20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49" dur="500"/>
                                        <p:tgtEl>
                                          <p:spTgt spid="2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50" presetID="53" presetClass="entr" presetSubtype="16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52" dur="500" fill="hold"/>
                                        <p:tgtEl>
                                          <p:spTgt spid="21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53" dur="500" fill="hold"/>
                                        <p:tgtEl>
                                          <p:spTgt spid="21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54" dur="500"/>
                                        <p:tgtEl>
                                          <p:spTgt spid="2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55" presetID="53" presetClass="entr" presetSubtype="16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57" dur="500" fill="hold"/>
                                        <p:tgtEl>
                                          <p:spTgt spid="22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58" dur="500" fill="hold"/>
                                        <p:tgtEl>
                                          <p:spTgt spid="22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59" dur="500"/>
                                        <p:tgtEl>
                                          <p:spTgt spid="2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60" presetID="53" presetClass="entr" presetSubtype="16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62" dur="500" fill="hold"/>
                                        <p:tgtEl>
                                          <p:spTgt spid="23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63" dur="500" fill="hold"/>
                                        <p:tgtEl>
                                          <p:spTgt spid="23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64" dur="500"/>
                                        <p:tgtEl>
                                          <p:spTgt spid="2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65" presetID="53" presetClass="entr" presetSubtype="16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67" dur="500" fill="hold"/>
                                        <p:tgtEl>
                                          <p:spTgt spid="24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68" dur="500" fill="hold"/>
                                        <p:tgtEl>
                                          <p:spTgt spid="24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69" dur="500"/>
                                        <p:tgtEl>
                                          <p:spTgt spid="2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70" presetID="53" presetClass="entr" presetSubtype="16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72" dur="500" fill="hold"/>
                                        <p:tgtEl>
                                          <p:spTgt spid="25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73" dur="500" fill="hold"/>
                                        <p:tgtEl>
                                          <p:spTgt spid="25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74" dur="500"/>
                                        <p:tgtEl>
                                          <p:spTgt spid="2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75" presetID="53" presetClass="entr" presetSubtype="16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77" dur="500" fill="hold"/>
                                        <p:tgtEl>
                                          <p:spTgt spid="26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78" dur="500" fill="hold"/>
                                        <p:tgtEl>
                                          <p:spTgt spid="26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79" dur="500"/>
                                        <p:tgtEl>
                                          <p:spTgt spid="2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0" presetID="53" presetClass="entr" presetSubtype="16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82" dur="500" fill="hold"/>
                                        <p:tgtEl>
                                          <p:spTgt spid="27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3" dur="500" fill="hold"/>
                                        <p:tgtEl>
                                          <p:spTgt spid="27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84" dur="500"/>
                                        <p:tgtEl>
                                          <p:spTgt spid="2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5" presetID="53" presetClass="entr" presetSubtype="16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87" dur="500" fill="hold"/>
                                        <p:tgtEl>
                                          <p:spTgt spid="28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8" dur="500" fill="hold"/>
                                        <p:tgtEl>
                                          <p:spTgt spid="28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89" dur="500"/>
                                        <p:tgtEl>
                                          <p:spTgt spid="2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90" presetID="53" presetClass="entr" presetSubtype="16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92" dur="500" fill="hold"/>
                                        <p:tgtEl>
                                          <p:spTgt spid="29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3" dur="500" fill="hold"/>
                                        <p:tgtEl>
                                          <p:spTgt spid="29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94" dur="500"/>
                                        <p:tgtEl>
                                          <p:spTgt spid="2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95" presetID="53" presetClass="entr" presetSubtype="16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97" dur="500" fill="hold"/>
                                        <p:tgtEl>
                                          <p:spTgt spid="30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8" dur="500" fill="hold"/>
                                        <p:tgtEl>
                                          <p:spTgt spid="30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99" dur="500"/>
                                        <p:tgtEl>
                                          <p:spTgt spid="3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00" presetID="53" presetClass="entr" presetSubtype="16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02" dur="500" fill="hold"/>
                                        <p:tgtEl>
                                          <p:spTgt spid="31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03" dur="500" fill="hold"/>
                                        <p:tgtEl>
                                          <p:spTgt spid="31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104" dur="500"/>
                                        <p:tgtEl>
                                          <p:spTgt spid="3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05" presetID="53" presetClass="entr" presetSubtype="16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07" dur="500" fill="hold"/>
                                        <p:tgtEl>
                                          <p:spTgt spid="32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08" dur="500" fill="hold"/>
                                        <p:tgtEl>
                                          <p:spTgt spid="32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109" dur="500"/>
                                        <p:tgtEl>
                                          <p:spTgt spid="3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10" presetID="53" presetClass="entr" presetSubtype="16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12" dur="500" fill="hold"/>
                                        <p:tgtEl>
                                          <p:spTgt spid="33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13" dur="500" fill="hold"/>
                                        <p:tgtEl>
                                          <p:spTgt spid="33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114" dur="500"/>
                                        <p:tgtEl>
                                          <p:spTgt spid="3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15" presetID="53" presetClass="entr" presetSubtype="16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17" dur="500" fill="hold"/>
                                        <p:tgtEl>
                                          <p:spTgt spid="34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18" dur="500" fill="hold"/>
                                        <p:tgtEl>
                                          <p:spTgt spid="34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119" dur="500"/>
                                        <p:tgtEl>
                                          <p:spTgt spid="3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20" presetID="53" presetClass="entr" presetSubtype="16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22" dur="500" fill="hold"/>
                                        <p:tgtEl>
                                          <p:spTgt spid="35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23" dur="500" fill="hold"/>
                                        <p:tgtEl>
                                          <p:spTgt spid="35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124" dur="500"/>
                                        <p:tgtEl>
                                          <p:spTgt spid="3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25" presetID="53" presetClass="entr" presetSubtype="16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27" dur="500" fill="hold"/>
                                        <p:tgtEl>
                                          <p:spTgt spid="36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28" dur="500" fill="hold"/>
                                        <p:tgtEl>
                                          <p:spTgt spid="36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129" dur="500"/>
                                        <p:tgtEl>
                                          <p:spTgt spid="3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30" presetID="53" presetClass="entr" presetSubtype="16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3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32" dur="500" fill="hold"/>
                                        <p:tgtEl>
                                          <p:spTgt spid="41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33" dur="500" fill="hold"/>
                                        <p:tgtEl>
                                          <p:spTgt spid="41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134" dur="500"/>
                                        <p:tgtEl>
                                          <p:spTgt spid="4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35" presetID="53" presetClass="entr" presetSubtype="16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3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37" dur="500" fill="hold"/>
                                        <p:tgtEl>
                                          <p:spTgt spid="50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38" dur="500" fill="hold"/>
                                        <p:tgtEl>
                                          <p:spTgt spid="50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139" dur="500"/>
                                        <p:tgtEl>
                                          <p:spTgt spid="5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40" presetID="53" presetClass="entr" presetSubtype="16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42" dur="500" fill="hold"/>
                                        <p:tgtEl>
                                          <p:spTgt spid="53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43" dur="500" fill="hold"/>
                                        <p:tgtEl>
                                          <p:spTgt spid="53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144" dur="500"/>
                                        <p:tgtEl>
                                          <p:spTgt spid="5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45" presetID="53" presetClass="entr" presetSubtype="16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47" dur="500" fill="hold"/>
                                        <p:tgtEl>
                                          <p:spTgt spid="62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48" dur="500" fill="hold"/>
                                        <p:tgtEl>
                                          <p:spTgt spid="62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149" dur="500"/>
                                        <p:tgtEl>
                                          <p:spTgt spid="6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50" presetID="53" presetClass="entr" presetSubtype="16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5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52" dur="500" fill="hold"/>
                                        <p:tgtEl>
                                          <p:spTgt spid="65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53" dur="500" fill="hold"/>
                                        <p:tgtEl>
                                          <p:spTgt spid="65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154" dur="500"/>
                                        <p:tgtEl>
                                          <p:spTgt spid="6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55" presetID="53" presetClass="entr" presetSubtype="16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5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57" dur="500" fill="hold"/>
                                        <p:tgtEl>
                                          <p:spTgt spid="74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58" dur="500" fill="hold"/>
                                        <p:tgtEl>
                                          <p:spTgt spid="74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159" dur="500"/>
                                        <p:tgtEl>
                                          <p:spTgt spid="7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60" presetID="53" presetClass="entr" presetSubtype="16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62" dur="500" fill="hold"/>
                                        <p:tgtEl>
                                          <p:spTgt spid="77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63" dur="500" fill="hold"/>
                                        <p:tgtEl>
                                          <p:spTgt spid="77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164" dur="500"/>
                                        <p:tgtEl>
                                          <p:spTgt spid="7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65" presetID="53" presetClass="entr" presetSubtype="16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67" dur="500" fill="hold"/>
                                        <p:tgtEl>
                                          <p:spTgt spid="86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68" dur="500" fill="hold"/>
                                        <p:tgtEl>
                                          <p:spTgt spid="86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169" dur="500"/>
                                        <p:tgtEl>
                                          <p:spTgt spid="8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70" presetID="53" presetClass="entr" presetSubtype="16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7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72" dur="500" fill="hold"/>
                                        <p:tgtEl>
                                          <p:spTgt spid="88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73" dur="500" fill="hold"/>
                                        <p:tgtEl>
                                          <p:spTgt spid="88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174" dur="500"/>
                                        <p:tgtEl>
                                          <p:spTgt spid="8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75" presetID="53" presetClass="entr" presetSubtype="16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7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77" dur="500" fill="hold"/>
                                        <p:tgtEl>
                                          <p:spTgt spid="89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78" dur="500" fill="hold"/>
                                        <p:tgtEl>
                                          <p:spTgt spid="89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179" dur="500"/>
                                        <p:tgtEl>
                                          <p:spTgt spid="8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80" presetID="53" presetClass="entr" presetSubtype="16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82" dur="500" fill="hold"/>
                                        <p:tgtEl>
                                          <p:spTgt spid="93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83" dur="500" fill="hold"/>
                                        <p:tgtEl>
                                          <p:spTgt spid="93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184" dur="500"/>
                                        <p:tgtEl>
                                          <p:spTgt spid="9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85" presetID="53" presetClass="entr" presetSubtype="16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87" dur="500" fill="hold"/>
                                        <p:tgtEl>
                                          <p:spTgt spid="94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88" dur="500" fill="hold"/>
                                        <p:tgtEl>
                                          <p:spTgt spid="94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189" dur="500"/>
                                        <p:tgtEl>
                                          <p:spTgt spid="9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90" presetID="53" presetClass="entr" presetSubtype="16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9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92" dur="500" fill="hold"/>
                                        <p:tgtEl>
                                          <p:spTgt spid="96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93" dur="500" fill="hold"/>
                                        <p:tgtEl>
                                          <p:spTgt spid="96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194" dur="500"/>
                                        <p:tgtEl>
                                          <p:spTgt spid="9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95" presetID="53" presetClass="entr" presetSubtype="16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9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97" dur="500" fill="hold"/>
                                        <p:tgtEl>
                                          <p:spTgt spid="98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98" dur="500" fill="hold"/>
                                        <p:tgtEl>
                                          <p:spTgt spid="98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199" dur="500"/>
                                        <p:tgtEl>
                                          <p:spTgt spid="9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00" presetID="53" presetClass="entr" presetSubtype="16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202" dur="500" fill="hold"/>
                                        <p:tgtEl>
                                          <p:spTgt spid="99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03" dur="500" fill="hold"/>
                                        <p:tgtEl>
                                          <p:spTgt spid="99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204" dur="500"/>
                                        <p:tgtEl>
                                          <p:spTgt spid="9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05" presetID="53" presetClass="entr" presetSubtype="16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207" dur="500" fill="hold"/>
                                        <p:tgtEl>
                                          <p:spTgt spid="100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08" dur="500" fill="hold"/>
                                        <p:tgtEl>
                                          <p:spTgt spid="100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209" dur="500"/>
                                        <p:tgtEl>
                                          <p:spTgt spid="10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10" presetID="53" presetClass="entr" presetSubtype="16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212" dur="500" fill="hold"/>
                                        <p:tgtEl>
                                          <p:spTgt spid="101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13" dur="500" fill="hold"/>
                                        <p:tgtEl>
                                          <p:spTgt spid="101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214" dur="500"/>
                                        <p:tgtEl>
                                          <p:spTgt spid="10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15" presetID="53" presetClass="entr" presetSubtype="16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217" dur="500" fill="hold"/>
                                        <p:tgtEl>
                                          <p:spTgt spid="104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18" dur="500" fill="hold"/>
                                        <p:tgtEl>
                                          <p:spTgt spid="104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219" dur="500"/>
                                        <p:tgtEl>
                                          <p:spTgt spid="10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20" presetID="53" presetClass="entr" presetSubtype="16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222" dur="500" fill="hold"/>
                                        <p:tgtEl>
                                          <p:spTgt spid="105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23" dur="500" fill="hold"/>
                                        <p:tgtEl>
                                          <p:spTgt spid="105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224" dur="500"/>
                                        <p:tgtEl>
                                          <p:spTgt spid="10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25" presetID="53" presetClass="entr" presetSubtype="16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227" dur="500" fill="hold"/>
                                        <p:tgtEl>
                                          <p:spTgt spid="106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28" dur="500" fill="hold"/>
                                        <p:tgtEl>
                                          <p:spTgt spid="106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229" dur="500"/>
                                        <p:tgtEl>
                                          <p:spTgt spid="10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30" presetID="53" presetClass="entr" presetSubtype="16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3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232" dur="500" fill="hold"/>
                                        <p:tgtEl>
                                          <p:spTgt spid="108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33" dur="500" fill="hold"/>
                                        <p:tgtEl>
                                          <p:spTgt spid="108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234" dur="500"/>
                                        <p:tgtEl>
                                          <p:spTgt spid="10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35" presetID="53" presetClass="entr" presetSubtype="16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3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237" dur="500" fill="hold"/>
                                        <p:tgtEl>
                                          <p:spTgt spid="110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38" dur="500" fill="hold"/>
                                        <p:tgtEl>
                                          <p:spTgt spid="110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239" dur="500"/>
                                        <p:tgtEl>
                                          <p:spTgt spid="11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40" presetID="53" presetClass="entr" presetSubtype="16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242" dur="500" fill="hold"/>
                                        <p:tgtEl>
                                          <p:spTgt spid="111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43" dur="500" fill="hold"/>
                                        <p:tgtEl>
                                          <p:spTgt spid="111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244" dur="500"/>
                                        <p:tgtEl>
                                          <p:spTgt spid="11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45" presetID="53" presetClass="entr" presetSubtype="16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247" dur="500" fill="hold"/>
                                        <p:tgtEl>
                                          <p:spTgt spid="112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48" dur="500" fill="hold"/>
                                        <p:tgtEl>
                                          <p:spTgt spid="112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249" dur="500"/>
                                        <p:tgtEl>
                                          <p:spTgt spid="11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50" presetID="53" presetClass="entr" presetSubtype="16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5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252" dur="500" fill="hold"/>
                                        <p:tgtEl>
                                          <p:spTgt spid="113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53" dur="500" fill="hold"/>
                                        <p:tgtEl>
                                          <p:spTgt spid="113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254" dur="500"/>
                                        <p:tgtEl>
                                          <p:spTgt spid="11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55" presetID="53" presetClass="entr" presetSubtype="16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5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257" dur="500" fill="hold"/>
                                        <p:tgtEl>
                                          <p:spTgt spid="114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58" dur="500" fill="hold"/>
                                        <p:tgtEl>
                                          <p:spTgt spid="114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259" dur="500"/>
                                        <p:tgtEl>
                                          <p:spTgt spid="11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60" presetID="53" presetClass="entr" presetSubtype="16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262" dur="500" fill="hold"/>
                                        <p:tgtEl>
                                          <p:spTgt spid="116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63" dur="500" fill="hold"/>
                                        <p:tgtEl>
                                          <p:spTgt spid="116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264" dur="500"/>
                                        <p:tgtEl>
                                          <p:spTgt spid="11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65" presetID="53" presetClass="entr" presetSubtype="16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267" dur="500" fill="hold"/>
                                        <p:tgtEl>
                                          <p:spTgt spid="117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68" dur="500" fill="hold"/>
                                        <p:tgtEl>
                                          <p:spTgt spid="117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269" dur="500"/>
                                        <p:tgtEl>
                                          <p:spTgt spid="11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70" presetID="53" presetClass="entr" presetSubtype="16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7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272" dur="500" fill="hold"/>
                                        <p:tgtEl>
                                          <p:spTgt spid="118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73" dur="500" fill="hold"/>
                                        <p:tgtEl>
                                          <p:spTgt spid="118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274" dur="500"/>
                                        <p:tgtEl>
                                          <p:spTgt spid="11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75" presetID="53" presetClass="entr" presetSubtype="16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7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277" dur="500" fill="hold"/>
                                        <p:tgtEl>
                                          <p:spTgt spid="119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78" dur="500" fill="hold"/>
                                        <p:tgtEl>
                                          <p:spTgt spid="119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279" dur="500"/>
                                        <p:tgtEl>
                                          <p:spTgt spid="11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80" presetID="53" presetClass="entr" presetSubtype="16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8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282" dur="500" fill="hold"/>
                                        <p:tgtEl>
                                          <p:spTgt spid="120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83" dur="500" fill="hold"/>
                                        <p:tgtEl>
                                          <p:spTgt spid="120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284" dur="500"/>
                                        <p:tgtEl>
                                          <p:spTgt spid="12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85" presetID="53" presetClass="entr" presetSubtype="16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8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287" dur="500" fill="hold"/>
                                        <p:tgtEl>
                                          <p:spTgt spid="122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88" dur="500" fill="hold"/>
                                        <p:tgtEl>
                                          <p:spTgt spid="122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289" dur="500"/>
                                        <p:tgtEl>
                                          <p:spTgt spid="12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90" presetID="53" presetClass="entr" presetSubtype="16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9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292" dur="500" fill="hold"/>
                                        <p:tgtEl>
                                          <p:spTgt spid="123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93" dur="500" fill="hold"/>
                                        <p:tgtEl>
                                          <p:spTgt spid="123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294" dur="500"/>
                                        <p:tgtEl>
                                          <p:spTgt spid="12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95" presetID="53" presetClass="entr" presetSubtype="16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9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297" dur="500" fill="hold"/>
                                        <p:tgtEl>
                                          <p:spTgt spid="124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98" dur="500" fill="hold"/>
                                        <p:tgtEl>
                                          <p:spTgt spid="124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299" dur="500"/>
                                        <p:tgtEl>
                                          <p:spTgt spid="12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300" presetID="53" presetClass="entr" presetSubtype="16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302" dur="500" fill="hold"/>
                                        <p:tgtEl>
                                          <p:spTgt spid="125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03" dur="500" fill="hold"/>
                                        <p:tgtEl>
                                          <p:spTgt spid="125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304" dur="500"/>
                                        <p:tgtEl>
                                          <p:spTgt spid="12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305" presetID="53" presetClass="entr" presetSubtype="16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307" dur="500" fill="hold"/>
                                        <p:tgtEl>
                                          <p:spTgt spid="126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08" dur="500" fill="hold"/>
                                        <p:tgtEl>
                                          <p:spTgt spid="126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309" dur="500"/>
                                        <p:tgtEl>
                                          <p:spTgt spid="12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310" presetID="53" presetClass="entr" presetSubtype="16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312" dur="500" fill="hold"/>
                                        <p:tgtEl>
                                          <p:spTgt spid="127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13" dur="500" fill="hold"/>
                                        <p:tgtEl>
                                          <p:spTgt spid="127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314" dur="500"/>
                                        <p:tgtEl>
                                          <p:spTgt spid="12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315" presetID="53" presetClass="entr" presetSubtype="16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317" dur="500" fill="hold"/>
                                        <p:tgtEl>
                                          <p:spTgt spid="128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18" dur="500" fill="hold"/>
                                        <p:tgtEl>
                                          <p:spTgt spid="128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319" dur="500"/>
                                        <p:tgtEl>
                                          <p:spTgt spid="12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320" presetID="53" presetClass="entr" presetSubtype="16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322" dur="500" fill="hold"/>
                                        <p:tgtEl>
                                          <p:spTgt spid="129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23" dur="500" fill="hold"/>
                                        <p:tgtEl>
                                          <p:spTgt spid="129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324" dur="500"/>
                                        <p:tgtEl>
                                          <p:spTgt spid="12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325" presetID="53" presetClass="entr" presetSubtype="16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327" dur="500" fill="hold"/>
                                        <p:tgtEl>
                                          <p:spTgt spid="130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28" dur="500" fill="hold"/>
                                        <p:tgtEl>
                                          <p:spTgt spid="130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329" dur="500"/>
                                        <p:tgtEl>
                                          <p:spTgt spid="13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330" presetID="53" presetClass="entr" presetSubtype="16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3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332" dur="500" fill="hold"/>
                                        <p:tgtEl>
                                          <p:spTgt spid="132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33" dur="500" fill="hold"/>
                                        <p:tgtEl>
                                          <p:spTgt spid="132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334" dur="500"/>
                                        <p:tgtEl>
                                          <p:spTgt spid="13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335" presetID="53" presetClass="entr" presetSubtype="16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3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337" dur="500" fill="hold"/>
                                        <p:tgtEl>
                                          <p:spTgt spid="133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38" dur="500" fill="hold"/>
                                        <p:tgtEl>
                                          <p:spTgt spid="133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339" dur="500"/>
                                        <p:tgtEl>
                                          <p:spTgt spid="13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340" presetID="53" presetClass="entr" presetSubtype="16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4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342" dur="500" fill="hold"/>
                                        <p:tgtEl>
                                          <p:spTgt spid="134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43" dur="500" fill="hold"/>
                                        <p:tgtEl>
                                          <p:spTgt spid="134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344" dur="500"/>
                                        <p:tgtEl>
                                          <p:spTgt spid="13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345" presetID="53" presetClass="entr" presetSubtype="16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4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347" dur="500" fill="hold"/>
                                        <p:tgtEl>
                                          <p:spTgt spid="135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48" dur="500" fill="hold"/>
                                        <p:tgtEl>
                                          <p:spTgt spid="135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349" dur="500"/>
                                        <p:tgtEl>
                                          <p:spTgt spid="13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350" presetID="53" presetClass="entr" presetSubtype="16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5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352" dur="500" fill="hold"/>
                                        <p:tgtEl>
                                          <p:spTgt spid="136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53" dur="500" fill="hold"/>
                                        <p:tgtEl>
                                          <p:spTgt spid="136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354" dur="500"/>
                                        <p:tgtEl>
                                          <p:spTgt spid="13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355" presetID="53" presetClass="entr" presetSubtype="16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5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357" dur="500" fill="hold"/>
                                        <p:tgtEl>
                                          <p:spTgt spid="137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58" dur="500" fill="hold"/>
                                        <p:tgtEl>
                                          <p:spTgt spid="137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359" dur="500"/>
                                        <p:tgtEl>
                                          <p:spTgt spid="13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360" presetID="53" presetClass="entr" presetSubtype="16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6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362" dur="500" fill="hold"/>
                                        <p:tgtEl>
                                          <p:spTgt spid="138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63" dur="500" fill="hold"/>
                                        <p:tgtEl>
                                          <p:spTgt spid="138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364" dur="500"/>
                                        <p:tgtEl>
                                          <p:spTgt spid="13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365" presetID="53" presetClass="entr" presetSubtype="16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6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367" dur="500" fill="hold"/>
                                        <p:tgtEl>
                                          <p:spTgt spid="139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68" dur="500" fill="hold"/>
                                        <p:tgtEl>
                                          <p:spTgt spid="139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369" dur="500"/>
                                        <p:tgtEl>
                                          <p:spTgt spid="13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370" presetID="53" presetClass="entr" presetSubtype="16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7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372" dur="500" fill="hold"/>
                                        <p:tgtEl>
                                          <p:spTgt spid="140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73" dur="500" fill="hold"/>
                                        <p:tgtEl>
                                          <p:spTgt spid="140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374" dur="500"/>
                                        <p:tgtEl>
                                          <p:spTgt spid="14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375" presetID="53" presetClass="entr" presetSubtype="16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7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377" dur="500" fill="hold"/>
                                        <p:tgtEl>
                                          <p:spTgt spid="141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78" dur="500" fill="hold"/>
                                        <p:tgtEl>
                                          <p:spTgt spid="141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379" dur="500"/>
                                        <p:tgtEl>
                                          <p:spTgt spid="14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380" presetID="53" presetClass="entr" presetSubtype="16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8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382" dur="500" fill="hold"/>
                                        <p:tgtEl>
                                          <p:spTgt spid="142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83" dur="500" fill="hold"/>
                                        <p:tgtEl>
                                          <p:spTgt spid="142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384" dur="500"/>
                                        <p:tgtEl>
                                          <p:spTgt spid="14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385" presetID="53" presetClass="entr" presetSubtype="16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8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387" dur="500" fill="hold"/>
                                        <p:tgtEl>
                                          <p:spTgt spid="143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88" dur="500" fill="hold"/>
                                        <p:tgtEl>
                                          <p:spTgt spid="143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389" dur="500"/>
                                        <p:tgtEl>
                                          <p:spTgt spid="14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390" presetID="53" presetClass="entr" presetSubtype="16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9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392" dur="500" fill="hold"/>
                                        <p:tgtEl>
                                          <p:spTgt spid="144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93" dur="500" fill="hold"/>
                                        <p:tgtEl>
                                          <p:spTgt spid="144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394" dur="500"/>
                                        <p:tgtEl>
                                          <p:spTgt spid="14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395" presetID="53" presetClass="entr" presetSubtype="16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9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397" dur="500" fill="hold"/>
                                        <p:tgtEl>
                                          <p:spTgt spid="145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98" dur="500" fill="hold"/>
                                        <p:tgtEl>
                                          <p:spTgt spid="145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399" dur="500"/>
                                        <p:tgtEl>
                                          <p:spTgt spid="14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400" presetID="53" presetClass="entr" presetSubtype="16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0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402" dur="500" fill="hold"/>
                                        <p:tgtEl>
                                          <p:spTgt spid="146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403" dur="500" fill="hold"/>
                                        <p:tgtEl>
                                          <p:spTgt spid="146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404" dur="500"/>
                                        <p:tgtEl>
                                          <p:spTgt spid="14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405" presetID="53" presetClass="entr" presetSubtype="16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0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407" dur="500" fill="hold"/>
                                        <p:tgtEl>
                                          <p:spTgt spid="147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408" dur="500" fill="hold"/>
                                        <p:tgtEl>
                                          <p:spTgt spid="147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409" dur="500"/>
                                        <p:tgtEl>
                                          <p:spTgt spid="14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410" presetID="53" presetClass="entr" presetSubtype="16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412" dur="500" fill="hold"/>
                                        <p:tgtEl>
                                          <p:spTgt spid="148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413" dur="500" fill="hold"/>
                                        <p:tgtEl>
                                          <p:spTgt spid="148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414" dur="500"/>
                                        <p:tgtEl>
                                          <p:spTgt spid="14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415" presetID="53" presetClass="entr" presetSubtype="16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417" dur="500" fill="hold"/>
                                        <p:tgtEl>
                                          <p:spTgt spid="150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418" dur="500" fill="hold"/>
                                        <p:tgtEl>
                                          <p:spTgt spid="150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419" dur="500"/>
                                        <p:tgtEl>
                                          <p:spTgt spid="15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420" presetID="53" presetClass="entr" presetSubtype="16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422" dur="500" fill="hold"/>
                                        <p:tgtEl>
                                          <p:spTgt spid="151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423" dur="500" fill="hold"/>
                                        <p:tgtEl>
                                          <p:spTgt spid="151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424" dur="500"/>
                                        <p:tgtEl>
                                          <p:spTgt spid="15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425" presetID="53" presetClass="entr" presetSubtype="16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427" dur="500" fill="hold"/>
                                        <p:tgtEl>
                                          <p:spTgt spid="152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428" dur="500" fill="hold"/>
                                        <p:tgtEl>
                                          <p:spTgt spid="152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429" dur="500"/>
                                        <p:tgtEl>
                                          <p:spTgt spid="15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430" presetID="53" presetClass="entr" presetSubtype="16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3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432" dur="500" fill="hold"/>
                                        <p:tgtEl>
                                          <p:spTgt spid="154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433" dur="500" fill="hold"/>
                                        <p:tgtEl>
                                          <p:spTgt spid="154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434" dur="500"/>
                                        <p:tgtEl>
                                          <p:spTgt spid="15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435" presetID="53" presetClass="entr" presetSubtype="16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3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437" dur="500" fill="hold"/>
                                        <p:tgtEl>
                                          <p:spTgt spid="155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438" dur="500" fill="hold"/>
                                        <p:tgtEl>
                                          <p:spTgt spid="155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439" dur="500"/>
                                        <p:tgtEl>
                                          <p:spTgt spid="15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440" presetID="53" presetClass="entr" presetSubtype="16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4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442" dur="500" fill="hold"/>
                                        <p:tgtEl>
                                          <p:spTgt spid="156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443" dur="500" fill="hold"/>
                                        <p:tgtEl>
                                          <p:spTgt spid="156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444" dur="500"/>
                                        <p:tgtEl>
                                          <p:spTgt spid="15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445" presetID="53" presetClass="entr" presetSubtype="16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4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447" dur="500" fill="hold"/>
                                        <p:tgtEl>
                                          <p:spTgt spid="157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448" dur="500" fill="hold"/>
                                        <p:tgtEl>
                                          <p:spTgt spid="157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449" dur="500"/>
                                        <p:tgtEl>
                                          <p:spTgt spid="15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450" presetID="53" presetClass="entr" presetSubtype="16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5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452" dur="500" fill="hold"/>
                                        <p:tgtEl>
                                          <p:spTgt spid="158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453" dur="500" fill="hold"/>
                                        <p:tgtEl>
                                          <p:spTgt spid="158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454" dur="500"/>
                                        <p:tgtEl>
                                          <p:spTgt spid="15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455" presetID="53" presetClass="entr" presetSubtype="16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5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457" dur="500" fill="hold"/>
                                        <p:tgtEl>
                                          <p:spTgt spid="159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458" dur="500" fill="hold"/>
                                        <p:tgtEl>
                                          <p:spTgt spid="159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459" dur="500"/>
                                        <p:tgtEl>
                                          <p:spTgt spid="15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460" presetID="53" presetClass="entr" presetSubtype="16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6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462" dur="500" fill="hold"/>
                                        <p:tgtEl>
                                          <p:spTgt spid="160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463" dur="500" fill="hold"/>
                                        <p:tgtEl>
                                          <p:spTgt spid="160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464" dur="500"/>
                                        <p:tgtEl>
                                          <p:spTgt spid="16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465" presetID="53" presetClass="entr" presetSubtype="16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6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467" dur="500" fill="hold"/>
                                        <p:tgtEl>
                                          <p:spTgt spid="162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468" dur="500" fill="hold"/>
                                        <p:tgtEl>
                                          <p:spTgt spid="162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469" dur="500"/>
                                        <p:tgtEl>
                                          <p:spTgt spid="16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470" presetID="53" presetClass="entr" presetSubtype="16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7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472" dur="500" fill="hold"/>
                                        <p:tgtEl>
                                          <p:spTgt spid="163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473" dur="500" fill="hold"/>
                                        <p:tgtEl>
                                          <p:spTgt spid="163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474" dur="500"/>
                                        <p:tgtEl>
                                          <p:spTgt spid="16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475" presetID="53" presetClass="entr" presetSubtype="16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7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477" dur="500" fill="hold"/>
                                        <p:tgtEl>
                                          <p:spTgt spid="164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478" dur="500" fill="hold"/>
                                        <p:tgtEl>
                                          <p:spTgt spid="164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479" dur="500"/>
                                        <p:tgtEl>
                                          <p:spTgt spid="16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480" presetID="53" presetClass="entr" presetSubtype="16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8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482" dur="500" fill="hold"/>
                                        <p:tgtEl>
                                          <p:spTgt spid="167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483" dur="500" fill="hold"/>
                                        <p:tgtEl>
                                          <p:spTgt spid="167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484" dur="500"/>
                                        <p:tgtEl>
                                          <p:spTgt spid="16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485" presetID="53" presetClass="entr" presetSubtype="16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8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487" dur="500" fill="hold"/>
                                        <p:tgtEl>
                                          <p:spTgt spid="169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488" dur="500" fill="hold"/>
                                        <p:tgtEl>
                                          <p:spTgt spid="169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489" dur="500"/>
                                        <p:tgtEl>
                                          <p:spTgt spid="16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490" presetID="53" presetClass="entr" presetSubtype="16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9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492" dur="500" fill="hold"/>
                                        <p:tgtEl>
                                          <p:spTgt spid="171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493" dur="500" fill="hold"/>
                                        <p:tgtEl>
                                          <p:spTgt spid="171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494" dur="500"/>
                                        <p:tgtEl>
                                          <p:spTgt spid="17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495" presetID="53" presetClass="entr" presetSubtype="16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9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497" dur="500" fill="hold"/>
                                        <p:tgtEl>
                                          <p:spTgt spid="174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498" dur="500" fill="hold"/>
                                        <p:tgtEl>
                                          <p:spTgt spid="174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499" dur="500"/>
                                        <p:tgtEl>
                                          <p:spTgt spid="17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500" presetID="53" presetClass="entr" presetSubtype="16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0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502" dur="500" fill="hold"/>
                                        <p:tgtEl>
                                          <p:spTgt spid="175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503" dur="500" fill="hold"/>
                                        <p:tgtEl>
                                          <p:spTgt spid="175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504" dur="500"/>
                                        <p:tgtEl>
                                          <p:spTgt spid="17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505" presetID="53" presetClass="entr" presetSubtype="16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0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507" dur="500" fill="hold"/>
                                        <p:tgtEl>
                                          <p:spTgt spid="179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508" dur="500" fill="hold"/>
                                        <p:tgtEl>
                                          <p:spTgt spid="179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509" dur="500"/>
                                        <p:tgtEl>
                                          <p:spTgt spid="17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510" presetID="53" presetClass="entr" presetSubtype="16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512" dur="500" fill="hold"/>
                                        <p:tgtEl>
                                          <p:spTgt spid="181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513" dur="500" fill="hold"/>
                                        <p:tgtEl>
                                          <p:spTgt spid="181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514" dur="500"/>
                                        <p:tgtEl>
                                          <p:spTgt spid="18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515" presetID="53" presetClass="entr" presetSubtype="16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517" dur="500" fill="hold"/>
                                        <p:tgtEl>
                                          <p:spTgt spid="183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518" dur="500" fill="hold"/>
                                        <p:tgtEl>
                                          <p:spTgt spid="183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519" dur="500"/>
                                        <p:tgtEl>
                                          <p:spTgt spid="18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520" presetID="53" presetClass="entr" presetSubtype="16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522" dur="500" fill="hold"/>
                                        <p:tgtEl>
                                          <p:spTgt spid="186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523" dur="500" fill="hold"/>
                                        <p:tgtEl>
                                          <p:spTgt spid="186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524" dur="500"/>
                                        <p:tgtEl>
                                          <p:spTgt spid="18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525" presetID="53" presetClass="entr" presetSubtype="16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527" dur="500" fill="hold"/>
                                        <p:tgtEl>
                                          <p:spTgt spid="187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528" dur="500" fill="hold"/>
                                        <p:tgtEl>
                                          <p:spTgt spid="187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529" dur="500"/>
                                        <p:tgtEl>
                                          <p:spTgt spid="18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530" presetID="53" presetClass="entr" presetSubtype="16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3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9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532" dur="500" fill="hold"/>
                                        <p:tgtEl>
                                          <p:spTgt spid="193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533" dur="500" fill="hold"/>
                                        <p:tgtEl>
                                          <p:spTgt spid="193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534" dur="500"/>
                                        <p:tgtEl>
                                          <p:spTgt spid="19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535" presetID="53" presetClass="entr" presetSubtype="16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3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9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537" dur="500" fill="hold"/>
                                        <p:tgtEl>
                                          <p:spTgt spid="195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538" dur="500" fill="hold"/>
                                        <p:tgtEl>
                                          <p:spTgt spid="195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539" dur="500"/>
                                        <p:tgtEl>
                                          <p:spTgt spid="19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540" presetID="53" presetClass="entr" presetSubtype="16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4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542" dur="500" fill="hold"/>
                                        <p:tgtEl>
                                          <p:spTgt spid="205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543" dur="500" fill="hold"/>
                                        <p:tgtEl>
                                          <p:spTgt spid="205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544" dur="500"/>
                                        <p:tgtEl>
                                          <p:spTgt spid="20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545" presetID="53" presetClass="entr" presetSubtype="16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4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547" dur="500" fill="hold"/>
                                        <p:tgtEl>
                                          <p:spTgt spid="207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548" dur="500" fill="hold"/>
                                        <p:tgtEl>
                                          <p:spTgt spid="207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549" dur="500"/>
                                        <p:tgtEl>
                                          <p:spTgt spid="20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550" presetID="53" presetClass="entr" presetSubtype="16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5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552" dur="500" fill="hold"/>
                                        <p:tgtEl>
                                          <p:spTgt spid="219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553" dur="500" fill="hold"/>
                                        <p:tgtEl>
                                          <p:spTgt spid="219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554" dur="500"/>
                                        <p:tgtEl>
                                          <p:spTgt spid="21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555" presetID="53" presetClass="entr" presetSubtype="16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5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557" dur="500" fill="hold"/>
                                        <p:tgtEl>
                                          <p:spTgt spid="231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558" dur="500" fill="hold"/>
                                        <p:tgtEl>
                                          <p:spTgt spid="231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559" dur="500"/>
                                        <p:tgtEl>
                                          <p:spTgt spid="23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560" presetID="53" presetClass="entr" presetSubtype="16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6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8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562" dur="500" fill="hold"/>
                                        <p:tgtEl>
                                          <p:spTgt spid="481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563" dur="500" fill="hold"/>
                                        <p:tgtEl>
                                          <p:spTgt spid="481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564" dur="500"/>
                                        <p:tgtEl>
                                          <p:spTgt spid="48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565" presetID="53" presetClass="entr" presetSubtype="16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6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8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567" dur="500" fill="hold"/>
                                        <p:tgtEl>
                                          <p:spTgt spid="482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568" dur="500" fill="hold"/>
                                        <p:tgtEl>
                                          <p:spTgt spid="482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569" dur="500"/>
                                        <p:tgtEl>
                                          <p:spTgt spid="48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570" presetID="53" presetClass="entr" presetSubtype="16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7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8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572" dur="500" fill="hold"/>
                                        <p:tgtEl>
                                          <p:spTgt spid="488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573" dur="500" fill="hold"/>
                                        <p:tgtEl>
                                          <p:spTgt spid="488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574" dur="500"/>
                                        <p:tgtEl>
                                          <p:spTgt spid="48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575" presetID="53" presetClass="entr" presetSubtype="16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7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8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577" dur="500" fill="hold"/>
                                        <p:tgtEl>
                                          <p:spTgt spid="489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578" dur="500" fill="hold"/>
                                        <p:tgtEl>
                                          <p:spTgt spid="489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579" dur="500"/>
                                        <p:tgtEl>
                                          <p:spTgt spid="48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580" presetID="53" presetClass="entr" presetSubtype="16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8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9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582" dur="500" fill="hold"/>
                                        <p:tgtEl>
                                          <p:spTgt spid="490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583" dur="500" fill="hold"/>
                                        <p:tgtEl>
                                          <p:spTgt spid="490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584" dur="500"/>
                                        <p:tgtEl>
                                          <p:spTgt spid="49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585" presetID="53" presetClass="entr" presetSubtype="16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8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9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587" dur="500" fill="hold"/>
                                        <p:tgtEl>
                                          <p:spTgt spid="491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588" dur="500" fill="hold"/>
                                        <p:tgtEl>
                                          <p:spTgt spid="491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589" dur="500"/>
                                        <p:tgtEl>
                                          <p:spTgt spid="49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590" presetID="53" presetClass="entr" presetSubtype="16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9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9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592" dur="500" fill="hold"/>
                                        <p:tgtEl>
                                          <p:spTgt spid="492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593" dur="500" fill="hold"/>
                                        <p:tgtEl>
                                          <p:spTgt spid="492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594" dur="500"/>
                                        <p:tgtEl>
                                          <p:spTgt spid="49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seq concurrent="1" nextAc="seek">
              <p:cTn id="595" restart="whenNotActive" fill="hold" evtFilter="cancelBubble" nodeType="interactiveSeq">
                <p:stCondLst>
                  <p:cond evt="onClick" delay="0">
                    <p:tgtEl>
                      <p:spTgt spid="5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596" fill="hold">
                      <p:stCondLst>
                        <p:cond delay="0"/>
                      </p:stCondLst>
                      <p:childTnLst>
                        <p:par>
                          <p:cTn id="597" fill="hold">
                            <p:stCondLst>
                              <p:cond delay="0"/>
                            </p:stCondLst>
                            <p:childTnLst>
                              <p:par>
                                <p:cTn id="598" presetID="53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9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4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600" dur="500" fill="hold"/>
                                        <p:tgtEl>
                                          <p:spTgt spid="349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601" dur="500" fill="hold"/>
                                        <p:tgtEl>
                                          <p:spTgt spid="349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602" dur="500"/>
                                        <p:tgtEl>
                                          <p:spTgt spid="349"/>
                                        </p:tgtEl>
                                      </p:cBhvr>
                                    </p:animEffect>
                                  </p:childTnLst>
                                  <p:subTnLst>
                                    <p:audio>
                                      <p:cMediaNode>
                                        <p:cTn display="0" masterRel="sameClick">
                                          <p:stCondLst>
                                            <p:cond evt="begin" delay="0">
                                              <p:tn val="598"/>
                                            </p:cond>
                                          </p:stCondLst>
                                          <p:endCondLst>
                                            <p:cond evt="onStopAudio" delay="0">
                                              <p:tgtEl>
                                                <p:sldTgt/>
                                              </p:tgtEl>
                                            </p:cond>
                                          </p:endCondLst>
                                        </p:cTn>
                                        <p:tgtEl>
                                          <p:sndTgt r:embed="rId2" name="applause.wav"/>
                                        </p:tgtEl>
                                      </p:cMediaNode>
                                    </p:audio>
                                  </p:subTnLst>
                                </p:cTn>
                              </p:par>
                              <p:par>
                                <p:cTn id="603" presetID="53" presetClass="entr" presetSubtype="16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0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6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605" dur="500" fill="hold"/>
                                        <p:tgtEl>
                                          <p:spTgt spid="361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606" dur="500" fill="hold"/>
                                        <p:tgtEl>
                                          <p:spTgt spid="361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607" dur="500"/>
                                        <p:tgtEl>
                                          <p:spTgt spid="361"/>
                                        </p:tgtEl>
                                      </p:cBhvr>
                                    </p:animEffect>
                                  </p:childTnLst>
                                  <p:subTnLst>
                                    <p:audio>
                                      <p:cMediaNode>
                                        <p:cTn display="0" masterRel="sameClick">
                                          <p:stCondLst>
                                            <p:cond evt="begin" delay="0">
                                              <p:tn val="603"/>
                                            </p:cond>
                                          </p:stCondLst>
                                          <p:endCondLst>
                                            <p:cond evt="onStopAudio" delay="0">
                                              <p:tgtEl>
                                                <p:sldTgt/>
                                              </p:tgtEl>
                                            </p:cond>
                                          </p:endCondLst>
                                        </p:cTn>
                                        <p:tgtEl>
                                          <p:sndTgt r:embed="rId2" name="applause.wav"/>
                                        </p:tgtEl>
                                      </p:cMediaNode>
                                    </p:audio>
                                  </p:subTnLst>
                                </p:cTn>
                              </p:par>
                              <p:par>
                                <p:cTn id="608" presetID="53" presetClass="entr" presetSubtype="16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0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7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610" dur="500" fill="hold"/>
                                        <p:tgtEl>
                                          <p:spTgt spid="373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611" dur="500" fill="hold"/>
                                        <p:tgtEl>
                                          <p:spTgt spid="373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612" dur="500"/>
                                        <p:tgtEl>
                                          <p:spTgt spid="373"/>
                                        </p:tgtEl>
                                      </p:cBhvr>
                                    </p:animEffect>
                                  </p:childTnLst>
                                  <p:subTnLst>
                                    <p:audio>
                                      <p:cMediaNode>
                                        <p:cTn display="0" masterRel="sameClick">
                                          <p:stCondLst>
                                            <p:cond evt="begin" delay="0">
                                              <p:tn val="608"/>
                                            </p:cond>
                                          </p:stCondLst>
                                          <p:endCondLst>
                                            <p:cond evt="onStopAudio" delay="0">
                                              <p:tgtEl>
                                                <p:sldTgt/>
                                              </p:tgtEl>
                                            </p:cond>
                                          </p:endCondLst>
                                        </p:cTn>
                                        <p:tgtEl>
                                          <p:sndTgt r:embed="rId2" name="applause.wav"/>
                                        </p:tgtEl>
                                      </p:cMediaNode>
                                    </p:audio>
                                  </p:subTnLst>
                                </p:cTn>
                              </p:par>
                              <p:par>
                                <p:cTn id="613" presetID="53" presetClass="entr" presetSubtype="16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8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615" dur="500" fill="hold"/>
                                        <p:tgtEl>
                                          <p:spTgt spid="385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616" dur="500" fill="hold"/>
                                        <p:tgtEl>
                                          <p:spTgt spid="385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617" dur="500"/>
                                        <p:tgtEl>
                                          <p:spTgt spid="385"/>
                                        </p:tgtEl>
                                      </p:cBhvr>
                                    </p:animEffect>
                                  </p:childTnLst>
                                  <p:subTnLst>
                                    <p:audio>
                                      <p:cMediaNode>
                                        <p:cTn display="0" masterRel="sameClick">
                                          <p:stCondLst>
                                            <p:cond evt="begin" delay="0">
                                              <p:tn val="613"/>
                                            </p:cond>
                                          </p:stCondLst>
                                          <p:endCondLst>
                                            <p:cond evt="onStopAudio" delay="0">
                                              <p:tgtEl>
                                                <p:sldTgt/>
                                              </p:tgtEl>
                                            </p:cond>
                                          </p:endCondLst>
                                        </p:cTn>
                                        <p:tgtEl>
                                          <p:sndTgt r:embed="rId2" name="applause.wav"/>
                                        </p:tgtEl>
                                      </p:cMediaNode>
                                    </p:audio>
                                  </p:subTnLst>
                                </p:cTn>
                              </p:par>
                              <p:par>
                                <p:cTn id="618" presetID="53" presetClass="entr" presetSubtype="16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1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9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620" dur="500" fill="hold"/>
                                        <p:tgtEl>
                                          <p:spTgt spid="397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621" dur="500" fill="hold"/>
                                        <p:tgtEl>
                                          <p:spTgt spid="397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622" dur="500"/>
                                        <p:tgtEl>
                                          <p:spTgt spid="397"/>
                                        </p:tgtEl>
                                      </p:cBhvr>
                                    </p:animEffect>
                                  </p:childTnLst>
                                  <p:subTnLst>
                                    <p:audio>
                                      <p:cMediaNode>
                                        <p:cTn display="0" masterRel="sameClick">
                                          <p:stCondLst>
                                            <p:cond evt="begin" delay="0">
                                              <p:tn val="618"/>
                                            </p:cond>
                                          </p:stCondLst>
                                          <p:endCondLst>
                                            <p:cond evt="onStopAudio" delay="0">
                                              <p:tgtEl>
                                                <p:sldTgt/>
                                              </p:tgtEl>
                                            </p:cond>
                                          </p:endCondLst>
                                        </p:cTn>
                                        <p:tgtEl>
                                          <p:sndTgt r:embed="rId2" name="applause.wav"/>
                                        </p:tgtEl>
                                      </p:cMediaNode>
                                    </p:audio>
                                  </p:subTnLst>
                                </p:cTn>
                              </p:par>
                              <p:par>
                                <p:cTn id="623" presetID="53" presetClass="entr" presetSubtype="16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2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625" dur="500" fill="hold"/>
                                        <p:tgtEl>
                                          <p:spTgt spid="421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626" dur="500" fill="hold"/>
                                        <p:tgtEl>
                                          <p:spTgt spid="421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627" dur="500"/>
                                        <p:tgtEl>
                                          <p:spTgt spid="421"/>
                                        </p:tgtEl>
                                      </p:cBhvr>
                                    </p:animEffect>
                                  </p:childTnLst>
                                  <p:subTnLst>
                                    <p:audio>
                                      <p:cMediaNode>
                                        <p:cTn display="0" masterRel="sameClick">
                                          <p:stCondLst>
                                            <p:cond evt="begin" delay="0">
                                              <p:tn val="623"/>
                                            </p:cond>
                                          </p:stCondLst>
                                          <p:endCondLst>
                                            <p:cond evt="onStopAudio" delay="0">
                                              <p:tgtEl>
                                                <p:sldTgt/>
                                              </p:tgtEl>
                                            </p:cond>
                                          </p:endCondLst>
                                        </p:cTn>
                                        <p:tgtEl>
                                          <p:sndTgt r:embed="rId2" name="applause.wav"/>
                                        </p:tgtEl>
                                      </p:cMediaNode>
                                    </p:audio>
                                  </p:subTnLst>
                                </p:cTn>
                              </p:par>
                              <p:par>
                                <p:cTn id="628" presetID="53" presetClass="entr" presetSubtype="16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2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3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630" dur="500" fill="hold"/>
                                        <p:tgtEl>
                                          <p:spTgt spid="433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631" dur="500" fill="hold"/>
                                        <p:tgtEl>
                                          <p:spTgt spid="433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632" dur="500"/>
                                        <p:tgtEl>
                                          <p:spTgt spid="433"/>
                                        </p:tgtEl>
                                      </p:cBhvr>
                                    </p:animEffect>
                                  </p:childTnLst>
                                  <p:subTnLst>
                                    <p:audio>
                                      <p:cMediaNode>
                                        <p:cTn display="0" masterRel="sameClick">
                                          <p:stCondLst>
                                            <p:cond evt="begin" delay="0">
                                              <p:tn val="628"/>
                                            </p:cond>
                                          </p:stCondLst>
                                          <p:endCondLst>
                                            <p:cond evt="onStopAudio" delay="0">
                                              <p:tgtEl>
                                                <p:sldTgt/>
                                              </p:tgtEl>
                                            </p:cond>
                                          </p:endCondLst>
                                        </p:cTn>
                                        <p:tgtEl>
                                          <p:sndTgt r:embed="rId2" name="applause.wav"/>
                                        </p:tgtEl>
                                      </p:cMediaNode>
                                    </p:audio>
                                  </p:sub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5"/>
                  </p:tgtEl>
                </p:cond>
              </p:nextCondLst>
            </p:seq>
            <p:seq concurrent="1" nextAc="seek">
              <p:cTn id="633" restart="whenNotActive" fill="hold" evtFilter="cancelBubble" nodeType="interactiveSeq">
                <p:stCondLst>
                  <p:cond evt="onClick" delay="0">
                    <p:tgtEl>
                      <p:spTgt spid="14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634" fill="hold">
                      <p:stCondLst>
                        <p:cond delay="0"/>
                      </p:stCondLst>
                      <p:childTnLst>
                        <p:par>
                          <p:cTn id="635" fill="hold">
                            <p:stCondLst>
                              <p:cond delay="0"/>
                            </p:stCondLst>
                            <p:childTnLst>
                              <p:par>
                                <p:cTn id="636" presetID="53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3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6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638" dur="500" fill="hold"/>
                                        <p:tgtEl>
                                          <p:spTgt spid="266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639" dur="500" fill="hold"/>
                                        <p:tgtEl>
                                          <p:spTgt spid="266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640" dur="500"/>
                                        <p:tgtEl>
                                          <p:spTgt spid="266"/>
                                        </p:tgtEl>
                                      </p:cBhvr>
                                    </p:animEffect>
                                  </p:childTnLst>
                                  <p:subTnLst>
                                    <p:audio>
                                      <p:cMediaNode>
                                        <p:cTn display="0" masterRel="sameClick">
                                          <p:stCondLst>
                                            <p:cond evt="begin" delay="0">
                                              <p:tn val="636"/>
                                            </p:cond>
                                          </p:stCondLst>
                                          <p:endCondLst>
                                            <p:cond evt="onStopAudio" delay="0">
                                              <p:tgtEl>
                                                <p:sldTgt/>
                                              </p:tgtEl>
                                            </p:cond>
                                          </p:endCondLst>
                                        </p:cTn>
                                        <p:tgtEl>
                                          <p:sndTgt r:embed="rId2" name="applause.wav"/>
                                        </p:tgtEl>
                                      </p:cMediaNode>
                                    </p:audio>
                                  </p:subTnLst>
                                </p:cTn>
                              </p:par>
                              <p:par>
                                <p:cTn id="641" presetID="53" presetClass="entr" presetSubtype="16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4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7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643" dur="500" fill="hold"/>
                                        <p:tgtEl>
                                          <p:spTgt spid="278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644" dur="500" fill="hold"/>
                                        <p:tgtEl>
                                          <p:spTgt spid="278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645" dur="500"/>
                                        <p:tgtEl>
                                          <p:spTgt spid="278"/>
                                        </p:tgtEl>
                                      </p:cBhvr>
                                    </p:animEffect>
                                  </p:childTnLst>
                                  <p:subTnLst>
                                    <p:audio>
                                      <p:cMediaNode>
                                        <p:cTn display="0" masterRel="sameClick">
                                          <p:stCondLst>
                                            <p:cond evt="begin" delay="0">
                                              <p:tn val="641"/>
                                            </p:cond>
                                          </p:stCondLst>
                                          <p:endCondLst>
                                            <p:cond evt="onStopAudio" delay="0">
                                              <p:tgtEl>
                                                <p:sldTgt/>
                                              </p:tgtEl>
                                            </p:cond>
                                          </p:endCondLst>
                                        </p:cTn>
                                        <p:tgtEl>
                                          <p:sndTgt r:embed="rId2" name="applause.wav"/>
                                        </p:tgtEl>
                                      </p:cMediaNode>
                                    </p:audio>
                                  </p:subTnLst>
                                </p:cTn>
                              </p:par>
                              <p:par>
                                <p:cTn id="646" presetID="53" presetClass="entr" presetSubtype="16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4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9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648" dur="500" fill="hold"/>
                                        <p:tgtEl>
                                          <p:spTgt spid="290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649" dur="500" fill="hold"/>
                                        <p:tgtEl>
                                          <p:spTgt spid="290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650" dur="500"/>
                                        <p:tgtEl>
                                          <p:spTgt spid="290"/>
                                        </p:tgtEl>
                                      </p:cBhvr>
                                    </p:animEffect>
                                  </p:childTnLst>
                                  <p:subTnLst>
                                    <p:audio>
                                      <p:cMediaNode>
                                        <p:cTn display="0" masterRel="sameClick">
                                          <p:stCondLst>
                                            <p:cond evt="begin" delay="0">
                                              <p:tn val="646"/>
                                            </p:cond>
                                          </p:stCondLst>
                                          <p:endCondLst>
                                            <p:cond evt="onStopAudio" delay="0">
                                              <p:tgtEl>
                                                <p:sldTgt/>
                                              </p:tgtEl>
                                            </p:cond>
                                          </p:endCondLst>
                                        </p:cTn>
                                        <p:tgtEl>
                                          <p:sndTgt r:embed="rId2" name="applause.wav"/>
                                        </p:tgtEl>
                                      </p:cMediaNode>
                                    </p:audio>
                                  </p:subTnLst>
                                </p:cTn>
                              </p:par>
                              <p:par>
                                <p:cTn id="651" presetID="53" presetClass="entr" presetSubtype="16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5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0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653" dur="500" fill="hold"/>
                                        <p:tgtEl>
                                          <p:spTgt spid="302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654" dur="500" fill="hold"/>
                                        <p:tgtEl>
                                          <p:spTgt spid="302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655" dur="500"/>
                                        <p:tgtEl>
                                          <p:spTgt spid="302"/>
                                        </p:tgtEl>
                                      </p:cBhvr>
                                    </p:animEffect>
                                  </p:childTnLst>
                                  <p:subTnLst>
                                    <p:audio>
                                      <p:cMediaNode>
                                        <p:cTn display="0" masterRel="sameClick">
                                          <p:stCondLst>
                                            <p:cond evt="begin" delay="0">
                                              <p:tn val="651"/>
                                            </p:cond>
                                          </p:stCondLst>
                                          <p:endCondLst>
                                            <p:cond evt="onStopAudio" delay="0">
                                              <p:tgtEl>
                                                <p:sldTgt/>
                                              </p:tgtEl>
                                            </p:cond>
                                          </p:endCondLst>
                                        </p:cTn>
                                        <p:tgtEl>
                                          <p:sndTgt r:embed="rId2" name="applause.wav"/>
                                        </p:tgtEl>
                                      </p:cMediaNode>
                                    </p:audio>
                                  </p:subTnLst>
                                </p:cTn>
                              </p:par>
                              <p:par>
                                <p:cTn id="656" presetID="53" presetClass="entr" presetSubtype="16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5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1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658" dur="500" fill="hold"/>
                                        <p:tgtEl>
                                          <p:spTgt spid="314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659" dur="500" fill="hold"/>
                                        <p:tgtEl>
                                          <p:spTgt spid="314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660" dur="500"/>
                                        <p:tgtEl>
                                          <p:spTgt spid="314"/>
                                        </p:tgtEl>
                                      </p:cBhvr>
                                    </p:animEffect>
                                  </p:childTnLst>
                                  <p:subTnLst>
                                    <p:audio>
                                      <p:cMediaNode>
                                        <p:cTn display="0" masterRel="sameClick">
                                          <p:stCondLst>
                                            <p:cond evt="begin" delay="0">
                                              <p:tn val="656"/>
                                            </p:cond>
                                          </p:stCondLst>
                                          <p:endCondLst>
                                            <p:cond evt="onStopAudio" delay="0">
                                              <p:tgtEl>
                                                <p:sldTgt/>
                                              </p:tgtEl>
                                            </p:cond>
                                          </p:endCondLst>
                                        </p:cTn>
                                        <p:tgtEl>
                                          <p:sndTgt r:embed="rId2" name="applause.wav"/>
                                        </p:tgtEl>
                                      </p:cMediaNode>
                                    </p:audio>
                                  </p:subTnLst>
                                </p:cTn>
                              </p:par>
                              <p:par>
                                <p:cTn id="661" presetID="53" presetClass="entr" presetSubtype="16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6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2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663" dur="500" fill="hold"/>
                                        <p:tgtEl>
                                          <p:spTgt spid="326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664" dur="500" fill="hold"/>
                                        <p:tgtEl>
                                          <p:spTgt spid="326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665" dur="500"/>
                                        <p:tgtEl>
                                          <p:spTgt spid="326"/>
                                        </p:tgtEl>
                                      </p:cBhvr>
                                    </p:animEffect>
                                  </p:childTnLst>
                                  <p:subTnLst>
                                    <p:audio>
                                      <p:cMediaNode>
                                        <p:cTn display="0" masterRel="sameClick">
                                          <p:stCondLst>
                                            <p:cond evt="begin" delay="0">
                                              <p:tn val="661"/>
                                            </p:cond>
                                          </p:stCondLst>
                                          <p:endCondLst>
                                            <p:cond evt="onStopAudio" delay="0">
                                              <p:tgtEl>
                                                <p:sldTgt/>
                                              </p:tgtEl>
                                            </p:cond>
                                          </p:endCondLst>
                                        </p:cTn>
                                        <p:tgtEl>
                                          <p:sndTgt r:embed="rId2" name="applause.wav"/>
                                        </p:tgtEl>
                                      </p:cMediaNode>
                                    </p:audio>
                                  </p:subTnLst>
                                </p:cTn>
                              </p:par>
                              <p:par>
                                <p:cTn id="666" presetID="53" presetClass="entr" presetSubtype="16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6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3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668" dur="500" fill="hold"/>
                                        <p:tgtEl>
                                          <p:spTgt spid="338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669" dur="500" fill="hold"/>
                                        <p:tgtEl>
                                          <p:spTgt spid="338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670" dur="500"/>
                                        <p:tgtEl>
                                          <p:spTgt spid="338"/>
                                        </p:tgtEl>
                                      </p:cBhvr>
                                    </p:animEffect>
                                  </p:childTnLst>
                                  <p:subTnLst>
                                    <p:audio>
                                      <p:cMediaNode>
                                        <p:cTn display="0" masterRel="sameClick">
                                          <p:stCondLst>
                                            <p:cond evt="begin" delay="0">
                                              <p:tn val="666"/>
                                            </p:cond>
                                          </p:stCondLst>
                                          <p:endCondLst>
                                            <p:cond evt="onStopAudio" delay="0">
                                              <p:tgtEl>
                                                <p:sldTgt/>
                                              </p:tgtEl>
                                            </p:cond>
                                          </p:endCondLst>
                                        </p:cTn>
                                        <p:tgtEl>
                                          <p:sndTgt r:embed="rId2" name="applause.wav"/>
                                        </p:tgtEl>
                                      </p:cMediaNode>
                                    </p:audio>
                                  </p:subTnLst>
                                </p:cTn>
                              </p:par>
                              <p:par>
                                <p:cTn id="671" presetID="53" presetClass="entr" presetSubtype="16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7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5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673" dur="500" fill="hold"/>
                                        <p:tgtEl>
                                          <p:spTgt spid="350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674" dur="500" fill="hold"/>
                                        <p:tgtEl>
                                          <p:spTgt spid="350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675" dur="500"/>
                                        <p:tgtEl>
                                          <p:spTgt spid="350"/>
                                        </p:tgtEl>
                                      </p:cBhvr>
                                    </p:animEffect>
                                  </p:childTnLst>
                                  <p:subTnLst>
                                    <p:audio>
                                      <p:cMediaNode>
                                        <p:cTn display="0" masterRel="sameClick">
                                          <p:stCondLst>
                                            <p:cond evt="begin" delay="0">
                                              <p:tn val="671"/>
                                            </p:cond>
                                          </p:stCondLst>
                                          <p:endCondLst>
                                            <p:cond evt="onStopAudio" delay="0">
                                              <p:tgtEl>
                                                <p:sldTgt/>
                                              </p:tgtEl>
                                            </p:cond>
                                          </p:endCondLst>
                                        </p:cTn>
                                        <p:tgtEl>
                                          <p:sndTgt r:embed="rId2" name="applause.wav"/>
                                        </p:tgtEl>
                                      </p:cMediaNode>
                                    </p:audio>
                                  </p:subTnLst>
                                </p:cTn>
                              </p:par>
                              <p:par>
                                <p:cTn id="676" presetID="53" presetClass="entr" presetSubtype="16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7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6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678" dur="500" fill="hold"/>
                                        <p:tgtEl>
                                          <p:spTgt spid="362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679" dur="500" fill="hold"/>
                                        <p:tgtEl>
                                          <p:spTgt spid="362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680" dur="500"/>
                                        <p:tgtEl>
                                          <p:spTgt spid="362"/>
                                        </p:tgtEl>
                                      </p:cBhvr>
                                    </p:animEffect>
                                  </p:childTnLst>
                                  <p:subTnLst>
                                    <p:audio>
                                      <p:cMediaNode>
                                        <p:cTn display="0" masterRel="sameClick">
                                          <p:stCondLst>
                                            <p:cond evt="begin" delay="0">
                                              <p:tn val="676"/>
                                            </p:cond>
                                          </p:stCondLst>
                                          <p:endCondLst>
                                            <p:cond evt="onStopAudio" delay="0">
                                              <p:tgtEl>
                                                <p:sldTgt/>
                                              </p:tgtEl>
                                            </p:cond>
                                          </p:endCondLst>
                                        </p:cTn>
                                        <p:tgtEl>
                                          <p:sndTgt r:embed="rId2" name="applause.wav"/>
                                        </p:tgtEl>
                                      </p:cMediaNode>
                                    </p:audio>
                                  </p:subTnLst>
                                </p:cTn>
                              </p:par>
                              <p:par>
                                <p:cTn id="681" presetID="53" presetClass="entr" presetSubtype="16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8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7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683" dur="500" fill="hold"/>
                                        <p:tgtEl>
                                          <p:spTgt spid="374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684" dur="500" fill="hold"/>
                                        <p:tgtEl>
                                          <p:spTgt spid="374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685" dur="500"/>
                                        <p:tgtEl>
                                          <p:spTgt spid="374"/>
                                        </p:tgtEl>
                                      </p:cBhvr>
                                    </p:animEffect>
                                  </p:childTnLst>
                                  <p:subTnLst>
                                    <p:audio>
                                      <p:cMediaNode>
                                        <p:cTn display="0" masterRel="sameClick">
                                          <p:stCondLst>
                                            <p:cond evt="begin" delay="0">
                                              <p:tn val="681"/>
                                            </p:cond>
                                          </p:stCondLst>
                                          <p:endCondLst>
                                            <p:cond evt="onStopAudio" delay="0">
                                              <p:tgtEl>
                                                <p:sldTgt/>
                                              </p:tgtEl>
                                            </p:cond>
                                          </p:endCondLst>
                                        </p:cTn>
                                        <p:tgtEl>
                                          <p:sndTgt r:embed="rId2" name="applause.wav"/>
                                        </p:tgtEl>
                                      </p:cMediaNode>
                                    </p:audio>
                                  </p:sub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14"/>
                  </p:tgtEl>
                </p:cond>
              </p:nextCondLst>
            </p:seq>
            <p:seq concurrent="1" nextAc="seek">
              <p:cTn id="686" restart="whenNotActive" fill="hold" evtFilter="cancelBubble" nodeType="interactiveSeq">
                <p:stCondLst>
                  <p:cond evt="onClick" delay="0">
                    <p:tgtEl>
                      <p:spTgt spid="15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687" fill="hold">
                      <p:stCondLst>
                        <p:cond delay="0"/>
                      </p:stCondLst>
                      <p:childTnLst>
                        <p:par>
                          <p:cTn id="688" fill="hold">
                            <p:stCondLst>
                              <p:cond delay="0"/>
                            </p:stCondLst>
                            <p:childTnLst>
                              <p:par>
                                <p:cTn id="689" presetID="16" presetClass="entr" presetSubtype="21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9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2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691" dur="500"/>
                                        <p:tgtEl>
                                          <p:spTgt spid="327"/>
                                        </p:tgtEl>
                                      </p:cBhvr>
                                    </p:animEffect>
                                  </p:childTnLst>
                                  <p:subTnLst>
                                    <p:audio>
                                      <p:cMediaNode>
                                        <p:cTn display="0" masterRel="sameClick">
                                          <p:stCondLst>
                                            <p:cond evt="begin" delay="0">
                                              <p:tn val="689"/>
                                            </p:cond>
                                          </p:stCondLst>
                                          <p:endCondLst>
                                            <p:cond evt="onStopAudio" delay="0">
                                              <p:tgtEl>
                                                <p:sldTgt/>
                                              </p:tgtEl>
                                            </p:cond>
                                          </p:endCondLst>
                                        </p:cTn>
                                        <p:tgtEl>
                                          <p:sndTgt r:embed="rId2" name="applause.wav"/>
                                        </p:tgtEl>
                                      </p:cMediaNode>
                                    </p:audio>
                                  </p:subTnLst>
                                </p:cTn>
                              </p:par>
                              <p:par>
                                <p:cTn id="692" presetID="16" presetClass="entr" presetSubtype="21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9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1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694" dur="500"/>
                                        <p:tgtEl>
                                          <p:spTgt spid="315"/>
                                        </p:tgtEl>
                                      </p:cBhvr>
                                    </p:animEffect>
                                  </p:childTnLst>
                                  <p:subTnLst>
                                    <p:audio>
                                      <p:cMediaNode>
                                        <p:cTn display="0" masterRel="sameClick">
                                          <p:stCondLst>
                                            <p:cond evt="begin" delay="0">
                                              <p:tn val="692"/>
                                            </p:cond>
                                          </p:stCondLst>
                                          <p:endCondLst>
                                            <p:cond evt="onStopAudio" delay="0">
                                              <p:tgtEl>
                                                <p:sldTgt/>
                                              </p:tgtEl>
                                            </p:cond>
                                          </p:endCondLst>
                                        </p:cTn>
                                        <p:tgtEl>
                                          <p:sndTgt r:embed="rId2" name="applause.wav"/>
                                        </p:tgtEl>
                                      </p:cMediaNode>
                                    </p:audio>
                                  </p:subTnLst>
                                </p:cTn>
                              </p:par>
                              <p:par>
                                <p:cTn id="695" presetID="16" presetClass="entr" presetSubtype="21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9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3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697" dur="500"/>
                                        <p:tgtEl>
                                          <p:spTgt spid="339"/>
                                        </p:tgtEl>
                                      </p:cBhvr>
                                    </p:animEffect>
                                  </p:childTnLst>
                                  <p:subTnLst>
                                    <p:audio>
                                      <p:cMediaNode>
                                        <p:cTn display="0" masterRel="sameClick">
                                          <p:stCondLst>
                                            <p:cond evt="begin" delay="0">
                                              <p:tn val="695"/>
                                            </p:cond>
                                          </p:stCondLst>
                                          <p:endCondLst>
                                            <p:cond evt="onStopAudio" delay="0">
                                              <p:tgtEl>
                                                <p:sldTgt/>
                                              </p:tgtEl>
                                            </p:cond>
                                          </p:endCondLst>
                                        </p:cTn>
                                        <p:tgtEl>
                                          <p:sndTgt r:embed="rId2" name="applause.wav"/>
                                        </p:tgtEl>
                                      </p:cMediaNode>
                                    </p:audio>
                                  </p:subTnLst>
                                </p:cTn>
                              </p:par>
                              <p:par>
                                <p:cTn id="698" presetID="16" presetClass="entr" presetSubtype="21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9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5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700" dur="500"/>
                                        <p:tgtEl>
                                          <p:spTgt spid="351"/>
                                        </p:tgtEl>
                                      </p:cBhvr>
                                    </p:animEffect>
                                  </p:childTnLst>
                                  <p:subTnLst>
                                    <p:audio>
                                      <p:cMediaNode>
                                        <p:cTn display="0" masterRel="sameClick">
                                          <p:stCondLst>
                                            <p:cond evt="begin" delay="0">
                                              <p:tn val="698"/>
                                            </p:cond>
                                          </p:stCondLst>
                                          <p:endCondLst>
                                            <p:cond evt="onStopAudio" delay="0">
                                              <p:tgtEl>
                                                <p:sldTgt/>
                                              </p:tgtEl>
                                            </p:cond>
                                          </p:endCondLst>
                                        </p:cTn>
                                        <p:tgtEl>
                                          <p:sndTgt r:embed="rId2" name="applause.wav"/>
                                        </p:tgtEl>
                                      </p:cMediaNode>
                                    </p:audio>
                                  </p:subTnLst>
                                </p:cTn>
                              </p:par>
                              <p:par>
                                <p:cTn id="701" presetID="16" presetClass="entr" presetSubtype="21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0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7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703" dur="500"/>
                                        <p:tgtEl>
                                          <p:spTgt spid="375"/>
                                        </p:tgtEl>
                                      </p:cBhvr>
                                    </p:animEffect>
                                  </p:childTnLst>
                                  <p:subTnLst>
                                    <p:audio>
                                      <p:cMediaNode>
                                        <p:cTn display="0" masterRel="sameClick">
                                          <p:stCondLst>
                                            <p:cond evt="begin" delay="0">
                                              <p:tn val="701"/>
                                            </p:cond>
                                          </p:stCondLst>
                                          <p:endCondLst>
                                            <p:cond evt="onStopAudio" delay="0">
                                              <p:tgtEl>
                                                <p:sldTgt/>
                                              </p:tgtEl>
                                            </p:cond>
                                          </p:endCondLst>
                                        </p:cTn>
                                        <p:tgtEl>
                                          <p:sndTgt r:embed="rId2" name="applause.wav"/>
                                        </p:tgtEl>
                                      </p:cMediaNode>
                                    </p:audio>
                                  </p:subTnLst>
                                </p:cTn>
                              </p:par>
                              <p:par>
                                <p:cTn id="704" presetID="16" presetClass="entr" presetSubtype="21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0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6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706" dur="500"/>
                                        <p:tgtEl>
                                          <p:spTgt spid="363"/>
                                        </p:tgtEl>
                                      </p:cBhvr>
                                    </p:animEffect>
                                  </p:childTnLst>
                                  <p:subTnLst>
                                    <p:audio>
                                      <p:cMediaNode>
                                        <p:cTn display="0" masterRel="sameClick">
                                          <p:stCondLst>
                                            <p:cond evt="begin" delay="0">
                                              <p:tn val="704"/>
                                            </p:cond>
                                          </p:stCondLst>
                                          <p:endCondLst>
                                            <p:cond evt="onStopAudio" delay="0">
                                              <p:tgtEl>
                                                <p:sldTgt/>
                                              </p:tgtEl>
                                            </p:cond>
                                          </p:endCondLst>
                                        </p:cTn>
                                        <p:tgtEl>
                                          <p:sndTgt r:embed="rId2" name="applause.wav"/>
                                        </p:tgtEl>
                                      </p:cMediaNode>
                                    </p:audio>
                                  </p:subTnLst>
                                </p:cTn>
                              </p:par>
                              <p:par>
                                <p:cTn id="707" presetID="16" presetClass="entr" presetSubtype="21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0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8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709" dur="500"/>
                                        <p:tgtEl>
                                          <p:spTgt spid="387"/>
                                        </p:tgtEl>
                                      </p:cBhvr>
                                    </p:animEffect>
                                  </p:childTnLst>
                                  <p:subTnLst>
                                    <p:audio>
                                      <p:cMediaNode>
                                        <p:cTn display="0" masterRel="sameClick">
                                          <p:stCondLst>
                                            <p:cond evt="begin" delay="0">
                                              <p:tn val="707"/>
                                            </p:cond>
                                          </p:stCondLst>
                                          <p:endCondLst>
                                            <p:cond evt="onStopAudio" delay="0">
                                              <p:tgtEl>
                                                <p:sldTgt/>
                                              </p:tgtEl>
                                            </p:cond>
                                          </p:endCondLst>
                                        </p:cTn>
                                        <p:tgtEl>
                                          <p:sndTgt r:embed="rId2" name="applause.wav"/>
                                        </p:tgtEl>
                                      </p:cMediaNode>
                                    </p:audio>
                                  </p:subTnLst>
                                </p:cTn>
                              </p:par>
                              <p:par>
                                <p:cTn id="710" presetID="16" presetClass="entr" presetSubtype="21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9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712" dur="500"/>
                                        <p:tgtEl>
                                          <p:spTgt spid="399"/>
                                        </p:tgtEl>
                                      </p:cBhvr>
                                    </p:animEffect>
                                  </p:childTnLst>
                                  <p:subTnLst>
                                    <p:audio>
                                      <p:cMediaNode>
                                        <p:cTn display="0" masterRel="sameClick">
                                          <p:stCondLst>
                                            <p:cond evt="begin" delay="0">
                                              <p:tn val="710"/>
                                            </p:cond>
                                          </p:stCondLst>
                                          <p:endCondLst>
                                            <p:cond evt="onStopAudio" delay="0">
                                              <p:tgtEl>
                                                <p:sldTgt/>
                                              </p:tgtEl>
                                            </p:cond>
                                          </p:endCondLst>
                                        </p:cTn>
                                        <p:tgtEl>
                                          <p:sndTgt r:embed="rId2" name="applause.wav"/>
                                        </p:tgtEl>
                                      </p:cMediaNode>
                                    </p:audio>
                                  </p:subTnLst>
                                </p:cTn>
                              </p:par>
                              <p:par>
                                <p:cTn id="713" presetID="16" presetClass="entr" presetSubtype="21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2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715" dur="500"/>
                                        <p:tgtEl>
                                          <p:spTgt spid="423"/>
                                        </p:tgtEl>
                                      </p:cBhvr>
                                    </p:animEffect>
                                  </p:childTnLst>
                                  <p:subTnLst>
                                    <p:audio>
                                      <p:cMediaNode>
                                        <p:cTn display="0" masterRel="sameClick">
                                          <p:stCondLst>
                                            <p:cond evt="begin" delay="0">
                                              <p:tn val="713"/>
                                            </p:cond>
                                          </p:stCondLst>
                                          <p:endCondLst>
                                            <p:cond evt="onStopAudio" delay="0">
                                              <p:tgtEl>
                                                <p:sldTgt/>
                                              </p:tgtEl>
                                            </p:cond>
                                          </p:endCondLst>
                                        </p:cTn>
                                        <p:tgtEl>
                                          <p:sndTgt r:embed="rId2" name="applause.wav"/>
                                        </p:tgtEl>
                                      </p:cMediaNode>
                                    </p:audio>
                                  </p:subTnLst>
                                </p:cTn>
                              </p:par>
                              <p:par>
                                <p:cTn id="716" presetID="16" presetClass="entr" presetSubtype="21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1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3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718" dur="500"/>
                                        <p:tgtEl>
                                          <p:spTgt spid="435"/>
                                        </p:tgtEl>
                                      </p:cBhvr>
                                    </p:animEffect>
                                  </p:childTnLst>
                                  <p:subTnLst>
                                    <p:audio>
                                      <p:cMediaNode>
                                        <p:cTn display="0" masterRel="sameClick">
                                          <p:stCondLst>
                                            <p:cond evt="begin" delay="0">
                                              <p:tn val="716"/>
                                            </p:cond>
                                          </p:stCondLst>
                                          <p:endCondLst>
                                            <p:cond evt="onStopAudio" delay="0">
                                              <p:tgtEl>
                                                <p:sldTgt/>
                                              </p:tgtEl>
                                            </p:cond>
                                          </p:endCondLst>
                                        </p:cTn>
                                        <p:tgtEl>
                                          <p:sndTgt r:embed="rId2" name="applause.wav"/>
                                        </p:tgtEl>
                                      </p:cMediaNode>
                                    </p:audio>
                                  </p:subTnLst>
                                </p:cTn>
                              </p:par>
                              <p:par>
                                <p:cTn id="719" presetID="16" presetClass="entr" presetSubtype="21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4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721" dur="500"/>
                                        <p:tgtEl>
                                          <p:spTgt spid="447"/>
                                        </p:tgtEl>
                                      </p:cBhvr>
                                    </p:animEffect>
                                  </p:childTnLst>
                                  <p:subTnLst>
                                    <p:audio>
                                      <p:cMediaNode>
                                        <p:cTn display="0" masterRel="sameClick">
                                          <p:stCondLst>
                                            <p:cond evt="begin" delay="0">
                                              <p:tn val="719"/>
                                            </p:cond>
                                          </p:stCondLst>
                                          <p:endCondLst>
                                            <p:cond evt="onStopAudio" delay="0">
                                              <p:tgtEl>
                                                <p:sldTgt/>
                                              </p:tgtEl>
                                            </p:cond>
                                          </p:endCondLst>
                                        </p:cTn>
                                        <p:tgtEl>
                                          <p:sndTgt r:embed="rId2" name="applause.wav"/>
                                        </p:tgtEl>
                                      </p:cMediaNode>
                                    </p:audio>
                                  </p:subTnLst>
                                </p:cTn>
                              </p:par>
                              <p:par>
                                <p:cTn id="722" presetID="16" presetClass="entr" presetSubtype="21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2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5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724" dur="500"/>
                                        <p:tgtEl>
                                          <p:spTgt spid="459"/>
                                        </p:tgtEl>
                                      </p:cBhvr>
                                    </p:animEffect>
                                  </p:childTnLst>
                                  <p:subTnLst>
                                    <p:audio>
                                      <p:cMediaNode>
                                        <p:cTn display="0" masterRel="sameClick">
                                          <p:stCondLst>
                                            <p:cond evt="begin" delay="0">
                                              <p:tn val="722"/>
                                            </p:cond>
                                          </p:stCondLst>
                                          <p:endCondLst>
                                            <p:cond evt="onStopAudio" delay="0">
                                              <p:tgtEl>
                                                <p:sldTgt/>
                                              </p:tgtEl>
                                            </p:cond>
                                          </p:endCondLst>
                                        </p:cTn>
                                        <p:tgtEl>
                                          <p:sndTgt r:embed="rId2" name="applause.wav"/>
                                        </p:tgtEl>
                                      </p:cMediaNode>
                                    </p:audio>
                                  </p:sub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15"/>
                  </p:tgtEl>
                </p:cond>
              </p:nextCondLst>
            </p:seq>
            <p:seq concurrent="1" nextAc="seek">
              <p:cTn id="725" restart="whenNotActive" fill="hold" evtFilter="cancelBubble" nodeType="interactiveSeq">
                <p:stCondLst>
                  <p:cond evt="onClick" delay="0">
                    <p:tgtEl>
                      <p:spTgt spid="16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726" fill="hold">
                      <p:stCondLst>
                        <p:cond delay="0"/>
                      </p:stCondLst>
                      <p:childTnLst>
                        <p:par>
                          <p:cTn id="727" fill="hold">
                            <p:stCondLst>
                              <p:cond delay="0"/>
                            </p:stCondLst>
                            <p:childTnLst>
                              <p:par>
                                <p:cTn id="728" presetID="53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2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0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730" dur="500" fill="hold"/>
                                        <p:tgtEl>
                                          <p:spTgt spid="304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731" dur="500" fill="hold"/>
                                        <p:tgtEl>
                                          <p:spTgt spid="304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732" dur="500"/>
                                        <p:tgtEl>
                                          <p:spTgt spid="304"/>
                                        </p:tgtEl>
                                      </p:cBhvr>
                                    </p:animEffect>
                                  </p:childTnLst>
                                  <p:subTnLst>
                                    <p:audio>
                                      <p:cMediaNode>
                                        <p:cTn display="0" masterRel="sameClick">
                                          <p:stCondLst>
                                            <p:cond evt="begin" delay="0">
                                              <p:tn val="728"/>
                                            </p:cond>
                                          </p:stCondLst>
                                          <p:endCondLst>
                                            <p:cond evt="onStopAudio" delay="0">
                                              <p:tgtEl>
                                                <p:sldTgt/>
                                              </p:tgtEl>
                                            </p:cond>
                                          </p:endCondLst>
                                        </p:cTn>
                                        <p:tgtEl>
                                          <p:sndTgt r:embed="rId2" name="applause.wav"/>
                                        </p:tgtEl>
                                      </p:cMediaNode>
                                    </p:audio>
                                  </p:subTnLst>
                                </p:cTn>
                              </p:par>
                              <p:par>
                                <p:cTn id="733" presetID="53" presetClass="entr" presetSubtype="16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3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1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735" dur="500" fill="hold"/>
                                        <p:tgtEl>
                                          <p:spTgt spid="316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736" dur="500" fill="hold"/>
                                        <p:tgtEl>
                                          <p:spTgt spid="316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737" dur="500"/>
                                        <p:tgtEl>
                                          <p:spTgt spid="316"/>
                                        </p:tgtEl>
                                      </p:cBhvr>
                                    </p:animEffect>
                                  </p:childTnLst>
                                  <p:subTnLst>
                                    <p:audio>
                                      <p:cMediaNode>
                                        <p:cTn display="0" masterRel="sameClick">
                                          <p:stCondLst>
                                            <p:cond evt="begin" delay="0">
                                              <p:tn val="733"/>
                                            </p:cond>
                                          </p:stCondLst>
                                          <p:endCondLst>
                                            <p:cond evt="onStopAudio" delay="0">
                                              <p:tgtEl>
                                                <p:sldTgt/>
                                              </p:tgtEl>
                                            </p:cond>
                                          </p:endCondLst>
                                        </p:cTn>
                                        <p:tgtEl>
                                          <p:sndTgt r:embed="rId2" name="applause.wav"/>
                                        </p:tgtEl>
                                      </p:cMediaNode>
                                    </p:audio>
                                  </p:subTnLst>
                                </p:cTn>
                              </p:par>
                              <p:par>
                                <p:cTn id="738" presetID="53" presetClass="entr" presetSubtype="16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3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2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740" dur="500" fill="hold"/>
                                        <p:tgtEl>
                                          <p:spTgt spid="328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741" dur="500" fill="hold"/>
                                        <p:tgtEl>
                                          <p:spTgt spid="328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742" dur="500"/>
                                        <p:tgtEl>
                                          <p:spTgt spid="328"/>
                                        </p:tgtEl>
                                      </p:cBhvr>
                                    </p:animEffect>
                                  </p:childTnLst>
                                  <p:subTnLst>
                                    <p:audio>
                                      <p:cMediaNode>
                                        <p:cTn display="0" masterRel="sameClick">
                                          <p:stCondLst>
                                            <p:cond evt="begin" delay="0">
                                              <p:tn val="738"/>
                                            </p:cond>
                                          </p:stCondLst>
                                          <p:endCondLst>
                                            <p:cond evt="onStopAudio" delay="0">
                                              <p:tgtEl>
                                                <p:sldTgt/>
                                              </p:tgtEl>
                                            </p:cond>
                                          </p:endCondLst>
                                        </p:cTn>
                                        <p:tgtEl>
                                          <p:sndTgt r:embed="rId2" name="applause.wav"/>
                                        </p:tgtEl>
                                      </p:cMediaNode>
                                    </p:audio>
                                  </p:subTnLst>
                                </p:cTn>
                              </p:par>
                              <p:par>
                                <p:cTn id="743" presetID="53" presetClass="entr" presetSubtype="16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4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4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745" dur="500" fill="hold"/>
                                        <p:tgtEl>
                                          <p:spTgt spid="340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746" dur="500" fill="hold"/>
                                        <p:tgtEl>
                                          <p:spTgt spid="340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747" dur="500"/>
                                        <p:tgtEl>
                                          <p:spTgt spid="340"/>
                                        </p:tgtEl>
                                      </p:cBhvr>
                                    </p:animEffect>
                                  </p:childTnLst>
                                  <p:subTnLst>
                                    <p:audio>
                                      <p:cMediaNode>
                                        <p:cTn display="0" masterRel="sameClick">
                                          <p:stCondLst>
                                            <p:cond evt="begin" delay="0">
                                              <p:tn val="743"/>
                                            </p:cond>
                                          </p:stCondLst>
                                          <p:endCondLst>
                                            <p:cond evt="onStopAudio" delay="0">
                                              <p:tgtEl>
                                                <p:sldTgt/>
                                              </p:tgtEl>
                                            </p:cond>
                                          </p:endCondLst>
                                        </p:cTn>
                                        <p:tgtEl>
                                          <p:sndTgt r:embed="rId2" name="applause.wav"/>
                                        </p:tgtEl>
                                      </p:cMediaNode>
                                    </p:audio>
                                  </p:subTnLst>
                                </p:cTn>
                              </p:par>
                              <p:par>
                                <p:cTn id="748" presetID="53" presetClass="entr" presetSubtype="16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4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5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750" dur="500" fill="hold"/>
                                        <p:tgtEl>
                                          <p:spTgt spid="352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751" dur="500" fill="hold"/>
                                        <p:tgtEl>
                                          <p:spTgt spid="352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752" dur="500"/>
                                        <p:tgtEl>
                                          <p:spTgt spid="352"/>
                                        </p:tgtEl>
                                      </p:cBhvr>
                                    </p:animEffect>
                                  </p:childTnLst>
                                  <p:subTnLst>
                                    <p:audio>
                                      <p:cMediaNode>
                                        <p:cTn display="0" masterRel="sameClick">
                                          <p:stCondLst>
                                            <p:cond evt="begin" delay="0">
                                              <p:tn val="748"/>
                                            </p:cond>
                                          </p:stCondLst>
                                          <p:endCondLst>
                                            <p:cond evt="onStopAudio" delay="0">
                                              <p:tgtEl>
                                                <p:sldTgt/>
                                              </p:tgtEl>
                                            </p:cond>
                                          </p:endCondLst>
                                        </p:cTn>
                                        <p:tgtEl>
                                          <p:sndTgt r:embed="rId2" name="applause.wav"/>
                                        </p:tgtEl>
                                      </p:cMediaNode>
                                    </p:audio>
                                  </p:subTnLst>
                                </p:cTn>
                              </p:par>
                              <p:par>
                                <p:cTn id="753" presetID="53" presetClass="entr" presetSubtype="16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5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6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755" dur="500" fill="hold"/>
                                        <p:tgtEl>
                                          <p:spTgt spid="364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756" dur="500" fill="hold"/>
                                        <p:tgtEl>
                                          <p:spTgt spid="364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757" dur="500"/>
                                        <p:tgtEl>
                                          <p:spTgt spid="364"/>
                                        </p:tgtEl>
                                      </p:cBhvr>
                                    </p:animEffect>
                                  </p:childTnLst>
                                  <p:subTnLst>
                                    <p:audio>
                                      <p:cMediaNode>
                                        <p:cTn display="0" masterRel="sameClick">
                                          <p:stCondLst>
                                            <p:cond evt="begin" delay="0">
                                              <p:tn val="753"/>
                                            </p:cond>
                                          </p:stCondLst>
                                          <p:endCondLst>
                                            <p:cond evt="onStopAudio" delay="0">
                                              <p:tgtEl>
                                                <p:sldTgt/>
                                              </p:tgtEl>
                                            </p:cond>
                                          </p:endCondLst>
                                        </p:cTn>
                                        <p:tgtEl>
                                          <p:sndTgt r:embed="rId2" name="applause.wav"/>
                                        </p:tgtEl>
                                      </p:cMediaNode>
                                    </p:audio>
                                  </p:subTnLst>
                                </p:cTn>
                              </p:par>
                              <p:par>
                                <p:cTn id="758" presetID="53" presetClass="entr" presetSubtype="16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5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7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760" dur="500" fill="hold"/>
                                        <p:tgtEl>
                                          <p:spTgt spid="376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761" dur="500" fill="hold"/>
                                        <p:tgtEl>
                                          <p:spTgt spid="376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762" dur="500"/>
                                        <p:tgtEl>
                                          <p:spTgt spid="376"/>
                                        </p:tgtEl>
                                      </p:cBhvr>
                                    </p:animEffect>
                                  </p:childTnLst>
                                  <p:subTnLst>
                                    <p:audio>
                                      <p:cMediaNode>
                                        <p:cTn display="0" masterRel="sameClick">
                                          <p:stCondLst>
                                            <p:cond evt="begin" delay="0">
                                              <p:tn val="758"/>
                                            </p:cond>
                                          </p:stCondLst>
                                          <p:endCondLst>
                                            <p:cond evt="onStopAudio" delay="0">
                                              <p:tgtEl>
                                                <p:sldTgt/>
                                              </p:tgtEl>
                                            </p:cond>
                                          </p:endCondLst>
                                        </p:cTn>
                                        <p:tgtEl>
                                          <p:sndTgt r:embed="rId2" name="applause.wav"/>
                                        </p:tgtEl>
                                      </p:cMediaNode>
                                    </p:audio>
                                  </p:sub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16"/>
                  </p:tgtEl>
                </p:cond>
              </p:nextCondLst>
            </p:seq>
            <p:seq concurrent="1" nextAc="seek">
              <p:cTn id="763" restart="whenNotActive" fill="hold" evtFilter="cancelBubble" nodeType="interactiveSeq">
                <p:stCondLst>
                  <p:cond evt="onClick" delay="0">
                    <p:tgtEl>
                      <p:spTgt spid="17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764" fill="hold">
                      <p:stCondLst>
                        <p:cond delay="0"/>
                      </p:stCondLst>
                      <p:childTnLst>
                        <p:par>
                          <p:cTn id="765" fill="hold">
                            <p:stCondLst>
                              <p:cond delay="0"/>
                            </p:stCondLst>
                            <p:childTnLst>
                              <p:par>
                                <p:cTn id="766" presetID="53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6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5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768" dur="500" fill="hold"/>
                                        <p:tgtEl>
                                          <p:spTgt spid="257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769" dur="500" fill="hold"/>
                                        <p:tgtEl>
                                          <p:spTgt spid="257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770" dur="500"/>
                                        <p:tgtEl>
                                          <p:spTgt spid="257"/>
                                        </p:tgtEl>
                                      </p:cBhvr>
                                    </p:animEffect>
                                  </p:childTnLst>
                                  <p:subTnLst>
                                    <p:audio>
                                      <p:cMediaNode>
                                        <p:cTn display="0" masterRel="sameClick">
                                          <p:stCondLst>
                                            <p:cond evt="begin" delay="0">
                                              <p:tn val="766"/>
                                            </p:cond>
                                          </p:stCondLst>
                                          <p:endCondLst>
                                            <p:cond evt="onStopAudio" delay="0">
                                              <p:tgtEl>
                                                <p:sldTgt/>
                                              </p:tgtEl>
                                            </p:cond>
                                          </p:endCondLst>
                                        </p:cTn>
                                        <p:tgtEl>
                                          <p:sndTgt r:embed="rId2" name="applause.wav"/>
                                        </p:tgtEl>
                                      </p:cMediaNode>
                                    </p:audio>
                                  </p:subTnLst>
                                </p:cTn>
                              </p:par>
                              <p:par>
                                <p:cTn id="771" presetID="53" presetClass="entr" presetSubtype="16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7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6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773" dur="500" fill="hold"/>
                                        <p:tgtEl>
                                          <p:spTgt spid="269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774" dur="500" fill="hold"/>
                                        <p:tgtEl>
                                          <p:spTgt spid="269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775" dur="500"/>
                                        <p:tgtEl>
                                          <p:spTgt spid="269"/>
                                        </p:tgtEl>
                                      </p:cBhvr>
                                    </p:animEffect>
                                  </p:childTnLst>
                                  <p:subTnLst>
                                    <p:audio>
                                      <p:cMediaNode>
                                        <p:cTn display="0" masterRel="sameClick">
                                          <p:stCondLst>
                                            <p:cond evt="begin" delay="0">
                                              <p:tn val="771"/>
                                            </p:cond>
                                          </p:stCondLst>
                                          <p:endCondLst>
                                            <p:cond evt="onStopAudio" delay="0">
                                              <p:tgtEl>
                                                <p:sldTgt/>
                                              </p:tgtEl>
                                            </p:cond>
                                          </p:endCondLst>
                                        </p:cTn>
                                        <p:tgtEl>
                                          <p:sndTgt r:embed="rId2" name="applause.wav"/>
                                        </p:tgtEl>
                                      </p:cMediaNode>
                                    </p:audio>
                                  </p:subTnLst>
                                </p:cTn>
                              </p:par>
                              <p:par>
                                <p:cTn id="776" presetID="53" presetClass="entr" presetSubtype="16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7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8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778" dur="500" fill="hold"/>
                                        <p:tgtEl>
                                          <p:spTgt spid="281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779" dur="500" fill="hold"/>
                                        <p:tgtEl>
                                          <p:spTgt spid="281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780" dur="500"/>
                                        <p:tgtEl>
                                          <p:spTgt spid="281"/>
                                        </p:tgtEl>
                                      </p:cBhvr>
                                    </p:animEffect>
                                  </p:childTnLst>
                                  <p:subTnLst>
                                    <p:audio>
                                      <p:cMediaNode>
                                        <p:cTn display="0" masterRel="sameClick">
                                          <p:stCondLst>
                                            <p:cond evt="begin" delay="0">
                                              <p:tn val="776"/>
                                            </p:cond>
                                          </p:stCondLst>
                                          <p:endCondLst>
                                            <p:cond evt="onStopAudio" delay="0">
                                              <p:tgtEl>
                                                <p:sldTgt/>
                                              </p:tgtEl>
                                            </p:cond>
                                          </p:endCondLst>
                                        </p:cTn>
                                        <p:tgtEl>
                                          <p:sndTgt r:embed="rId2" name="applause.wav"/>
                                        </p:tgtEl>
                                      </p:cMediaNode>
                                    </p:audio>
                                  </p:subTnLst>
                                </p:cTn>
                              </p:par>
                              <p:par>
                                <p:cTn id="781" presetID="53" presetClass="entr" presetSubtype="16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8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9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783" dur="500" fill="hold"/>
                                        <p:tgtEl>
                                          <p:spTgt spid="293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784" dur="500" fill="hold"/>
                                        <p:tgtEl>
                                          <p:spTgt spid="293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785" dur="500"/>
                                        <p:tgtEl>
                                          <p:spTgt spid="293"/>
                                        </p:tgtEl>
                                      </p:cBhvr>
                                    </p:animEffect>
                                  </p:childTnLst>
                                  <p:subTnLst>
                                    <p:audio>
                                      <p:cMediaNode>
                                        <p:cTn display="0" masterRel="sameClick">
                                          <p:stCondLst>
                                            <p:cond evt="begin" delay="0">
                                              <p:tn val="781"/>
                                            </p:cond>
                                          </p:stCondLst>
                                          <p:endCondLst>
                                            <p:cond evt="onStopAudio" delay="0">
                                              <p:tgtEl>
                                                <p:sldTgt/>
                                              </p:tgtEl>
                                            </p:cond>
                                          </p:endCondLst>
                                        </p:cTn>
                                        <p:tgtEl>
                                          <p:sndTgt r:embed="rId2" name="applause.wav"/>
                                        </p:tgtEl>
                                      </p:cMediaNode>
                                    </p:audio>
                                  </p:subTnLst>
                                </p:cTn>
                              </p:par>
                              <p:par>
                                <p:cTn id="786" presetID="53" presetClass="entr" presetSubtype="16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8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0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788" dur="500" fill="hold"/>
                                        <p:tgtEl>
                                          <p:spTgt spid="305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789" dur="500" fill="hold"/>
                                        <p:tgtEl>
                                          <p:spTgt spid="305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790" dur="500"/>
                                        <p:tgtEl>
                                          <p:spTgt spid="305"/>
                                        </p:tgtEl>
                                      </p:cBhvr>
                                    </p:animEffect>
                                  </p:childTnLst>
                                  <p:subTnLst>
                                    <p:audio>
                                      <p:cMediaNode>
                                        <p:cTn display="0" masterRel="sameClick">
                                          <p:stCondLst>
                                            <p:cond evt="begin" delay="0">
                                              <p:tn val="786"/>
                                            </p:cond>
                                          </p:stCondLst>
                                          <p:endCondLst>
                                            <p:cond evt="onStopAudio" delay="0">
                                              <p:tgtEl>
                                                <p:sldTgt/>
                                              </p:tgtEl>
                                            </p:cond>
                                          </p:endCondLst>
                                        </p:cTn>
                                        <p:tgtEl>
                                          <p:sndTgt r:embed="rId2" name="applause.wav"/>
                                        </p:tgtEl>
                                      </p:cMediaNode>
                                    </p:audio>
                                  </p:subTnLst>
                                </p:cTn>
                              </p:par>
                              <p:par>
                                <p:cTn id="791" presetID="53" presetClass="entr" presetSubtype="16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9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1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793" dur="500" fill="hold"/>
                                        <p:tgtEl>
                                          <p:spTgt spid="317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794" dur="500" fill="hold"/>
                                        <p:tgtEl>
                                          <p:spTgt spid="317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795" dur="500"/>
                                        <p:tgtEl>
                                          <p:spTgt spid="317"/>
                                        </p:tgtEl>
                                      </p:cBhvr>
                                    </p:animEffect>
                                  </p:childTnLst>
                                  <p:subTnLst>
                                    <p:audio>
                                      <p:cMediaNode>
                                        <p:cTn display="0" masterRel="sameClick">
                                          <p:stCondLst>
                                            <p:cond evt="begin" delay="0">
                                              <p:tn val="791"/>
                                            </p:cond>
                                          </p:stCondLst>
                                          <p:endCondLst>
                                            <p:cond evt="onStopAudio" delay="0">
                                              <p:tgtEl>
                                                <p:sldTgt/>
                                              </p:tgtEl>
                                            </p:cond>
                                          </p:endCondLst>
                                        </p:cTn>
                                        <p:tgtEl>
                                          <p:sndTgt r:embed="rId2" name="applause.wav"/>
                                        </p:tgtEl>
                                      </p:cMediaNode>
                                    </p:audio>
                                  </p:subTnLst>
                                </p:cTn>
                              </p:par>
                              <p:par>
                                <p:cTn id="796" presetID="53" presetClass="entr" presetSubtype="16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9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2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798" dur="500" fill="hold"/>
                                        <p:tgtEl>
                                          <p:spTgt spid="329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799" dur="500" fill="hold"/>
                                        <p:tgtEl>
                                          <p:spTgt spid="329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800" dur="500"/>
                                        <p:tgtEl>
                                          <p:spTgt spid="329"/>
                                        </p:tgtEl>
                                      </p:cBhvr>
                                    </p:animEffect>
                                  </p:childTnLst>
                                  <p:subTnLst>
                                    <p:audio>
                                      <p:cMediaNode>
                                        <p:cTn display="0" masterRel="sameClick">
                                          <p:stCondLst>
                                            <p:cond evt="begin" delay="0">
                                              <p:tn val="796"/>
                                            </p:cond>
                                          </p:stCondLst>
                                          <p:endCondLst>
                                            <p:cond evt="onStopAudio" delay="0">
                                              <p:tgtEl>
                                                <p:sldTgt/>
                                              </p:tgtEl>
                                            </p:cond>
                                          </p:endCondLst>
                                        </p:cTn>
                                        <p:tgtEl>
                                          <p:sndTgt r:embed="rId2" name="applause.wav"/>
                                        </p:tgtEl>
                                      </p:cMediaNode>
                                    </p:audio>
                                  </p:subTnLst>
                                </p:cTn>
                              </p:par>
                              <p:par>
                                <p:cTn id="801" presetID="53" presetClass="entr" presetSubtype="16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0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4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803" dur="500" fill="hold"/>
                                        <p:tgtEl>
                                          <p:spTgt spid="341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04" dur="500" fill="hold"/>
                                        <p:tgtEl>
                                          <p:spTgt spid="341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805" dur="500"/>
                                        <p:tgtEl>
                                          <p:spTgt spid="341"/>
                                        </p:tgtEl>
                                      </p:cBhvr>
                                    </p:animEffect>
                                  </p:childTnLst>
                                  <p:subTnLst>
                                    <p:audio>
                                      <p:cMediaNode>
                                        <p:cTn display="0" masterRel="sameClick">
                                          <p:stCondLst>
                                            <p:cond evt="begin" delay="0">
                                              <p:tn val="801"/>
                                            </p:cond>
                                          </p:stCondLst>
                                          <p:endCondLst>
                                            <p:cond evt="onStopAudio" delay="0">
                                              <p:tgtEl>
                                                <p:sldTgt/>
                                              </p:tgtEl>
                                            </p:cond>
                                          </p:endCondLst>
                                        </p:cTn>
                                        <p:tgtEl>
                                          <p:sndTgt r:embed="rId2" name="applause.wav"/>
                                        </p:tgtEl>
                                      </p:cMediaNode>
                                    </p:audio>
                                  </p:subTnLst>
                                </p:cTn>
                              </p:par>
                              <p:par>
                                <p:cTn id="806" presetID="53" presetClass="entr" presetSubtype="16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0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5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808" dur="500" fill="hold"/>
                                        <p:tgtEl>
                                          <p:spTgt spid="353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09" dur="500" fill="hold"/>
                                        <p:tgtEl>
                                          <p:spTgt spid="353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810" dur="500"/>
                                        <p:tgtEl>
                                          <p:spTgt spid="353"/>
                                        </p:tgtEl>
                                      </p:cBhvr>
                                    </p:animEffect>
                                  </p:childTnLst>
                                  <p:subTnLst>
                                    <p:audio>
                                      <p:cMediaNode>
                                        <p:cTn display="0" masterRel="sameClick">
                                          <p:stCondLst>
                                            <p:cond evt="begin" delay="0">
                                              <p:tn val="806"/>
                                            </p:cond>
                                          </p:stCondLst>
                                          <p:endCondLst>
                                            <p:cond evt="onStopAudio" delay="0">
                                              <p:tgtEl>
                                                <p:sldTgt/>
                                              </p:tgtEl>
                                            </p:cond>
                                          </p:endCondLst>
                                        </p:cTn>
                                        <p:tgtEl>
                                          <p:sndTgt r:embed="rId2" name="applause.wav"/>
                                        </p:tgtEl>
                                      </p:cMediaNode>
                                    </p:audio>
                                  </p:sub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17"/>
                  </p:tgtEl>
                </p:cond>
              </p:nextCondLst>
            </p:seq>
            <p:seq concurrent="1" nextAc="seek">
              <p:cTn id="811" restart="whenNotActive" fill="hold" evtFilter="cancelBubble" nodeType="interactiveSeq">
                <p:stCondLst>
                  <p:cond evt="onClick" delay="0">
                    <p:tgtEl>
                      <p:spTgt spid="18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812" fill="hold">
                      <p:stCondLst>
                        <p:cond delay="0"/>
                      </p:stCondLst>
                      <p:childTnLst>
                        <p:par>
                          <p:cTn id="813" fill="hold">
                            <p:stCondLst>
                              <p:cond delay="0"/>
                            </p:stCondLst>
                            <p:childTnLst>
                              <p:par>
                                <p:cTn id="814" presetID="53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1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3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816" dur="500" fill="hold"/>
                                        <p:tgtEl>
                                          <p:spTgt spid="330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17" dur="500" fill="hold"/>
                                        <p:tgtEl>
                                          <p:spTgt spid="330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818" dur="500"/>
                                        <p:tgtEl>
                                          <p:spTgt spid="330"/>
                                        </p:tgtEl>
                                      </p:cBhvr>
                                    </p:animEffect>
                                  </p:childTnLst>
                                  <p:subTnLst>
                                    <p:audio>
                                      <p:cMediaNode>
                                        <p:cTn display="0" masterRel="sameClick">
                                          <p:stCondLst>
                                            <p:cond evt="begin" delay="0">
                                              <p:tn val="814"/>
                                            </p:cond>
                                          </p:stCondLst>
                                          <p:endCondLst>
                                            <p:cond evt="onStopAudio" delay="0">
                                              <p:tgtEl>
                                                <p:sldTgt/>
                                              </p:tgtEl>
                                            </p:cond>
                                          </p:endCondLst>
                                        </p:cTn>
                                        <p:tgtEl>
                                          <p:sndTgt r:embed="rId2" name="applause.wav"/>
                                        </p:tgtEl>
                                      </p:cMediaNode>
                                    </p:audio>
                                  </p:subTnLst>
                                </p:cTn>
                              </p:par>
                              <p:par>
                                <p:cTn id="819" presetID="53" presetClass="entr" presetSubtype="16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4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821" dur="500" fill="hold"/>
                                        <p:tgtEl>
                                          <p:spTgt spid="342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22" dur="500" fill="hold"/>
                                        <p:tgtEl>
                                          <p:spTgt spid="342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823" dur="500"/>
                                        <p:tgtEl>
                                          <p:spTgt spid="342"/>
                                        </p:tgtEl>
                                      </p:cBhvr>
                                    </p:animEffect>
                                  </p:childTnLst>
                                  <p:subTnLst>
                                    <p:audio>
                                      <p:cMediaNode>
                                        <p:cTn display="0" masterRel="sameClick">
                                          <p:stCondLst>
                                            <p:cond evt="begin" delay="0">
                                              <p:tn val="819"/>
                                            </p:cond>
                                          </p:stCondLst>
                                          <p:endCondLst>
                                            <p:cond evt="onStopAudio" delay="0">
                                              <p:tgtEl>
                                                <p:sldTgt/>
                                              </p:tgtEl>
                                            </p:cond>
                                          </p:endCondLst>
                                        </p:cTn>
                                        <p:tgtEl>
                                          <p:sndTgt r:embed="rId2" name="applause.wav"/>
                                        </p:tgtEl>
                                      </p:cMediaNode>
                                    </p:audio>
                                  </p:subTnLst>
                                </p:cTn>
                              </p:par>
                              <p:par>
                                <p:cTn id="824" presetID="53" presetClass="entr" presetSubtype="16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2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5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826" dur="500" fill="hold"/>
                                        <p:tgtEl>
                                          <p:spTgt spid="354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27" dur="500" fill="hold"/>
                                        <p:tgtEl>
                                          <p:spTgt spid="354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828" dur="500"/>
                                        <p:tgtEl>
                                          <p:spTgt spid="354"/>
                                        </p:tgtEl>
                                      </p:cBhvr>
                                    </p:animEffect>
                                  </p:childTnLst>
                                  <p:subTnLst>
                                    <p:audio>
                                      <p:cMediaNode>
                                        <p:cTn display="0" masterRel="sameClick">
                                          <p:stCondLst>
                                            <p:cond evt="begin" delay="0">
                                              <p:tn val="824"/>
                                            </p:cond>
                                          </p:stCondLst>
                                          <p:endCondLst>
                                            <p:cond evt="onStopAudio" delay="0">
                                              <p:tgtEl>
                                                <p:sldTgt/>
                                              </p:tgtEl>
                                            </p:cond>
                                          </p:endCondLst>
                                        </p:cTn>
                                        <p:tgtEl>
                                          <p:sndTgt r:embed="rId2" name="applause.wav"/>
                                        </p:tgtEl>
                                      </p:cMediaNode>
                                    </p:audio>
                                  </p:subTnLst>
                                </p:cTn>
                              </p:par>
                              <p:par>
                                <p:cTn id="829" presetID="53" presetClass="entr" presetSubtype="16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6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831" dur="500" fill="hold"/>
                                        <p:tgtEl>
                                          <p:spTgt spid="366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32" dur="500" fill="hold"/>
                                        <p:tgtEl>
                                          <p:spTgt spid="366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833" dur="500"/>
                                        <p:tgtEl>
                                          <p:spTgt spid="366"/>
                                        </p:tgtEl>
                                      </p:cBhvr>
                                    </p:animEffect>
                                  </p:childTnLst>
                                  <p:subTnLst>
                                    <p:audio>
                                      <p:cMediaNode>
                                        <p:cTn display="0" masterRel="sameClick">
                                          <p:stCondLst>
                                            <p:cond evt="begin" delay="0">
                                              <p:tn val="829"/>
                                            </p:cond>
                                          </p:stCondLst>
                                          <p:endCondLst>
                                            <p:cond evt="onStopAudio" delay="0">
                                              <p:tgtEl>
                                                <p:sldTgt/>
                                              </p:tgtEl>
                                            </p:cond>
                                          </p:endCondLst>
                                        </p:cTn>
                                        <p:tgtEl>
                                          <p:sndTgt r:embed="rId2" name="applause.wav"/>
                                        </p:tgtEl>
                                      </p:cMediaNode>
                                    </p:audio>
                                  </p:subTnLst>
                                </p:cTn>
                              </p:par>
                              <p:par>
                                <p:cTn id="834" presetID="53" presetClass="entr" presetSubtype="16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3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7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836" dur="500" fill="hold"/>
                                        <p:tgtEl>
                                          <p:spTgt spid="378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37" dur="500" fill="hold"/>
                                        <p:tgtEl>
                                          <p:spTgt spid="378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838" dur="500"/>
                                        <p:tgtEl>
                                          <p:spTgt spid="378"/>
                                        </p:tgtEl>
                                      </p:cBhvr>
                                    </p:animEffect>
                                  </p:childTnLst>
                                  <p:subTnLst>
                                    <p:audio>
                                      <p:cMediaNode>
                                        <p:cTn display="0" masterRel="sameClick">
                                          <p:stCondLst>
                                            <p:cond evt="begin" delay="0">
                                              <p:tn val="834"/>
                                            </p:cond>
                                          </p:stCondLst>
                                          <p:endCondLst>
                                            <p:cond evt="onStopAudio" delay="0">
                                              <p:tgtEl>
                                                <p:sldTgt/>
                                              </p:tgtEl>
                                            </p:cond>
                                          </p:endCondLst>
                                        </p:cTn>
                                        <p:tgtEl>
                                          <p:sndTgt r:embed="rId2" name="applause.wav"/>
                                        </p:tgtEl>
                                      </p:cMediaNode>
                                    </p:audio>
                                  </p:subTnLst>
                                </p:cTn>
                              </p:par>
                              <p:par>
                                <p:cTn id="839" presetID="53" presetClass="entr" presetSubtype="16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4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9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841" dur="500" fill="hold"/>
                                        <p:tgtEl>
                                          <p:spTgt spid="390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42" dur="500" fill="hold"/>
                                        <p:tgtEl>
                                          <p:spTgt spid="390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843" dur="500"/>
                                        <p:tgtEl>
                                          <p:spTgt spid="390"/>
                                        </p:tgtEl>
                                      </p:cBhvr>
                                    </p:animEffect>
                                  </p:childTnLst>
                                  <p:subTnLst>
                                    <p:audio>
                                      <p:cMediaNode>
                                        <p:cTn display="0" masterRel="sameClick">
                                          <p:stCondLst>
                                            <p:cond evt="begin" delay="0">
                                              <p:tn val="839"/>
                                            </p:cond>
                                          </p:stCondLst>
                                          <p:endCondLst>
                                            <p:cond evt="onStopAudio" delay="0">
                                              <p:tgtEl>
                                                <p:sldTgt/>
                                              </p:tgtEl>
                                            </p:cond>
                                          </p:endCondLst>
                                        </p:cTn>
                                        <p:tgtEl>
                                          <p:sndTgt r:embed="rId2" name="applause.wav"/>
                                        </p:tgtEl>
                                      </p:cMediaNode>
                                    </p:audio>
                                  </p:subTnLst>
                                </p:cTn>
                              </p:par>
                              <p:par>
                                <p:cTn id="844" presetID="53" presetClass="entr" presetSubtype="16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4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0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846" dur="500" fill="hold"/>
                                        <p:tgtEl>
                                          <p:spTgt spid="402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47" dur="500" fill="hold"/>
                                        <p:tgtEl>
                                          <p:spTgt spid="402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848" dur="500"/>
                                        <p:tgtEl>
                                          <p:spTgt spid="402"/>
                                        </p:tgtEl>
                                      </p:cBhvr>
                                    </p:animEffect>
                                  </p:childTnLst>
                                  <p:subTnLst>
                                    <p:audio>
                                      <p:cMediaNode>
                                        <p:cTn display="0" masterRel="sameClick">
                                          <p:stCondLst>
                                            <p:cond evt="begin" delay="0">
                                              <p:tn val="844"/>
                                            </p:cond>
                                          </p:stCondLst>
                                          <p:endCondLst>
                                            <p:cond evt="onStopAudio" delay="0">
                                              <p:tgtEl>
                                                <p:sldTgt/>
                                              </p:tgtEl>
                                            </p:cond>
                                          </p:endCondLst>
                                        </p:cTn>
                                        <p:tgtEl>
                                          <p:sndTgt r:embed="rId2" name="applause.wav"/>
                                        </p:tgtEl>
                                      </p:cMediaNode>
                                    </p:audio>
                                  </p:sub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18"/>
                  </p:tgtEl>
                </p:cond>
              </p:nextCondLst>
            </p:seq>
            <p:seq concurrent="1" nextAc="seek">
              <p:cTn id="849" restart="whenNotActive" fill="hold" evtFilter="cancelBubble" nodeType="interactiveSeq">
                <p:stCondLst>
                  <p:cond evt="onClick" delay="0">
                    <p:tgtEl>
                      <p:spTgt spid="19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850" fill="hold">
                      <p:stCondLst>
                        <p:cond delay="0"/>
                      </p:stCondLst>
                      <p:childTnLst>
                        <p:par>
                          <p:cTn id="851" fill="hold">
                            <p:stCondLst>
                              <p:cond delay="0"/>
                            </p:stCondLst>
                            <p:childTnLst>
                              <p:par>
                                <p:cTn id="852" presetID="16" presetClass="entr" presetSubtype="21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5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4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854" dur="500"/>
                                        <p:tgtEl>
                                          <p:spTgt spid="343"/>
                                        </p:tgtEl>
                                      </p:cBhvr>
                                    </p:animEffect>
                                  </p:childTnLst>
                                  <p:subTnLst>
                                    <p:audio>
                                      <p:cMediaNode>
                                        <p:cTn display="0" masterRel="sameClick">
                                          <p:stCondLst>
                                            <p:cond evt="begin" delay="0">
                                              <p:tn val="852"/>
                                            </p:cond>
                                          </p:stCondLst>
                                          <p:endCondLst>
                                            <p:cond evt="onStopAudio" delay="0">
                                              <p:tgtEl>
                                                <p:sldTgt/>
                                              </p:tgtEl>
                                            </p:cond>
                                          </p:endCondLst>
                                        </p:cTn>
                                        <p:tgtEl>
                                          <p:sndTgt r:embed="rId2" name="applause.wav"/>
                                        </p:tgtEl>
                                      </p:cMediaNode>
                                    </p:audio>
                                  </p:subTnLst>
                                </p:cTn>
                              </p:par>
                              <p:par>
                                <p:cTn id="855" presetID="16" presetClass="entr" presetSubtype="21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5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5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857" dur="500"/>
                                        <p:tgtEl>
                                          <p:spTgt spid="355"/>
                                        </p:tgtEl>
                                      </p:cBhvr>
                                    </p:animEffect>
                                  </p:childTnLst>
                                  <p:subTnLst>
                                    <p:audio>
                                      <p:cMediaNode>
                                        <p:cTn display="0" masterRel="sameClick">
                                          <p:stCondLst>
                                            <p:cond evt="begin" delay="0">
                                              <p:tn val="855"/>
                                            </p:cond>
                                          </p:stCondLst>
                                          <p:endCondLst>
                                            <p:cond evt="onStopAudio" delay="0">
                                              <p:tgtEl>
                                                <p:sldTgt/>
                                              </p:tgtEl>
                                            </p:cond>
                                          </p:endCondLst>
                                        </p:cTn>
                                        <p:tgtEl>
                                          <p:sndTgt r:embed="rId2" name="applause.wav"/>
                                        </p:tgtEl>
                                      </p:cMediaNode>
                                    </p:audio>
                                  </p:subTnLst>
                                </p:cTn>
                              </p:par>
                              <p:par>
                                <p:cTn id="858" presetID="16" presetClass="entr" presetSubtype="21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5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6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860" dur="500"/>
                                        <p:tgtEl>
                                          <p:spTgt spid="367"/>
                                        </p:tgtEl>
                                      </p:cBhvr>
                                    </p:animEffect>
                                  </p:childTnLst>
                                  <p:subTnLst>
                                    <p:audio>
                                      <p:cMediaNode>
                                        <p:cTn display="0" masterRel="sameClick">
                                          <p:stCondLst>
                                            <p:cond evt="begin" delay="0">
                                              <p:tn val="858"/>
                                            </p:cond>
                                          </p:stCondLst>
                                          <p:endCondLst>
                                            <p:cond evt="onStopAudio" delay="0">
                                              <p:tgtEl>
                                                <p:sldTgt/>
                                              </p:tgtEl>
                                            </p:cond>
                                          </p:endCondLst>
                                        </p:cTn>
                                        <p:tgtEl>
                                          <p:sndTgt r:embed="rId2" name="applause.wav"/>
                                        </p:tgtEl>
                                      </p:cMediaNode>
                                    </p:audio>
                                  </p:subTnLst>
                                </p:cTn>
                              </p:par>
                              <p:par>
                                <p:cTn id="861" presetID="16" presetClass="entr" presetSubtype="21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6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7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863" dur="500"/>
                                        <p:tgtEl>
                                          <p:spTgt spid="379"/>
                                        </p:tgtEl>
                                      </p:cBhvr>
                                    </p:animEffect>
                                  </p:childTnLst>
                                  <p:subTnLst>
                                    <p:audio>
                                      <p:cMediaNode>
                                        <p:cTn display="0" masterRel="sameClick">
                                          <p:stCondLst>
                                            <p:cond evt="begin" delay="0">
                                              <p:tn val="861"/>
                                            </p:cond>
                                          </p:stCondLst>
                                          <p:endCondLst>
                                            <p:cond evt="onStopAudio" delay="0">
                                              <p:tgtEl>
                                                <p:sldTgt/>
                                              </p:tgtEl>
                                            </p:cond>
                                          </p:endCondLst>
                                        </p:cTn>
                                        <p:tgtEl>
                                          <p:sndTgt r:embed="rId2" name="applause.wav"/>
                                        </p:tgtEl>
                                      </p:cMediaNode>
                                    </p:audio>
                                  </p:subTnLst>
                                </p:cTn>
                              </p:par>
                              <p:par>
                                <p:cTn id="864" presetID="16" presetClass="entr" presetSubtype="21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6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9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866" dur="500"/>
                                        <p:tgtEl>
                                          <p:spTgt spid="391"/>
                                        </p:tgtEl>
                                      </p:cBhvr>
                                    </p:animEffect>
                                  </p:childTnLst>
                                  <p:subTnLst>
                                    <p:audio>
                                      <p:cMediaNode>
                                        <p:cTn display="0" masterRel="sameClick">
                                          <p:stCondLst>
                                            <p:cond evt="begin" delay="0">
                                              <p:tn val="864"/>
                                            </p:cond>
                                          </p:stCondLst>
                                          <p:endCondLst>
                                            <p:cond evt="onStopAudio" delay="0">
                                              <p:tgtEl>
                                                <p:sldTgt/>
                                              </p:tgtEl>
                                            </p:cond>
                                          </p:endCondLst>
                                        </p:cTn>
                                        <p:tgtEl>
                                          <p:sndTgt r:embed="rId2" name="applause.wav"/>
                                        </p:tgtEl>
                                      </p:cMediaNode>
                                    </p:audio>
                                  </p:subTnLst>
                                </p:cTn>
                              </p:par>
                              <p:par>
                                <p:cTn id="867" presetID="16" presetClass="entr" presetSubtype="21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6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0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869" dur="500"/>
                                        <p:tgtEl>
                                          <p:spTgt spid="403"/>
                                        </p:tgtEl>
                                      </p:cBhvr>
                                    </p:animEffect>
                                  </p:childTnLst>
                                  <p:subTnLst>
                                    <p:audio>
                                      <p:cMediaNode>
                                        <p:cTn display="0" masterRel="sameClick">
                                          <p:stCondLst>
                                            <p:cond evt="begin" delay="0">
                                              <p:tn val="867"/>
                                            </p:cond>
                                          </p:stCondLst>
                                          <p:endCondLst>
                                            <p:cond evt="onStopAudio" delay="0">
                                              <p:tgtEl>
                                                <p:sldTgt/>
                                              </p:tgtEl>
                                            </p:cond>
                                          </p:endCondLst>
                                        </p:cTn>
                                        <p:tgtEl>
                                          <p:sndTgt r:embed="rId2" name="applause.wav"/>
                                        </p:tgtEl>
                                      </p:cMediaNode>
                                    </p:audio>
                                  </p:sub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19"/>
                  </p:tgtEl>
                </p:cond>
              </p:nextCondLst>
            </p:seq>
            <p:seq concurrent="1" nextAc="seek">
              <p:cTn id="870" restart="whenNotActive" fill="hold" evtFilter="cancelBubble" nodeType="interactiveSeq">
                <p:stCondLst>
                  <p:cond evt="onClick" delay="0">
                    <p:tgtEl>
                      <p:spTgt spid="20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871" fill="hold">
                      <p:stCondLst>
                        <p:cond delay="0"/>
                      </p:stCondLst>
                      <p:childTnLst>
                        <p:par>
                          <p:cTn id="872" fill="hold">
                            <p:stCondLst>
                              <p:cond delay="0"/>
                            </p:stCondLst>
                            <p:childTnLst>
                              <p:par>
                                <p:cTn id="873" presetID="53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7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2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875" dur="500" fill="hold"/>
                                        <p:tgtEl>
                                          <p:spTgt spid="320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76" dur="500" fill="hold"/>
                                        <p:tgtEl>
                                          <p:spTgt spid="320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877" dur="500"/>
                                        <p:tgtEl>
                                          <p:spTgt spid="320"/>
                                        </p:tgtEl>
                                      </p:cBhvr>
                                    </p:animEffect>
                                  </p:childTnLst>
                                  <p:subTnLst>
                                    <p:audio>
                                      <p:cMediaNode>
                                        <p:cTn display="0" masterRel="sameClick">
                                          <p:stCondLst>
                                            <p:cond evt="begin" delay="0">
                                              <p:tn val="873"/>
                                            </p:cond>
                                          </p:stCondLst>
                                          <p:endCondLst>
                                            <p:cond evt="onStopAudio" delay="0">
                                              <p:tgtEl>
                                                <p:sldTgt/>
                                              </p:tgtEl>
                                            </p:cond>
                                          </p:endCondLst>
                                        </p:cTn>
                                        <p:tgtEl>
                                          <p:sndTgt r:embed="rId2" name="applause.wav"/>
                                        </p:tgtEl>
                                      </p:cMediaNode>
                                    </p:audio>
                                  </p:subTnLst>
                                </p:cTn>
                              </p:par>
                              <p:par>
                                <p:cTn id="878" presetID="53" presetClass="entr" presetSubtype="16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7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3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880" dur="500" fill="hold"/>
                                        <p:tgtEl>
                                          <p:spTgt spid="332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81" dur="500" fill="hold"/>
                                        <p:tgtEl>
                                          <p:spTgt spid="332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882" dur="500"/>
                                        <p:tgtEl>
                                          <p:spTgt spid="332"/>
                                        </p:tgtEl>
                                      </p:cBhvr>
                                    </p:animEffect>
                                  </p:childTnLst>
                                  <p:subTnLst>
                                    <p:audio>
                                      <p:cMediaNode>
                                        <p:cTn display="0" masterRel="sameClick">
                                          <p:stCondLst>
                                            <p:cond evt="begin" delay="0">
                                              <p:tn val="878"/>
                                            </p:cond>
                                          </p:stCondLst>
                                          <p:endCondLst>
                                            <p:cond evt="onStopAudio" delay="0">
                                              <p:tgtEl>
                                                <p:sldTgt/>
                                              </p:tgtEl>
                                            </p:cond>
                                          </p:endCondLst>
                                        </p:cTn>
                                        <p:tgtEl>
                                          <p:sndTgt r:embed="rId2" name="applause.wav"/>
                                        </p:tgtEl>
                                      </p:cMediaNode>
                                    </p:audio>
                                  </p:subTnLst>
                                </p:cTn>
                              </p:par>
                              <p:par>
                                <p:cTn id="883" presetID="53" presetClass="entr" presetSubtype="16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8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4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885" dur="500" fill="hold"/>
                                        <p:tgtEl>
                                          <p:spTgt spid="344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86" dur="500" fill="hold"/>
                                        <p:tgtEl>
                                          <p:spTgt spid="344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887" dur="500"/>
                                        <p:tgtEl>
                                          <p:spTgt spid="344"/>
                                        </p:tgtEl>
                                      </p:cBhvr>
                                    </p:animEffect>
                                  </p:childTnLst>
                                  <p:subTnLst>
                                    <p:audio>
                                      <p:cMediaNode>
                                        <p:cTn display="0" masterRel="sameClick">
                                          <p:stCondLst>
                                            <p:cond evt="begin" delay="0">
                                              <p:tn val="883"/>
                                            </p:cond>
                                          </p:stCondLst>
                                          <p:endCondLst>
                                            <p:cond evt="onStopAudio" delay="0">
                                              <p:tgtEl>
                                                <p:sldTgt/>
                                              </p:tgtEl>
                                            </p:cond>
                                          </p:endCondLst>
                                        </p:cTn>
                                        <p:tgtEl>
                                          <p:sndTgt r:embed="rId2" name="applause.wav"/>
                                        </p:tgtEl>
                                      </p:cMediaNode>
                                    </p:audio>
                                  </p:subTnLst>
                                </p:cTn>
                              </p:par>
                              <p:par>
                                <p:cTn id="888" presetID="53" presetClass="entr" presetSubtype="16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8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5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890" dur="500" fill="hold"/>
                                        <p:tgtEl>
                                          <p:spTgt spid="356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91" dur="500" fill="hold"/>
                                        <p:tgtEl>
                                          <p:spTgt spid="356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892" dur="500"/>
                                        <p:tgtEl>
                                          <p:spTgt spid="356"/>
                                        </p:tgtEl>
                                      </p:cBhvr>
                                    </p:animEffect>
                                  </p:childTnLst>
                                  <p:subTnLst>
                                    <p:audio>
                                      <p:cMediaNode>
                                        <p:cTn display="0" masterRel="sameClick">
                                          <p:stCondLst>
                                            <p:cond evt="begin" delay="0">
                                              <p:tn val="888"/>
                                            </p:cond>
                                          </p:stCondLst>
                                          <p:endCondLst>
                                            <p:cond evt="onStopAudio" delay="0">
                                              <p:tgtEl>
                                                <p:sldTgt/>
                                              </p:tgtEl>
                                            </p:cond>
                                          </p:endCondLst>
                                        </p:cTn>
                                        <p:tgtEl>
                                          <p:sndTgt r:embed="rId2" name="applause.wav"/>
                                        </p:tgtEl>
                                      </p:cMediaNode>
                                    </p:audio>
                                  </p:subTnLst>
                                </p:cTn>
                              </p:par>
                              <p:par>
                                <p:cTn id="893" presetID="53" presetClass="entr" presetSubtype="16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9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6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895" dur="500" fill="hold"/>
                                        <p:tgtEl>
                                          <p:spTgt spid="368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96" dur="500" fill="hold"/>
                                        <p:tgtEl>
                                          <p:spTgt spid="368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897" dur="500"/>
                                        <p:tgtEl>
                                          <p:spTgt spid="368"/>
                                        </p:tgtEl>
                                      </p:cBhvr>
                                    </p:animEffect>
                                  </p:childTnLst>
                                  <p:subTnLst>
                                    <p:audio>
                                      <p:cMediaNode>
                                        <p:cTn display="0" masterRel="sameClick">
                                          <p:stCondLst>
                                            <p:cond evt="begin" delay="0">
                                              <p:tn val="893"/>
                                            </p:cond>
                                          </p:stCondLst>
                                          <p:endCondLst>
                                            <p:cond evt="onStopAudio" delay="0">
                                              <p:tgtEl>
                                                <p:sldTgt/>
                                              </p:tgtEl>
                                            </p:cond>
                                          </p:endCondLst>
                                        </p:cTn>
                                        <p:tgtEl>
                                          <p:sndTgt r:embed="rId2" name="applause.wav"/>
                                        </p:tgtEl>
                                      </p:cMediaNode>
                                    </p:audio>
                                  </p:subTnLst>
                                </p:cTn>
                              </p:par>
                              <p:par>
                                <p:cTn id="898" presetID="53" presetClass="entr" presetSubtype="16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9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8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900" dur="500" fill="hold"/>
                                        <p:tgtEl>
                                          <p:spTgt spid="380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01" dur="500" fill="hold"/>
                                        <p:tgtEl>
                                          <p:spTgt spid="380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902" dur="500"/>
                                        <p:tgtEl>
                                          <p:spTgt spid="380"/>
                                        </p:tgtEl>
                                      </p:cBhvr>
                                    </p:animEffect>
                                  </p:childTnLst>
                                  <p:subTnLst>
                                    <p:audio>
                                      <p:cMediaNode>
                                        <p:cTn display="0" masterRel="sameClick">
                                          <p:stCondLst>
                                            <p:cond evt="begin" delay="0">
                                              <p:tn val="898"/>
                                            </p:cond>
                                          </p:stCondLst>
                                          <p:endCondLst>
                                            <p:cond evt="onStopAudio" delay="0">
                                              <p:tgtEl>
                                                <p:sldTgt/>
                                              </p:tgtEl>
                                            </p:cond>
                                          </p:endCondLst>
                                        </p:cTn>
                                        <p:tgtEl>
                                          <p:sndTgt r:embed="rId2" name="applause.wav"/>
                                        </p:tgtEl>
                                      </p:cMediaNode>
                                    </p:audio>
                                  </p:sub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20"/>
                  </p:tgtEl>
                </p:cond>
              </p:nextCondLst>
            </p:seq>
            <p:seq concurrent="1" nextAc="seek">
              <p:cTn id="903" restart="whenNotActive" fill="hold" evtFilter="cancelBubble" nodeType="interactiveSeq">
                <p:stCondLst>
                  <p:cond evt="onClick" delay="0">
                    <p:tgtEl>
                      <p:spTgt spid="21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904" fill="hold">
                      <p:stCondLst>
                        <p:cond delay="0"/>
                      </p:stCondLst>
                      <p:childTnLst>
                        <p:par>
                          <p:cTn id="905" fill="hold">
                            <p:stCondLst>
                              <p:cond delay="0"/>
                            </p:stCondLst>
                            <p:childTnLst>
                              <p:par>
                                <p:cTn id="906" presetID="53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0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0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908" dur="500" fill="hold"/>
                                        <p:tgtEl>
                                          <p:spTgt spid="309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09" dur="500" fill="hold"/>
                                        <p:tgtEl>
                                          <p:spTgt spid="309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910" dur="500"/>
                                        <p:tgtEl>
                                          <p:spTgt spid="309"/>
                                        </p:tgtEl>
                                      </p:cBhvr>
                                    </p:animEffect>
                                  </p:childTnLst>
                                  <p:subTnLst>
                                    <p:audio>
                                      <p:cMediaNode>
                                        <p:cTn display="0" masterRel="sameClick">
                                          <p:stCondLst>
                                            <p:cond evt="begin" delay="0">
                                              <p:tn val="906"/>
                                            </p:cond>
                                          </p:stCondLst>
                                          <p:endCondLst>
                                            <p:cond evt="onStopAudio" delay="0">
                                              <p:tgtEl>
                                                <p:sldTgt/>
                                              </p:tgtEl>
                                            </p:cond>
                                          </p:endCondLst>
                                        </p:cTn>
                                        <p:tgtEl>
                                          <p:sndTgt r:embed="rId2" name="applause.wav"/>
                                        </p:tgtEl>
                                      </p:cMediaNode>
                                    </p:audio>
                                  </p:subTnLst>
                                </p:cTn>
                              </p:par>
                              <p:par>
                                <p:cTn id="911" presetID="53" presetClass="entr" presetSubtype="16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2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913" dur="500" fill="hold"/>
                                        <p:tgtEl>
                                          <p:spTgt spid="321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14" dur="500" fill="hold"/>
                                        <p:tgtEl>
                                          <p:spTgt spid="321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915" dur="500"/>
                                        <p:tgtEl>
                                          <p:spTgt spid="321"/>
                                        </p:tgtEl>
                                      </p:cBhvr>
                                    </p:animEffect>
                                  </p:childTnLst>
                                  <p:subTnLst>
                                    <p:audio>
                                      <p:cMediaNode>
                                        <p:cTn display="0" masterRel="sameClick">
                                          <p:stCondLst>
                                            <p:cond evt="begin" delay="0">
                                              <p:tn val="911"/>
                                            </p:cond>
                                          </p:stCondLst>
                                          <p:endCondLst>
                                            <p:cond evt="onStopAudio" delay="0">
                                              <p:tgtEl>
                                                <p:sldTgt/>
                                              </p:tgtEl>
                                            </p:cond>
                                          </p:endCondLst>
                                        </p:cTn>
                                        <p:tgtEl>
                                          <p:sndTgt r:embed="rId2" name="applause.wav"/>
                                        </p:tgtEl>
                                      </p:cMediaNode>
                                    </p:audio>
                                  </p:subTnLst>
                                </p:cTn>
                              </p:par>
                              <p:par>
                                <p:cTn id="916" presetID="53" presetClass="entr" presetSubtype="16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1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3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918" dur="500" fill="hold"/>
                                        <p:tgtEl>
                                          <p:spTgt spid="333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19" dur="500" fill="hold"/>
                                        <p:tgtEl>
                                          <p:spTgt spid="333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920" dur="500"/>
                                        <p:tgtEl>
                                          <p:spTgt spid="333"/>
                                        </p:tgtEl>
                                      </p:cBhvr>
                                    </p:animEffect>
                                  </p:childTnLst>
                                  <p:subTnLst>
                                    <p:audio>
                                      <p:cMediaNode>
                                        <p:cTn display="0" masterRel="sameClick">
                                          <p:stCondLst>
                                            <p:cond evt="begin" delay="0">
                                              <p:tn val="916"/>
                                            </p:cond>
                                          </p:stCondLst>
                                          <p:endCondLst>
                                            <p:cond evt="onStopAudio" delay="0">
                                              <p:tgtEl>
                                                <p:sldTgt/>
                                              </p:tgtEl>
                                            </p:cond>
                                          </p:endCondLst>
                                        </p:cTn>
                                        <p:tgtEl>
                                          <p:sndTgt r:embed="rId2" name="applause.wav"/>
                                        </p:tgtEl>
                                      </p:cMediaNode>
                                    </p:audio>
                                  </p:subTnLst>
                                </p:cTn>
                              </p:par>
                              <p:par>
                                <p:cTn id="921" presetID="53" presetClass="entr" presetSubtype="16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4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923" dur="500" fill="hold"/>
                                        <p:tgtEl>
                                          <p:spTgt spid="345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24" dur="500" fill="hold"/>
                                        <p:tgtEl>
                                          <p:spTgt spid="345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925" dur="500"/>
                                        <p:tgtEl>
                                          <p:spTgt spid="345"/>
                                        </p:tgtEl>
                                      </p:cBhvr>
                                    </p:animEffect>
                                  </p:childTnLst>
                                  <p:subTnLst>
                                    <p:audio>
                                      <p:cMediaNode>
                                        <p:cTn display="0" masterRel="sameClick">
                                          <p:stCondLst>
                                            <p:cond evt="begin" delay="0">
                                              <p:tn val="921"/>
                                            </p:cond>
                                          </p:stCondLst>
                                          <p:endCondLst>
                                            <p:cond evt="onStopAudio" delay="0">
                                              <p:tgtEl>
                                                <p:sldTgt/>
                                              </p:tgtEl>
                                            </p:cond>
                                          </p:endCondLst>
                                        </p:cTn>
                                        <p:tgtEl>
                                          <p:sndTgt r:embed="rId2" name="applause.wav"/>
                                        </p:tgtEl>
                                      </p:cMediaNode>
                                    </p:audio>
                                  </p:subTnLst>
                                </p:cTn>
                              </p:par>
                              <p:par>
                                <p:cTn id="926" presetID="53" presetClass="entr" presetSubtype="16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2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5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928" dur="500" fill="hold"/>
                                        <p:tgtEl>
                                          <p:spTgt spid="357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29" dur="500" fill="hold"/>
                                        <p:tgtEl>
                                          <p:spTgt spid="357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930" dur="500"/>
                                        <p:tgtEl>
                                          <p:spTgt spid="357"/>
                                        </p:tgtEl>
                                      </p:cBhvr>
                                    </p:animEffect>
                                  </p:childTnLst>
                                  <p:subTnLst>
                                    <p:audio>
                                      <p:cMediaNode>
                                        <p:cTn display="0" masterRel="sameClick">
                                          <p:stCondLst>
                                            <p:cond evt="begin" delay="0">
                                              <p:tn val="926"/>
                                            </p:cond>
                                          </p:stCondLst>
                                          <p:endCondLst>
                                            <p:cond evt="onStopAudio" delay="0">
                                              <p:tgtEl>
                                                <p:sldTgt/>
                                              </p:tgtEl>
                                            </p:cond>
                                          </p:endCondLst>
                                        </p:cTn>
                                        <p:tgtEl>
                                          <p:sndTgt r:embed="rId2" name="applause.wav"/>
                                        </p:tgtEl>
                                      </p:cMediaNode>
                                    </p:audio>
                                  </p:sub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21"/>
                  </p:tgtEl>
                </p:cond>
              </p:nextCondLst>
            </p:seq>
            <p:seq concurrent="1" nextAc="seek">
              <p:cTn id="931" restart="whenNotActive" fill="hold" evtFilter="cancelBubble" nodeType="interactiveSeq">
                <p:stCondLst>
                  <p:cond evt="onClick" delay="0">
                    <p:tgtEl>
                      <p:spTgt spid="22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932" fill="hold">
                      <p:stCondLst>
                        <p:cond delay="0"/>
                      </p:stCondLst>
                      <p:childTnLst>
                        <p:par>
                          <p:cTn id="933" fill="hold">
                            <p:stCondLst>
                              <p:cond delay="0"/>
                            </p:stCondLst>
                            <p:childTnLst>
                              <p:par>
                                <p:cTn id="934" presetID="53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3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2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936" dur="500" fill="hold"/>
                                        <p:tgtEl>
                                          <p:spTgt spid="322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37" dur="500" fill="hold"/>
                                        <p:tgtEl>
                                          <p:spTgt spid="322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938" dur="500"/>
                                        <p:tgtEl>
                                          <p:spTgt spid="322"/>
                                        </p:tgtEl>
                                      </p:cBhvr>
                                    </p:animEffect>
                                  </p:childTnLst>
                                  <p:subTnLst>
                                    <p:audio>
                                      <p:cMediaNode>
                                        <p:cTn display="0" masterRel="sameClick">
                                          <p:stCondLst>
                                            <p:cond evt="begin" delay="0">
                                              <p:tn val="934"/>
                                            </p:cond>
                                          </p:stCondLst>
                                          <p:endCondLst>
                                            <p:cond evt="onStopAudio" delay="0">
                                              <p:tgtEl>
                                                <p:sldTgt/>
                                              </p:tgtEl>
                                            </p:cond>
                                          </p:endCondLst>
                                        </p:cTn>
                                        <p:tgtEl>
                                          <p:sndTgt r:embed="rId2" name="applause.wav"/>
                                        </p:tgtEl>
                                      </p:cMediaNode>
                                    </p:audio>
                                  </p:subTnLst>
                                </p:cTn>
                              </p:par>
                              <p:par>
                                <p:cTn id="939" presetID="53" presetClass="entr" presetSubtype="16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4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3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941" dur="500" fill="hold"/>
                                        <p:tgtEl>
                                          <p:spTgt spid="334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42" dur="500" fill="hold"/>
                                        <p:tgtEl>
                                          <p:spTgt spid="334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943" dur="500"/>
                                        <p:tgtEl>
                                          <p:spTgt spid="334"/>
                                        </p:tgtEl>
                                      </p:cBhvr>
                                    </p:animEffect>
                                  </p:childTnLst>
                                  <p:subTnLst>
                                    <p:audio>
                                      <p:cMediaNode>
                                        <p:cTn display="0" masterRel="sameClick">
                                          <p:stCondLst>
                                            <p:cond evt="begin" delay="0">
                                              <p:tn val="939"/>
                                            </p:cond>
                                          </p:stCondLst>
                                          <p:endCondLst>
                                            <p:cond evt="onStopAudio" delay="0">
                                              <p:tgtEl>
                                                <p:sldTgt/>
                                              </p:tgtEl>
                                            </p:cond>
                                          </p:endCondLst>
                                        </p:cTn>
                                        <p:tgtEl>
                                          <p:sndTgt r:embed="rId2" name="applause.wav"/>
                                        </p:tgtEl>
                                      </p:cMediaNode>
                                    </p:audio>
                                  </p:subTnLst>
                                </p:cTn>
                              </p:par>
                              <p:par>
                                <p:cTn id="944" presetID="53" presetClass="entr" presetSubtype="16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4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946" dur="500" fill="hold"/>
                                        <p:tgtEl>
                                          <p:spTgt spid="310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47" dur="500" fill="hold"/>
                                        <p:tgtEl>
                                          <p:spTgt spid="310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948" dur="500"/>
                                        <p:tgtEl>
                                          <p:spTgt spid="310"/>
                                        </p:tgtEl>
                                      </p:cBhvr>
                                    </p:animEffect>
                                  </p:childTnLst>
                                  <p:subTnLst>
                                    <p:audio>
                                      <p:cMediaNode>
                                        <p:cTn display="0" masterRel="sameClick">
                                          <p:stCondLst>
                                            <p:cond evt="begin" delay="0">
                                              <p:tn val="944"/>
                                            </p:cond>
                                          </p:stCondLst>
                                          <p:endCondLst>
                                            <p:cond evt="onStopAudio" delay="0">
                                              <p:tgtEl>
                                                <p:sldTgt/>
                                              </p:tgtEl>
                                            </p:cond>
                                          </p:endCondLst>
                                        </p:cTn>
                                        <p:tgtEl>
                                          <p:sndTgt r:embed="rId2" name="applause.wav"/>
                                        </p:tgtEl>
                                      </p:cMediaNode>
                                    </p:audio>
                                  </p:subTnLst>
                                </p:cTn>
                              </p:par>
                              <p:par>
                                <p:cTn id="949" presetID="53" presetClass="entr" presetSubtype="16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5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4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951" dur="500" fill="hold"/>
                                        <p:tgtEl>
                                          <p:spTgt spid="346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52" dur="500" fill="hold"/>
                                        <p:tgtEl>
                                          <p:spTgt spid="346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953" dur="500"/>
                                        <p:tgtEl>
                                          <p:spTgt spid="346"/>
                                        </p:tgtEl>
                                      </p:cBhvr>
                                    </p:animEffect>
                                  </p:childTnLst>
                                  <p:subTnLst>
                                    <p:audio>
                                      <p:cMediaNode>
                                        <p:cTn display="0" masterRel="sameClick">
                                          <p:stCondLst>
                                            <p:cond evt="begin" delay="0">
                                              <p:tn val="949"/>
                                            </p:cond>
                                          </p:stCondLst>
                                          <p:endCondLst>
                                            <p:cond evt="onStopAudio" delay="0">
                                              <p:tgtEl>
                                                <p:sldTgt/>
                                              </p:tgtEl>
                                            </p:cond>
                                          </p:endCondLst>
                                        </p:cTn>
                                        <p:tgtEl>
                                          <p:sndTgt r:embed="rId2" name="applause.wav"/>
                                        </p:tgtEl>
                                      </p:cMediaNode>
                                    </p:audio>
                                  </p:subTnLst>
                                </p:cTn>
                              </p:par>
                              <p:par>
                                <p:cTn id="954" presetID="53" presetClass="entr" presetSubtype="16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5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5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956" dur="500" fill="hold"/>
                                        <p:tgtEl>
                                          <p:spTgt spid="358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57" dur="500" fill="hold"/>
                                        <p:tgtEl>
                                          <p:spTgt spid="358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958" dur="500"/>
                                        <p:tgtEl>
                                          <p:spTgt spid="358"/>
                                        </p:tgtEl>
                                      </p:cBhvr>
                                    </p:animEffect>
                                  </p:childTnLst>
                                  <p:subTnLst>
                                    <p:audio>
                                      <p:cMediaNode>
                                        <p:cTn display="0" masterRel="sameClick">
                                          <p:stCondLst>
                                            <p:cond evt="begin" delay="0">
                                              <p:tn val="954"/>
                                            </p:cond>
                                          </p:stCondLst>
                                          <p:endCondLst>
                                            <p:cond evt="onStopAudio" delay="0">
                                              <p:tgtEl>
                                                <p:sldTgt/>
                                              </p:tgtEl>
                                            </p:cond>
                                          </p:endCondLst>
                                        </p:cTn>
                                        <p:tgtEl>
                                          <p:sndTgt r:embed="rId2" name="applause.wav"/>
                                        </p:tgtEl>
                                      </p:cMediaNode>
                                    </p:audio>
                                  </p:subTnLst>
                                </p:cTn>
                              </p:par>
                              <p:par>
                                <p:cTn id="959" presetID="53" presetClass="entr" presetSubtype="16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6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7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961" dur="500" fill="hold"/>
                                        <p:tgtEl>
                                          <p:spTgt spid="370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62" dur="500" fill="hold"/>
                                        <p:tgtEl>
                                          <p:spTgt spid="370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963" dur="500"/>
                                        <p:tgtEl>
                                          <p:spTgt spid="370"/>
                                        </p:tgtEl>
                                      </p:cBhvr>
                                    </p:animEffect>
                                  </p:childTnLst>
                                  <p:subTnLst>
                                    <p:audio>
                                      <p:cMediaNode>
                                        <p:cTn display="0" masterRel="sameClick">
                                          <p:stCondLst>
                                            <p:cond evt="begin" delay="0">
                                              <p:tn val="959"/>
                                            </p:cond>
                                          </p:stCondLst>
                                          <p:endCondLst>
                                            <p:cond evt="onStopAudio" delay="0">
                                              <p:tgtEl>
                                                <p:sldTgt/>
                                              </p:tgtEl>
                                            </p:cond>
                                          </p:endCondLst>
                                        </p:cTn>
                                        <p:tgtEl>
                                          <p:sndTgt r:embed="rId2" name="applause.wav"/>
                                        </p:tgtEl>
                                      </p:cMediaNode>
                                    </p:audio>
                                  </p:sub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22"/>
                  </p:tgtEl>
                </p:cond>
              </p:nextCondLst>
            </p:seq>
            <p:seq concurrent="1" nextAc="seek">
              <p:cTn id="964" restart="whenNotActive" fill="hold" evtFilter="cancelBubble" nodeType="interactiveSeq">
                <p:stCondLst>
                  <p:cond evt="onClick" delay="0">
                    <p:tgtEl>
                      <p:spTgt spid="23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965" fill="hold">
                      <p:stCondLst>
                        <p:cond delay="0"/>
                      </p:stCondLst>
                      <p:childTnLst>
                        <p:par>
                          <p:cTn id="966" fill="hold">
                            <p:stCondLst>
                              <p:cond delay="0"/>
                            </p:stCondLst>
                            <p:childTnLst>
                              <p:par>
                                <p:cTn id="967" presetID="53" presetClass="entr" presetSubtype="16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6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3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969" dur="500" fill="hold"/>
                                        <p:tgtEl>
                                          <p:spTgt spid="335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70" dur="500" fill="hold"/>
                                        <p:tgtEl>
                                          <p:spTgt spid="335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971" dur="500"/>
                                        <p:tgtEl>
                                          <p:spTgt spid="335"/>
                                        </p:tgtEl>
                                      </p:cBhvr>
                                    </p:animEffect>
                                  </p:childTnLst>
                                  <p:subTnLst>
                                    <p:audio>
                                      <p:cMediaNode>
                                        <p:cTn display="0" masterRel="sameClick">
                                          <p:stCondLst>
                                            <p:cond evt="begin" delay="0">
                                              <p:tn val="967"/>
                                            </p:cond>
                                          </p:stCondLst>
                                          <p:endCondLst>
                                            <p:cond evt="onStopAudio" delay="0">
                                              <p:tgtEl>
                                                <p:sldTgt/>
                                              </p:tgtEl>
                                            </p:cond>
                                          </p:endCondLst>
                                        </p:cTn>
                                        <p:tgtEl>
                                          <p:sndTgt r:embed="rId2" name="applause.wav"/>
                                        </p:tgtEl>
                                      </p:cMediaNode>
                                    </p:audio>
                                  </p:subTnLst>
                                </p:cTn>
                              </p:par>
                              <p:par>
                                <p:cTn id="972" presetID="53" presetClass="entr" presetSubtype="16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7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5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974" dur="500" fill="hold"/>
                                        <p:tgtEl>
                                          <p:spTgt spid="359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75" dur="500" fill="hold"/>
                                        <p:tgtEl>
                                          <p:spTgt spid="359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976" dur="500"/>
                                        <p:tgtEl>
                                          <p:spTgt spid="359"/>
                                        </p:tgtEl>
                                      </p:cBhvr>
                                    </p:animEffect>
                                  </p:childTnLst>
                                  <p:subTnLst>
                                    <p:audio>
                                      <p:cMediaNode>
                                        <p:cTn display="0" masterRel="sameClick">
                                          <p:stCondLst>
                                            <p:cond evt="begin" delay="0">
                                              <p:tn val="972"/>
                                            </p:cond>
                                          </p:stCondLst>
                                          <p:endCondLst>
                                            <p:cond evt="onStopAudio" delay="0">
                                              <p:tgtEl>
                                                <p:sldTgt/>
                                              </p:tgtEl>
                                            </p:cond>
                                          </p:endCondLst>
                                        </p:cTn>
                                        <p:tgtEl>
                                          <p:sndTgt r:embed="rId2" name="applause.wav"/>
                                        </p:tgtEl>
                                      </p:cMediaNode>
                                    </p:audio>
                                  </p:subTnLst>
                                </p:cTn>
                              </p:par>
                              <p:par>
                                <p:cTn id="977" presetID="53" presetClass="entr" presetSubtype="16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7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7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979" dur="500" fill="hold"/>
                                        <p:tgtEl>
                                          <p:spTgt spid="371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80" dur="500" fill="hold"/>
                                        <p:tgtEl>
                                          <p:spTgt spid="371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981" dur="500"/>
                                        <p:tgtEl>
                                          <p:spTgt spid="371"/>
                                        </p:tgtEl>
                                      </p:cBhvr>
                                    </p:animEffect>
                                  </p:childTnLst>
                                  <p:subTnLst>
                                    <p:audio>
                                      <p:cMediaNode>
                                        <p:cTn display="0" masterRel="sameClick">
                                          <p:stCondLst>
                                            <p:cond evt="begin" delay="0">
                                              <p:tn val="977"/>
                                            </p:cond>
                                          </p:stCondLst>
                                          <p:endCondLst>
                                            <p:cond evt="onStopAudio" delay="0">
                                              <p:tgtEl>
                                                <p:sldTgt/>
                                              </p:tgtEl>
                                            </p:cond>
                                          </p:endCondLst>
                                        </p:cTn>
                                        <p:tgtEl>
                                          <p:sndTgt r:embed="rId2" name="applause.wav"/>
                                        </p:tgtEl>
                                      </p:cMediaNode>
                                    </p:audio>
                                  </p:subTnLst>
                                </p:cTn>
                              </p:par>
                              <p:par>
                                <p:cTn id="982" presetID="53" presetClass="entr" presetSubtype="16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8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8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984" dur="500" fill="hold"/>
                                        <p:tgtEl>
                                          <p:spTgt spid="383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85" dur="500" fill="hold"/>
                                        <p:tgtEl>
                                          <p:spTgt spid="383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986" dur="500"/>
                                        <p:tgtEl>
                                          <p:spTgt spid="383"/>
                                        </p:tgtEl>
                                      </p:cBhvr>
                                    </p:animEffect>
                                  </p:childTnLst>
                                  <p:subTnLst>
                                    <p:audio>
                                      <p:cMediaNode>
                                        <p:cTn display="0" masterRel="sameClick">
                                          <p:stCondLst>
                                            <p:cond evt="begin" delay="0">
                                              <p:tn val="982"/>
                                            </p:cond>
                                          </p:stCondLst>
                                          <p:endCondLst>
                                            <p:cond evt="onStopAudio" delay="0">
                                              <p:tgtEl>
                                                <p:sldTgt/>
                                              </p:tgtEl>
                                            </p:cond>
                                          </p:endCondLst>
                                        </p:cTn>
                                        <p:tgtEl>
                                          <p:sndTgt r:embed="rId2" name="applause.wav"/>
                                        </p:tgtEl>
                                      </p:cMediaNode>
                                    </p:audio>
                                  </p:subTnLst>
                                </p:cTn>
                              </p:par>
                              <p:par>
                                <p:cTn id="987" presetID="53" presetClass="entr" presetSubtype="16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8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9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989" dur="500" fill="hold"/>
                                        <p:tgtEl>
                                          <p:spTgt spid="395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90" dur="500" fill="hold"/>
                                        <p:tgtEl>
                                          <p:spTgt spid="395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991" dur="500"/>
                                        <p:tgtEl>
                                          <p:spTgt spid="395"/>
                                        </p:tgtEl>
                                      </p:cBhvr>
                                    </p:animEffect>
                                  </p:childTnLst>
                                  <p:subTnLst>
                                    <p:audio>
                                      <p:cMediaNode>
                                        <p:cTn display="0" masterRel="sameClick">
                                          <p:stCondLst>
                                            <p:cond evt="begin" delay="0">
                                              <p:tn val="987"/>
                                            </p:cond>
                                          </p:stCondLst>
                                          <p:endCondLst>
                                            <p:cond evt="onStopAudio" delay="0">
                                              <p:tgtEl>
                                                <p:sldTgt/>
                                              </p:tgtEl>
                                            </p:cond>
                                          </p:endCondLst>
                                        </p:cTn>
                                        <p:tgtEl>
                                          <p:sndTgt r:embed="rId2" name="applause.wav"/>
                                        </p:tgtEl>
                                      </p:cMediaNode>
                                    </p:audio>
                                  </p:sub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23"/>
                  </p:tgtEl>
                </p:cond>
              </p:nextCondLst>
            </p:seq>
            <p:seq concurrent="1" nextAc="seek">
              <p:cTn id="992" restart="whenNotActive" fill="hold" evtFilter="cancelBubble" nodeType="interactiveSeq">
                <p:stCondLst>
                  <p:cond evt="onClick" delay="0">
                    <p:tgtEl>
                      <p:spTgt spid="24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993" fill="hold">
                      <p:stCondLst>
                        <p:cond delay="0"/>
                      </p:stCondLst>
                      <p:childTnLst>
                        <p:par>
                          <p:cTn id="994" fill="hold">
                            <p:stCondLst>
                              <p:cond delay="0"/>
                            </p:stCondLst>
                            <p:childTnLst>
                              <p:par>
                                <p:cTn id="995" presetID="53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9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997" dur="500" fill="hold"/>
                                        <p:tgtEl>
                                          <p:spTgt spid="312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98" dur="500" fill="hold"/>
                                        <p:tgtEl>
                                          <p:spTgt spid="312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999" dur="500"/>
                                        <p:tgtEl>
                                          <p:spTgt spid="312"/>
                                        </p:tgtEl>
                                      </p:cBhvr>
                                    </p:animEffect>
                                  </p:childTnLst>
                                  <p:subTnLst>
                                    <p:audio>
                                      <p:cMediaNode>
                                        <p:cTn display="0" masterRel="sameClick">
                                          <p:stCondLst>
                                            <p:cond evt="begin" delay="0">
                                              <p:tn val="995"/>
                                            </p:cond>
                                          </p:stCondLst>
                                          <p:endCondLst>
                                            <p:cond evt="onStopAudio" delay="0">
                                              <p:tgtEl>
                                                <p:sldTgt/>
                                              </p:tgtEl>
                                            </p:cond>
                                          </p:endCondLst>
                                        </p:cTn>
                                        <p:tgtEl>
                                          <p:sndTgt r:embed="rId2" name="applause.wav"/>
                                        </p:tgtEl>
                                      </p:cMediaNode>
                                    </p:audio>
                                  </p:subTnLst>
                                </p:cTn>
                              </p:par>
                              <p:par>
                                <p:cTn id="1000" presetID="53" presetClass="entr" presetSubtype="16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0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2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002" dur="500" fill="hold"/>
                                        <p:tgtEl>
                                          <p:spTgt spid="324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003" dur="500" fill="hold"/>
                                        <p:tgtEl>
                                          <p:spTgt spid="324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1004" dur="500"/>
                                        <p:tgtEl>
                                          <p:spTgt spid="324"/>
                                        </p:tgtEl>
                                      </p:cBhvr>
                                    </p:animEffect>
                                  </p:childTnLst>
                                  <p:subTnLst>
                                    <p:audio>
                                      <p:cMediaNode>
                                        <p:cTn display="0" masterRel="sameClick">
                                          <p:stCondLst>
                                            <p:cond evt="begin" delay="0">
                                              <p:tn val="1000"/>
                                            </p:cond>
                                          </p:stCondLst>
                                          <p:endCondLst>
                                            <p:cond evt="onStopAudio" delay="0">
                                              <p:tgtEl>
                                                <p:sldTgt/>
                                              </p:tgtEl>
                                            </p:cond>
                                          </p:endCondLst>
                                        </p:cTn>
                                        <p:tgtEl>
                                          <p:sndTgt r:embed="rId2" name="applause.wav"/>
                                        </p:tgtEl>
                                      </p:cMediaNode>
                                    </p:audio>
                                  </p:subTnLst>
                                </p:cTn>
                              </p:par>
                              <p:par>
                                <p:cTn id="1005" presetID="53" presetClass="entr" presetSubtype="16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0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3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007" dur="500" fill="hold"/>
                                        <p:tgtEl>
                                          <p:spTgt spid="336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008" dur="500" fill="hold"/>
                                        <p:tgtEl>
                                          <p:spTgt spid="336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1009" dur="500"/>
                                        <p:tgtEl>
                                          <p:spTgt spid="336"/>
                                        </p:tgtEl>
                                      </p:cBhvr>
                                    </p:animEffect>
                                  </p:childTnLst>
                                  <p:subTnLst>
                                    <p:audio>
                                      <p:cMediaNode>
                                        <p:cTn display="0" masterRel="sameClick">
                                          <p:stCondLst>
                                            <p:cond evt="begin" delay="0">
                                              <p:tn val="1005"/>
                                            </p:cond>
                                          </p:stCondLst>
                                          <p:endCondLst>
                                            <p:cond evt="onStopAudio" delay="0">
                                              <p:tgtEl>
                                                <p:sldTgt/>
                                              </p:tgtEl>
                                            </p:cond>
                                          </p:endCondLst>
                                        </p:cTn>
                                        <p:tgtEl>
                                          <p:sndTgt r:embed="rId2" name="applause.wav"/>
                                        </p:tgtEl>
                                      </p:cMediaNode>
                                    </p:audio>
                                  </p:subTnLst>
                                </p:cTn>
                              </p:par>
                              <p:par>
                                <p:cTn id="1010" presetID="53" presetClass="entr" presetSubtype="16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4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012" dur="500" fill="hold"/>
                                        <p:tgtEl>
                                          <p:spTgt spid="348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013" dur="500" fill="hold"/>
                                        <p:tgtEl>
                                          <p:spTgt spid="348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1014" dur="500"/>
                                        <p:tgtEl>
                                          <p:spTgt spid="348"/>
                                        </p:tgtEl>
                                      </p:cBhvr>
                                    </p:animEffect>
                                  </p:childTnLst>
                                  <p:subTnLst>
                                    <p:audio>
                                      <p:cMediaNode>
                                        <p:cTn display="0" masterRel="sameClick">
                                          <p:stCondLst>
                                            <p:cond evt="begin" delay="0">
                                              <p:tn val="1010"/>
                                            </p:cond>
                                          </p:stCondLst>
                                          <p:endCondLst>
                                            <p:cond evt="onStopAudio" delay="0">
                                              <p:tgtEl>
                                                <p:sldTgt/>
                                              </p:tgtEl>
                                            </p:cond>
                                          </p:endCondLst>
                                        </p:cTn>
                                        <p:tgtEl>
                                          <p:sndTgt r:embed="rId2" name="applause.wav"/>
                                        </p:tgtEl>
                                      </p:cMediaNode>
                                    </p:audio>
                                  </p:subTnLst>
                                </p:cTn>
                              </p:par>
                              <p:par>
                                <p:cTn id="1015" presetID="53" presetClass="entr" presetSubtype="16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6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017" dur="500" fill="hold"/>
                                        <p:tgtEl>
                                          <p:spTgt spid="360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018" dur="500" fill="hold"/>
                                        <p:tgtEl>
                                          <p:spTgt spid="360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1019" dur="500"/>
                                        <p:tgtEl>
                                          <p:spTgt spid="360"/>
                                        </p:tgtEl>
                                      </p:cBhvr>
                                    </p:animEffect>
                                  </p:childTnLst>
                                  <p:subTnLst>
                                    <p:audio>
                                      <p:cMediaNode>
                                        <p:cTn display="0" masterRel="sameClick">
                                          <p:stCondLst>
                                            <p:cond evt="begin" delay="0">
                                              <p:tn val="1015"/>
                                            </p:cond>
                                          </p:stCondLst>
                                          <p:endCondLst>
                                            <p:cond evt="onStopAudio" delay="0">
                                              <p:tgtEl>
                                                <p:sldTgt/>
                                              </p:tgtEl>
                                            </p:cond>
                                          </p:endCondLst>
                                        </p:cTn>
                                        <p:tgtEl>
                                          <p:sndTgt r:embed="rId2" name="applause.wav"/>
                                        </p:tgtEl>
                                      </p:cMediaNode>
                                    </p:audio>
                                  </p:subTnLst>
                                </p:cTn>
                              </p:par>
                              <p:par>
                                <p:cTn id="1020" presetID="53" presetClass="entr" presetSubtype="16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7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022" dur="500" fill="hold"/>
                                        <p:tgtEl>
                                          <p:spTgt spid="372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023" dur="500" fill="hold"/>
                                        <p:tgtEl>
                                          <p:spTgt spid="372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1024" dur="500"/>
                                        <p:tgtEl>
                                          <p:spTgt spid="372"/>
                                        </p:tgtEl>
                                      </p:cBhvr>
                                    </p:animEffect>
                                  </p:childTnLst>
                                  <p:subTnLst>
                                    <p:audio>
                                      <p:cMediaNode>
                                        <p:cTn display="0" masterRel="sameClick">
                                          <p:stCondLst>
                                            <p:cond evt="begin" delay="0">
                                              <p:tn val="1020"/>
                                            </p:cond>
                                          </p:stCondLst>
                                          <p:endCondLst>
                                            <p:cond evt="onStopAudio" delay="0">
                                              <p:tgtEl>
                                                <p:sldTgt/>
                                              </p:tgtEl>
                                            </p:cond>
                                          </p:endCondLst>
                                        </p:cTn>
                                        <p:tgtEl>
                                          <p:sndTgt r:embed="rId2" name="applause.wav"/>
                                        </p:tgtEl>
                                      </p:cMediaNode>
                                    </p:audio>
                                  </p:sub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24"/>
                  </p:tgtEl>
                </p:cond>
              </p:nextCondLst>
            </p:seq>
            <p:seq concurrent="1" nextAc="seek">
              <p:cTn id="1025" restart="whenNotActive" fill="hold" evtFilter="cancelBubble" nodeType="interactiveSeq">
                <p:stCondLst>
                  <p:cond evt="onClick" delay="0">
                    <p:tgtEl>
                      <p:spTgt spid="481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026" fill="hold">
                      <p:stCondLst>
                        <p:cond delay="0"/>
                      </p:stCondLst>
                      <p:childTnLst>
                        <p:par>
                          <p:cTn id="1027" fill="hold">
                            <p:stCondLst>
                              <p:cond delay="0"/>
                            </p:stCondLst>
                            <p:childTnLst>
                              <p:par>
                                <p:cTn id="1028" presetID="53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2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0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030" dur="500" fill="hold"/>
                                        <p:tgtEl>
                                          <p:spTgt spid="506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031" dur="500" fill="hold"/>
                                        <p:tgtEl>
                                          <p:spTgt spid="506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1032" dur="500"/>
                                        <p:tgtEl>
                                          <p:spTgt spid="506"/>
                                        </p:tgtEl>
                                      </p:cBhvr>
                                    </p:animEffect>
                                  </p:childTnLst>
                                  <p:subTnLst>
                                    <p:audio>
                                      <p:cMediaNode>
                                        <p:cTn display="0" masterRel="sameClick">
                                          <p:stCondLst>
                                            <p:cond evt="begin" delay="0">
                                              <p:tn val="1028"/>
                                            </p:cond>
                                          </p:stCondLst>
                                          <p:endCondLst>
                                            <p:cond evt="onStopAudio" delay="0">
                                              <p:tgtEl>
                                                <p:sldTgt/>
                                              </p:tgtEl>
                                            </p:cond>
                                          </p:endCondLst>
                                        </p:cTn>
                                        <p:tgtEl>
                                          <p:sndTgt r:embed="rId2" name="applause.wav"/>
                                        </p:tgtEl>
                                      </p:cMediaNode>
                                    </p:audio>
                                  </p:subTnLst>
                                </p:cTn>
                              </p:par>
                              <p:par>
                                <p:cTn id="1033" presetID="53" presetClass="entr" presetSubtype="16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3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0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035" dur="500" fill="hold"/>
                                        <p:tgtEl>
                                          <p:spTgt spid="507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036" dur="500" fill="hold"/>
                                        <p:tgtEl>
                                          <p:spTgt spid="507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1037" dur="500"/>
                                        <p:tgtEl>
                                          <p:spTgt spid="507"/>
                                        </p:tgtEl>
                                      </p:cBhvr>
                                    </p:animEffect>
                                  </p:childTnLst>
                                  <p:subTnLst>
                                    <p:audio>
                                      <p:cMediaNode>
                                        <p:cTn display="0" masterRel="sameClick">
                                          <p:stCondLst>
                                            <p:cond evt="begin" delay="0">
                                              <p:tn val="1033"/>
                                            </p:cond>
                                          </p:stCondLst>
                                          <p:endCondLst>
                                            <p:cond evt="onStopAudio" delay="0">
                                              <p:tgtEl>
                                                <p:sldTgt/>
                                              </p:tgtEl>
                                            </p:cond>
                                          </p:endCondLst>
                                        </p:cTn>
                                        <p:tgtEl>
                                          <p:sndTgt r:embed="rId2" name="applause.wav"/>
                                        </p:tgtEl>
                                      </p:cMediaNode>
                                    </p:audio>
                                  </p:subTnLst>
                                </p:cTn>
                              </p:par>
                              <p:par>
                                <p:cTn id="1038" presetID="53" presetClass="entr" presetSubtype="16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3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0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040" dur="500" fill="hold"/>
                                        <p:tgtEl>
                                          <p:spTgt spid="508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041" dur="500" fill="hold"/>
                                        <p:tgtEl>
                                          <p:spTgt spid="508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1042" dur="500"/>
                                        <p:tgtEl>
                                          <p:spTgt spid="508"/>
                                        </p:tgtEl>
                                      </p:cBhvr>
                                    </p:animEffect>
                                  </p:childTnLst>
                                  <p:subTnLst>
                                    <p:audio>
                                      <p:cMediaNode>
                                        <p:cTn display="0" masterRel="sameClick">
                                          <p:stCondLst>
                                            <p:cond evt="begin" delay="0">
                                              <p:tn val="1038"/>
                                            </p:cond>
                                          </p:stCondLst>
                                          <p:endCondLst>
                                            <p:cond evt="onStopAudio" delay="0">
                                              <p:tgtEl>
                                                <p:sldTgt/>
                                              </p:tgtEl>
                                            </p:cond>
                                          </p:endCondLst>
                                        </p:cTn>
                                        <p:tgtEl>
                                          <p:sndTgt r:embed="rId2" name="applause.wav"/>
                                        </p:tgtEl>
                                      </p:cMediaNode>
                                    </p:audio>
                                  </p:subTnLst>
                                </p:cTn>
                              </p:par>
                              <p:par>
                                <p:cTn id="1043" presetID="53" presetClass="entr" presetSubtype="16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4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0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045" dur="500" fill="hold"/>
                                        <p:tgtEl>
                                          <p:spTgt spid="509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046" dur="500" fill="hold"/>
                                        <p:tgtEl>
                                          <p:spTgt spid="509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1047" dur="500"/>
                                        <p:tgtEl>
                                          <p:spTgt spid="509"/>
                                        </p:tgtEl>
                                      </p:cBhvr>
                                    </p:animEffect>
                                  </p:childTnLst>
                                  <p:subTnLst>
                                    <p:audio>
                                      <p:cMediaNode>
                                        <p:cTn display="0" masterRel="sameClick">
                                          <p:stCondLst>
                                            <p:cond evt="begin" delay="0">
                                              <p:tn val="1043"/>
                                            </p:cond>
                                          </p:stCondLst>
                                          <p:endCondLst>
                                            <p:cond evt="onStopAudio" delay="0">
                                              <p:tgtEl>
                                                <p:sldTgt/>
                                              </p:tgtEl>
                                            </p:cond>
                                          </p:endCondLst>
                                        </p:cTn>
                                        <p:tgtEl>
                                          <p:sndTgt r:embed="rId2" name="applause.wav"/>
                                        </p:tgtEl>
                                      </p:cMediaNode>
                                    </p:audio>
                                  </p:subTnLst>
                                </p:cTn>
                              </p:par>
                              <p:par>
                                <p:cTn id="1048" presetID="53" presetClass="entr" presetSubtype="16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4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050" dur="500" fill="hold"/>
                                        <p:tgtEl>
                                          <p:spTgt spid="510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051" dur="500" fill="hold"/>
                                        <p:tgtEl>
                                          <p:spTgt spid="510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1052" dur="500"/>
                                        <p:tgtEl>
                                          <p:spTgt spid="510"/>
                                        </p:tgtEl>
                                      </p:cBhvr>
                                    </p:animEffect>
                                  </p:childTnLst>
                                  <p:subTnLst>
                                    <p:audio>
                                      <p:cMediaNode>
                                        <p:cTn display="0" masterRel="sameClick">
                                          <p:stCondLst>
                                            <p:cond evt="begin" delay="0">
                                              <p:tn val="1048"/>
                                            </p:cond>
                                          </p:stCondLst>
                                          <p:endCondLst>
                                            <p:cond evt="onStopAudio" delay="0">
                                              <p:tgtEl>
                                                <p:sldTgt/>
                                              </p:tgtEl>
                                            </p:cond>
                                          </p:endCondLst>
                                        </p:cTn>
                                        <p:tgtEl>
                                          <p:sndTgt r:embed="rId2" name="applause.wav"/>
                                        </p:tgtEl>
                                      </p:cMediaNode>
                                    </p:audio>
                                  </p:sub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481"/>
                  </p:tgtEl>
                </p:cond>
              </p:nextCondLst>
            </p:seq>
          </p:childTnLst>
        </p:cTn>
      </p:par>
    </p:tnLst>
    <p:bldLst>
      <p:bldP spid="4" grpId="0"/>
      <p:bldP spid="5" grpId="0" animBg="1"/>
      <p:bldP spid="14" grpId="0" animBg="1"/>
      <p:bldP spid="15" grpId="0" animBg="1"/>
      <p:bldP spid="16" grpId="0" animBg="1"/>
      <p:bldP spid="17" grpId="0" animBg="1"/>
      <p:bldP spid="18" grpId="0" animBg="1"/>
      <p:bldP spid="19" grpId="0" animBg="1"/>
      <p:bldP spid="20" grpId="0" animBg="1"/>
      <p:bldP spid="21" grpId="0" animBg="1"/>
      <p:bldP spid="22" grpId="0" animBg="1"/>
      <p:bldP spid="23" grpId="0" animBg="1"/>
      <p:bldP spid="24" grpId="0" animBg="1"/>
      <p:bldP spid="25" grpId="0" animBg="1"/>
      <p:bldP spid="26" grpId="0" animBg="1"/>
      <p:bldP spid="27" grpId="0" animBg="1"/>
      <p:bldP spid="28" grpId="0" animBg="1"/>
      <p:bldP spid="29" grpId="0" animBg="1"/>
      <p:bldP spid="30" grpId="0" animBg="1"/>
      <p:bldP spid="31" grpId="0" animBg="1"/>
      <p:bldP spid="32" grpId="0" animBg="1"/>
      <p:bldP spid="33" grpId="0" animBg="1"/>
      <p:bldP spid="34" grpId="0" animBg="1"/>
      <p:bldP spid="35" grpId="0" animBg="1"/>
      <p:bldP spid="36" grpId="0" animBg="1"/>
      <p:bldP spid="41" grpId="0" animBg="1"/>
      <p:bldP spid="50" grpId="0" animBg="1"/>
      <p:bldP spid="53" grpId="0" animBg="1"/>
      <p:bldP spid="62" grpId="0" animBg="1"/>
      <p:bldP spid="65" grpId="0" animBg="1"/>
      <p:bldP spid="74" grpId="0" animBg="1"/>
      <p:bldP spid="77" grpId="0" animBg="1"/>
      <p:bldP spid="86" grpId="0" animBg="1"/>
      <p:bldP spid="88" grpId="0" animBg="1"/>
      <p:bldP spid="89" grpId="0" animBg="1"/>
      <p:bldP spid="93" grpId="0" animBg="1"/>
      <p:bldP spid="94" grpId="0" animBg="1"/>
      <p:bldP spid="96" grpId="0" animBg="1"/>
      <p:bldP spid="98" grpId="0" animBg="1"/>
      <p:bldP spid="99" grpId="0" animBg="1"/>
      <p:bldP spid="100" grpId="0" animBg="1"/>
      <p:bldP spid="101" grpId="0" animBg="1"/>
      <p:bldP spid="104" grpId="0" animBg="1"/>
      <p:bldP spid="105" grpId="0" animBg="1"/>
      <p:bldP spid="106" grpId="0" animBg="1"/>
      <p:bldP spid="108" grpId="0" animBg="1"/>
      <p:bldP spid="110" grpId="0" animBg="1"/>
      <p:bldP spid="111" grpId="0" animBg="1"/>
      <p:bldP spid="112" grpId="0" animBg="1"/>
      <p:bldP spid="113" grpId="0" animBg="1"/>
      <p:bldP spid="114" grpId="0" animBg="1"/>
      <p:bldP spid="116" grpId="0" animBg="1"/>
      <p:bldP spid="117" grpId="0" animBg="1"/>
      <p:bldP spid="118" grpId="0" animBg="1"/>
      <p:bldP spid="119" grpId="0" animBg="1"/>
      <p:bldP spid="120" grpId="0" animBg="1"/>
      <p:bldP spid="122" grpId="0" animBg="1"/>
      <p:bldP spid="123" grpId="0" animBg="1"/>
      <p:bldP spid="124" grpId="0" animBg="1"/>
      <p:bldP spid="125" grpId="0" animBg="1"/>
      <p:bldP spid="126" grpId="0" animBg="1"/>
      <p:bldP spid="127" grpId="0" animBg="1"/>
      <p:bldP spid="128" grpId="0" animBg="1"/>
      <p:bldP spid="129" grpId="0" animBg="1"/>
      <p:bldP spid="130" grpId="0" animBg="1"/>
      <p:bldP spid="132" grpId="0" animBg="1"/>
      <p:bldP spid="133" grpId="0" animBg="1"/>
      <p:bldP spid="134" grpId="0" animBg="1"/>
      <p:bldP spid="135" grpId="0" animBg="1"/>
      <p:bldP spid="136" grpId="0" animBg="1"/>
      <p:bldP spid="137" grpId="0" animBg="1"/>
      <p:bldP spid="138" grpId="0" animBg="1"/>
      <p:bldP spid="139" grpId="0" animBg="1"/>
      <p:bldP spid="140" grpId="0" animBg="1"/>
      <p:bldP spid="141" grpId="0" animBg="1"/>
      <p:bldP spid="142" grpId="0" animBg="1"/>
      <p:bldP spid="143" grpId="0" animBg="1"/>
      <p:bldP spid="144" grpId="0" animBg="1"/>
      <p:bldP spid="145" grpId="0" animBg="1"/>
      <p:bldP spid="146" grpId="0" animBg="1"/>
      <p:bldP spid="147" grpId="0" animBg="1"/>
      <p:bldP spid="148" grpId="0" animBg="1"/>
      <p:bldP spid="150" grpId="0" animBg="1"/>
      <p:bldP spid="151" grpId="0" animBg="1"/>
      <p:bldP spid="152" grpId="0" animBg="1"/>
      <p:bldP spid="154" grpId="0" animBg="1"/>
      <p:bldP spid="155" grpId="0" animBg="1"/>
      <p:bldP spid="156" grpId="0" animBg="1"/>
      <p:bldP spid="157" grpId="0" animBg="1"/>
      <p:bldP spid="158" grpId="0" animBg="1"/>
      <p:bldP spid="159" grpId="0" animBg="1"/>
      <p:bldP spid="160" grpId="0" animBg="1"/>
      <p:bldP spid="162" grpId="0" animBg="1"/>
      <p:bldP spid="163" grpId="0" animBg="1"/>
      <p:bldP spid="164" grpId="0" animBg="1"/>
      <p:bldP spid="167" grpId="0" animBg="1"/>
      <p:bldP spid="169" grpId="0" animBg="1"/>
      <p:bldP spid="171" grpId="0" animBg="1"/>
      <p:bldP spid="174" grpId="0" animBg="1"/>
      <p:bldP spid="175" grpId="0" animBg="1"/>
      <p:bldP spid="179" grpId="0" animBg="1"/>
      <p:bldP spid="181" grpId="0" animBg="1"/>
      <p:bldP spid="183" grpId="0" animBg="1"/>
      <p:bldP spid="186" grpId="0" animBg="1"/>
      <p:bldP spid="187" grpId="0" animBg="1"/>
      <p:bldP spid="193" grpId="0" animBg="1"/>
      <p:bldP spid="195" grpId="0" animBg="1"/>
      <p:bldP spid="205" grpId="0" animBg="1"/>
      <p:bldP spid="207" grpId="0" animBg="1"/>
      <p:bldP spid="219" grpId="0" animBg="1"/>
      <p:bldP spid="231" grpId="0" animBg="1"/>
      <p:bldP spid="257" grpId="0" animBg="1"/>
      <p:bldP spid="266" grpId="0" animBg="1"/>
      <p:bldP spid="269" grpId="0" animBg="1"/>
      <p:bldP spid="278" grpId="0" animBg="1"/>
      <p:bldP spid="281" grpId="0" animBg="1"/>
      <p:bldP spid="290" grpId="0" animBg="1"/>
      <p:bldP spid="293" grpId="0" animBg="1"/>
      <p:bldP spid="302" grpId="0" animBg="1"/>
      <p:bldP spid="304" grpId="0" animBg="1"/>
      <p:bldP spid="305" grpId="0" animBg="1"/>
      <p:bldP spid="309" grpId="0" animBg="1"/>
      <p:bldP spid="310" grpId="0" animBg="1"/>
      <p:bldP spid="312" grpId="0" animBg="1"/>
      <p:bldP spid="314" grpId="0" animBg="1"/>
      <p:bldP spid="315" grpId="0" animBg="1"/>
      <p:bldP spid="316" grpId="0" animBg="1"/>
      <p:bldP spid="317" grpId="0" animBg="1"/>
      <p:bldP spid="320" grpId="0" animBg="1"/>
      <p:bldP spid="321" grpId="0" animBg="1"/>
      <p:bldP spid="322" grpId="0" animBg="1"/>
      <p:bldP spid="324" grpId="0" animBg="1"/>
      <p:bldP spid="326" grpId="0" animBg="1"/>
      <p:bldP spid="327" grpId="0" animBg="1"/>
      <p:bldP spid="328" grpId="0" animBg="1"/>
      <p:bldP spid="329" grpId="0" animBg="1"/>
      <p:bldP spid="330" grpId="0" animBg="1"/>
      <p:bldP spid="332" grpId="0" animBg="1"/>
      <p:bldP spid="333" grpId="0" animBg="1"/>
      <p:bldP spid="334" grpId="0" animBg="1"/>
      <p:bldP spid="335" grpId="0" animBg="1"/>
      <p:bldP spid="336" grpId="0" animBg="1"/>
      <p:bldP spid="338" grpId="0" animBg="1"/>
      <p:bldP spid="339" grpId="0" animBg="1"/>
      <p:bldP spid="340" grpId="0" animBg="1"/>
      <p:bldP spid="341" grpId="0" animBg="1"/>
      <p:bldP spid="342" grpId="0" animBg="1"/>
      <p:bldP spid="343" grpId="0" animBg="1"/>
      <p:bldP spid="344" grpId="0" animBg="1"/>
      <p:bldP spid="345" grpId="0" animBg="1"/>
      <p:bldP spid="346" grpId="0" animBg="1"/>
      <p:bldP spid="348" grpId="0" animBg="1"/>
      <p:bldP spid="349" grpId="0" animBg="1"/>
      <p:bldP spid="350" grpId="0" animBg="1"/>
      <p:bldP spid="351" grpId="0" animBg="1"/>
      <p:bldP spid="352" grpId="0" animBg="1"/>
      <p:bldP spid="353" grpId="0" animBg="1"/>
      <p:bldP spid="354" grpId="0" animBg="1"/>
      <p:bldP spid="355" grpId="0" animBg="1"/>
      <p:bldP spid="356" grpId="0" animBg="1"/>
      <p:bldP spid="357" grpId="0" animBg="1"/>
      <p:bldP spid="358" grpId="0" animBg="1"/>
      <p:bldP spid="359" grpId="0" animBg="1"/>
      <p:bldP spid="360" grpId="0" animBg="1"/>
      <p:bldP spid="361" grpId="0" animBg="1"/>
      <p:bldP spid="362" grpId="0" animBg="1"/>
      <p:bldP spid="363" grpId="0" animBg="1"/>
      <p:bldP spid="364" grpId="0" animBg="1"/>
      <p:bldP spid="366" grpId="0" animBg="1"/>
      <p:bldP spid="367" grpId="0" animBg="1"/>
      <p:bldP spid="368" grpId="0" animBg="1"/>
      <p:bldP spid="370" grpId="0" animBg="1"/>
      <p:bldP spid="371" grpId="0" animBg="1"/>
      <p:bldP spid="372" grpId="0" animBg="1"/>
      <p:bldP spid="373" grpId="0" animBg="1"/>
      <p:bldP spid="374" grpId="0" animBg="1"/>
      <p:bldP spid="375" grpId="0" animBg="1"/>
      <p:bldP spid="376" grpId="0" animBg="1"/>
      <p:bldP spid="378" grpId="0" animBg="1"/>
      <p:bldP spid="379" grpId="0" animBg="1"/>
      <p:bldP spid="380" grpId="0" animBg="1"/>
      <p:bldP spid="383" grpId="0" animBg="1"/>
      <p:bldP spid="385" grpId="0" animBg="1"/>
      <p:bldP spid="387" grpId="0" animBg="1"/>
      <p:bldP spid="390" grpId="0" animBg="1"/>
      <p:bldP spid="391" grpId="0" animBg="1"/>
      <p:bldP spid="395" grpId="0" animBg="1"/>
      <p:bldP spid="397" grpId="0" animBg="1"/>
      <p:bldP spid="399" grpId="0" animBg="1"/>
      <p:bldP spid="402" grpId="0" animBg="1"/>
      <p:bldP spid="403" grpId="0" animBg="1"/>
      <p:bldP spid="421" grpId="0" animBg="1"/>
      <p:bldP spid="423" grpId="0" animBg="1"/>
      <p:bldP spid="433" grpId="0" animBg="1"/>
      <p:bldP spid="435" grpId="0" animBg="1"/>
      <p:bldP spid="447" grpId="0" animBg="1"/>
      <p:bldP spid="459" grpId="0" animBg="1"/>
      <p:bldP spid="481" grpId="0" animBg="1"/>
      <p:bldP spid="482" grpId="0" animBg="1"/>
      <p:bldP spid="488" grpId="0" animBg="1"/>
      <p:bldP spid="489" grpId="0" animBg="1"/>
      <p:bldP spid="490" grpId="0" animBg="1"/>
      <p:bldP spid="491" grpId="0" animBg="1"/>
      <p:bldP spid="492" grpId="0" animBg="1"/>
      <p:bldP spid="506" grpId="0" animBg="1"/>
      <p:bldP spid="507" grpId="0" animBg="1"/>
      <p:bldP spid="508" grpId="0" animBg="1"/>
      <p:bldP spid="509" grpId="0" animBg="1"/>
      <p:bldP spid="510" grpId="0" animBg="1"/>
    </p:bld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4" name="TextBox 23">
            <a:extLst>
              <a:ext uri="{FF2B5EF4-FFF2-40B4-BE49-F238E27FC236}">
                <a16:creationId xmlns:a16="http://schemas.microsoft.com/office/drawing/2014/main" id="{5D9308C7-9D41-BD00-6399-036641A0A4A3}"/>
              </a:ext>
            </a:extLst>
          </p:cNvPr>
          <p:cNvSpPr txBox="1"/>
          <p:nvPr/>
        </p:nvSpPr>
        <p:spPr>
          <a:xfrm>
            <a:off x="1814883" y="201335"/>
            <a:ext cx="9704848" cy="1754326"/>
          </a:xfrm>
          <a:prstGeom prst="rect">
            <a:avLst/>
          </a:prstGeom>
          <a:solidFill>
            <a:schemeClr val="accent6">
              <a:lumMod val="60000"/>
              <a:lumOff val="40000"/>
            </a:schemeClr>
          </a:solidFill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 wrap="square">
            <a:spAutoFit/>
          </a:bodyPr>
          <a:lstStyle/>
          <a:p>
            <a:pPr algn="just"/>
            <a:r>
              <a:rPr lang="de-DE" sz="3600" b="1" dirty="0">
                <a:solidFill>
                  <a:srgbClr val="000000"/>
                </a:solidFill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Dòng 1: Điền từ còn thiếu vào nhận định: “Nhịp thơ có tác dụng tạo... và làm nên nhạc điệu của bài thơ. </a:t>
            </a:r>
            <a:r>
              <a:rPr lang="de-DE" sz="3600" b="1" dirty="0">
                <a:solidFill>
                  <a:srgbClr val="000000"/>
                </a:solidFill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(7 kí tự)</a:t>
            </a:r>
            <a:endParaRPr lang="en-US" sz="3600" b="1" dirty="0">
              <a:effectLst/>
              <a:latin typeface=".VnTime" panose="020B7200000000000000" pitchFamily="34" charset="0"/>
              <a:ea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pic>
        <p:nvPicPr>
          <p:cNvPr id="26" name="Picture 25">
            <a:hlinkClick r:id="rId3" action="ppaction://hlinksldjump"/>
            <a:extLst>
              <a:ext uri="{FF2B5EF4-FFF2-40B4-BE49-F238E27FC236}">
                <a16:creationId xmlns:a16="http://schemas.microsoft.com/office/drawing/2014/main" id="{AE11C7C5-3E5E-EABD-EB28-1B4879E6C070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5417197" y="3307643"/>
            <a:ext cx="2139881" cy="213988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904488107"/>
      </p:ext>
    </p:extLst>
  </p:cSld>
  <p:clrMapOvr>
    <a:masterClrMapping/>
  </p:clrMapOvr>
  <mc:AlternateContent xmlns:mc="http://schemas.openxmlformats.org/markup-compatibility/2006" xmlns:p15="http://schemas.microsoft.com/office/powerpoint/2012/main">
    <mc:Choice Requires="p15">
      <p:transition xmlns:p14="http://schemas.microsoft.com/office/powerpoint/2010/main" spd="slow" p14:dur="1250">
        <p15:prstTrans prst="airplane"/>
      </p:transition>
    </mc:Choice>
    <mc:Fallback xmlns="">
      <p:transition spd="slow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53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7" dur="500" fill="hold"/>
                                        <p:tgtEl>
                                          <p:spTgt spid="24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" dur="500" fill="hold"/>
                                        <p:tgtEl>
                                          <p:spTgt spid="24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9" dur="500"/>
                                        <p:tgtEl>
                                          <p:spTgt spid="24"/>
                                        </p:tgtEl>
                                      </p:cBhvr>
                                    </p:animEffect>
                                  </p:childTnLst>
                                  <p:subTnLst>
                                    <p:audio>
                                      <p:cMediaNode>
                                        <p:cTn display="0" masterRel="sameClick">
                                          <p:stCondLst>
                                            <p:cond evt="begin" delay="0">
                                              <p:tn val="5"/>
                                            </p:cond>
                                          </p:stCondLst>
                                          <p:endCondLst>
                                            <p:cond evt="onStopAudio" delay="0">
                                              <p:tgtEl>
                                                <p:sldTgt/>
                                              </p:tgtEl>
                                            </p:cond>
                                          </p:endCondLst>
                                        </p:cTn>
                                        <p:tgtEl>
                                          <p:sndTgt r:embed="rId2" name="chimes.wav"/>
                                        </p:tgtEl>
                                      </p:cMediaNode>
                                    </p:audio>
                                  </p:sub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4" grpId="0" animBg="1"/>
    </p:bld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4" name="TextBox 23">
            <a:extLst>
              <a:ext uri="{FF2B5EF4-FFF2-40B4-BE49-F238E27FC236}">
                <a16:creationId xmlns:a16="http://schemas.microsoft.com/office/drawing/2014/main" id="{5D9308C7-9D41-BD00-6399-036641A0A4A3}"/>
              </a:ext>
            </a:extLst>
          </p:cNvPr>
          <p:cNvSpPr txBox="1"/>
          <p:nvPr/>
        </p:nvSpPr>
        <p:spPr>
          <a:xfrm>
            <a:off x="1814883" y="201335"/>
            <a:ext cx="9704848" cy="1754326"/>
          </a:xfrm>
          <a:prstGeom prst="rect">
            <a:avLst/>
          </a:prstGeom>
          <a:solidFill>
            <a:schemeClr val="accent6">
              <a:lumMod val="60000"/>
              <a:lumOff val="40000"/>
            </a:schemeClr>
          </a:solidFill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 wrap="square">
            <a:spAutoFit/>
          </a:bodyPr>
          <a:lstStyle/>
          <a:p>
            <a:pPr algn="just"/>
            <a:r>
              <a:rPr lang="vi-VN" sz="3600" b="1" dirty="0">
                <a:solidFill>
                  <a:srgbClr val="000000"/>
                </a:solidFill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Dòng 2: Điền từ còn thiếu vào câu thơ:</a:t>
            </a:r>
          </a:p>
          <a:p>
            <a:pPr algn="just"/>
            <a:r>
              <a:rPr lang="vi-VN" sz="3600" b="1" dirty="0">
                <a:solidFill>
                  <a:srgbClr val="000000"/>
                </a:solidFill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Sương...qua ngõ/ Hình như thu đã về </a:t>
            </a:r>
          </a:p>
          <a:p>
            <a:pPr algn="just"/>
            <a:r>
              <a:rPr lang="de-DE" sz="3600" b="1" dirty="0">
                <a:solidFill>
                  <a:srgbClr val="000000"/>
                </a:solidFill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(10 kí tự)</a:t>
            </a:r>
            <a:endParaRPr lang="en-US" sz="3600" b="1" dirty="0">
              <a:effectLst/>
              <a:latin typeface=".VnTime" panose="020B7200000000000000" pitchFamily="34" charset="0"/>
              <a:ea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pic>
        <p:nvPicPr>
          <p:cNvPr id="26" name="Picture 25">
            <a:hlinkClick r:id="rId3" action="ppaction://hlinksldjump"/>
            <a:extLst>
              <a:ext uri="{FF2B5EF4-FFF2-40B4-BE49-F238E27FC236}">
                <a16:creationId xmlns:a16="http://schemas.microsoft.com/office/drawing/2014/main" id="{AE11C7C5-3E5E-EABD-EB28-1B4879E6C070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5417197" y="3307643"/>
            <a:ext cx="2139881" cy="213988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939831408"/>
      </p:ext>
    </p:extLst>
  </p:cSld>
  <p:clrMapOvr>
    <a:masterClrMapping/>
  </p:clrMapOvr>
  <mc:AlternateContent xmlns:mc="http://schemas.openxmlformats.org/markup-compatibility/2006" xmlns:p15="http://schemas.microsoft.com/office/powerpoint/2012/main">
    <mc:Choice Requires="p15">
      <p:transition xmlns:p14="http://schemas.microsoft.com/office/powerpoint/2010/main" spd="slow" p14:dur="1250">
        <p15:prstTrans prst="airplane"/>
      </p:transition>
    </mc:Choice>
    <mc:Fallback xmlns="">
      <p:transition spd="slow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53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7" dur="500" fill="hold"/>
                                        <p:tgtEl>
                                          <p:spTgt spid="24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" dur="500" fill="hold"/>
                                        <p:tgtEl>
                                          <p:spTgt spid="24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9" dur="500"/>
                                        <p:tgtEl>
                                          <p:spTgt spid="24"/>
                                        </p:tgtEl>
                                      </p:cBhvr>
                                    </p:animEffect>
                                  </p:childTnLst>
                                  <p:subTnLst>
                                    <p:audio>
                                      <p:cMediaNode>
                                        <p:cTn display="0" masterRel="sameClick">
                                          <p:stCondLst>
                                            <p:cond evt="begin" delay="0">
                                              <p:tn val="5"/>
                                            </p:cond>
                                          </p:stCondLst>
                                          <p:endCondLst>
                                            <p:cond evt="onStopAudio" delay="0">
                                              <p:tgtEl>
                                                <p:sldTgt/>
                                              </p:tgtEl>
                                            </p:cond>
                                          </p:endCondLst>
                                        </p:cTn>
                                        <p:tgtEl>
                                          <p:sndTgt r:embed="rId2" name="chimes.wav"/>
                                        </p:tgtEl>
                                      </p:cMediaNode>
                                    </p:audio>
                                  </p:sub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4" grpId="0" animBg="1"/>
    </p:bld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4" name="TextBox 23">
            <a:extLst>
              <a:ext uri="{FF2B5EF4-FFF2-40B4-BE49-F238E27FC236}">
                <a16:creationId xmlns:a16="http://schemas.microsoft.com/office/drawing/2014/main" id="{5D9308C7-9D41-BD00-6399-036641A0A4A3}"/>
              </a:ext>
            </a:extLst>
          </p:cNvPr>
          <p:cNvSpPr txBox="1"/>
          <p:nvPr/>
        </p:nvSpPr>
        <p:spPr>
          <a:xfrm>
            <a:off x="1814883" y="201335"/>
            <a:ext cx="9704848" cy="646331"/>
          </a:xfrm>
          <a:prstGeom prst="rect">
            <a:avLst/>
          </a:prstGeom>
          <a:solidFill>
            <a:schemeClr val="accent6">
              <a:lumMod val="60000"/>
              <a:lumOff val="40000"/>
            </a:schemeClr>
          </a:solidFill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 wrap="square">
            <a:spAutoFit/>
          </a:bodyPr>
          <a:lstStyle/>
          <a:p>
            <a:pPr algn="just"/>
            <a:r>
              <a:rPr lang="vi-VN" sz="3600" b="1" dirty="0">
                <a:solidFill>
                  <a:srgbClr val="000000"/>
                </a:solidFill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Dòng 3: Tác giả bài thơ Lời của cây?</a:t>
            </a:r>
            <a:r>
              <a:rPr lang="de-DE" sz="3600" b="1" dirty="0">
                <a:solidFill>
                  <a:srgbClr val="000000"/>
                </a:solidFill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(11 kí tự)</a:t>
            </a:r>
            <a:endParaRPr lang="en-US" sz="3600" b="1" dirty="0">
              <a:effectLst/>
              <a:latin typeface=".VnTime" panose="020B7200000000000000" pitchFamily="34" charset="0"/>
              <a:ea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pic>
        <p:nvPicPr>
          <p:cNvPr id="26" name="Picture 25">
            <a:hlinkClick r:id="rId3" action="ppaction://hlinksldjump"/>
            <a:extLst>
              <a:ext uri="{FF2B5EF4-FFF2-40B4-BE49-F238E27FC236}">
                <a16:creationId xmlns:a16="http://schemas.microsoft.com/office/drawing/2014/main" id="{AE11C7C5-3E5E-EABD-EB28-1B4879E6C070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5417197" y="3307643"/>
            <a:ext cx="2139881" cy="213988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909275952"/>
      </p:ext>
    </p:extLst>
  </p:cSld>
  <p:clrMapOvr>
    <a:masterClrMapping/>
  </p:clrMapOvr>
  <mc:AlternateContent xmlns:mc="http://schemas.openxmlformats.org/markup-compatibility/2006" xmlns:p15="http://schemas.microsoft.com/office/powerpoint/2012/main">
    <mc:Choice Requires="p15">
      <p:transition xmlns:p14="http://schemas.microsoft.com/office/powerpoint/2010/main" spd="slow" p14:dur="1250">
        <p15:prstTrans prst="airplane"/>
      </p:transition>
    </mc:Choice>
    <mc:Fallback xmlns="">
      <p:transition spd="slow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53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7" dur="500" fill="hold"/>
                                        <p:tgtEl>
                                          <p:spTgt spid="24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" dur="500" fill="hold"/>
                                        <p:tgtEl>
                                          <p:spTgt spid="24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9" dur="500"/>
                                        <p:tgtEl>
                                          <p:spTgt spid="24"/>
                                        </p:tgtEl>
                                      </p:cBhvr>
                                    </p:animEffect>
                                  </p:childTnLst>
                                  <p:subTnLst>
                                    <p:audio>
                                      <p:cMediaNode>
                                        <p:cTn display="0" masterRel="sameClick">
                                          <p:stCondLst>
                                            <p:cond evt="begin" delay="0">
                                              <p:tn val="5"/>
                                            </p:cond>
                                          </p:stCondLst>
                                          <p:endCondLst>
                                            <p:cond evt="onStopAudio" delay="0">
                                              <p:tgtEl>
                                                <p:sldTgt/>
                                              </p:tgtEl>
                                            </p:cond>
                                          </p:endCondLst>
                                        </p:cTn>
                                        <p:tgtEl>
                                          <p:sndTgt r:embed="rId2" name="chimes.wav"/>
                                        </p:tgtEl>
                                      </p:cMediaNode>
                                    </p:audio>
                                  </p:sub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4" grpId="0" animBg="1"/>
    </p:bld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4" name="TextBox 23">
            <a:extLst>
              <a:ext uri="{FF2B5EF4-FFF2-40B4-BE49-F238E27FC236}">
                <a16:creationId xmlns:a16="http://schemas.microsoft.com/office/drawing/2014/main" id="{5D9308C7-9D41-BD00-6399-036641A0A4A3}"/>
              </a:ext>
            </a:extLst>
          </p:cNvPr>
          <p:cNvSpPr txBox="1"/>
          <p:nvPr/>
        </p:nvSpPr>
        <p:spPr>
          <a:xfrm>
            <a:off x="1814883" y="201335"/>
            <a:ext cx="9704848" cy="1200329"/>
          </a:xfrm>
          <a:prstGeom prst="rect">
            <a:avLst/>
          </a:prstGeom>
          <a:solidFill>
            <a:schemeClr val="accent6">
              <a:lumMod val="60000"/>
              <a:lumOff val="40000"/>
            </a:schemeClr>
          </a:solidFill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 wrap="square">
            <a:spAutoFit/>
          </a:bodyPr>
          <a:lstStyle/>
          <a:p>
            <a:pPr algn="just"/>
            <a:r>
              <a:rPr lang="vi-VN" sz="3600" b="1" dirty="0">
                <a:solidFill>
                  <a:srgbClr val="000000"/>
                </a:solidFill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Dòng 4: Vần được gieo ở cuối dòng thơ được gọi là...</a:t>
            </a:r>
            <a:r>
              <a:rPr lang="de-DE" sz="3600" b="1" dirty="0">
                <a:solidFill>
                  <a:srgbClr val="000000"/>
                </a:solidFill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(7 kí tự)</a:t>
            </a:r>
            <a:endParaRPr lang="en-US" sz="3600" b="1" dirty="0">
              <a:effectLst/>
              <a:latin typeface=".VnTime" panose="020B7200000000000000" pitchFamily="34" charset="0"/>
              <a:ea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pic>
        <p:nvPicPr>
          <p:cNvPr id="26" name="Picture 25">
            <a:hlinkClick r:id="rId3" action="ppaction://hlinksldjump"/>
            <a:extLst>
              <a:ext uri="{FF2B5EF4-FFF2-40B4-BE49-F238E27FC236}">
                <a16:creationId xmlns:a16="http://schemas.microsoft.com/office/drawing/2014/main" id="{AE11C7C5-3E5E-EABD-EB28-1B4879E6C070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5417197" y="3307643"/>
            <a:ext cx="2139881" cy="213988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223927643"/>
      </p:ext>
    </p:extLst>
  </p:cSld>
  <p:clrMapOvr>
    <a:masterClrMapping/>
  </p:clrMapOvr>
  <mc:AlternateContent xmlns:mc="http://schemas.openxmlformats.org/markup-compatibility/2006" xmlns:p15="http://schemas.microsoft.com/office/powerpoint/2012/main">
    <mc:Choice Requires="p15">
      <p:transition xmlns:p14="http://schemas.microsoft.com/office/powerpoint/2010/main" spd="slow" p14:dur="1250">
        <p15:prstTrans prst="airplane"/>
      </p:transition>
    </mc:Choice>
    <mc:Fallback xmlns="">
      <p:transition spd="slow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53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7" dur="500" fill="hold"/>
                                        <p:tgtEl>
                                          <p:spTgt spid="24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" dur="500" fill="hold"/>
                                        <p:tgtEl>
                                          <p:spTgt spid="24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9" dur="500"/>
                                        <p:tgtEl>
                                          <p:spTgt spid="24"/>
                                        </p:tgtEl>
                                      </p:cBhvr>
                                    </p:animEffect>
                                  </p:childTnLst>
                                  <p:subTnLst>
                                    <p:audio>
                                      <p:cMediaNode>
                                        <p:cTn display="0" masterRel="sameClick">
                                          <p:stCondLst>
                                            <p:cond evt="begin" delay="0">
                                              <p:tn val="5"/>
                                            </p:cond>
                                          </p:stCondLst>
                                          <p:endCondLst>
                                            <p:cond evt="onStopAudio" delay="0">
                                              <p:tgtEl>
                                                <p:sldTgt/>
                                              </p:tgtEl>
                                            </p:cond>
                                          </p:endCondLst>
                                        </p:cTn>
                                        <p:tgtEl>
                                          <p:sndTgt r:embed="rId2" name="chimes.wav"/>
                                        </p:tgtEl>
                                      </p:cMediaNode>
                                    </p:audio>
                                  </p:sub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4" grpId="0" animBg="1"/>
    </p:bld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4" name="TextBox 23">
            <a:extLst>
              <a:ext uri="{FF2B5EF4-FFF2-40B4-BE49-F238E27FC236}">
                <a16:creationId xmlns:a16="http://schemas.microsoft.com/office/drawing/2014/main" id="{5D9308C7-9D41-BD00-6399-036641A0A4A3}"/>
              </a:ext>
            </a:extLst>
          </p:cNvPr>
          <p:cNvSpPr txBox="1"/>
          <p:nvPr/>
        </p:nvSpPr>
        <p:spPr>
          <a:xfrm>
            <a:off x="1814883" y="201335"/>
            <a:ext cx="9704848" cy="3416320"/>
          </a:xfrm>
          <a:prstGeom prst="rect">
            <a:avLst/>
          </a:prstGeom>
          <a:solidFill>
            <a:schemeClr val="accent6">
              <a:lumMod val="60000"/>
              <a:lumOff val="40000"/>
            </a:schemeClr>
          </a:solidFill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 wrap="square">
            <a:spAutoFit/>
          </a:bodyPr>
          <a:lstStyle/>
          <a:p>
            <a:pPr algn="just"/>
            <a:r>
              <a:rPr lang="vi-VN" sz="3600" b="1" dirty="0">
                <a:solidFill>
                  <a:srgbClr val="000000"/>
                </a:solidFill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Dòng 5: Câu thơ sau trích trong bài thơ nào:</a:t>
            </a:r>
          </a:p>
          <a:p>
            <a:pPr algn="just"/>
            <a:r>
              <a:rPr lang="vi-VN" sz="3600" b="1" i="1" dirty="0">
                <a:solidFill>
                  <a:srgbClr val="000000"/>
                </a:solidFill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Khi cây đã thành</a:t>
            </a:r>
          </a:p>
          <a:p>
            <a:pPr algn="just"/>
            <a:r>
              <a:rPr lang="vi-VN" sz="3600" b="1" i="1" dirty="0">
                <a:solidFill>
                  <a:srgbClr val="000000"/>
                </a:solidFill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Nở vài lá bé</a:t>
            </a:r>
          </a:p>
          <a:p>
            <a:pPr algn="just"/>
            <a:r>
              <a:rPr lang="vi-VN" sz="3600" b="1" i="1" dirty="0">
                <a:solidFill>
                  <a:srgbClr val="000000"/>
                </a:solidFill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Lá nghe màu xanh</a:t>
            </a:r>
          </a:p>
          <a:p>
            <a:pPr algn="just"/>
            <a:r>
              <a:rPr lang="vi-VN" sz="3600" b="1" i="1" dirty="0">
                <a:solidFill>
                  <a:srgbClr val="000000"/>
                </a:solidFill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Bắt đầu bập bẹ</a:t>
            </a:r>
          </a:p>
          <a:p>
            <a:pPr algn="just"/>
            <a:r>
              <a:rPr lang="de-DE" sz="3600" b="1" dirty="0">
                <a:solidFill>
                  <a:srgbClr val="000000"/>
                </a:solidFill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(9 kí tự)</a:t>
            </a:r>
            <a:endParaRPr lang="en-US" sz="3600" b="1" dirty="0">
              <a:effectLst/>
              <a:latin typeface=".VnTime" panose="020B7200000000000000" pitchFamily="34" charset="0"/>
              <a:ea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pic>
        <p:nvPicPr>
          <p:cNvPr id="26" name="Picture 25">
            <a:hlinkClick r:id="rId3" action="ppaction://hlinksldjump"/>
            <a:extLst>
              <a:ext uri="{FF2B5EF4-FFF2-40B4-BE49-F238E27FC236}">
                <a16:creationId xmlns:a16="http://schemas.microsoft.com/office/drawing/2014/main" id="{AE11C7C5-3E5E-EABD-EB28-1B4879E6C070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5417197" y="3307643"/>
            <a:ext cx="2139881" cy="213988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255484180"/>
      </p:ext>
    </p:extLst>
  </p:cSld>
  <p:clrMapOvr>
    <a:masterClrMapping/>
  </p:clrMapOvr>
  <mc:AlternateContent xmlns:mc="http://schemas.openxmlformats.org/markup-compatibility/2006" xmlns:p15="http://schemas.microsoft.com/office/powerpoint/2012/main">
    <mc:Choice Requires="p15">
      <p:transition xmlns:p14="http://schemas.microsoft.com/office/powerpoint/2010/main" spd="slow" p14:dur="1250">
        <p15:prstTrans prst="airplane"/>
      </p:transition>
    </mc:Choice>
    <mc:Fallback xmlns="">
      <p:transition spd="slow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53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7" dur="500" fill="hold"/>
                                        <p:tgtEl>
                                          <p:spTgt spid="24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" dur="500" fill="hold"/>
                                        <p:tgtEl>
                                          <p:spTgt spid="24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9" dur="500"/>
                                        <p:tgtEl>
                                          <p:spTgt spid="24"/>
                                        </p:tgtEl>
                                      </p:cBhvr>
                                    </p:animEffect>
                                  </p:childTnLst>
                                  <p:subTnLst>
                                    <p:audio>
                                      <p:cMediaNode>
                                        <p:cTn display="0" masterRel="sameClick">
                                          <p:stCondLst>
                                            <p:cond evt="begin" delay="0">
                                              <p:tn val="5"/>
                                            </p:cond>
                                          </p:stCondLst>
                                          <p:endCondLst>
                                            <p:cond evt="onStopAudio" delay="0">
                                              <p:tgtEl>
                                                <p:sldTgt/>
                                              </p:tgtEl>
                                            </p:cond>
                                          </p:endCondLst>
                                        </p:cTn>
                                        <p:tgtEl>
                                          <p:sndTgt r:embed="rId2" name="chimes.wav"/>
                                        </p:tgtEl>
                                      </p:cMediaNode>
                                    </p:audio>
                                  </p:sub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4" grpId="0" animBg="1"/>
    </p:bld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4" name="TextBox 23">
            <a:extLst>
              <a:ext uri="{FF2B5EF4-FFF2-40B4-BE49-F238E27FC236}">
                <a16:creationId xmlns:a16="http://schemas.microsoft.com/office/drawing/2014/main" id="{5D9308C7-9D41-BD00-6399-036641A0A4A3}"/>
              </a:ext>
            </a:extLst>
          </p:cNvPr>
          <p:cNvSpPr txBox="1"/>
          <p:nvPr/>
        </p:nvSpPr>
        <p:spPr>
          <a:xfrm>
            <a:off x="1814883" y="201335"/>
            <a:ext cx="9704848" cy="1754326"/>
          </a:xfrm>
          <a:prstGeom prst="rect">
            <a:avLst/>
          </a:prstGeom>
          <a:solidFill>
            <a:schemeClr val="accent6">
              <a:lumMod val="60000"/>
              <a:lumOff val="40000"/>
            </a:schemeClr>
          </a:solidFill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 wrap="square">
            <a:spAutoFit/>
          </a:bodyPr>
          <a:lstStyle/>
          <a:p>
            <a:pPr algn="just"/>
            <a:r>
              <a:rPr lang="vi-VN" sz="3600" b="1" dirty="0">
                <a:solidFill>
                  <a:srgbClr val="000000"/>
                </a:solidFill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Dòng 6: Điền từ còn thiếu vào nhận định “Vần có vai trò...các dòng thơ, đánh dấu nhịp nhơ „</a:t>
            </a:r>
            <a:endParaRPr lang="en-US" sz="3600" b="1" dirty="0">
              <a:solidFill>
                <a:srgbClr val="000000"/>
              </a:solidFill>
              <a:latin typeface="Times New Roman" panose="02020603050405020304" pitchFamily="18" charset="0"/>
              <a:ea typeface="Times New Roman" panose="02020603050405020304" pitchFamily="18" charset="0"/>
              <a:cs typeface="Times New Roman" panose="02020603050405020304" pitchFamily="18" charset="0"/>
            </a:endParaRPr>
          </a:p>
          <a:p>
            <a:pPr algn="just"/>
            <a:r>
              <a:rPr lang="de-DE" sz="3600" b="1" dirty="0">
                <a:solidFill>
                  <a:srgbClr val="000000"/>
                </a:solidFill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(7 kí tự)</a:t>
            </a:r>
            <a:endParaRPr lang="en-US" sz="3600" b="1" dirty="0">
              <a:effectLst/>
              <a:latin typeface=".VnTime" panose="020B7200000000000000" pitchFamily="34" charset="0"/>
              <a:ea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pic>
        <p:nvPicPr>
          <p:cNvPr id="26" name="Picture 25">
            <a:hlinkClick r:id="rId3" action="ppaction://hlinksldjump"/>
            <a:extLst>
              <a:ext uri="{FF2B5EF4-FFF2-40B4-BE49-F238E27FC236}">
                <a16:creationId xmlns:a16="http://schemas.microsoft.com/office/drawing/2014/main" id="{AE11C7C5-3E5E-EABD-EB28-1B4879E6C070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5417197" y="3307643"/>
            <a:ext cx="2139881" cy="213988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597639337"/>
      </p:ext>
    </p:extLst>
  </p:cSld>
  <p:clrMapOvr>
    <a:masterClrMapping/>
  </p:clrMapOvr>
  <mc:AlternateContent xmlns:mc="http://schemas.openxmlformats.org/markup-compatibility/2006" xmlns:p15="http://schemas.microsoft.com/office/powerpoint/2012/main">
    <mc:Choice Requires="p15">
      <p:transition xmlns:p14="http://schemas.microsoft.com/office/powerpoint/2010/main" spd="slow" p14:dur="1250">
        <p15:prstTrans prst="airplane"/>
      </p:transition>
    </mc:Choice>
    <mc:Fallback xmlns="">
      <p:transition spd="slow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53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7" dur="500" fill="hold"/>
                                        <p:tgtEl>
                                          <p:spTgt spid="24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" dur="500" fill="hold"/>
                                        <p:tgtEl>
                                          <p:spTgt spid="24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9" dur="500"/>
                                        <p:tgtEl>
                                          <p:spTgt spid="24"/>
                                        </p:tgtEl>
                                      </p:cBhvr>
                                    </p:animEffect>
                                  </p:childTnLst>
                                  <p:subTnLst>
                                    <p:audio>
                                      <p:cMediaNode>
                                        <p:cTn display="0" masterRel="sameClick">
                                          <p:stCondLst>
                                            <p:cond evt="begin" delay="0">
                                              <p:tn val="5"/>
                                            </p:cond>
                                          </p:stCondLst>
                                          <p:endCondLst>
                                            <p:cond evt="onStopAudio" delay="0">
                                              <p:tgtEl>
                                                <p:sldTgt/>
                                              </p:tgtEl>
                                            </p:cond>
                                          </p:endCondLst>
                                        </p:cTn>
                                        <p:tgtEl>
                                          <p:sndTgt r:embed="rId2" name="chimes.wav"/>
                                        </p:tgtEl>
                                      </p:cMediaNode>
                                    </p:audio>
                                  </p:sub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4" grpId="0" animBg="1"/>
    </p:bld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4" name="TextBox 23">
            <a:extLst>
              <a:ext uri="{FF2B5EF4-FFF2-40B4-BE49-F238E27FC236}">
                <a16:creationId xmlns:a16="http://schemas.microsoft.com/office/drawing/2014/main" id="{5D9308C7-9D41-BD00-6399-036641A0A4A3}"/>
              </a:ext>
            </a:extLst>
          </p:cNvPr>
          <p:cNvSpPr txBox="1"/>
          <p:nvPr/>
        </p:nvSpPr>
        <p:spPr>
          <a:xfrm>
            <a:off x="1814883" y="201335"/>
            <a:ext cx="9704848" cy="1754326"/>
          </a:xfrm>
          <a:prstGeom prst="rect">
            <a:avLst/>
          </a:prstGeom>
          <a:solidFill>
            <a:schemeClr val="accent6">
              <a:lumMod val="60000"/>
              <a:lumOff val="40000"/>
            </a:schemeClr>
          </a:solidFill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 wrap="square">
            <a:spAutoFit/>
          </a:bodyPr>
          <a:lstStyle/>
          <a:p>
            <a:pPr algn="just"/>
            <a:r>
              <a:rPr lang="vi-VN" sz="3600" b="1" dirty="0">
                <a:solidFill>
                  <a:srgbClr val="000000"/>
                </a:solidFill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Dòng 7: </a:t>
            </a:r>
            <a:r>
              <a:rPr lang="en-US" sz="3600" b="1" dirty="0" err="1">
                <a:solidFill>
                  <a:srgbClr val="000000"/>
                </a:solidFill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Tác</a:t>
            </a:r>
            <a:r>
              <a:rPr lang="en-US" sz="3600" b="1" dirty="0">
                <a:solidFill>
                  <a:srgbClr val="000000"/>
                </a:solidFill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solidFill>
                  <a:srgbClr val="000000"/>
                </a:solidFill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giả</a:t>
            </a:r>
            <a:r>
              <a:rPr lang="en-US" sz="3600" b="1" dirty="0">
                <a:solidFill>
                  <a:srgbClr val="000000"/>
                </a:solidFill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solidFill>
                  <a:srgbClr val="000000"/>
                </a:solidFill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bài</a:t>
            </a:r>
            <a:r>
              <a:rPr lang="en-US" sz="3600" b="1" dirty="0">
                <a:solidFill>
                  <a:srgbClr val="000000"/>
                </a:solidFill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solidFill>
                  <a:srgbClr val="000000"/>
                </a:solidFill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thơ</a:t>
            </a:r>
            <a:r>
              <a:rPr lang="en-US" sz="3600" b="1" dirty="0">
                <a:solidFill>
                  <a:srgbClr val="000000"/>
                </a:solidFill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“Con </a:t>
            </a:r>
            <a:r>
              <a:rPr lang="en-US" sz="3600" b="1" dirty="0" err="1">
                <a:solidFill>
                  <a:srgbClr val="000000"/>
                </a:solidFill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chim</a:t>
            </a:r>
            <a:r>
              <a:rPr lang="en-US" sz="3600" b="1" dirty="0">
                <a:solidFill>
                  <a:srgbClr val="000000"/>
                </a:solidFill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solidFill>
                  <a:srgbClr val="000000"/>
                </a:solidFill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chiền</a:t>
            </a:r>
            <a:r>
              <a:rPr lang="en-US" sz="3600" b="1" dirty="0">
                <a:solidFill>
                  <a:srgbClr val="000000"/>
                </a:solidFill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solidFill>
                  <a:srgbClr val="000000"/>
                </a:solidFill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chiện</a:t>
            </a:r>
            <a:r>
              <a:rPr lang="en-US" sz="3600" b="1" dirty="0">
                <a:solidFill>
                  <a:srgbClr val="000000"/>
                </a:solidFill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” </a:t>
            </a:r>
            <a:r>
              <a:rPr lang="en-US" sz="3600" b="1" dirty="0" err="1">
                <a:solidFill>
                  <a:srgbClr val="000000"/>
                </a:solidFill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là</a:t>
            </a:r>
            <a:r>
              <a:rPr lang="en-US" sz="3600" b="1" dirty="0">
                <a:solidFill>
                  <a:srgbClr val="000000"/>
                </a:solidFill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ai?</a:t>
            </a:r>
            <a:endParaRPr lang="vi-VN" sz="3600" b="1" dirty="0">
              <a:solidFill>
                <a:srgbClr val="000000"/>
              </a:solidFill>
              <a:latin typeface="Times New Roman" panose="02020603050405020304" pitchFamily="18" charset="0"/>
              <a:ea typeface="Times New Roman" panose="02020603050405020304" pitchFamily="18" charset="0"/>
              <a:cs typeface="Times New Roman" panose="02020603050405020304" pitchFamily="18" charset="0"/>
            </a:endParaRPr>
          </a:p>
          <a:p>
            <a:pPr algn="just"/>
            <a:r>
              <a:rPr lang="de-DE" sz="3600" b="1" dirty="0">
                <a:solidFill>
                  <a:srgbClr val="000000"/>
                </a:solidFill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(6 kí tự)</a:t>
            </a:r>
            <a:endParaRPr lang="en-US" sz="3600" b="1" dirty="0">
              <a:effectLst/>
              <a:latin typeface=".VnTime" panose="020B7200000000000000" pitchFamily="34" charset="0"/>
              <a:ea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pic>
        <p:nvPicPr>
          <p:cNvPr id="26" name="Picture 25">
            <a:hlinkClick r:id="rId3" action="ppaction://hlinksldjump"/>
            <a:extLst>
              <a:ext uri="{FF2B5EF4-FFF2-40B4-BE49-F238E27FC236}">
                <a16:creationId xmlns:a16="http://schemas.microsoft.com/office/drawing/2014/main" id="{AE11C7C5-3E5E-EABD-EB28-1B4879E6C070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5417197" y="3307643"/>
            <a:ext cx="2139881" cy="213988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718222287"/>
      </p:ext>
    </p:extLst>
  </p:cSld>
  <p:clrMapOvr>
    <a:masterClrMapping/>
  </p:clrMapOvr>
  <mc:AlternateContent xmlns:mc="http://schemas.openxmlformats.org/markup-compatibility/2006" xmlns:p15="http://schemas.microsoft.com/office/powerpoint/2012/main">
    <mc:Choice Requires="p15">
      <p:transition xmlns:p14="http://schemas.microsoft.com/office/powerpoint/2010/main" spd="slow" p14:dur="1250">
        <p15:prstTrans prst="airplane"/>
      </p:transition>
    </mc:Choice>
    <mc:Fallback xmlns="">
      <p:transition spd="slow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53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7" dur="500" fill="hold"/>
                                        <p:tgtEl>
                                          <p:spTgt spid="24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" dur="500" fill="hold"/>
                                        <p:tgtEl>
                                          <p:spTgt spid="24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9" dur="500"/>
                                        <p:tgtEl>
                                          <p:spTgt spid="24"/>
                                        </p:tgtEl>
                                      </p:cBhvr>
                                    </p:animEffect>
                                  </p:childTnLst>
                                  <p:subTnLst>
                                    <p:audio>
                                      <p:cMediaNode>
                                        <p:cTn display="0" masterRel="sameClick">
                                          <p:stCondLst>
                                            <p:cond evt="begin" delay="0">
                                              <p:tn val="5"/>
                                            </p:cond>
                                          </p:stCondLst>
                                          <p:endCondLst>
                                            <p:cond evt="onStopAudio" delay="0">
                                              <p:tgtEl>
                                                <p:sldTgt/>
                                              </p:tgtEl>
                                            </p:cond>
                                          </p:endCondLst>
                                        </p:cTn>
                                        <p:tgtEl>
                                          <p:sndTgt r:embed="rId2" name="chimes.wav"/>
                                        </p:tgtEl>
                                      </p:cMediaNode>
                                    </p:audio>
                                  </p:sub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4" grpId="0" animBg="1"/>
    </p:bld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4" name="TextBox 23">
            <a:extLst>
              <a:ext uri="{FF2B5EF4-FFF2-40B4-BE49-F238E27FC236}">
                <a16:creationId xmlns:a16="http://schemas.microsoft.com/office/drawing/2014/main" id="{5D9308C7-9D41-BD00-6399-036641A0A4A3}"/>
              </a:ext>
            </a:extLst>
          </p:cNvPr>
          <p:cNvSpPr txBox="1"/>
          <p:nvPr/>
        </p:nvSpPr>
        <p:spPr>
          <a:xfrm>
            <a:off x="1814883" y="201335"/>
            <a:ext cx="9704848" cy="1200329"/>
          </a:xfrm>
          <a:prstGeom prst="rect">
            <a:avLst/>
          </a:prstGeom>
          <a:solidFill>
            <a:schemeClr val="accent6">
              <a:lumMod val="60000"/>
              <a:lumOff val="40000"/>
            </a:schemeClr>
          </a:solidFill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 wrap="square">
            <a:spAutoFit/>
          </a:bodyPr>
          <a:lstStyle/>
          <a:p>
            <a:pPr algn="just"/>
            <a:r>
              <a:rPr lang="vi-VN" sz="3600" b="1" dirty="0">
                <a:solidFill>
                  <a:srgbClr val="000000"/>
                </a:solidFill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Dòng </a:t>
            </a:r>
            <a:r>
              <a:rPr lang="en-US" sz="3600" b="1" dirty="0">
                <a:solidFill>
                  <a:srgbClr val="000000"/>
                </a:solidFill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8</a:t>
            </a:r>
            <a:r>
              <a:rPr lang="vi-VN" sz="3600" b="1" dirty="0">
                <a:solidFill>
                  <a:srgbClr val="000000"/>
                </a:solidFill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: Ông Một là tên gọi khác của con vật nào?</a:t>
            </a:r>
            <a:r>
              <a:rPr lang="en-US" sz="3600" b="1" dirty="0">
                <a:solidFill>
                  <a:srgbClr val="000000"/>
                </a:solidFill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de-DE" sz="3600" b="1" dirty="0">
                <a:solidFill>
                  <a:srgbClr val="000000"/>
                </a:solidFill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(5 kí tự)</a:t>
            </a:r>
            <a:endParaRPr lang="en-US" sz="3600" b="1" dirty="0">
              <a:effectLst/>
              <a:latin typeface=".VnTime" panose="020B7200000000000000" pitchFamily="34" charset="0"/>
              <a:ea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pic>
        <p:nvPicPr>
          <p:cNvPr id="26" name="Picture 25">
            <a:hlinkClick r:id="rId3" action="ppaction://hlinksldjump"/>
            <a:extLst>
              <a:ext uri="{FF2B5EF4-FFF2-40B4-BE49-F238E27FC236}">
                <a16:creationId xmlns:a16="http://schemas.microsoft.com/office/drawing/2014/main" id="{AE11C7C5-3E5E-EABD-EB28-1B4879E6C070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5417197" y="3307643"/>
            <a:ext cx="2139881" cy="213988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481638986"/>
      </p:ext>
    </p:extLst>
  </p:cSld>
  <p:clrMapOvr>
    <a:masterClrMapping/>
  </p:clrMapOvr>
  <mc:AlternateContent xmlns:mc="http://schemas.openxmlformats.org/markup-compatibility/2006" xmlns:p15="http://schemas.microsoft.com/office/powerpoint/2012/main">
    <mc:Choice Requires="p15">
      <p:transition xmlns:p14="http://schemas.microsoft.com/office/powerpoint/2010/main" spd="slow" p14:dur="1250">
        <p15:prstTrans prst="airplane"/>
      </p:transition>
    </mc:Choice>
    <mc:Fallback xmlns="">
      <p:transition spd="slow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53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7" dur="500" fill="hold"/>
                                        <p:tgtEl>
                                          <p:spTgt spid="24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" dur="500" fill="hold"/>
                                        <p:tgtEl>
                                          <p:spTgt spid="24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9" dur="500"/>
                                        <p:tgtEl>
                                          <p:spTgt spid="24"/>
                                        </p:tgtEl>
                                      </p:cBhvr>
                                    </p:animEffect>
                                  </p:childTnLst>
                                  <p:subTnLst>
                                    <p:audio>
                                      <p:cMediaNode>
                                        <p:cTn display="0" masterRel="sameClick">
                                          <p:stCondLst>
                                            <p:cond evt="begin" delay="0">
                                              <p:tn val="5"/>
                                            </p:cond>
                                          </p:stCondLst>
                                          <p:endCondLst>
                                            <p:cond evt="onStopAudio" delay="0">
                                              <p:tgtEl>
                                                <p:sldTgt/>
                                              </p:tgtEl>
                                            </p:cond>
                                          </p:endCondLst>
                                        </p:cTn>
                                        <p:tgtEl>
                                          <p:sndTgt r:embed="rId2" name="chimes.wav"/>
                                        </p:tgtEl>
                                      </p:cMediaNode>
                                    </p:audio>
                                  </p:sub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4" grpId="0" animBg="1"/>
    </p:bld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4" name="TextBox 23">
            <a:extLst>
              <a:ext uri="{FF2B5EF4-FFF2-40B4-BE49-F238E27FC236}">
                <a16:creationId xmlns:a16="http://schemas.microsoft.com/office/drawing/2014/main" id="{5D9308C7-9D41-BD00-6399-036641A0A4A3}"/>
              </a:ext>
            </a:extLst>
          </p:cNvPr>
          <p:cNvSpPr txBox="1"/>
          <p:nvPr/>
        </p:nvSpPr>
        <p:spPr>
          <a:xfrm>
            <a:off x="1814883" y="201335"/>
            <a:ext cx="9704848" cy="2308324"/>
          </a:xfrm>
          <a:prstGeom prst="rect">
            <a:avLst/>
          </a:prstGeom>
          <a:solidFill>
            <a:schemeClr val="accent6">
              <a:lumMod val="60000"/>
              <a:lumOff val="40000"/>
            </a:schemeClr>
          </a:solidFill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 wrap="square">
            <a:spAutoFit/>
          </a:bodyPr>
          <a:lstStyle/>
          <a:p>
            <a:pPr algn="just"/>
            <a:r>
              <a:rPr lang="vi-VN" sz="3600" b="1" dirty="0">
                <a:solidFill>
                  <a:srgbClr val="000000"/>
                </a:solidFill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Dòng </a:t>
            </a:r>
            <a:r>
              <a:rPr lang="en-US" sz="3600" b="1" dirty="0">
                <a:solidFill>
                  <a:srgbClr val="000000"/>
                </a:solidFill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9</a:t>
            </a:r>
            <a:r>
              <a:rPr lang="vi-VN" sz="3600" b="1" dirty="0">
                <a:solidFill>
                  <a:srgbClr val="000000"/>
                </a:solidFill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: Điền từ còn thiếu vào câu thơ:</a:t>
            </a:r>
          </a:p>
          <a:p>
            <a:pPr algn="just"/>
            <a:r>
              <a:rPr lang="vi-VN" sz="3600" b="1" dirty="0">
                <a:solidFill>
                  <a:srgbClr val="000000"/>
                </a:solidFill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Có đám mây...</a:t>
            </a:r>
          </a:p>
          <a:p>
            <a:pPr algn="just"/>
            <a:r>
              <a:rPr lang="vi-VN" sz="3600" b="1" dirty="0">
                <a:solidFill>
                  <a:srgbClr val="000000"/>
                </a:solidFill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Vắt nửa mình sang thu</a:t>
            </a:r>
          </a:p>
          <a:p>
            <a:pPr algn="just"/>
            <a:r>
              <a:rPr lang="de-DE" sz="3600" b="1" dirty="0">
                <a:solidFill>
                  <a:srgbClr val="000000"/>
                </a:solidFill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(5 kí tự)</a:t>
            </a:r>
            <a:endParaRPr lang="en-US" sz="3600" b="1" dirty="0">
              <a:effectLst/>
              <a:latin typeface=".VnTime" panose="020B7200000000000000" pitchFamily="34" charset="0"/>
              <a:ea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pic>
        <p:nvPicPr>
          <p:cNvPr id="26" name="Picture 25">
            <a:hlinkClick r:id="rId3" action="ppaction://hlinksldjump"/>
            <a:extLst>
              <a:ext uri="{FF2B5EF4-FFF2-40B4-BE49-F238E27FC236}">
                <a16:creationId xmlns:a16="http://schemas.microsoft.com/office/drawing/2014/main" id="{AE11C7C5-3E5E-EABD-EB28-1B4879E6C070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5417197" y="3307643"/>
            <a:ext cx="2139881" cy="213988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939916605"/>
      </p:ext>
    </p:extLst>
  </p:cSld>
  <p:clrMapOvr>
    <a:masterClrMapping/>
  </p:clrMapOvr>
  <mc:AlternateContent xmlns:mc="http://schemas.openxmlformats.org/markup-compatibility/2006" xmlns:p15="http://schemas.microsoft.com/office/powerpoint/2012/main">
    <mc:Choice Requires="p15">
      <p:transition xmlns:p14="http://schemas.microsoft.com/office/powerpoint/2010/main" spd="slow" p14:dur="1250">
        <p15:prstTrans prst="airplane"/>
      </p:transition>
    </mc:Choice>
    <mc:Fallback xmlns="">
      <p:transition spd="slow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53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7" dur="500" fill="hold"/>
                                        <p:tgtEl>
                                          <p:spTgt spid="24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" dur="500" fill="hold"/>
                                        <p:tgtEl>
                                          <p:spTgt spid="24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9" dur="500"/>
                                        <p:tgtEl>
                                          <p:spTgt spid="24"/>
                                        </p:tgtEl>
                                      </p:cBhvr>
                                    </p:animEffect>
                                  </p:childTnLst>
                                  <p:subTnLst>
                                    <p:audio>
                                      <p:cMediaNode>
                                        <p:cTn display="0" masterRel="sameClick">
                                          <p:stCondLst>
                                            <p:cond evt="begin" delay="0">
                                              <p:tn val="5"/>
                                            </p:cond>
                                          </p:stCondLst>
                                          <p:endCondLst>
                                            <p:cond evt="onStopAudio" delay="0">
                                              <p:tgtEl>
                                                <p:sldTgt/>
                                              </p:tgtEl>
                                            </p:cond>
                                          </p:endCondLst>
                                        </p:cTn>
                                        <p:tgtEl>
                                          <p:sndTgt r:embed="rId2" name="chimes.wav"/>
                                        </p:tgtEl>
                                      </p:cMediaNode>
                                    </p:audio>
                                  </p:sub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4" grpId="0" animBg="1"/>
    </p:bld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4" name="TextBox 23">
            <a:extLst>
              <a:ext uri="{FF2B5EF4-FFF2-40B4-BE49-F238E27FC236}">
                <a16:creationId xmlns:a16="http://schemas.microsoft.com/office/drawing/2014/main" id="{5D9308C7-9D41-BD00-6399-036641A0A4A3}"/>
              </a:ext>
            </a:extLst>
          </p:cNvPr>
          <p:cNvSpPr txBox="1"/>
          <p:nvPr/>
        </p:nvSpPr>
        <p:spPr>
          <a:xfrm>
            <a:off x="1814883" y="201335"/>
            <a:ext cx="9704848" cy="2862322"/>
          </a:xfrm>
          <a:prstGeom prst="rect">
            <a:avLst/>
          </a:prstGeom>
          <a:solidFill>
            <a:schemeClr val="accent6">
              <a:lumMod val="60000"/>
              <a:lumOff val="40000"/>
            </a:schemeClr>
          </a:solidFill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 wrap="square">
            <a:spAutoFit/>
          </a:bodyPr>
          <a:lstStyle/>
          <a:p>
            <a:pPr algn="just"/>
            <a:r>
              <a:rPr lang="vi-VN" sz="3600" b="1" dirty="0">
                <a:solidFill>
                  <a:srgbClr val="000000"/>
                </a:solidFill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Dòng </a:t>
            </a:r>
            <a:r>
              <a:rPr lang="en-US" sz="3600" b="1" dirty="0">
                <a:solidFill>
                  <a:srgbClr val="000000"/>
                </a:solidFill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10</a:t>
            </a:r>
            <a:r>
              <a:rPr lang="vi-VN" sz="3600" b="1" dirty="0">
                <a:solidFill>
                  <a:srgbClr val="000000"/>
                </a:solidFill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: Hai dòng thơ sau sử dụng biện pháp tu từ nào:</a:t>
            </a:r>
          </a:p>
          <a:p>
            <a:pPr algn="just"/>
            <a:r>
              <a:rPr lang="vi-VN" sz="3600" b="1" dirty="0">
                <a:solidFill>
                  <a:srgbClr val="000000"/>
                </a:solidFill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Mưa phùn giăng đầy ngõ</a:t>
            </a:r>
          </a:p>
          <a:p>
            <a:pPr algn="just"/>
            <a:r>
              <a:rPr lang="vi-VN" sz="3600" b="1" dirty="0">
                <a:solidFill>
                  <a:srgbClr val="000000"/>
                </a:solidFill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Bảng lảng như sương mờ</a:t>
            </a:r>
          </a:p>
          <a:p>
            <a:pPr algn="just"/>
            <a:r>
              <a:rPr lang="de-DE" sz="3600" b="1" dirty="0">
                <a:solidFill>
                  <a:srgbClr val="000000"/>
                </a:solidFill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(6 kí tự)</a:t>
            </a:r>
            <a:endParaRPr lang="en-US" sz="3600" b="1" dirty="0">
              <a:effectLst/>
              <a:latin typeface=".VnTime" panose="020B7200000000000000" pitchFamily="34" charset="0"/>
              <a:ea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pic>
        <p:nvPicPr>
          <p:cNvPr id="26" name="Picture 25">
            <a:hlinkClick r:id="rId3" action="ppaction://hlinksldjump"/>
            <a:extLst>
              <a:ext uri="{FF2B5EF4-FFF2-40B4-BE49-F238E27FC236}">
                <a16:creationId xmlns:a16="http://schemas.microsoft.com/office/drawing/2014/main" id="{AE11C7C5-3E5E-EABD-EB28-1B4879E6C070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5417197" y="3307643"/>
            <a:ext cx="2139881" cy="213988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23586033"/>
      </p:ext>
    </p:extLst>
  </p:cSld>
  <p:clrMapOvr>
    <a:masterClrMapping/>
  </p:clrMapOvr>
  <mc:AlternateContent xmlns:mc="http://schemas.openxmlformats.org/markup-compatibility/2006" xmlns:p15="http://schemas.microsoft.com/office/powerpoint/2012/main">
    <mc:Choice Requires="p15">
      <p:transition xmlns:p14="http://schemas.microsoft.com/office/powerpoint/2010/main" spd="slow" p14:dur="1250">
        <p15:prstTrans prst="airplane"/>
      </p:transition>
    </mc:Choice>
    <mc:Fallback xmlns="">
      <p:transition spd="slow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53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7" dur="500" fill="hold"/>
                                        <p:tgtEl>
                                          <p:spTgt spid="24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" dur="500" fill="hold"/>
                                        <p:tgtEl>
                                          <p:spTgt spid="24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9" dur="500"/>
                                        <p:tgtEl>
                                          <p:spTgt spid="24"/>
                                        </p:tgtEl>
                                      </p:cBhvr>
                                    </p:animEffect>
                                  </p:childTnLst>
                                  <p:subTnLst>
                                    <p:audio>
                                      <p:cMediaNode>
                                        <p:cTn display="0" masterRel="sameClick">
                                          <p:stCondLst>
                                            <p:cond evt="begin" delay="0">
                                              <p:tn val="5"/>
                                            </p:cond>
                                          </p:stCondLst>
                                          <p:endCondLst>
                                            <p:cond evt="onStopAudio" delay="0">
                                              <p:tgtEl>
                                                <p:sldTgt/>
                                              </p:tgtEl>
                                            </p:cond>
                                          </p:endCondLst>
                                        </p:cTn>
                                        <p:tgtEl>
                                          <p:sndTgt r:embed="rId2" name="chimes.wav"/>
                                        </p:tgtEl>
                                      </p:cMediaNode>
                                    </p:audio>
                                  </p:sub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4" grpId="0" animBg="1"/>
    </p:bld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4" name="TextBox 23">
            <a:extLst>
              <a:ext uri="{FF2B5EF4-FFF2-40B4-BE49-F238E27FC236}">
                <a16:creationId xmlns:a16="http://schemas.microsoft.com/office/drawing/2014/main" id="{5D9308C7-9D41-BD00-6399-036641A0A4A3}"/>
              </a:ext>
            </a:extLst>
          </p:cNvPr>
          <p:cNvSpPr txBox="1"/>
          <p:nvPr/>
        </p:nvSpPr>
        <p:spPr>
          <a:xfrm>
            <a:off x="1814883" y="201335"/>
            <a:ext cx="9704848" cy="2308324"/>
          </a:xfrm>
          <a:prstGeom prst="rect">
            <a:avLst/>
          </a:prstGeom>
          <a:solidFill>
            <a:schemeClr val="accent6">
              <a:lumMod val="60000"/>
              <a:lumOff val="40000"/>
            </a:schemeClr>
          </a:solidFill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 wrap="square">
            <a:spAutoFit/>
          </a:bodyPr>
          <a:lstStyle/>
          <a:p>
            <a:pPr algn="just"/>
            <a:r>
              <a:rPr lang="vi-VN" sz="3600" b="1" dirty="0">
                <a:solidFill>
                  <a:srgbClr val="000000"/>
                </a:solidFill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Dòng </a:t>
            </a:r>
            <a:r>
              <a:rPr lang="en-US" sz="3600" b="1" dirty="0">
                <a:solidFill>
                  <a:srgbClr val="000000"/>
                </a:solidFill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11</a:t>
            </a:r>
            <a:r>
              <a:rPr lang="vi-VN" sz="3600" b="1" dirty="0">
                <a:solidFill>
                  <a:srgbClr val="000000"/>
                </a:solidFill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: Điền từ còn thiếu vào câu thơ:</a:t>
            </a:r>
          </a:p>
          <a:p>
            <a:pPr algn="just"/>
            <a:r>
              <a:rPr lang="vi-VN" sz="3600" b="1" dirty="0">
                <a:solidFill>
                  <a:srgbClr val="000000"/>
                </a:solidFill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Sông được lúc dềnh dàng</a:t>
            </a:r>
          </a:p>
          <a:p>
            <a:pPr algn="just"/>
            <a:r>
              <a:rPr lang="vi-VN" sz="3600" b="1" dirty="0">
                <a:solidFill>
                  <a:srgbClr val="000000"/>
                </a:solidFill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Chi bắt đầu..</a:t>
            </a:r>
          </a:p>
          <a:p>
            <a:pPr algn="just"/>
            <a:r>
              <a:rPr lang="de-DE" sz="3600" b="1" dirty="0">
                <a:solidFill>
                  <a:srgbClr val="000000"/>
                </a:solidFill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(6 kí tự)</a:t>
            </a:r>
            <a:endParaRPr lang="en-US" sz="3600" b="1" dirty="0">
              <a:effectLst/>
              <a:latin typeface=".VnTime" panose="020B7200000000000000" pitchFamily="34" charset="0"/>
              <a:ea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pic>
        <p:nvPicPr>
          <p:cNvPr id="26" name="Picture 25">
            <a:hlinkClick r:id="rId3" action="ppaction://hlinksldjump"/>
            <a:extLst>
              <a:ext uri="{FF2B5EF4-FFF2-40B4-BE49-F238E27FC236}">
                <a16:creationId xmlns:a16="http://schemas.microsoft.com/office/drawing/2014/main" id="{AE11C7C5-3E5E-EABD-EB28-1B4879E6C070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5417197" y="3307643"/>
            <a:ext cx="2139881" cy="213988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093001970"/>
      </p:ext>
    </p:extLst>
  </p:cSld>
  <p:clrMapOvr>
    <a:masterClrMapping/>
  </p:clrMapOvr>
  <mc:AlternateContent xmlns:mc="http://schemas.openxmlformats.org/markup-compatibility/2006" xmlns:p15="http://schemas.microsoft.com/office/powerpoint/2012/main">
    <mc:Choice Requires="p15">
      <p:transition xmlns:p14="http://schemas.microsoft.com/office/powerpoint/2010/main" spd="slow" p14:dur="1250">
        <p15:prstTrans prst="airplane"/>
      </p:transition>
    </mc:Choice>
    <mc:Fallback xmlns="">
      <p:transition spd="slow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53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7" dur="500" fill="hold"/>
                                        <p:tgtEl>
                                          <p:spTgt spid="24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" dur="500" fill="hold"/>
                                        <p:tgtEl>
                                          <p:spTgt spid="24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9" dur="500"/>
                                        <p:tgtEl>
                                          <p:spTgt spid="24"/>
                                        </p:tgtEl>
                                      </p:cBhvr>
                                    </p:animEffect>
                                  </p:childTnLst>
                                  <p:subTnLst>
                                    <p:audio>
                                      <p:cMediaNode>
                                        <p:cTn display="0" masterRel="sameClick">
                                          <p:stCondLst>
                                            <p:cond evt="begin" delay="0">
                                              <p:tn val="5"/>
                                            </p:cond>
                                          </p:stCondLst>
                                          <p:endCondLst>
                                            <p:cond evt="onStopAudio" delay="0">
                                              <p:tgtEl>
                                                <p:sldTgt/>
                                              </p:tgtEl>
                                            </p:cond>
                                          </p:endCondLst>
                                        </p:cTn>
                                        <p:tgtEl>
                                          <p:sndTgt r:embed="rId2" name="chimes.wav"/>
                                        </p:tgtEl>
                                      </p:cMediaNode>
                                    </p:audio>
                                  </p:sub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4" grpId="0" animBg="1"/>
    </p:bld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4" name="TextBox 23">
            <a:extLst>
              <a:ext uri="{FF2B5EF4-FFF2-40B4-BE49-F238E27FC236}">
                <a16:creationId xmlns:a16="http://schemas.microsoft.com/office/drawing/2014/main" id="{5D9308C7-9D41-BD00-6399-036641A0A4A3}"/>
              </a:ext>
            </a:extLst>
          </p:cNvPr>
          <p:cNvSpPr txBox="1"/>
          <p:nvPr/>
        </p:nvSpPr>
        <p:spPr>
          <a:xfrm>
            <a:off x="1684079" y="563034"/>
            <a:ext cx="9704848" cy="646331"/>
          </a:xfrm>
          <a:prstGeom prst="rect">
            <a:avLst/>
          </a:prstGeom>
          <a:solidFill>
            <a:schemeClr val="accent6">
              <a:lumMod val="60000"/>
              <a:lumOff val="40000"/>
            </a:schemeClr>
          </a:solidFill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 wrap="square">
            <a:spAutoFit/>
          </a:bodyPr>
          <a:lstStyle/>
          <a:p>
            <a:pPr algn="just"/>
            <a:r>
              <a:rPr lang="vi-VN" sz="3600" b="1" dirty="0">
                <a:solidFill>
                  <a:srgbClr val="000000"/>
                </a:solidFill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Dòng 1</a:t>
            </a:r>
            <a:r>
              <a:rPr lang="en-US" sz="3600" b="1" dirty="0">
                <a:solidFill>
                  <a:srgbClr val="000000"/>
                </a:solidFill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2</a:t>
            </a:r>
            <a:r>
              <a:rPr lang="vi-VN" sz="3600" b="1" dirty="0">
                <a:solidFill>
                  <a:srgbClr val="000000"/>
                </a:solidFill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: Vần lưng còn được gọi là...</a:t>
            </a:r>
            <a:r>
              <a:rPr lang="de-DE" sz="3600" b="1" dirty="0">
                <a:solidFill>
                  <a:srgbClr val="000000"/>
                </a:solidFill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(6 kí tự)</a:t>
            </a:r>
            <a:endParaRPr lang="en-US" sz="3600" b="1" dirty="0">
              <a:effectLst/>
              <a:latin typeface=".VnTime" panose="020B7200000000000000" pitchFamily="34" charset="0"/>
              <a:ea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pic>
        <p:nvPicPr>
          <p:cNvPr id="26" name="Picture 25">
            <a:hlinkClick r:id="rId3" action="ppaction://hlinksldjump"/>
            <a:extLst>
              <a:ext uri="{FF2B5EF4-FFF2-40B4-BE49-F238E27FC236}">
                <a16:creationId xmlns:a16="http://schemas.microsoft.com/office/drawing/2014/main" id="{AE11C7C5-3E5E-EABD-EB28-1B4879E6C070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5417197" y="3307643"/>
            <a:ext cx="2139881" cy="213988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550843194"/>
      </p:ext>
    </p:extLst>
  </p:cSld>
  <p:clrMapOvr>
    <a:masterClrMapping/>
  </p:clrMapOvr>
  <mc:AlternateContent xmlns:mc="http://schemas.openxmlformats.org/markup-compatibility/2006" xmlns:p15="http://schemas.microsoft.com/office/powerpoint/2012/main">
    <mc:Choice Requires="p15">
      <p:transition xmlns:p14="http://schemas.microsoft.com/office/powerpoint/2010/main" spd="slow" p14:dur="1250">
        <p15:prstTrans prst="airplane"/>
      </p:transition>
    </mc:Choice>
    <mc:Fallback xmlns="">
      <p:transition spd="slow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53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7" dur="500" fill="hold"/>
                                        <p:tgtEl>
                                          <p:spTgt spid="24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" dur="500" fill="hold"/>
                                        <p:tgtEl>
                                          <p:spTgt spid="24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9" dur="500"/>
                                        <p:tgtEl>
                                          <p:spTgt spid="24"/>
                                        </p:tgtEl>
                                      </p:cBhvr>
                                    </p:animEffect>
                                  </p:childTnLst>
                                  <p:subTnLst>
                                    <p:audio>
                                      <p:cMediaNode>
                                        <p:cTn display="0" masterRel="sameClick">
                                          <p:stCondLst>
                                            <p:cond evt="begin" delay="0">
                                              <p:tn val="5"/>
                                            </p:cond>
                                          </p:stCondLst>
                                          <p:endCondLst>
                                            <p:cond evt="onStopAudio" delay="0">
                                              <p:tgtEl>
                                                <p:sldTgt/>
                                              </p:tgtEl>
                                            </p:cond>
                                          </p:endCondLst>
                                        </p:cTn>
                                        <p:tgtEl>
                                          <p:sndTgt r:embed="rId2" name="chimes.wav"/>
                                        </p:tgtEl>
                                      </p:cMediaNode>
                                    </p:audio>
                                  </p:sub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4" grpId="0" animBg="1"/>
    </p:bldLst>
  </p:timing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4" name="TextBox 23">
            <a:extLst>
              <a:ext uri="{FF2B5EF4-FFF2-40B4-BE49-F238E27FC236}">
                <a16:creationId xmlns:a16="http://schemas.microsoft.com/office/drawing/2014/main" id="{5D9308C7-9D41-BD00-6399-036641A0A4A3}"/>
              </a:ext>
            </a:extLst>
          </p:cNvPr>
          <p:cNvSpPr txBox="1"/>
          <p:nvPr/>
        </p:nvSpPr>
        <p:spPr>
          <a:xfrm>
            <a:off x="1814883" y="201335"/>
            <a:ext cx="9704848" cy="1200329"/>
          </a:xfrm>
          <a:prstGeom prst="rect">
            <a:avLst/>
          </a:prstGeom>
          <a:solidFill>
            <a:schemeClr val="accent6">
              <a:lumMod val="60000"/>
              <a:lumOff val="40000"/>
            </a:schemeClr>
          </a:solidFill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 wrap="square">
            <a:spAutoFit/>
          </a:bodyPr>
          <a:lstStyle/>
          <a:p>
            <a:pPr algn="just"/>
            <a:r>
              <a:rPr lang="vi-VN" sz="3600" b="1" dirty="0">
                <a:solidFill>
                  <a:srgbClr val="000000"/>
                </a:solidFill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Dòng 1</a:t>
            </a:r>
            <a:r>
              <a:rPr lang="en-US" sz="3600" b="1" dirty="0">
                <a:solidFill>
                  <a:srgbClr val="000000"/>
                </a:solidFill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3</a:t>
            </a:r>
            <a:r>
              <a:rPr lang="vi-VN" sz="3600" b="1" dirty="0">
                <a:solidFill>
                  <a:srgbClr val="000000"/>
                </a:solidFill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: Những từ chuyên đi kèm với danh từ, động từ, tính từ được gọi là gì?</a:t>
            </a:r>
            <a:r>
              <a:rPr lang="de-DE" sz="3600" b="1" dirty="0">
                <a:solidFill>
                  <a:srgbClr val="000000"/>
                </a:solidFill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(5 kí tự)</a:t>
            </a:r>
            <a:endParaRPr lang="en-US" sz="3600" b="1" dirty="0">
              <a:effectLst/>
              <a:latin typeface=".VnTime" panose="020B7200000000000000" pitchFamily="34" charset="0"/>
              <a:ea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pic>
        <p:nvPicPr>
          <p:cNvPr id="26" name="Picture 25">
            <a:hlinkClick r:id="rId3" action="ppaction://hlinksldjump"/>
            <a:extLst>
              <a:ext uri="{FF2B5EF4-FFF2-40B4-BE49-F238E27FC236}">
                <a16:creationId xmlns:a16="http://schemas.microsoft.com/office/drawing/2014/main" id="{AE11C7C5-3E5E-EABD-EB28-1B4879E6C070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5417197" y="3307643"/>
            <a:ext cx="2139881" cy="213988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473884633"/>
      </p:ext>
    </p:extLst>
  </p:cSld>
  <p:clrMapOvr>
    <a:masterClrMapping/>
  </p:clrMapOvr>
  <mc:AlternateContent xmlns:mc="http://schemas.openxmlformats.org/markup-compatibility/2006" xmlns:p15="http://schemas.microsoft.com/office/powerpoint/2012/main">
    <mc:Choice Requires="p15">
      <p:transition xmlns:p14="http://schemas.microsoft.com/office/powerpoint/2010/main" spd="slow" p14:dur="1250">
        <p15:prstTrans prst="airplane"/>
      </p:transition>
    </mc:Choice>
    <mc:Fallback xmlns="">
      <p:transition spd="slow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53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7" dur="500" fill="hold"/>
                                        <p:tgtEl>
                                          <p:spTgt spid="24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" dur="500" fill="hold"/>
                                        <p:tgtEl>
                                          <p:spTgt spid="24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9" dur="500"/>
                                        <p:tgtEl>
                                          <p:spTgt spid="24"/>
                                        </p:tgtEl>
                                      </p:cBhvr>
                                    </p:animEffect>
                                  </p:childTnLst>
                                  <p:subTnLst>
                                    <p:audio>
                                      <p:cMediaNode>
                                        <p:cTn display="0" masterRel="sameClick">
                                          <p:stCondLst>
                                            <p:cond evt="begin" delay="0">
                                              <p:tn val="5"/>
                                            </p:cond>
                                          </p:stCondLst>
                                          <p:endCondLst>
                                            <p:cond evt="onStopAudio" delay="0">
                                              <p:tgtEl>
                                                <p:sldTgt/>
                                              </p:tgtEl>
                                            </p:cond>
                                          </p:endCondLst>
                                        </p:cTn>
                                        <p:tgtEl>
                                          <p:sndTgt r:embed="rId2" name="chimes.wav"/>
                                        </p:tgtEl>
                                      </p:cMediaNode>
                                    </p:audio>
                                  </p:sub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4" grpId="0" animBg="1"/>
    </p:bldLst>
  </p:timing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6" name="Rectangle: Rounded Corners 25">
            <a:extLst>
              <a:ext uri="{FF2B5EF4-FFF2-40B4-BE49-F238E27FC236}">
                <a16:creationId xmlns:a16="http://schemas.microsoft.com/office/drawing/2014/main" id="{A4DDE011-5EC8-4459-BA1F-AD2126F142A3}"/>
              </a:ext>
            </a:extLst>
          </p:cNvPr>
          <p:cNvSpPr/>
          <p:nvPr/>
        </p:nvSpPr>
        <p:spPr>
          <a:xfrm>
            <a:off x="318782" y="276837"/>
            <a:ext cx="11652307" cy="6266576"/>
          </a:xfrm>
          <a:prstGeom prst="roundRect">
            <a:avLst/>
          </a:prstGeom>
        </p:spPr>
        <p:style>
          <a:lnRef idx="2">
            <a:schemeClr val="accent5"/>
          </a:lnRef>
          <a:fillRef idx="1">
            <a:schemeClr val="lt1"/>
          </a:fillRef>
          <a:effectRef idx="0">
            <a:schemeClr val="accent5"/>
          </a:effectRef>
          <a:fontRef idx="minor">
            <a:schemeClr val="dk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pic>
        <p:nvPicPr>
          <p:cNvPr id="27" name="Picture 26">
            <a:extLst>
              <a:ext uri="{FF2B5EF4-FFF2-40B4-BE49-F238E27FC236}">
                <a16:creationId xmlns:a16="http://schemas.microsoft.com/office/drawing/2014/main" id="{E4C32CB9-16D4-42CE-90CE-12FF704941D4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BEBA8EAE-BF5A-486C-A8C5-ECC9F3942E4B}">
                <a14:imgProps xmlns:a14="http://schemas.microsoft.com/office/drawing/2010/main">
                  <a14:imgLayer r:embed="rId3">
                    <a14:imgEffect>
                      <a14:backgroundRemoval t="0" b="94798" l="685" r="98288">
                        <a14:foregroundMark x1="6849" y1="34682" x2="6849" y2="34682"/>
                        <a14:foregroundMark x1="6849" y1="34104" x2="6849" y2="34104"/>
                        <a14:foregroundMark x1="10959" y1="38150" x2="10959" y2="38150"/>
                        <a14:foregroundMark x1="10959" y1="38150" x2="10959" y2="38150"/>
                        <a14:foregroundMark x1="15411" y1="38150" x2="15411" y2="38150"/>
                        <a14:foregroundMark x1="15411" y1="38150" x2="15411" y2="38150"/>
                        <a14:foregroundMark x1="15753" y1="35260" x2="15753" y2="35260"/>
                        <a14:foregroundMark x1="15753" y1="35260" x2="15753" y2="35260"/>
                        <a14:foregroundMark x1="4110" y1="34104" x2="4110" y2="34104"/>
                        <a14:foregroundMark x1="4110" y1="34104" x2="4110" y2="34104"/>
                        <a14:foregroundMark x1="1027" y1="69942" x2="1027" y2="69942"/>
                        <a14:foregroundMark x1="1027" y1="68786" x2="1027" y2="68786"/>
                        <a14:foregroundMark x1="1027" y1="68786" x2="1027" y2="68786"/>
                        <a14:foregroundMark x1="19178" y1="90751" x2="19178" y2="90751"/>
                        <a14:foregroundMark x1="20205" y1="91908" x2="20205" y2="91908"/>
                        <a14:foregroundMark x1="21575" y1="93064" x2="21575" y2="93064"/>
                        <a14:foregroundMark x1="46233" y1="16185" x2="46233" y2="16185"/>
                        <a14:foregroundMark x1="46575" y1="15607" x2="46575" y2="15607"/>
                        <a14:foregroundMark x1="48288" y1="18497" x2="48288" y2="18497"/>
                        <a14:foregroundMark x1="45548" y1="17919" x2="45548" y2="17919"/>
                        <a14:foregroundMark x1="48288" y1="3468" x2="48288" y2="3468"/>
                        <a14:foregroundMark x1="48288" y1="3468" x2="48288" y2="3468"/>
                        <a14:foregroundMark x1="79795" y1="38150" x2="79795" y2="38150"/>
                        <a14:foregroundMark x1="79795" y1="38150" x2="79795" y2="38150"/>
                        <a14:foregroundMark x1="82877" y1="40462" x2="82877" y2="40462"/>
                        <a14:foregroundMark x1="82877" y1="40462" x2="82877" y2="42197"/>
                        <a14:foregroundMark x1="77397" y1="40462" x2="77397" y2="40462"/>
                        <a14:foregroundMark x1="77397" y1="40462" x2="77397" y2="40462"/>
                        <a14:foregroundMark x1="91438" y1="37572" x2="91438" y2="37572"/>
                        <a14:foregroundMark x1="95205" y1="50867" x2="95205" y2="50867"/>
                        <a14:foregroundMark x1="95205" y1="51445" x2="95205" y2="51445"/>
                        <a14:foregroundMark x1="98630" y1="51445" x2="98630" y2="51445"/>
                        <a14:foregroundMark x1="69863" y1="93642" x2="69863" y2="93642"/>
                        <a14:foregroundMark x1="69178" y1="94220" x2="69178" y2="94220"/>
                        <a14:foregroundMark x1="45205" y1="94798" x2="45205" y2="94798"/>
                      </a14:backgroundRemoval>
                    </a14:imgEffect>
                  </a14:imgLayer>
                </a14:imgProps>
              </a:ext>
            </a:extLst>
          </a:blip>
          <a:stretch>
            <a:fillRect/>
          </a:stretch>
        </p:blipFill>
        <p:spPr>
          <a:xfrm>
            <a:off x="10690893" y="0"/>
            <a:ext cx="1390651" cy="823913"/>
          </a:xfrm>
          <a:prstGeom prst="rect">
            <a:avLst/>
          </a:prstGeom>
        </p:spPr>
      </p:pic>
      <p:sp>
        <p:nvSpPr>
          <p:cNvPr id="2" name="TextBox 1">
            <a:extLst>
              <a:ext uri="{FF2B5EF4-FFF2-40B4-BE49-F238E27FC236}">
                <a16:creationId xmlns:a16="http://schemas.microsoft.com/office/drawing/2014/main" id="{E3E7B052-CBCD-801D-A55C-76C8B270B9C0}"/>
              </a:ext>
            </a:extLst>
          </p:cNvPr>
          <p:cNvSpPr txBox="1"/>
          <p:nvPr/>
        </p:nvSpPr>
        <p:spPr>
          <a:xfrm>
            <a:off x="1912476" y="1873372"/>
            <a:ext cx="7847827" cy="101566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6000" b="1" i="0" u="none" strike="noStrike" kern="120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+mn-ea"/>
                <a:cs typeface="Times New Roman" panose="02020603050405020304" pitchFamily="18" charset="0"/>
              </a:rPr>
              <a:t>Tiết</a:t>
            </a:r>
            <a:r>
              <a:rPr kumimoji="0" lang="en-US" sz="6000" b="1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+mn-ea"/>
                <a:cs typeface="Times New Roman" panose="02020603050405020304" pitchFamily="18" charset="0"/>
              </a:rPr>
              <a:t>:</a:t>
            </a:r>
            <a:r>
              <a:rPr kumimoji="0" lang="en-US" sz="6000" b="1" i="0" u="none" strike="noStrike" kern="1200" cap="none" spc="0" normalizeH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+mn-ea"/>
                <a:cs typeface="Times New Roman" panose="02020603050405020304" pitchFamily="18" charset="0"/>
              </a:rPr>
              <a:t> 13</a:t>
            </a:r>
            <a:endParaRPr kumimoji="0" lang="en-US" sz="6000" b="1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Times New Roman" panose="02020603050405020304" pitchFamily="18" charset="0"/>
              <a:ea typeface="+mn-ea"/>
              <a:cs typeface="Times New Roman" panose="02020603050405020304" pitchFamily="18" charset="0"/>
            </a:endParaRPr>
          </a:p>
        </p:txBody>
      </p:sp>
      <p:sp>
        <p:nvSpPr>
          <p:cNvPr id="25" name="TextBox 24">
            <a:extLst>
              <a:ext uri="{FF2B5EF4-FFF2-40B4-BE49-F238E27FC236}">
                <a16:creationId xmlns:a16="http://schemas.microsoft.com/office/drawing/2014/main" id="{B4897C4D-6CED-BDB4-6AC4-65DB70C54E28}"/>
              </a:ext>
            </a:extLst>
          </p:cNvPr>
          <p:cNvSpPr txBox="1"/>
          <p:nvPr/>
        </p:nvSpPr>
        <p:spPr>
          <a:xfrm>
            <a:off x="2172086" y="3636036"/>
            <a:ext cx="7847827" cy="101566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lang="en-US" sz="6000" b="1" dirty="0">
                <a:solidFill>
                  <a:prstClr val="black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ÔN TẬP</a:t>
            </a:r>
            <a:endParaRPr kumimoji="0" lang="en-US" sz="6000" b="1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Times New Roman" panose="02020603050405020304" pitchFamily="18" charset="0"/>
              <a:ea typeface="+mn-ea"/>
              <a:cs typeface="Times New Roman" panose="02020603050405020304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549731683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6" presetClass="entr" presetSubtype="21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7" dur="500"/>
                                        <p:tgtEl>
                                          <p:spTgt spid="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53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2" dur="500" fill="hold"/>
                                        <p:tgtEl>
                                          <p:spTgt spid="25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3" dur="500" fill="hold"/>
                                        <p:tgtEl>
                                          <p:spTgt spid="25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14" dur="500"/>
                                        <p:tgtEl>
                                          <p:spTgt spid="2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" grpId="0"/>
      <p:bldP spid="25" grpId="0"/>
    </p:bldLst>
  </p:timing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5" name="Rectangle: Rounded Corners 24">
            <a:extLst>
              <a:ext uri="{FF2B5EF4-FFF2-40B4-BE49-F238E27FC236}">
                <a16:creationId xmlns:a16="http://schemas.microsoft.com/office/drawing/2014/main" id="{70EB2A80-B8EF-44FC-ACB1-B8C424C0357D}"/>
              </a:ext>
            </a:extLst>
          </p:cNvPr>
          <p:cNvSpPr/>
          <p:nvPr/>
        </p:nvSpPr>
        <p:spPr>
          <a:xfrm>
            <a:off x="318782" y="276837"/>
            <a:ext cx="11652307" cy="6266576"/>
          </a:xfrm>
          <a:prstGeom prst="roundRect">
            <a:avLst/>
          </a:prstGeom>
        </p:spPr>
        <p:style>
          <a:lnRef idx="2">
            <a:schemeClr val="accent5"/>
          </a:lnRef>
          <a:fillRef idx="1">
            <a:schemeClr val="lt1"/>
          </a:fillRef>
          <a:effectRef idx="0">
            <a:schemeClr val="accent5"/>
          </a:effectRef>
          <a:fontRef idx="minor">
            <a:schemeClr val="dk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pic>
        <p:nvPicPr>
          <p:cNvPr id="26" name="Picture 25">
            <a:extLst>
              <a:ext uri="{FF2B5EF4-FFF2-40B4-BE49-F238E27FC236}">
                <a16:creationId xmlns:a16="http://schemas.microsoft.com/office/drawing/2014/main" id="{2436EE07-D46A-48BB-8CC4-E1ACC0E54C0E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BEBA8EAE-BF5A-486C-A8C5-ECC9F3942E4B}">
                <a14:imgProps xmlns:a14="http://schemas.microsoft.com/office/drawing/2010/main">
                  <a14:imgLayer r:embed="rId3">
                    <a14:imgEffect>
                      <a14:backgroundRemoval t="0" b="94798" l="685" r="98288">
                        <a14:foregroundMark x1="6849" y1="34682" x2="6849" y2="34682"/>
                        <a14:foregroundMark x1="6849" y1="34104" x2="6849" y2="34104"/>
                        <a14:foregroundMark x1="10959" y1="38150" x2="10959" y2="38150"/>
                        <a14:foregroundMark x1="10959" y1="38150" x2="10959" y2="38150"/>
                        <a14:foregroundMark x1="15411" y1="38150" x2="15411" y2="38150"/>
                        <a14:foregroundMark x1="15411" y1="38150" x2="15411" y2="38150"/>
                        <a14:foregroundMark x1="15753" y1="35260" x2="15753" y2="35260"/>
                        <a14:foregroundMark x1="15753" y1="35260" x2="15753" y2="35260"/>
                        <a14:foregroundMark x1="4110" y1="34104" x2="4110" y2="34104"/>
                        <a14:foregroundMark x1="4110" y1="34104" x2="4110" y2="34104"/>
                        <a14:foregroundMark x1="1027" y1="69942" x2="1027" y2="69942"/>
                        <a14:foregroundMark x1="1027" y1="68786" x2="1027" y2="68786"/>
                        <a14:foregroundMark x1="1027" y1="68786" x2="1027" y2="68786"/>
                        <a14:foregroundMark x1="19178" y1="90751" x2="19178" y2="90751"/>
                        <a14:foregroundMark x1="20205" y1="91908" x2="20205" y2="91908"/>
                        <a14:foregroundMark x1="21575" y1="93064" x2="21575" y2="93064"/>
                        <a14:foregroundMark x1="46233" y1="16185" x2="46233" y2="16185"/>
                        <a14:foregroundMark x1="46575" y1="15607" x2="46575" y2="15607"/>
                        <a14:foregroundMark x1="48288" y1="18497" x2="48288" y2="18497"/>
                        <a14:foregroundMark x1="45548" y1="17919" x2="45548" y2="17919"/>
                        <a14:foregroundMark x1="48288" y1="3468" x2="48288" y2="3468"/>
                        <a14:foregroundMark x1="48288" y1="3468" x2="48288" y2="3468"/>
                        <a14:foregroundMark x1="79795" y1="38150" x2="79795" y2="38150"/>
                        <a14:foregroundMark x1="79795" y1="38150" x2="79795" y2="38150"/>
                        <a14:foregroundMark x1="82877" y1="40462" x2="82877" y2="40462"/>
                        <a14:foregroundMark x1="82877" y1="40462" x2="82877" y2="42197"/>
                        <a14:foregroundMark x1="77397" y1="40462" x2="77397" y2="40462"/>
                        <a14:foregroundMark x1="77397" y1="40462" x2="77397" y2="40462"/>
                        <a14:foregroundMark x1="91438" y1="37572" x2="91438" y2="37572"/>
                        <a14:foregroundMark x1="95205" y1="50867" x2="95205" y2="50867"/>
                        <a14:foregroundMark x1="95205" y1="51445" x2="95205" y2="51445"/>
                        <a14:foregroundMark x1="98630" y1="51445" x2="98630" y2="51445"/>
                        <a14:foregroundMark x1="69863" y1="93642" x2="69863" y2="93642"/>
                        <a14:foregroundMark x1="69178" y1="94220" x2="69178" y2="94220"/>
                        <a14:foregroundMark x1="45205" y1="94798" x2="45205" y2="94798"/>
                      </a14:backgroundRemoval>
                    </a14:imgEffect>
                  </a14:imgLayer>
                </a14:imgProps>
              </a:ext>
            </a:extLst>
          </a:blip>
          <a:stretch>
            <a:fillRect/>
          </a:stretch>
        </p:blipFill>
        <p:spPr>
          <a:xfrm>
            <a:off x="10690893" y="0"/>
            <a:ext cx="1390651" cy="823913"/>
          </a:xfrm>
          <a:prstGeom prst="rect">
            <a:avLst/>
          </a:prstGeom>
        </p:spPr>
      </p:pic>
      <p:sp>
        <p:nvSpPr>
          <p:cNvPr id="24" name="TextBox 23">
            <a:extLst>
              <a:ext uri="{FF2B5EF4-FFF2-40B4-BE49-F238E27FC236}">
                <a16:creationId xmlns:a16="http://schemas.microsoft.com/office/drawing/2014/main" id="{0A66323B-86DA-314A-B716-C23419B53E71}"/>
              </a:ext>
            </a:extLst>
          </p:cNvPr>
          <p:cNvSpPr txBox="1"/>
          <p:nvPr/>
        </p:nvSpPr>
        <p:spPr>
          <a:xfrm>
            <a:off x="434667" y="2828835"/>
            <a:ext cx="11322666" cy="120032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7200" b="1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+mn-ea"/>
                <a:cs typeface="Times New Roman" panose="02020603050405020304" pitchFamily="18" charset="0"/>
              </a:rPr>
              <a:t>CỦNG</a:t>
            </a:r>
            <a:r>
              <a:rPr kumimoji="0" lang="en-US" sz="7200" b="1" i="0" u="none" strike="noStrike" kern="1200" cap="none" spc="0" normalizeH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+mn-ea"/>
                <a:cs typeface="Times New Roman" panose="02020603050405020304" pitchFamily="18" charset="0"/>
              </a:rPr>
              <a:t> CỐ - LUYỆN TẬP</a:t>
            </a:r>
            <a:endParaRPr kumimoji="0" lang="en-US" sz="7200" b="1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Times New Roman" panose="02020603050405020304" pitchFamily="18" charset="0"/>
              <a:ea typeface="+mn-ea"/>
              <a:cs typeface="Times New Roman" panose="02020603050405020304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2488267124"/>
      </p:ext>
    </p:extLst>
  </p:cSld>
  <p:clrMapOvr>
    <a:masterClrMapping/>
  </p:clrMapOvr>
  <mc:AlternateContent xmlns:mc="http://schemas.openxmlformats.org/markup-compatibility/2006" xmlns:p15="http://schemas.microsoft.com/office/powerpoint/2012/main">
    <mc:Choice Requires="p15">
      <p:transition xmlns:p14="http://schemas.microsoft.com/office/powerpoint/2010/main" spd="slow" p14:dur="2000">
        <p15:prstTrans prst="fallOver"/>
      </p:transition>
    </mc:Choice>
    <mc:Fallback xmlns="">
      <p:transition spd="slow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6" presetClass="entr" presetSubtype="21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7" dur="500"/>
                                        <p:tgtEl>
                                          <p:spTgt spid="2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4" grpId="0"/>
    </p:bldLst>
  </p:timing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0" name="TextBox 29">
            <a:extLst>
              <a:ext uri="{FF2B5EF4-FFF2-40B4-BE49-F238E27FC236}">
                <a16:creationId xmlns:a16="http://schemas.microsoft.com/office/drawing/2014/main" id="{EE45590A-CAD8-BD35-6221-2D5FB40AB055}"/>
              </a:ext>
            </a:extLst>
          </p:cNvPr>
          <p:cNvSpPr txBox="1"/>
          <p:nvPr/>
        </p:nvSpPr>
        <p:spPr>
          <a:xfrm>
            <a:off x="4311540" y="58728"/>
            <a:ext cx="2248973" cy="742832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just">
              <a:lnSpc>
                <a:spcPct val="150000"/>
              </a:lnSpc>
            </a:pPr>
            <a:r>
              <a:rPr lang="en-US" sz="3200" b="1" dirty="0" err="1">
                <a:solidFill>
                  <a:srgbClr val="000000"/>
                </a:solidFill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Câu</a:t>
            </a:r>
            <a:r>
              <a:rPr lang="en-US" sz="3200" b="1" dirty="0">
                <a:solidFill>
                  <a:srgbClr val="000000"/>
                </a:solidFill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1 </a:t>
            </a:r>
            <a:endParaRPr lang="en-US" sz="3200" dirty="0">
              <a:effectLst/>
              <a:latin typeface=".VnTime" panose="020B7200000000000000" pitchFamily="34" charset="0"/>
              <a:ea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graphicFrame>
        <p:nvGraphicFramePr>
          <p:cNvPr id="31" name="Table 30">
            <a:extLst>
              <a:ext uri="{FF2B5EF4-FFF2-40B4-BE49-F238E27FC236}">
                <a16:creationId xmlns:a16="http://schemas.microsoft.com/office/drawing/2014/main" id="{F0390674-AA23-C52D-E11C-45515D1F2AC0}"/>
              </a:ext>
            </a:extLst>
          </p:cNvPr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788350057"/>
              </p:ext>
            </p:extLst>
          </p:nvPr>
        </p:nvGraphicFramePr>
        <p:xfrm>
          <a:off x="453538" y="1184527"/>
          <a:ext cx="11284923" cy="4250436"/>
        </p:xfrm>
        <a:graphic>
          <a:graphicData uri="http://schemas.openxmlformats.org/drawingml/2006/table">
            <a:tbl>
              <a:tblPr firstRow="1" firstCol="1" bandRow="1">
                <a:tableStyleId>{5C22544A-7EE6-4342-B048-85BDC9FD1C3A}</a:tableStyleId>
              </a:tblPr>
              <a:tblGrid>
                <a:gridCol w="3759805">
                  <a:extLst>
                    <a:ext uri="{9D8B030D-6E8A-4147-A177-3AD203B41FA5}">
                      <a16:colId xmlns:a16="http://schemas.microsoft.com/office/drawing/2014/main" val="1491685398"/>
                    </a:ext>
                  </a:extLst>
                </a:gridCol>
                <a:gridCol w="3762559">
                  <a:extLst>
                    <a:ext uri="{9D8B030D-6E8A-4147-A177-3AD203B41FA5}">
                      <a16:colId xmlns:a16="http://schemas.microsoft.com/office/drawing/2014/main" val="699181921"/>
                    </a:ext>
                  </a:extLst>
                </a:gridCol>
                <a:gridCol w="3762559">
                  <a:extLst>
                    <a:ext uri="{9D8B030D-6E8A-4147-A177-3AD203B41FA5}">
                      <a16:colId xmlns:a16="http://schemas.microsoft.com/office/drawing/2014/main" val="2233861006"/>
                    </a:ext>
                  </a:extLst>
                </a:gridCol>
              </a:tblGrid>
              <a:tr h="0">
                <a:tc>
                  <a:txBody>
                    <a:bodyPr/>
                    <a:lstStyle/>
                    <a:p>
                      <a:pPr algn="just">
                        <a:lnSpc>
                          <a:spcPct val="150000"/>
                        </a:lnSpc>
                      </a:pPr>
                      <a:r>
                        <a:rPr lang="en-US" sz="2800" dirty="0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         </a:t>
                      </a:r>
                      <a:r>
                        <a:rPr lang="en-US" sz="2800" dirty="0" err="1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Văn</a:t>
                      </a:r>
                      <a:r>
                        <a:rPr lang="en-US" sz="2800" dirty="0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 </a:t>
                      </a:r>
                      <a:r>
                        <a:rPr lang="en-US" sz="2800" dirty="0" err="1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bản</a:t>
                      </a:r>
                      <a:endParaRPr lang="en-US" sz="2800" dirty="0">
                        <a:solidFill>
                          <a:schemeClr val="tx1"/>
                        </a:solidFill>
                        <a:effectLst/>
                        <a:latin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  <a:p>
                      <a:pPr algn="just">
                        <a:lnSpc>
                          <a:spcPct val="150000"/>
                        </a:lnSpc>
                      </a:pPr>
                      <a:r>
                        <a:rPr lang="en-US" sz="2800" dirty="0" err="1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Phương</a:t>
                      </a:r>
                      <a:endParaRPr lang="en-US" sz="2800" dirty="0">
                        <a:solidFill>
                          <a:schemeClr val="tx1"/>
                        </a:solidFill>
                        <a:effectLst/>
                        <a:latin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  <a:p>
                      <a:pPr algn="just">
                        <a:lnSpc>
                          <a:spcPct val="150000"/>
                        </a:lnSpc>
                      </a:pPr>
                      <a:r>
                        <a:rPr lang="en-US" sz="2800" dirty="0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 </a:t>
                      </a:r>
                      <a:r>
                        <a:rPr lang="en-US" sz="2800" dirty="0" err="1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diện</a:t>
                      </a:r>
                      <a:r>
                        <a:rPr lang="en-US" sz="2800" dirty="0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 so   </a:t>
                      </a:r>
                      <a:r>
                        <a:rPr lang="en-US" sz="2800" dirty="0" err="1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sánh</a:t>
                      </a:r>
                      <a:endParaRPr lang="en-US" sz="2800" dirty="0">
                        <a:solidFill>
                          <a:schemeClr val="tx1"/>
                        </a:solidFill>
                        <a:effectLst/>
                        <a:latin typeface="Times New Roman" panose="02020603050405020304" pitchFamily="18" charset="0"/>
                        <a:ea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68580" marR="68580" marT="0" marB="0">
                    <a:solidFill>
                      <a:schemeClr val="accent2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50000"/>
                        </a:lnSpc>
                      </a:pPr>
                      <a:r>
                        <a:rPr lang="en-US" sz="2800" dirty="0" err="1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Lời</a:t>
                      </a:r>
                      <a:r>
                        <a:rPr lang="en-US" sz="2800" dirty="0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 </a:t>
                      </a:r>
                      <a:r>
                        <a:rPr lang="en-US" sz="2800" dirty="0" err="1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của</a:t>
                      </a:r>
                      <a:r>
                        <a:rPr lang="en-US" sz="2800" dirty="0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 </a:t>
                      </a:r>
                      <a:r>
                        <a:rPr lang="en-US" sz="2800" dirty="0" err="1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cây</a:t>
                      </a:r>
                      <a:endParaRPr lang="en-US" sz="2800" dirty="0">
                        <a:solidFill>
                          <a:schemeClr val="tx1"/>
                        </a:solidFill>
                        <a:effectLst/>
                        <a:latin typeface="Times New Roman" panose="02020603050405020304" pitchFamily="18" charset="0"/>
                        <a:ea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68580" marR="68580" marT="0" marB="0">
                    <a:solidFill>
                      <a:schemeClr val="accent5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50000"/>
                        </a:lnSpc>
                      </a:pPr>
                      <a:r>
                        <a:rPr lang="en-US" sz="2800" dirty="0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Sang </a:t>
                      </a:r>
                      <a:r>
                        <a:rPr lang="en-US" sz="2800" dirty="0" err="1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thu</a:t>
                      </a:r>
                      <a:endParaRPr lang="en-US" sz="2800" dirty="0">
                        <a:solidFill>
                          <a:schemeClr val="tx1"/>
                        </a:solidFill>
                        <a:effectLst/>
                        <a:latin typeface="Times New Roman" panose="02020603050405020304" pitchFamily="18" charset="0"/>
                        <a:ea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68580" marR="68580" marT="0" marB="0">
                    <a:solidFill>
                      <a:schemeClr val="accent5">
                        <a:lumMod val="20000"/>
                        <a:lumOff val="80000"/>
                      </a:schemeClr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3083269479"/>
                  </a:ext>
                </a:extLst>
              </a:tr>
              <a:tr h="0">
                <a:tc>
                  <a:txBody>
                    <a:bodyPr/>
                    <a:lstStyle/>
                    <a:p>
                      <a:pPr algn="just">
                        <a:lnSpc>
                          <a:spcPct val="150000"/>
                        </a:lnSpc>
                      </a:pPr>
                      <a:r>
                        <a:rPr lang="en-US" sz="2800" dirty="0" err="1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Điểm</a:t>
                      </a:r>
                      <a:r>
                        <a:rPr lang="en-US" sz="2800" dirty="0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 </a:t>
                      </a:r>
                      <a:r>
                        <a:rPr lang="en-US" sz="2800" dirty="0" err="1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giống</a:t>
                      </a:r>
                      <a:r>
                        <a:rPr lang="en-US" sz="2800" dirty="0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 </a:t>
                      </a:r>
                      <a:r>
                        <a:rPr lang="en-US" sz="2800" dirty="0" err="1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nhau</a:t>
                      </a:r>
                      <a:r>
                        <a:rPr lang="en-US" sz="2800" dirty="0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 (</a:t>
                      </a:r>
                      <a:r>
                        <a:rPr lang="en-US" sz="2800" dirty="0" err="1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nội</a:t>
                      </a:r>
                      <a:r>
                        <a:rPr lang="en-US" sz="2800" dirty="0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 dung, </a:t>
                      </a:r>
                      <a:r>
                        <a:rPr lang="en-US" sz="2800" dirty="0" err="1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nghê</a:t>
                      </a:r>
                      <a:r>
                        <a:rPr lang="en-US" sz="2800" dirty="0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̣   </a:t>
                      </a:r>
                      <a:r>
                        <a:rPr lang="en-US" sz="2800" dirty="0" err="1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thuật</a:t>
                      </a:r>
                      <a:r>
                        <a:rPr lang="en-US" sz="2800" dirty="0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,...)</a:t>
                      </a:r>
                      <a:endParaRPr lang="en-US" sz="2800" dirty="0">
                        <a:solidFill>
                          <a:schemeClr val="tx1"/>
                        </a:solidFill>
                        <a:effectLst/>
                        <a:latin typeface="Times New Roman" panose="02020603050405020304" pitchFamily="18" charset="0"/>
                        <a:ea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68580" marR="68580" marT="0" marB="0">
                    <a:solidFill>
                      <a:schemeClr val="accent2">
                        <a:lumMod val="20000"/>
                        <a:lumOff val="80000"/>
                      </a:schemeClr>
                    </a:solidFill>
                  </a:tcPr>
                </a:tc>
                <a:tc gridSpan="2">
                  <a:txBody>
                    <a:bodyPr/>
                    <a:lstStyle/>
                    <a:p>
                      <a:pPr algn="just">
                        <a:lnSpc>
                          <a:spcPct val="150000"/>
                        </a:lnSpc>
                      </a:pPr>
                      <a:r>
                        <a:rPr lang="en-US" sz="2800" dirty="0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 </a:t>
                      </a:r>
                      <a:endParaRPr lang="en-US" sz="2800" dirty="0">
                        <a:solidFill>
                          <a:schemeClr val="tx1"/>
                        </a:solidFill>
                        <a:effectLst/>
                        <a:latin typeface="Times New Roman" panose="02020603050405020304" pitchFamily="18" charset="0"/>
                        <a:ea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68580" marR="68580" marT="0" marB="0"/>
                </a:tc>
                <a:tc hMerge="1"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3354521858"/>
                  </a:ext>
                </a:extLst>
              </a:tr>
              <a:tr h="0">
                <a:tc>
                  <a:txBody>
                    <a:bodyPr/>
                    <a:lstStyle/>
                    <a:p>
                      <a:pPr algn="just">
                        <a:lnSpc>
                          <a:spcPct val="150000"/>
                        </a:lnSpc>
                      </a:pPr>
                      <a:r>
                        <a:rPr lang="en-US" sz="2800" dirty="0" err="1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Điểm</a:t>
                      </a:r>
                      <a:r>
                        <a:rPr lang="en-US" sz="2800" dirty="0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 </a:t>
                      </a:r>
                      <a:r>
                        <a:rPr lang="en-US" sz="2800" dirty="0" err="1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khác</a:t>
                      </a:r>
                      <a:r>
                        <a:rPr lang="en-US" sz="2800" dirty="0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 </a:t>
                      </a:r>
                      <a:r>
                        <a:rPr lang="en-US" sz="2800" dirty="0" err="1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nhau</a:t>
                      </a:r>
                      <a:r>
                        <a:rPr lang="en-US" sz="2800" dirty="0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 (</a:t>
                      </a:r>
                      <a:r>
                        <a:rPr lang="en-US" sz="2800" dirty="0" err="1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nội</a:t>
                      </a:r>
                      <a:r>
                        <a:rPr lang="en-US" sz="2800" dirty="0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 dung, </a:t>
                      </a:r>
                      <a:r>
                        <a:rPr lang="en-US" sz="2800" dirty="0" err="1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nghê</a:t>
                      </a:r>
                      <a:r>
                        <a:rPr lang="en-US" sz="2800" dirty="0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̣   </a:t>
                      </a:r>
                      <a:r>
                        <a:rPr lang="en-US" sz="2800" dirty="0" err="1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thuật</a:t>
                      </a:r>
                      <a:r>
                        <a:rPr lang="en-US" sz="2800" dirty="0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,...)</a:t>
                      </a:r>
                      <a:endParaRPr lang="en-US" sz="2800" dirty="0">
                        <a:solidFill>
                          <a:schemeClr val="tx1"/>
                        </a:solidFill>
                        <a:effectLst/>
                        <a:latin typeface="Times New Roman" panose="02020603050405020304" pitchFamily="18" charset="0"/>
                        <a:ea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68580" marR="68580" marT="0" marB="0">
                    <a:solidFill>
                      <a:schemeClr val="accent2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50000"/>
                        </a:lnSpc>
                      </a:pPr>
                      <a:r>
                        <a:rPr lang="en-US" sz="2800" dirty="0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 </a:t>
                      </a:r>
                      <a:endParaRPr lang="en-US" sz="2800" dirty="0">
                        <a:solidFill>
                          <a:schemeClr val="tx1"/>
                        </a:solidFill>
                        <a:effectLst/>
                        <a:latin typeface="Times New Roman" panose="02020603050405020304" pitchFamily="18" charset="0"/>
                        <a:ea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68580" marR="6858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50000"/>
                        </a:lnSpc>
                      </a:pPr>
                      <a:r>
                        <a:rPr lang="en-US" sz="2800" dirty="0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 </a:t>
                      </a:r>
                      <a:endParaRPr lang="en-US" sz="2800" dirty="0">
                        <a:solidFill>
                          <a:schemeClr val="tx1"/>
                        </a:solidFill>
                        <a:effectLst/>
                        <a:latin typeface="Times New Roman" panose="02020603050405020304" pitchFamily="18" charset="0"/>
                        <a:ea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68580" marR="68580" marT="0" marB="0"/>
                </a:tc>
                <a:extLst>
                  <a:ext uri="{0D108BD9-81ED-4DB2-BD59-A6C34878D82A}">
                    <a16:rowId xmlns:a16="http://schemas.microsoft.com/office/drawing/2014/main" val="2209574903"/>
                  </a:ext>
                </a:extLst>
              </a:tr>
            </a:tbl>
          </a:graphicData>
        </a:graphic>
      </p:graphicFrame>
      <p:cxnSp>
        <p:nvCxnSpPr>
          <p:cNvPr id="35" name="Straight Connector 34">
            <a:extLst>
              <a:ext uri="{FF2B5EF4-FFF2-40B4-BE49-F238E27FC236}">
                <a16:creationId xmlns:a16="http://schemas.microsoft.com/office/drawing/2014/main" id="{66710FEE-9354-C688-51A5-1F44CFEC0FD0}"/>
              </a:ext>
            </a:extLst>
          </p:cNvPr>
          <p:cNvCxnSpPr>
            <a:cxnSpLocks/>
          </p:cNvCxnSpPr>
          <p:nvPr/>
        </p:nvCxnSpPr>
        <p:spPr>
          <a:xfrm>
            <a:off x="453538" y="1204562"/>
            <a:ext cx="3696607" cy="1750911"/>
          </a:xfrm>
          <a:prstGeom prst="line">
            <a:avLst/>
          </a:prstGeom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4213995547"/>
      </p:ext>
    </p:extLst>
  </p:cSld>
  <p:clrMapOvr>
    <a:masterClrMapping/>
  </p:clrMapOvr>
  <mc:AlternateContent xmlns:mc="http://schemas.openxmlformats.org/markup-compatibility/2006" xmlns:p15="http://schemas.microsoft.com/office/powerpoint/2012/main">
    <mc:Choice Requires="p15">
      <p:transition xmlns:p14="http://schemas.microsoft.com/office/powerpoint/2010/main" spd="slow" p14:dur="1250">
        <p15:prstTrans prst="airplane"/>
      </p:transition>
    </mc:Choice>
    <mc:Fallback xmlns="">
      <p:transition spd="slow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4" presetClass="entr" presetSubtype="1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randombar(horizontal)">
                                      <p:cBhvr>
                                        <p:cTn id="7" dur="500"/>
                                        <p:tgtEl>
                                          <p:spTgt spid="3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53" presetClass="entr" presetSubtype="16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2" dur="500" fill="hold"/>
                                        <p:tgtEl>
                                          <p:spTgt spid="35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3" dur="500" fill="hold"/>
                                        <p:tgtEl>
                                          <p:spTgt spid="35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14" dur="500"/>
                                        <p:tgtEl>
                                          <p:spTgt spid="3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5" presetID="53" presetClass="entr" presetSubtype="16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7" dur="500" fill="hold"/>
                                        <p:tgtEl>
                                          <p:spTgt spid="31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8" dur="500" fill="hold"/>
                                        <p:tgtEl>
                                          <p:spTgt spid="31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19" dur="500"/>
                                        <p:tgtEl>
                                          <p:spTgt spid="3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0" grpId="0"/>
    </p:bldLst>
  </p:timing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25" name="Table 24">
            <a:extLst>
              <a:ext uri="{FF2B5EF4-FFF2-40B4-BE49-F238E27FC236}">
                <a16:creationId xmlns:a16="http://schemas.microsoft.com/office/drawing/2014/main" id="{ED71A6CE-A10A-85B7-7DD2-7A081ACD56F7}"/>
              </a:ext>
            </a:extLst>
          </p:cNvPr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4076852804"/>
              </p:ext>
            </p:extLst>
          </p:nvPr>
        </p:nvGraphicFramePr>
        <p:xfrm>
          <a:off x="2422" y="-1589"/>
          <a:ext cx="12189579" cy="6351114"/>
        </p:xfrm>
        <a:graphic>
          <a:graphicData uri="http://schemas.openxmlformats.org/drawingml/2006/table">
            <a:tbl>
              <a:tblPr firstRow="1" firstCol="1" bandRow="1">
                <a:tableStyleId>{5C22544A-7EE6-4342-B048-85BDC9FD1C3A}</a:tableStyleId>
              </a:tblPr>
              <a:tblGrid>
                <a:gridCol w="4012946">
                  <a:extLst>
                    <a:ext uri="{9D8B030D-6E8A-4147-A177-3AD203B41FA5}">
                      <a16:colId xmlns:a16="http://schemas.microsoft.com/office/drawing/2014/main" val="1625563532"/>
                    </a:ext>
                  </a:extLst>
                </a:gridCol>
                <a:gridCol w="3971832">
                  <a:extLst>
                    <a:ext uri="{9D8B030D-6E8A-4147-A177-3AD203B41FA5}">
                      <a16:colId xmlns:a16="http://schemas.microsoft.com/office/drawing/2014/main" val="1388417113"/>
                    </a:ext>
                  </a:extLst>
                </a:gridCol>
                <a:gridCol w="4204801">
                  <a:extLst>
                    <a:ext uri="{9D8B030D-6E8A-4147-A177-3AD203B41FA5}">
                      <a16:colId xmlns:a16="http://schemas.microsoft.com/office/drawing/2014/main" val="1821007663"/>
                    </a:ext>
                  </a:extLst>
                </a:gridCol>
              </a:tblGrid>
              <a:tr h="3175557">
                <a:tc>
                  <a:txBody>
                    <a:bodyPr/>
                    <a:lstStyle/>
                    <a:p>
                      <a:pPr algn="just">
                        <a:lnSpc>
                          <a:spcPct val="150000"/>
                        </a:lnSpc>
                      </a:pPr>
                      <a:r>
                        <a:rPr lang="en-US" sz="2800" b="1" dirty="0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        </a:t>
                      </a:r>
                      <a:r>
                        <a:rPr lang="en-US" sz="2800" b="1" dirty="0" err="1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Văn</a:t>
                      </a:r>
                      <a:r>
                        <a:rPr lang="en-US" sz="2800" b="1" dirty="0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 </a:t>
                      </a:r>
                      <a:r>
                        <a:rPr lang="en-US" sz="2800" b="1" dirty="0" err="1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bản</a:t>
                      </a:r>
                      <a:endParaRPr lang="en-US" sz="2800" b="1" dirty="0">
                        <a:solidFill>
                          <a:schemeClr val="tx1"/>
                        </a:solidFill>
                        <a:effectLst/>
                        <a:latin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  <a:p>
                      <a:pPr algn="just">
                        <a:lnSpc>
                          <a:spcPct val="150000"/>
                        </a:lnSpc>
                      </a:pPr>
                      <a:r>
                        <a:rPr lang="en-US" sz="2800" b="1" dirty="0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 </a:t>
                      </a:r>
                    </a:p>
                    <a:p>
                      <a:pPr algn="just">
                        <a:lnSpc>
                          <a:spcPct val="150000"/>
                        </a:lnSpc>
                      </a:pPr>
                      <a:r>
                        <a:rPr lang="en-US" sz="2800" b="1" dirty="0" err="1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Phương</a:t>
                      </a:r>
                      <a:endParaRPr lang="en-US" sz="2800" b="1" dirty="0">
                        <a:solidFill>
                          <a:schemeClr val="tx1"/>
                        </a:solidFill>
                        <a:effectLst/>
                        <a:latin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  <a:p>
                      <a:pPr algn="just">
                        <a:lnSpc>
                          <a:spcPct val="150000"/>
                        </a:lnSpc>
                      </a:pPr>
                      <a:r>
                        <a:rPr lang="en-US" sz="2800" b="1" dirty="0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 </a:t>
                      </a:r>
                      <a:r>
                        <a:rPr lang="en-US" sz="2800" b="1" dirty="0" err="1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diện</a:t>
                      </a:r>
                      <a:r>
                        <a:rPr lang="en-US" sz="2800" b="1" dirty="0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 so   </a:t>
                      </a:r>
                      <a:r>
                        <a:rPr lang="en-US" sz="2800" b="1" dirty="0" err="1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sánh</a:t>
                      </a:r>
                      <a:endParaRPr lang="en-US" sz="2800" b="1" dirty="0">
                        <a:solidFill>
                          <a:schemeClr val="tx1"/>
                        </a:solidFill>
                        <a:effectLst/>
                        <a:latin typeface="Times New Roman" panose="02020603050405020304" pitchFamily="18" charset="0"/>
                        <a:ea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0" marR="0" marT="0" marB="0">
                    <a:solidFill>
                      <a:schemeClr val="accent2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50000"/>
                        </a:lnSpc>
                      </a:pPr>
                      <a:r>
                        <a:rPr lang="en-US" sz="2800" b="1" dirty="0" err="1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Lời</a:t>
                      </a:r>
                      <a:r>
                        <a:rPr lang="en-US" sz="2800" b="1" dirty="0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 </a:t>
                      </a:r>
                      <a:r>
                        <a:rPr lang="en-US" sz="2800" b="1" dirty="0" err="1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của</a:t>
                      </a:r>
                      <a:r>
                        <a:rPr lang="en-US" sz="2800" b="1" dirty="0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 </a:t>
                      </a:r>
                      <a:r>
                        <a:rPr lang="en-US" sz="2800" b="1" dirty="0" err="1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cây</a:t>
                      </a:r>
                      <a:endParaRPr lang="en-US" sz="2800" b="1" dirty="0">
                        <a:solidFill>
                          <a:schemeClr val="tx1"/>
                        </a:solidFill>
                        <a:effectLst/>
                        <a:latin typeface="Times New Roman" panose="02020603050405020304" pitchFamily="18" charset="0"/>
                        <a:ea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0" marR="0" marT="0" marB="0">
                    <a:solidFill>
                      <a:schemeClr val="accent6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50000"/>
                        </a:lnSpc>
                      </a:pPr>
                      <a:r>
                        <a:rPr lang="en-US" sz="2800" b="1" dirty="0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Sang </a:t>
                      </a:r>
                      <a:r>
                        <a:rPr lang="en-US" sz="2800" b="1" dirty="0" err="1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thu</a:t>
                      </a:r>
                      <a:endParaRPr lang="en-US" sz="2800" b="1" dirty="0">
                        <a:solidFill>
                          <a:schemeClr val="tx1"/>
                        </a:solidFill>
                        <a:effectLst/>
                        <a:latin typeface="Times New Roman" panose="02020603050405020304" pitchFamily="18" charset="0"/>
                        <a:ea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0" marR="0" marT="0" marB="0">
                    <a:solidFill>
                      <a:schemeClr val="accent6">
                        <a:lumMod val="20000"/>
                        <a:lumOff val="80000"/>
                      </a:schemeClr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4154406"/>
                  </a:ext>
                </a:extLst>
              </a:tr>
              <a:tr h="3175557">
                <a:tc>
                  <a:txBody>
                    <a:bodyPr/>
                    <a:lstStyle/>
                    <a:p>
                      <a:pPr algn="just">
                        <a:lnSpc>
                          <a:spcPct val="150000"/>
                        </a:lnSpc>
                      </a:pPr>
                      <a:r>
                        <a:rPr lang="en-US" sz="2800" b="1" dirty="0" err="1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Điểm</a:t>
                      </a:r>
                      <a:r>
                        <a:rPr lang="en-US" sz="2800" b="1" dirty="0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 </a:t>
                      </a:r>
                      <a:r>
                        <a:rPr lang="en-US" sz="2800" b="1" dirty="0" err="1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giống</a:t>
                      </a:r>
                      <a:r>
                        <a:rPr lang="en-US" sz="2800" b="1" dirty="0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 </a:t>
                      </a:r>
                      <a:r>
                        <a:rPr lang="en-US" sz="2800" b="1" dirty="0" err="1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nhau</a:t>
                      </a:r>
                      <a:r>
                        <a:rPr lang="en-US" sz="2800" b="1" dirty="0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 (</a:t>
                      </a:r>
                      <a:r>
                        <a:rPr lang="en-US" sz="2800" b="1" dirty="0" err="1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nội</a:t>
                      </a:r>
                      <a:r>
                        <a:rPr lang="en-US" sz="2800" b="1" dirty="0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 dung, </a:t>
                      </a:r>
                      <a:r>
                        <a:rPr lang="en-US" sz="2800" b="1" dirty="0" err="1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nghê</a:t>
                      </a:r>
                      <a:r>
                        <a:rPr lang="en-US" sz="2800" b="1" dirty="0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̣   </a:t>
                      </a:r>
                      <a:r>
                        <a:rPr lang="en-US" sz="2800" b="1" dirty="0" err="1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thuật</a:t>
                      </a:r>
                      <a:r>
                        <a:rPr lang="en-US" sz="2800" b="1" dirty="0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,...)</a:t>
                      </a:r>
                      <a:endParaRPr lang="en-US" sz="2800" b="1" dirty="0">
                        <a:solidFill>
                          <a:schemeClr val="tx1"/>
                        </a:solidFill>
                        <a:effectLst/>
                        <a:latin typeface="Times New Roman" panose="02020603050405020304" pitchFamily="18" charset="0"/>
                        <a:ea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0" marR="0" marT="0" marB="0">
                    <a:solidFill>
                      <a:schemeClr val="accent2">
                        <a:lumMod val="20000"/>
                        <a:lumOff val="80000"/>
                      </a:schemeClr>
                    </a:solidFill>
                  </a:tcPr>
                </a:tc>
                <a:tc gridSpan="2">
                  <a:txBody>
                    <a:bodyPr/>
                    <a:lstStyle/>
                    <a:p>
                      <a:pPr algn="just">
                        <a:lnSpc>
                          <a:spcPct val="150000"/>
                        </a:lnSpc>
                      </a:pPr>
                      <a:r>
                        <a:rPr lang="en-US" sz="2800" b="1" dirty="0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- </a:t>
                      </a:r>
                      <a:r>
                        <a:rPr lang="en-US" sz="2800" b="1" dirty="0" err="1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Cảm</a:t>
                      </a:r>
                      <a:r>
                        <a:rPr lang="en-US" sz="2800" b="1" dirty="0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 </a:t>
                      </a:r>
                      <a:r>
                        <a:rPr lang="en-US" sz="2800" b="1" dirty="0" err="1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nhận</a:t>
                      </a:r>
                      <a:r>
                        <a:rPr lang="en-US" sz="2800" b="1" dirty="0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 </a:t>
                      </a:r>
                      <a:r>
                        <a:rPr lang="en-US" sz="2800" b="1" dirty="0" err="1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vê</a:t>
                      </a:r>
                      <a:r>
                        <a:rPr lang="en-US" sz="2800" b="1" dirty="0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̀ </a:t>
                      </a:r>
                      <a:r>
                        <a:rPr lang="en-US" sz="2800" b="1" dirty="0" err="1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thiên</a:t>
                      </a:r>
                      <a:r>
                        <a:rPr lang="en-US" sz="2800" b="1" dirty="0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 </a:t>
                      </a:r>
                      <a:r>
                        <a:rPr lang="en-US" sz="2800" b="1" dirty="0" err="1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nhiên</a:t>
                      </a:r>
                      <a:r>
                        <a:rPr lang="en-US" sz="2800" b="1" dirty="0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, </a:t>
                      </a:r>
                      <a:r>
                        <a:rPr lang="en-US" sz="2800" b="1" dirty="0" err="1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sư</a:t>
                      </a:r>
                      <a:r>
                        <a:rPr lang="en-US" sz="2800" b="1" dirty="0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̣ </a:t>
                      </a:r>
                      <a:r>
                        <a:rPr lang="en-US" sz="2800" b="1" dirty="0" err="1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giao</a:t>
                      </a:r>
                      <a:r>
                        <a:rPr lang="en-US" sz="2800" b="1" dirty="0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 </a:t>
                      </a:r>
                      <a:r>
                        <a:rPr lang="en-US" sz="2800" b="1" dirty="0" err="1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cảm</a:t>
                      </a:r>
                      <a:r>
                        <a:rPr lang="en-US" sz="2800" b="1" dirty="0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 </a:t>
                      </a:r>
                      <a:r>
                        <a:rPr lang="en-US" sz="2800" b="1" dirty="0" err="1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giữa</a:t>
                      </a:r>
                      <a:r>
                        <a:rPr lang="en-US" sz="2800" b="1" dirty="0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 con </a:t>
                      </a:r>
                      <a:r>
                        <a:rPr lang="en-US" sz="2800" b="1" dirty="0" err="1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người</a:t>
                      </a:r>
                      <a:r>
                        <a:rPr lang="en-US" sz="2800" b="1" dirty="0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 </a:t>
                      </a:r>
                      <a:r>
                        <a:rPr lang="en-US" sz="2800" b="1" dirty="0" err="1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với</a:t>
                      </a:r>
                      <a:r>
                        <a:rPr lang="en-US" sz="2800" b="1" dirty="0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 </a:t>
                      </a:r>
                      <a:r>
                        <a:rPr lang="en-US" sz="2800" b="1" dirty="0" err="1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thiên</a:t>
                      </a:r>
                      <a:r>
                        <a:rPr lang="en-US" sz="2800" b="1" dirty="0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 </a:t>
                      </a:r>
                      <a:r>
                        <a:rPr lang="en-US" sz="2800" b="1" dirty="0" err="1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nhiên</a:t>
                      </a:r>
                      <a:endParaRPr lang="en-US" sz="2800" b="1" dirty="0">
                        <a:solidFill>
                          <a:schemeClr val="tx1"/>
                        </a:solidFill>
                        <a:effectLst/>
                        <a:latin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  <a:p>
                      <a:pPr algn="just">
                        <a:lnSpc>
                          <a:spcPct val="150000"/>
                        </a:lnSpc>
                      </a:pPr>
                      <a:r>
                        <a:rPr lang="en-US" sz="2800" b="1" dirty="0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- </a:t>
                      </a:r>
                      <a:r>
                        <a:rPr lang="en-US" sz="2800" b="1" dirty="0" err="1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Thê</a:t>
                      </a:r>
                      <a:r>
                        <a:rPr lang="en-US" sz="2800" b="1" dirty="0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̉ </a:t>
                      </a:r>
                      <a:r>
                        <a:rPr lang="en-US" sz="2800" b="1" dirty="0" err="1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thơ</a:t>
                      </a:r>
                      <a:r>
                        <a:rPr lang="en-US" sz="2800" b="1" dirty="0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 </a:t>
                      </a:r>
                      <a:r>
                        <a:rPr lang="en-US" sz="2800" b="1" dirty="0" err="1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bốn</a:t>
                      </a:r>
                      <a:r>
                        <a:rPr lang="en-US" sz="2800" b="1" dirty="0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 </a:t>
                      </a:r>
                      <a:r>
                        <a:rPr lang="en-US" sz="2800" b="1" dirty="0" err="1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chư</a:t>
                      </a:r>
                      <a:r>
                        <a:rPr lang="en-US" sz="2800" b="1" dirty="0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̃, chủ </a:t>
                      </a:r>
                      <a:r>
                        <a:rPr lang="en-US" sz="2800" b="1" dirty="0" err="1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yếu</a:t>
                      </a:r>
                      <a:r>
                        <a:rPr lang="en-US" sz="2800" b="1" dirty="0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 </a:t>
                      </a:r>
                      <a:r>
                        <a:rPr lang="en-US" sz="2800" b="1" dirty="0" err="1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dùng</a:t>
                      </a:r>
                      <a:r>
                        <a:rPr lang="en-US" sz="2800" b="1" dirty="0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 </a:t>
                      </a:r>
                      <a:r>
                        <a:rPr lang="en-US" sz="2800" b="1" dirty="0" err="1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vần</a:t>
                      </a:r>
                      <a:r>
                        <a:rPr lang="en-US" sz="2800" b="1" dirty="0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 </a:t>
                      </a:r>
                      <a:r>
                        <a:rPr lang="en-US" sz="2800" b="1" dirty="0" err="1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chân</a:t>
                      </a:r>
                      <a:endParaRPr lang="en-US" sz="2800" b="1" dirty="0">
                        <a:solidFill>
                          <a:schemeClr val="tx1"/>
                        </a:solidFill>
                        <a:effectLst/>
                        <a:latin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  <a:p>
                      <a:pPr algn="just">
                        <a:lnSpc>
                          <a:spcPct val="150000"/>
                        </a:lnSpc>
                      </a:pPr>
                      <a:r>
                        <a:rPr lang="en-US" sz="2800" b="1" dirty="0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- </a:t>
                      </a:r>
                      <a:r>
                        <a:rPr lang="en-US" sz="2800" b="1" dirty="0" err="1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Biện</a:t>
                      </a:r>
                      <a:r>
                        <a:rPr lang="en-US" sz="2800" b="1" dirty="0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 </a:t>
                      </a:r>
                      <a:r>
                        <a:rPr lang="en-US" sz="2800" b="1" dirty="0" err="1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pháp</a:t>
                      </a:r>
                      <a:r>
                        <a:rPr lang="en-US" sz="2800" b="1" dirty="0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 </a:t>
                      </a:r>
                      <a:r>
                        <a:rPr lang="en-US" sz="2800" b="1" dirty="0" err="1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nghê</a:t>
                      </a:r>
                      <a:r>
                        <a:rPr lang="en-US" sz="2800" b="1" dirty="0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̣ </a:t>
                      </a:r>
                      <a:r>
                        <a:rPr lang="en-US" sz="2800" b="1" dirty="0" err="1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thuật</a:t>
                      </a:r>
                      <a:r>
                        <a:rPr lang="en-US" sz="2800" b="1" dirty="0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 chủ </a:t>
                      </a:r>
                      <a:r>
                        <a:rPr lang="en-US" sz="2800" b="1" dirty="0" err="1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yếu</a:t>
                      </a:r>
                      <a:r>
                        <a:rPr lang="en-US" sz="2800" b="1" dirty="0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: </a:t>
                      </a:r>
                      <a:r>
                        <a:rPr lang="en-US" sz="2800" b="1" dirty="0" err="1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nhân</a:t>
                      </a:r>
                      <a:r>
                        <a:rPr lang="en-US" sz="2800" b="1" dirty="0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 </a:t>
                      </a:r>
                      <a:r>
                        <a:rPr lang="en-US" sz="2800" b="1" dirty="0" err="1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hóa</a:t>
                      </a:r>
                      <a:endParaRPr lang="en-US" sz="2800" b="1" dirty="0">
                        <a:solidFill>
                          <a:schemeClr val="tx1"/>
                        </a:solidFill>
                        <a:effectLst/>
                        <a:latin typeface="Times New Roman" panose="02020603050405020304" pitchFamily="18" charset="0"/>
                        <a:ea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0" marR="0" marT="0" marB="0"/>
                </a:tc>
                <a:tc hMerge="1"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3648407013"/>
                  </a:ext>
                </a:extLst>
              </a:tr>
            </a:tbl>
          </a:graphicData>
        </a:graphic>
      </p:graphicFrame>
      <p:sp>
        <p:nvSpPr>
          <p:cNvPr id="27" name="Rectangle 4">
            <a:extLst>
              <a:ext uri="{FF2B5EF4-FFF2-40B4-BE49-F238E27FC236}">
                <a16:creationId xmlns:a16="http://schemas.microsoft.com/office/drawing/2014/main" id="{351FB1F9-D301-8EDF-0EBF-3D1A06679D4B}"/>
              </a:ext>
            </a:extLst>
          </p:cNvPr>
          <p:cNvSpPr>
            <a:spLocks noChangeArrowheads="1"/>
          </p:cNvSpPr>
          <p:nvPr/>
        </p:nvSpPr>
        <p:spPr bwMode="auto">
          <a:xfrm>
            <a:off x="5048250" y="1771650"/>
            <a:ext cx="12192000" cy="4572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wrap="none" lIns="91440" tIns="45720" rIns="91440" bIns="45720" numCol="1" anchor="ctr" anchorCtr="0" compatLnSpc="1">
            <a:prstTxWarp prst="textNoShape">
              <a:avLst/>
            </a:prstTxWarp>
            <a:spAutoFit/>
          </a:bodyPr>
          <a:lstStyle/>
          <a:p>
            <a:endParaRPr lang="en-US"/>
          </a:p>
        </p:txBody>
      </p:sp>
      <p:cxnSp>
        <p:nvCxnSpPr>
          <p:cNvPr id="30" name="Straight Connector 29">
            <a:extLst>
              <a:ext uri="{FF2B5EF4-FFF2-40B4-BE49-F238E27FC236}">
                <a16:creationId xmlns:a16="http://schemas.microsoft.com/office/drawing/2014/main" id="{298FB901-AB2A-91FF-9BB0-07BB4980672D}"/>
              </a:ext>
            </a:extLst>
          </p:cNvPr>
          <p:cNvCxnSpPr>
            <a:cxnSpLocks/>
          </p:cNvCxnSpPr>
          <p:nvPr/>
        </p:nvCxnSpPr>
        <p:spPr>
          <a:xfrm>
            <a:off x="2422" y="0"/>
            <a:ext cx="3962827" cy="3172742"/>
          </a:xfrm>
          <a:prstGeom prst="line">
            <a:avLst/>
          </a:prstGeom>
          <a:ln w="28575"/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673132507"/>
      </p:ext>
    </p:extLst>
  </p:cSld>
  <p:clrMapOvr>
    <a:masterClrMapping/>
  </p:clrMapOvr>
  <mc:AlternateContent xmlns:mc="http://schemas.openxmlformats.org/markup-compatibility/2006" xmlns:p15="http://schemas.microsoft.com/office/powerpoint/2012/main">
    <mc:Choice Requires="p15">
      <p:transition xmlns:p14="http://schemas.microsoft.com/office/powerpoint/2010/main" spd="slow" p14:dur="1250">
        <p15:prstTrans prst="airplane"/>
      </p:transition>
    </mc:Choice>
    <mc:Fallback xmlns="">
      <p:transition spd="slow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4" presetClass="entr" presetSubtype="1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randombar(horizontal)">
                                      <p:cBhvr>
                                        <p:cTn id="7" dur="500"/>
                                        <p:tgtEl>
                                          <p:spTgt spid="2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25" name="Table 24">
            <a:extLst>
              <a:ext uri="{FF2B5EF4-FFF2-40B4-BE49-F238E27FC236}">
                <a16:creationId xmlns:a16="http://schemas.microsoft.com/office/drawing/2014/main" id="{ED71A6CE-A10A-85B7-7DD2-7A081ACD56F7}"/>
              </a:ext>
            </a:extLst>
          </p:cNvPr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2729118602"/>
              </p:ext>
            </p:extLst>
          </p:nvPr>
        </p:nvGraphicFramePr>
        <p:xfrm>
          <a:off x="-1" y="-1588"/>
          <a:ext cx="12191999" cy="6859588"/>
        </p:xfrm>
        <a:graphic>
          <a:graphicData uri="http://schemas.openxmlformats.org/drawingml/2006/table">
            <a:tbl>
              <a:tblPr firstRow="1" firstCol="1" bandRow="1">
                <a:tableStyleId>{5C22544A-7EE6-4342-B048-85BDC9FD1C3A}</a:tableStyleId>
              </a:tblPr>
              <a:tblGrid>
                <a:gridCol w="1937858">
                  <a:extLst>
                    <a:ext uri="{9D8B030D-6E8A-4147-A177-3AD203B41FA5}">
                      <a16:colId xmlns:a16="http://schemas.microsoft.com/office/drawing/2014/main" val="1625563532"/>
                    </a:ext>
                  </a:extLst>
                </a:gridCol>
                <a:gridCol w="5402014">
                  <a:extLst>
                    <a:ext uri="{9D8B030D-6E8A-4147-A177-3AD203B41FA5}">
                      <a16:colId xmlns:a16="http://schemas.microsoft.com/office/drawing/2014/main" val="1388417113"/>
                    </a:ext>
                  </a:extLst>
                </a:gridCol>
                <a:gridCol w="4852127">
                  <a:extLst>
                    <a:ext uri="{9D8B030D-6E8A-4147-A177-3AD203B41FA5}">
                      <a16:colId xmlns:a16="http://schemas.microsoft.com/office/drawing/2014/main" val="1821007663"/>
                    </a:ext>
                  </a:extLst>
                </a:gridCol>
              </a:tblGrid>
              <a:tr h="2432791">
                <a:tc>
                  <a:txBody>
                    <a:bodyPr/>
                    <a:lstStyle/>
                    <a:p>
                      <a:pPr algn="just">
                        <a:lnSpc>
                          <a:spcPct val="150000"/>
                        </a:lnSpc>
                      </a:pPr>
                      <a:r>
                        <a:rPr lang="en-US" sz="2400" b="1" dirty="0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                             </a:t>
                      </a:r>
                      <a:r>
                        <a:rPr lang="en-US" sz="2400" b="1" dirty="0" err="1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Văn</a:t>
                      </a:r>
                      <a:r>
                        <a:rPr lang="en-US" sz="2400" b="1" dirty="0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 </a:t>
                      </a:r>
                      <a:r>
                        <a:rPr lang="en-US" sz="2400" b="1" dirty="0" err="1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bản</a:t>
                      </a:r>
                      <a:endParaRPr lang="en-US" sz="2400" b="1" dirty="0">
                        <a:solidFill>
                          <a:schemeClr val="tx1"/>
                        </a:solidFill>
                        <a:effectLst/>
                        <a:latin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  <a:p>
                      <a:pPr algn="just">
                        <a:lnSpc>
                          <a:spcPct val="150000"/>
                        </a:lnSpc>
                      </a:pPr>
                      <a:r>
                        <a:rPr lang="en-US" sz="2400" b="1" dirty="0" err="1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Phương</a:t>
                      </a:r>
                      <a:endParaRPr lang="en-US" sz="2400" b="1" dirty="0">
                        <a:solidFill>
                          <a:schemeClr val="tx1"/>
                        </a:solidFill>
                        <a:effectLst/>
                        <a:latin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  <a:p>
                      <a:pPr algn="just">
                        <a:lnSpc>
                          <a:spcPct val="150000"/>
                        </a:lnSpc>
                      </a:pPr>
                      <a:r>
                        <a:rPr lang="en-US" sz="2400" b="1" dirty="0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 </a:t>
                      </a:r>
                      <a:r>
                        <a:rPr lang="en-US" sz="2400" b="1" dirty="0" err="1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diện</a:t>
                      </a:r>
                      <a:r>
                        <a:rPr lang="en-US" sz="2400" b="1" dirty="0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 so   </a:t>
                      </a:r>
                      <a:r>
                        <a:rPr lang="en-US" sz="2400" b="1" dirty="0" err="1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sánh</a:t>
                      </a:r>
                      <a:endParaRPr lang="en-US" sz="2400" b="1" dirty="0">
                        <a:solidFill>
                          <a:schemeClr val="tx1"/>
                        </a:solidFill>
                        <a:effectLst/>
                        <a:latin typeface="Times New Roman" panose="02020603050405020304" pitchFamily="18" charset="0"/>
                        <a:ea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0" marR="0" marT="0" marB="0">
                    <a:solidFill>
                      <a:schemeClr val="accent2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50000"/>
                        </a:lnSpc>
                      </a:pPr>
                      <a:r>
                        <a:rPr lang="en-US" sz="2400" b="1" dirty="0" err="1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Lời</a:t>
                      </a:r>
                      <a:r>
                        <a:rPr lang="en-US" sz="2400" b="1" dirty="0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 </a:t>
                      </a:r>
                      <a:r>
                        <a:rPr lang="en-US" sz="2400" b="1" dirty="0" err="1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của</a:t>
                      </a:r>
                      <a:r>
                        <a:rPr lang="en-US" sz="2400" b="1" dirty="0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 </a:t>
                      </a:r>
                      <a:r>
                        <a:rPr lang="en-US" sz="2400" b="1" dirty="0" err="1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cây</a:t>
                      </a:r>
                      <a:endParaRPr lang="en-US" sz="2400" b="1" dirty="0">
                        <a:solidFill>
                          <a:schemeClr val="tx1"/>
                        </a:solidFill>
                        <a:effectLst/>
                        <a:latin typeface="Times New Roman" panose="02020603050405020304" pitchFamily="18" charset="0"/>
                        <a:ea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0" marR="0" marT="0" marB="0">
                    <a:solidFill>
                      <a:schemeClr val="accent6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50000"/>
                        </a:lnSpc>
                      </a:pPr>
                      <a:r>
                        <a:rPr lang="en-US" sz="2400" b="1" dirty="0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Sang </a:t>
                      </a:r>
                      <a:r>
                        <a:rPr lang="en-US" sz="2400" b="1" dirty="0" err="1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thu</a:t>
                      </a:r>
                      <a:endParaRPr lang="en-US" sz="2400" b="1" dirty="0">
                        <a:solidFill>
                          <a:schemeClr val="tx1"/>
                        </a:solidFill>
                        <a:effectLst/>
                        <a:latin typeface="Times New Roman" panose="02020603050405020304" pitchFamily="18" charset="0"/>
                        <a:ea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0" marR="0" marT="0" marB="0">
                    <a:solidFill>
                      <a:schemeClr val="accent6">
                        <a:lumMod val="20000"/>
                        <a:lumOff val="80000"/>
                      </a:schemeClr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4154406"/>
                  </a:ext>
                </a:extLst>
              </a:tr>
              <a:tr h="4426797">
                <a:tc>
                  <a:txBody>
                    <a:bodyPr/>
                    <a:lstStyle/>
                    <a:p>
                      <a:pPr algn="ctr">
                        <a:lnSpc>
                          <a:spcPct val="150000"/>
                        </a:lnSpc>
                      </a:pPr>
                      <a:r>
                        <a:rPr lang="en-US" sz="2400" b="1" dirty="0" err="1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Điểm</a:t>
                      </a:r>
                      <a:r>
                        <a:rPr lang="en-US" sz="2400" b="1" dirty="0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 </a:t>
                      </a:r>
                      <a:r>
                        <a:rPr lang="en-US" sz="2400" b="1" dirty="0" err="1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khác</a:t>
                      </a:r>
                      <a:r>
                        <a:rPr lang="en-US" sz="2400" b="1" dirty="0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 </a:t>
                      </a:r>
                      <a:r>
                        <a:rPr lang="en-US" sz="2400" b="1" dirty="0" err="1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nhau</a:t>
                      </a:r>
                      <a:r>
                        <a:rPr lang="en-US" sz="2400" b="1" dirty="0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 (</a:t>
                      </a:r>
                      <a:r>
                        <a:rPr lang="en-US" sz="2400" b="1" dirty="0" err="1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nội</a:t>
                      </a:r>
                      <a:r>
                        <a:rPr lang="en-US" sz="2400" b="1" dirty="0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 dung, </a:t>
                      </a:r>
                      <a:r>
                        <a:rPr lang="en-US" sz="2400" b="1" dirty="0" err="1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nghê</a:t>
                      </a:r>
                      <a:r>
                        <a:rPr lang="en-US" sz="2400" b="1" dirty="0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̣   </a:t>
                      </a:r>
                      <a:r>
                        <a:rPr lang="en-US" sz="2400" b="1" dirty="0" err="1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thuật</a:t>
                      </a:r>
                      <a:r>
                        <a:rPr lang="en-US" sz="2400" b="1" dirty="0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,...)</a:t>
                      </a:r>
                      <a:endParaRPr lang="en-US" sz="2400" b="1" dirty="0">
                        <a:solidFill>
                          <a:schemeClr val="tx1"/>
                        </a:solidFill>
                        <a:effectLst/>
                        <a:latin typeface="Times New Roman" panose="02020603050405020304" pitchFamily="18" charset="0"/>
                        <a:ea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0" marR="0" marT="0" marB="0">
                    <a:solidFill>
                      <a:schemeClr val="accent2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50000"/>
                        </a:lnSpc>
                      </a:pPr>
                      <a:r>
                        <a:rPr lang="en-US" sz="2400" b="1" dirty="0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- </a:t>
                      </a:r>
                      <a:r>
                        <a:rPr lang="en-US" sz="2400" b="1" dirty="0" err="1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Thê</a:t>
                      </a:r>
                      <a:r>
                        <a:rPr lang="en-US" sz="2400" b="1" dirty="0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̉ </a:t>
                      </a:r>
                      <a:r>
                        <a:rPr lang="en-US" sz="2400" b="1" dirty="0" err="1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hiện</a:t>
                      </a:r>
                      <a:r>
                        <a:rPr lang="en-US" sz="2400" b="1" dirty="0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 </a:t>
                      </a:r>
                      <a:r>
                        <a:rPr lang="en-US" sz="2400" b="1" dirty="0" err="1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sư</a:t>
                      </a:r>
                      <a:r>
                        <a:rPr lang="en-US" sz="2400" b="1" dirty="0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̣ </a:t>
                      </a:r>
                      <a:r>
                        <a:rPr lang="en-US" sz="2400" b="1" dirty="0" err="1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nâng</a:t>
                      </a:r>
                      <a:r>
                        <a:rPr lang="en-US" sz="2400" b="1" dirty="0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 </a:t>
                      </a:r>
                      <a:r>
                        <a:rPr lang="en-US" sz="2400" b="1" dirty="0" err="1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niu</a:t>
                      </a:r>
                      <a:r>
                        <a:rPr lang="en-US" sz="2400" b="1" dirty="0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 </a:t>
                      </a:r>
                      <a:r>
                        <a:rPr lang="en-US" sz="2400" b="1" dirty="0" err="1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sư</a:t>
                      </a:r>
                      <a:r>
                        <a:rPr lang="en-US" sz="2400" b="1" dirty="0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̣ </a:t>
                      </a:r>
                      <a:r>
                        <a:rPr lang="en-US" sz="2400" b="1" dirty="0" err="1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sống</a:t>
                      </a:r>
                      <a:endParaRPr lang="en-US" sz="2400" b="1" dirty="0">
                        <a:solidFill>
                          <a:schemeClr val="tx1"/>
                        </a:solidFill>
                        <a:effectLst/>
                        <a:latin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  <a:p>
                      <a:pPr algn="just">
                        <a:lnSpc>
                          <a:spcPct val="150000"/>
                        </a:lnSpc>
                      </a:pPr>
                      <a:r>
                        <a:rPr lang="en-US" sz="2400" b="1" dirty="0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- </a:t>
                      </a:r>
                      <a:r>
                        <a:rPr lang="en-US" sz="2400" b="1" dirty="0" err="1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Thay</a:t>
                      </a:r>
                      <a:r>
                        <a:rPr lang="en-US" sz="2400" b="1" dirty="0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 </a:t>
                      </a:r>
                      <a:r>
                        <a:rPr lang="en-US" sz="2400" b="1" dirty="0" err="1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mặt</a:t>
                      </a:r>
                      <a:r>
                        <a:rPr lang="en-US" sz="2400" b="1" dirty="0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 </a:t>
                      </a:r>
                      <a:r>
                        <a:rPr lang="en-US" sz="2400" b="1" dirty="0" err="1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cây</a:t>
                      </a:r>
                      <a:r>
                        <a:rPr lang="en-US" sz="2400" b="1" dirty="0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 </a:t>
                      </a:r>
                      <a:r>
                        <a:rPr lang="en-US" sz="2400" b="1" dirty="0" err="1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gửi</a:t>
                      </a:r>
                      <a:r>
                        <a:rPr lang="en-US" sz="2400" b="1" dirty="0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 </a:t>
                      </a:r>
                      <a:r>
                        <a:rPr lang="en-US" sz="2400" b="1" dirty="0" err="1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thông</a:t>
                      </a:r>
                      <a:r>
                        <a:rPr lang="en-US" sz="2400" b="1" dirty="0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 </a:t>
                      </a:r>
                      <a:r>
                        <a:rPr lang="en-US" sz="2400" b="1" dirty="0" err="1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điệp</a:t>
                      </a:r>
                      <a:r>
                        <a:rPr lang="en-US" sz="2400" b="1" dirty="0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: </a:t>
                      </a:r>
                      <a:r>
                        <a:rPr lang="en-US" sz="2400" b="1" dirty="0" err="1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Hãy</a:t>
                      </a:r>
                      <a:r>
                        <a:rPr lang="en-US" sz="2400" b="1" dirty="0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 </a:t>
                      </a:r>
                      <a:r>
                        <a:rPr lang="en-US" sz="2400" b="1" dirty="0" err="1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lắng</a:t>
                      </a:r>
                      <a:r>
                        <a:rPr lang="en-US" sz="2400" b="1" dirty="0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 </a:t>
                      </a:r>
                      <a:r>
                        <a:rPr lang="en-US" sz="2400" b="1" dirty="0" err="1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nghe</a:t>
                      </a:r>
                      <a:r>
                        <a:rPr lang="en-US" sz="2400" b="1" dirty="0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 </a:t>
                      </a:r>
                      <a:r>
                        <a:rPr lang="en-US" sz="2400" b="1" dirty="0" err="1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lời</a:t>
                      </a:r>
                      <a:r>
                        <a:rPr lang="en-US" sz="2400" b="1" dirty="0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 </a:t>
                      </a:r>
                      <a:r>
                        <a:rPr lang="en-US" sz="2400" b="1" dirty="0" err="1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của</a:t>
                      </a:r>
                      <a:r>
                        <a:rPr lang="en-US" sz="2400" b="1" dirty="0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 cỏ </a:t>
                      </a:r>
                      <a:r>
                        <a:rPr lang="en-US" sz="2400" b="1" dirty="0" err="1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cây</a:t>
                      </a:r>
                      <a:r>
                        <a:rPr lang="en-US" sz="2400" b="1" dirty="0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, </a:t>
                      </a:r>
                      <a:r>
                        <a:rPr lang="en-US" sz="2400" b="1" dirty="0" err="1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loài</a:t>
                      </a:r>
                      <a:r>
                        <a:rPr lang="en-US" sz="2400" b="1" dirty="0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 </a:t>
                      </a:r>
                      <a:r>
                        <a:rPr lang="en-US" sz="2400" b="1" dirty="0" err="1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vật</a:t>
                      </a:r>
                      <a:r>
                        <a:rPr lang="en-US" sz="2400" b="1" dirty="0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 </a:t>
                      </a:r>
                      <a:r>
                        <a:rPr lang="en-US" sz="2400" b="1" dirty="0" err="1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đê</a:t>
                      </a:r>
                      <a:r>
                        <a:rPr lang="en-US" sz="2400" b="1" dirty="0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̉ </a:t>
                      </a:r>
                      <a:r>
                        <a:rPr lang="en-US" sz="2400" b="1" dirty="0" err="1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biết</a:t>
                      </a:r>
                      <a:r>
                        <a:rPr lang="en-US" sz="2400" b="1" dirty="0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 </a:t>
                      </a:r>
                      <a:r>
                        <a:rPr lang="en-US" sz="2400" b="1" dirty="0" err="1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yêu</a:t>
                      </a:r>
                      <a:r>
                        <a:rPr lang="en-US" sz="2400" b="1" dirty="0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 </a:t>
                      </a:r>
                      <a:r>
                        <a:rPr lang="en-US" sz="2400" b="1" dirty="0" err="1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thương</a:t>
                      </a:r>
                      <a:r>
                        <a:rPr lang="en-US" sz="2400" b="1" dirty="0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, </a:t>
                      </a:r>
                      <a:r>
                        <a:rPr lang="en-US" sz="2400" b="1" dirty="0" err="1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nâng</a:t>
                      </a:r>
                      <a:r>
                        <a:rPr lang="en-US" sz="2400" b="1" dirty="0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 </a:t>
                      </a:r>
                      <a:r>
                        <a:rPr lang="en-US" sz="2400" b="1" dirty="0" err="1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đơ</a:t>
                      </a:r>
                      <a:r>
                        <a:rPr lang="en-US" sz="2400" b="1" dirty="0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̃ </a:t>
                      </a:r>
                      <a:r>
                        <a:rPr lang="en-US" sz="2400" b="1" dirty="0" err="1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sư</a:t>
                      </a:r>
                      <a:r>
                        <a:rPr lang="en-US" sz="2400" b="1" dirty="0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̣ </a:t>
                      </a:r>
                      <a:r>
                        <a:rPr lang="en-US" sz="2400" b="1" dirty="0" err="1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sống</a:t>
                      </a:r>
                      <a:r>
                        <a:rPr lang="en-US" sz="2400" b="1" dirty="0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 </a:t>
                      </a:r>
                      <a:r>
                        <a:rPr lang="en-US" sz="2400" b="1" dirty="0" err="1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ngay</a:t>
                      </a:r>
                      <a:r>
                        <a:rPr lang="en-US" sz="2400" b="1" dirty="0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 </a:t>
                      </a:r>
                      <a:r>
                        <a:rPr lang="en-US" sz="2400" b="1" dirty="0" err="1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tư</a:t>
                      </a:r>
                      <a:r>
                        <a:rPr lang="en-US" sz="2400" b="1" dirty="0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̀ </a:t>
                      </a:r>
                      <a:r>
                        <a:rPr lang="en-US" sz="2400" b="1" dirty="0" err="1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khi</a:t>
                      </a:r>
                      <a:r>
                        <a:rPr lang="en-US" sz="2400" b="1" dirty="0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 </a:t>
                      </a:r>
                      <a:r>
                        <a:rPr lang="en-US" sz="2400" b="1" dirty="0" err="1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sư</a:t>
                      </a:r>
                      <a:r>
                        <a:rPr lang="en-US" sz="2400" b="1" dirty="0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̣ </a:t>
                      </a:r>
                      <a:r>
                        <a:rPr lang="en-US" sz="2400" b="1" dirty="0" err="1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sống</a:t>
                      </a:r>
                      <a:r>
                        <a:rPr lang="en-US" sz="2400" b="1" dirty="0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 </a:t>
                      </a:r>
                      <a:r>
                        <a:rPr lang="en-US" sz="2400" b="1" dirty="0" err="1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ấy</a:t>
                      </a:r>
                      <a:r>
                        <a:rPr lang="en-US" sz="2400" b="1" dirty="0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 </a:t>
                      </a:r>
                      <a:r>
                        <a:rPr lang="en-US" sz="2400" b="1" dirty="0" err="1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mới</a:t>
                      </a:r>
                      <a:r>
                        <a:rPr lang="en-US" sz="2400" b="1" dirty="0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 là </a:t>
                      </a:r>
                      <a:r>
                        <a:rPr lang="en-US" sz="2400" b="1" dirty="0" err="1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những</a:t>
                      </a:r>
                      <a:r>
                        <a:rPr lang="en-US" sz="2400" b="1" dirty="0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 </a:t>
                      </a:r>
                      <a:r>
                        <a:rPr lang="en-US" sz="2400" b="1" dirty="0" err="1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mầm</a:t>
                      </a:r>
                      <a:r>
                        <a:rPr lang="en-US" sz="2400" b="1" dirty="0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 </a:t>
                      </a:r>
                      <a:r>
                        <a:rPr lang="en-US" sz="2400" b="1" dirty="0" err="1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sống</a:t>
                      </a:r>
                      <a:r>
                        <a:rPr lang="en-US" sz="2400" b="1" dirty="0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; </a:t>
                      </a:r>
                      <a:r>
                        <a:rPr lang="en-US" sz="2400" b="1" dirty="0" err="1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mỗi</a:t>
                      </a:r>
                      <a:r>
                        <a:rPr lang="en-US" sz="2400" b="1" dirty="0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 con </a:t>
                      </a:r>
                      <a:r>
                        <a:rPr lang="en-US" sz="2400" b="1" dirty="0" err="1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người</a:t>
                      </a:r>
                      <a:r>
                        <a:rPr lang="en-US" sz="2400" b="1" dirty="0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, </a:t>
                      </a:r>
                      <a:r>
                        <a:rPr lang="en-US" sz="2400" b="1" dirty="0" err="1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sư</a:t>
                      </a:r>
                      <a:r>
                        <a:rPr lang="en-US" sz="2400" b="1" dirty="0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̣ </a:t>
                      </a:r>
                      <a:r>
                        <a:rPr lang="en-US" sz="2400" b="1" dirty="0" err="1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vật</a:t>
                      </a:r>
                      <a:r>
                        <a:rPr lang="en-US" sz="2400" b="1" dirty="0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, dù là </a:t>
                      </a:r>
                      <a:r>
                        <a:rPr lang="en-US" sz="2400" b="1" dirty="0" err="1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nho</a:t>
                      </a:r>
                      <a:r>
                        <a:rPr lang="en-US" sz="2400" b="1" dirty="0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̉ bé,  </a:t>
                      </a:r>
                      <a:r>
                        <a:rPr lang="en-US" sz="2400" b="1" dirty="0" err="1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đều</a:t>
                      </a:r>
                      <a:r>
                        <a:rPr lang="en-US" sz="2400" b="1" dirty="0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 </a:t>
                      </a:r>
                      <a:r>
                        <a:rPr lang="en-US" sz="2400" b="1" dirty="0" err="1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góp</a:t>
                      </a:r>
                      <a:r>
                        <a:rPr lang="en-US" sz="2400" b="1" dirty="0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 </a:t>
                      </a:r>
                      <a:r>
                        <a:rPr lang="en-US" sz="2400" b="1" dirty="0" err="1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phần</a:t>
                      </a:r>
                      <a:r>
                        <a:rPr lang="en-US" sz="2400" b="1" dirty="0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 </a:t>
                      </a:r>
                      <a:r>
                        <a:rPr lang="en-US" sz="2400" b="1" dirty="0" err="1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tạo</a:t>
                      </a:r>
                      <a:r>
                        <a:rPr lang="en-US" sz="2400" b="1" dirty="0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 </a:t>
                      </a:r>
                      <a:r>
                        <a:rPr lang="en-US" sz="2400" b="1" dirty="0" err="1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nên</a:t>
                      </a:r>
                      <a:r>
                        <a:rPr lang="en-US" sz="2400" b="1" dirty="0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 </a:t>
                      </a:r>
                      <a:r>
                        <a:rPr lang="en-US" sz="2400" b="1" dirty="0" err="1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sư</a:t>
                      </a:r>
                      <a:r>
                        <a:rPr lang="en-US" sz="2400" b="1" dirty="0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̣ </a:t>
                      </a:r>
                      <a:r>
                        <a:rPr lang="en-US" sz="2400" b="1" dirty="0" err="1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sống</a:t>
                      </a:r>
                      <a:r>
                        <a:rPr lang="en-US" sz="2400" b="1" dirty="0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 </a:t>
                      </a:r>
                      <a:r>
                        <a:rPr lang="en-US" sz="2400" b="1" dirty="0" err="1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như</a:t>
                      </a:r>
                      <a:r>
                        <a:rPr lang="en-US" sz="2400" b="1" dirty="0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 </a:t>
                      </a:r>
                      <a:r>
                        <a:rPr lang="en-US" sz="2400" b="1" dirty="0" err="1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hạt</a:t>
                      </a:r>
                      <a:r>
                        <a:rPr lang="en-US" sz="2400" b="1" dirty="0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 </a:t>
                      </a:r>
                      <a:r>
                        <a:rPr lang="en-US" sz="2400" b="1" dirty="0" err="1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mầm</a:t>
                      </a:r>
                      <a:r>
                        <a:rPr lang="en-US" sz="2400" b="1" dirty="0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 </a:t>
                      </a:r>
                      <a:r>
                        <a:rPr lang="en-US" sz="2400" b="1" dirty="0" err="1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góp</a:t>
                      </a:r>
                      <a:r>
                        <a:rPr lang="en-US" sz="2400" b="1" dirty="0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 </a:t>
                      </a:r>
                      <a:r>
                        <a:rPr lang="en-US" sz="2400" b="1" dirty="0" err="1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màu</a:t>
                      </a:r>
                      <a:r>
                        <a:rPr lang="en-US" sz="2400" b="1" dirty="0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 </a:t>
                      </a:r>
                      <a:r>
                        <a:rPr lang="en-US" sz="2400" b="1" dirty="0" err="1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xanh</a:t>
                      </a:r>
                      <a:r>
                        <a:rPr lang="en-US" sz="2400" b="1" dirty="0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 </a:t>
                      </a:r>
                      <a:r>
                        <a:rPr lang="en-US" sz="2400" b="1" dirty="0" err="1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cho</a:t>
                      </a:r>
                      <a:r>
                        <a:rPr lang="en-US" sz="2400" b="1" dirty="0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 </a:t>
                      </a:r>
                      <a:r>
                        <a:rPr lang="en-US" sz="2400" b="1" dirty="0" err="1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đất</a:t>
                      </a:r>
                      <a:r>
                        <a:rPr lang="en-US" sz="2400" b="1" dirty="0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 </a:t>
                      </a:r>
                      <a:r>
                        <a:rPr lang="en-US" sz="2400" b="1" dirty="0" err="1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trời</a:t>
                      </a:r>
                      <a:endParaRPr lang="en-US" sz="2400" b="1" dirty="0">
                        <a:solidFill>
                          <a:schemeClr val="tx1"/>
                        </a:solidFill>
                        <a:effectLst/>
                        <a:latin typeface="Times New Roman" panose="02020603050405020304" pitchFamily="18" charset="0"/>
                        <a:ea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0" marR="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50000"/>
                        </a:lnSpc>
                      </a:pPr>
                      <a:r>
                        <a:rPr lang="en-US" sz="2400" b="1" dirty="0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- </a:t>
                      </a:r>
                      <a:r>
                        <a:rPr lang="en-US" sz="2400" b="1" dirty="0" err="1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Thê</a:t>
                      </a:r>
                      <a:r>
                        <a:rPr lang="en-US" sz="2400" b="1" dirty="0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̉ </a:t>
                      </a:r>
                      <a:r>
                        <a:rPr lang="en-US" sz="2400" b="1" dirty="0" err="1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hiện</a:t>
                      </a:r>
                      <a:r>
                        <a:rPr lang="en-US" sz="2400" b="1" dirty="0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 </a:t>
                      </a:r>
                      <a:r>
                        <a:rPr lang="en-US" sz="2400" b="1" dirty="0" err="1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những</a:t>
                      </a:r>
                      <a:r>
                        <a:rPr lang="en-US" sz="2400" b="1" dirty="0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 </a:t>
                      </a:r>
                      <a:r>
                        <a:rPr lang="en-US" sz="2400" b="1" dirty="0" err="1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cảm</a:t>
                      </a:r>
                      <a:r>
                        <a:rPr lang="en-US" sz="2400" b="1" dirty="0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 </a:t>
                      </a:r>
                      <a:r>
                        <a:rPr lang="en-US" sz="2400" b="1" dirty="0" err="1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nhận</a:t>
                      </a:r>
                      <a:r>
                        <a:rPr lang="en-US" sz="2400" b="1" dirty="0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 </a:t>
                      </a:r>
                      <a:r>
                        <a:rPr lang="en-US" sz="2400" b="1" dirty="0" err="1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tinh</a:t>
                      </a:r>
                      <a:r>
                        <a:rPr lang="en-US" sz="2400" b="1" dirty="0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 </a:t>
                      </a:r>
                      <a:r>
                        <a:rPr lang="en-US" sz="2400" b="1" dirty="0" err="1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tê</a:t>
                      </a:r>
                      <a:r>
                        <a:rPr lang="en-US" sz="2400" b="1" dirty="0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́ </a:t>
                      </a:r>
                      <a:r>
                        <a:rPr lang="en-US" sz="2400" b="1" dirty="0" err="1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của</a:t>
                      </a:r>
                      <a:r>
                        <a:rPr lang="en-US" sz="2400" b="1" dirty="0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 </a:t>
                      </a:r>
                      <a:r>
                        <a:rPr lang="en-US" sz="2400" b="1" dirty="0" err="1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tác</a:t>
                      </a:r>
                      <a:r>
                        <a:rPr lang="en-US" sz="2400" b="1" dirty="0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 </a:t>
                      </a:r>
                      <a:r>
                        <a:rPr lang="en-US" sz="2400" b="1" dirty="0" err="1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gia</a:t>
                      </a:r>
                      <a:r>
                        <a:rPr lang="en-US" sz="2400" b="1" dirty="0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̉ </a:t>
                      </a:r>
                      <a:r>
                        <a:rPr lang="en-US" sz="2400" b="1" dirty="0" err="1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vê</a:t>
                      </a:r>
                      <a:r>
                        <a:rPr lang="en-US" sz="2400" b="1" dirty="0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̀ </a:t>
                      </a:r>
                      <a:r>
                        <a:rPr lang="en-US" sz="2400" b="1" dirty="0" err="1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sư</a:t>
                      </a:r>
                      <a:r>
                        <a:rPr lang="en-US" sz="2400" b="1" dirty="0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̣ </a:t>
                      </a:r>
                      <a:r>
                        <a:rPr lang="en-US" sz="2400" b="1" dirty="0" err="1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chuyển</a:t>
                      </a:r>
                      <a:r>
                        <a:rPr lang="en-US" sz="2400" b="1" dirty="0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 </a:t>
                      </a:r>
                      <a:r>
                        <a:rPr lang="en-US" sz="2400" b="1" dirty="0" err="1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mình</a:t>
                      </a:r>
                      <a:r>
                        <a:rPr lang="en-US" sz="2400" b="1" dirty="0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 </a:t>
                      </a:r>
                      <a:r>
                        <a:rPr lang="en-US" sz="2400" b="1" dirty="0" err="1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của</a:t>
                      </a:r>
                      <a:r>
                        <a:rPr lang="en-US" sz="2400" b="1" dirty="0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  </a:t>
                      </a:r>
                      <a:r>
                        <a:rPr lang="en-US" sz="2400" b="1" dirty="0" err="1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đất</a:t>
                      </a:r>
                      <a:r>
                        <a:rPr lang="en-US" sz="2400" b="1" dirty="0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 </a:t>
                      </a:r>
                      <a:r>
                        <a:rPr lang="en-US" sz="2400" b="1" dirty="0" err="1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trời</a:t>
                      </a:r>
                      <a:r>
                        <a:rPr lang="en-US" sz="2400" b="1" dirty="0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 </a:t>
                      </a:r>
                      <a:r>
                        <a:rPr lang="en-US" sz="2400" b="1" dirty="0" err="1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tư</a:t>
                      </a:r>
                      <a:r>
                        <a:rPr lang="en-US" sz="2400" b="1" dirty="0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̀ </a:t>
                      </a:r>
                      <a:r>
                        <a:rPr lang="en-US" sz="2400" b="1" dirty="0" err="1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cuối</a:t>
                      </a:r>
                      <a:r>
                        <a:rPr lang="en-US" sz="2400" b="1" dirty="0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 </a:t>
                      </a:r>
                      <a:r>
                        <a:rPr lang="en-US" sz="2400" b="1" dirty="0" err="1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mùa</a:t>
                      </a:r>
                      <a:r>
                        <a:rPr lang="en-US" sz="2400" b="1" dirty="0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 hạ sang </a:t>
                      </a:r>
                      <a:r>
                        <a:rPr lang="en-US" sz="2400" b="1" dirty="0" err="1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thu</a:t>
                      </a:r>
                      <a:endParaRPr lang="en-US" sz="2400" b="1" dirty="0">
                        <a:solidFill>
                          <a:schemeClr val="tx1"/>
                        </a:solidFill>
                        <a:effectLst/>
                        <a:latin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  <a:p>
                      <a:pPr algn="just">
                        <a:lnSpc>
                          <a:spcPct val="150000"/>
                        </a:lnSpc>
                      </a:pPr>
                      <a:r>
                        <a:rPr lang="en-US" sz="2400" b="1" dirty="0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- </a:t>
                      </a:r>
                      <a:r>
                        <a:rPr lang="en-US" sz="2400" b="1" dirty="0" err="1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Thông</a:t>
                      </a:r>
                      <a:r>
                        <a:rPr lang="en-US" sz="2400" b="1" dirty="0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 </a:t>
                      </a:r>
                      <a:r>
                        <a:rPr lang="en-US" sz="2400" b="1" dirty="0" err="1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điệp</a:t>
                      </a:r>
                      <a:r>
                        <a:rPr lang="en-US" sz="2400" b="1" dirty="0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 </a:t>
                      </a:r>
                      <a:r>
                        <a:rPr lang="en-US" sz="2400" b="1" dirty="0" err="1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của</a:t>
                      </a:r>
                      <a:r>
                        <a:rPr lang="en-US" sz="2400" b="1" dirty="0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 </a:t>
                      </a:r>
                      <a:r>
                        <a:rPr lang="en-US" sz="2400" b="1" dirty="0" err="1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bài</a:t>
                      </a:r>
                      <a:r>
                        <a:rPr lang="en-US" sz="2400" b="1" dirty="0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 </a:t>
                      </a:r>
                      <a:r>
                        <a:rPr lang="en-US" sz="2400" b="1" dirty="0" err="1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thơ</a:t>
                      </a:r>
                      <a:r>
                        <a:rPr lang="en-US" sz="2400" b="1" dirty="0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: </a:t>
                      </a:r>
                      <a:r>
                        <a:rPr lang="en-US" sz="2400" b="1" dirty="0" err="1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Hãy</a:t>
                      </a:r>
                      <a:r>
                        <a:rPr lang="en-US" sz="2400" b="1" dirty="0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 </a:t>
                      </a:r>
                      <a:r>
                        <a:rPr lang="en-US" sz="2400" b="1" dirty="0" err="1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biết</a:t>
                      </a:r>
                      <a:r>
                        <a:rPr lang="en-US" sz="2400" b="1" dirty="0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 </a:t>
                      </a:r>
                      <a:r>
                        <a:rPr lang="en-US" sz="2400" b="1" dirty="0" err="1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lắng</a:t>
                      </a:r>
                      <a:r>
                        <a:rPr lang="en-US" sz="2400" b="1" dirty="0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 </a:t>
                      </a:r>
                      <a:r>
                        <a:rPr lang="en-US" sz="2400" b="1" dirty="0" err="1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nghe</a:t>
                      </a:r>
                      <a:r>
                        <a:rPr lang="en-US" sz="2400" b="1" dirty="0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, </a:t>
                      </a:r>
                      <a:r>
                        <a:rPr lang="en-US" sz="2400" b="1" dirty="0" err="1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cảm</a:t>
                      </a:r>
                      <a:r>
                        <a:rPr lang="en-US" sz="2400" b="1" dirty="0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 </a:t>
                      </a:r>
                      <a:r>
                        <a:rPr lang="en-US" sz="2400" b="1" dirty="0" err="1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nhận</a:t>
                      </a:r>
                      <a:r>
                        <a:rPr lang="en-US" sz="2400" b="1" dirty="0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 </a:t>
                      </a:r>
                      <a:r>
                        <a:rPr lang="en-US" sz="2400" b="1" dirty="0" err="1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thiên</a:t>
                      </a:r>
                      <a:r>
                        <a:rPr lang="en-US" sz="2400" b="1" dirty="0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 </a:t>
                      </a:r>
                      <a:r>
                        <a:rPr lang="en-US" sz="2400" b="1" dirty="0" err="1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nhiên</a:t>
                      </a:r>
                      <a:r>
                        <a:rPr lang="en-US" sz="2400" b="1" dirty="0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 </a:t>
                      </a:r>
                      <a:r>
                        <a:rPr lang="en-US" sz="2400" b="1" dirty="0" err="1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bằng</a:t>
                      </a:r>
                      <a:r>
                        <a:rPr lang="en-US" sz="2400" b="1" dirty="0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 </a:t>
                      </a:r>
                      <a:r>
                        <a:rPr lang="en-US" sz="2400" b="1" dirty="0" err="1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tất</a:t>
                      </a:r>
                      <a:r>
                        <a:rPr lang="en-US" sz="2400" b="1" dirty="0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 cả </a:t>
                      </a:r>
                      <a:r>
                        <a:rPr lang="en-US" sz="2400" b="1" dirty="0" err="1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các</a:t>
                      </a:r>
                      <a:r>
                        <a:rPr lang="en-US" sz="2400" b="1" dirty="0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 </a:t>
                      </a:r>
                      <a:r>
                        <a:rPr lang="en-US" sz="2400" b="1" dirty="0" err="1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giác</a:t>
                      </a:r>
                      <a:r>
                        <a:rPr lang="en-US" sz="2400" b="1" dirty="0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 </a:t>
                      </a:r>
                      <a:r>
                        <a:rPr lang="en-US" sz="2400" b="1" dirty="0" err="1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quan</a:t>
                      </a:r>
                      <a:r>
                        <a:rPr lang="en-US" sz="2400" b="1" dirty="0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 </a:t>
                      </a:r>
                      <a:r>
                        <a:rPr lang="en-US" sz="2400" b="1" dirty="0" err="1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đê</a:t>
                      </a:r>
                      <a:r>
                        <a:rPr lang="en-US" sz="2400" b="1" dirty="0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̉ </a:t>
                      </a:r>
                      <a:r>
                        <a:rPr lang="en-US" sz="2400" b="1" dirty="0" err="1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đón</a:t>
                      </a:r>
                      <a:r>
                        <a:rPr lang="en-US" sz="2400" b="1" dirty="0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 </a:t>
                      </a:r>
                      <a:r>
                        <a:rPr lang="en-US" sz="2400" b="1" dirty="0" err="1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nhận</a:t>
                      </a:r>
                      <a:r>
                        <a:rPr lang="en-US" sz="2400" b="1" dirty="0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 </a:t>
                      </a:r>
                      <a:r>
                        <a:rPr lang="en-US" sz="2400" b="1" dirty="0" err="1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những</a:t>
                      </a:r>
                      <a:r>
                        <a:rPr lang="en-US" sz="2400" b="1" dirty="0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  </a:t>
                      </a:r>
                      <a:r>
                        <a:rPr lang="en-US" sz="2400" b="1" dirty="0" err="1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món</a:t>
                      </a:r>
                      <a:r>
                        <a:rPr lang="en-US" sz="2400" b="1" dirty="0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 quà </a:t>
                      </a:r>
                      <a:r>
                        <a:rPr lang="en-US" sz="2400" b="1" dirty="0" err="1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thu</a:t>
                      </a:r>
                      <a:r>
                        <a:rPr lang="en-US" sz="2400" b="1" dirty="0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́ vị </a:t>
                      </a:r>
                      <a:r>
                        <a:rPr lang="en-US" sz="2400" b="1" dirty="0" err="1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tư</a:t>
                      </a:r>
                      <a:r>
                        <a:rPr lang="en-US" sz="2400" b="1" dirty="0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̀ </a:t>
                      </a:r>
                      <a:r>
                        <a:rPr lang="en-US" sz="2400" b="1" dirty="0" err="1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thiên</a:t>
                      </a:r>
                      <a:r>
                        <a:rPr lang="en-US" sz="2400" b="1" dirty="0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 </a:t>
                      </a:r>
                      <a:r>
                        <a:rPr lang="en-US" sz="2400" b="1" dirty="0" err="1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nhiên</a:t>
                      </a:r>
                      <a:r>
                        <a:rPr lang="en-US" sz="2400" b="1" dirty="0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, </a:t>
                      </a:r>
                      <a:r>
                        <a:rPr lang="en-US" sz="2400" b="1" dirty="0" err="1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tạo</a:t>
                      </a:r>
                      <a:r>
                        <a:rPr lang="en-US" sz="2400" b="1" dirty="0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 </a:t>
                      </a:r>
                      <a:r>
                        <a:rPr lang="en-US" sz="2400" b="1" dirty="0" err="1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vật</a:t>
                      </a:r>
                      <a:endParaRPr lang="en-US" sz="2400" b="1" dirty="0">
                        <a:solidFill>
                          <a:schemeClr val="tx1"/>
                        </a:solidFill>
                        <a:effectLst/>
                        <a:latin typeface="Times New Roman" panose="02020603050405020304" pitchFamily="18" charset="0"/>
                        <a:ea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0" marR="0" marT="0" marB="0"/>
                </a:tc>
                <a:extLst>
                  <a:ext uri="{0D108BD9-81ED-4DB2-BD59-A6C34878D82A}">
                    <a16:rowId xmlns:a16="http://schemas.microsoft.com/office/drawing/2014/main" val="738151785"/>
                  </a:ext>
                </a:extLst>
              </a:tr>
            </a:tbl>
          </a:graphicData>
        </a:graphic>
      </p:graphicFrame>
      <p:sp>
        <p:nvSpPr>
          <p:cNvPr id="27" name="Rectangle 4">
            <a:extLst>
              <a:ext uri="{FF2B5EF4-FFF2-40B4-BE49-F238E27FC236}">
                <a16:creationId xmlns:a16="http://schemas.microsoft.com/office/drawing/2014/main" id="{351FB1F9-D301-8EDF-0EBF-3D1A06679D4B}"/>
              </a:ext>
            </a:extLst>
          </p:cNvPr>
          <p:cNvSpPr>
            <a:spLocks noChangeArrowheads="1"/>
          </p:cNvSpPr>
          <p:nvPr/>
        </p:nvSpPr>
        <p:spPr bwMode="auto">
          <a:xfrm>
            <a:off x="5048250" y="1771650"/>
            <a:ext cx="12192000" cy="4572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wrap="none" lIns="91440" tIns="45720" rIns="91440" bIns="45720" numCol="1" anchor="ctr" anchorCtr="0" compatLnSpc="1">
            <a:prstTxWarp prst="textNoShape">
              <a:avLst/>
            </a:prstTxWarp>
            <a:spAutoFit/>
          </a:bodyPr>
          <a:lstStyle/>
          <a:p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29497844"/>
      </p:ext>
    </p:extLst>
  </p:cSld>
  <p:clrMapOvr>
    <a:masterClrMapping/>
  </p:clrMapOvr>
  <mc:AlternateContent xmlns:mc="http://schemas.openxmlformats.org/markup-compatibility/2006" xmlns:p15="http://schemas.microsoft.com/office/powerpoint/2012/main">
    <mc:Choice Requires="p15">
      <p:transition xmlns:p14="http://schemas.microsoft.com/office/powerpoint/2010/main" spd="slow" p14:dur="1250">
        <p15:prstTrans prst="airplane"/>
      </p:transition>
    </mc:Choice>
    <mc:Fallback xmlns="">
      <p:transition spd="slow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53" presetClass="entr" presetSubtype="16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7" dur="500" fill="hold"/>
                                        <p:tgtEl>
                                          <p:spTgt spid="25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" dur="500" fill="hold"/>
                                        <p:tgtEl>
                                          <p:spTgt spid="25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9" dur="500"/>
                                        <p:tgtEl>
                                          <p:spTgt spid="2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4" name="TextBox 23">
            <a:extLst>
              <a:ext uri="{FF2B5EF4-FFF2-40B4-BE49-F238E27FC236}">
                <a16:creationId xmlns:a16="http://schemas.microsoft.com/office/drawing/2014/main" id="{53ED32D0-278F-9E9D-8375-90AE63A63EA1}"/>
              </a:ext>
            </a:extLst>
          </p:cNvPr>
          <p:cNvSpPr txBox="1"/>
          <p:nvPr/>
        </p:nvSpPr>
        <p:spPr>
          <a:xfrm>
            <a:off x="3093755" y="480769"/>
            <a:ext cx="6328160" cy="661207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just">
              <a:lnSpc>
                <a:spcPct val="150000"/>
              </a:lnSpc>
            </a:pPr>
            <a:r>
              <a:rPr lang="en-US" sz="2800" b="1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Câu</a:t>
            </a:r>
            <a:r>
              <a:rPr lang="en-US" sz="2800" b="1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2 </a:t>
            </a:r>
            <a:endParaRPr lang="en-US" sz="2800" dirty="0">
              <a:effectLst/>
              <a:latin typeface="Times New Roman" panose="02020603050405020304" pitchFamily="18" charset="0"/>
              <a:ea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25" name="TextBox 24">
            <a:extLst>
              <a:ext uri="{FF2B5EF4-FFF2-40B4-BE49-F238E27FC236}">
                <a16:creationId xmlns:a16="http://schemas.microsoft.com/office/drawing/2014/main" id="{416099EB-197C-A92C-5885-EDBC0F204C6A}"/>
              </a:ext>
            </a:extLst>
          </p:cNvPr>
          <p:cNvSpPr txBox="1"/>
          <p:nvPr/>
        </p:nvSpPr>
        <p:spPr>
          <a:xfrm>
            <a:off x="2550563" y="1106337"/>
            <a:ext cx="6328160" cy="661207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just">
              <a:lnSpc>
                <a:spcPct val="150000"/>
              </a:lnSpc>
            </a:pP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-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Thê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̉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thơ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: 5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chư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̃</a:t>
            </a:r>
          </a:p>
        </p:txBody>
      </p:sp>
      <p:sp>
        <p:nvSpPr>
          <p:cNvPr id="26" name="TextBox 25">
            <a:extLst>
              <a:ext uri="{FF2B5EF4-FFF2-40B4-BE49-F238E27FC236}">
                <a16:creationId xmlns:a16="http://schemas.microsoft.com/office/drawing/2014/main" id="{5B0031C8-6E44-1CF3-C1B2-6769DF4D062A}"/>
              </a:ext>
            </a:extLst>
          </p:cNvPr>
          <p:cNvSpPr txBox="1"/>
          <p:nvPr/>
        </p:nvSpPr>
        <p:spPr>
          <a:xfrm>
            <a:off x="2486470" y="1730393"/>
            <a:ext cx="6328160" cy="661207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marL="0" marR="0" lvl="0" indent="0" algn="just" defTabSz="914400" rtl="0" eaLnBrk="1" fontAlgn="auto" latinLnBrk="0" hangingPunct="1">
              <a:lnSpc>
                <a:spcPct val="15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- </a:t>
            </a:r>
            <a:r>
              <a:rPr kumimoji="0" lang="en-US" sz="2800" b="0" i="0" u="none" strike="noStrike" kern="120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Ngắt</a:t>
            </a:r>
            <a:r>
              <a:rPr kumimoji="0" lang="en-US" sz="2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kumimoji="0" lang="en-US" sz="2800" b="0" i="0" u="none" strike="noStrike" kern="120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nhịp</a:t>
            </a:r>
            <a:r>
              <a:rPr kumimoji="0" lang="en-US" sz="2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: chủ </a:t>
            </a:r>
            <a:r>
              <a:rPr kumimoji="0" lang="en-US" sz="2800" b="0" i="0" u="none" strike="noStrike" kern="120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yếu</a:t>
            </a:r>
            <a:r>
              <a:rPr kumimoji="0" lang="en-US" sz="2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kumimoji="0" lang="en-US" sz="2800" b="0" i="0" u="none" strike="noStrike" kern="120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sư</a:t>
            </a:r>
            <a:r>
              <a:rPr kumimoji="0" lang="en-US" sz="2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̉ </a:t>
            </a:r>
            <a:r>
              <a:rPr kumimoji="0" lang="en-US" sz="2800" b="0" i="0" u="none" strike="noStrike" kern="120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dụng</a:t>
            </a:r>
            <a:r>
              <a:rPr kumimoji="0" lang="en-US" sz="2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kumimoji="0" lang="en-US" sz="2800" b="0" i="0" u="none" strike="noStrike" kern="120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nhịp</a:t>
            </a:r>
            <a:r>
              <a:rPr kumimoji="0" lang="en-US" sz="2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3/2</a:t>
            </a:r>
          </a:p>
        </p:txBody>
      </p:sp>
      <p:sp>
        <p:nvSpPr>
          <p:cNvPr id="27" name="TextBox 26">
            <a:extLst>
              <a:ext uri="{FF2B5EF4-FFF2-40B4-BE49-F238E27FC236}">
                <a16:creationId xmlns:a16="http://schemas.microsoft.com/office/drawing/2014/main" id="{B1EF59D2-C453-47E7-4F24-CB8D0530EE5E}"/>
              </a:ext>
            </a:extLst>
          </p:cNvPr>
          <p:cNvSpPr txBox="1"/>
          <p:nvPr/>
        </p:nvSpPr>
        <p:spPr>
          <a:xfrm>
            <a:off x="2486470" y="2354741"/>
            <a:ext cx="6328160" cy="661207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marL="0" marR="0" lvl="0" indent="0" algn="just" defTabSz="914400" rtl="0" eaLnBrk="1" fontAlgn="auto" latinLnBrk="0" hangingPunct="1">
              <a:lnSpc>
                <a:spcPct val="15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- </a:t>
            </a:r>
            <a:r>
              <a:rPr kumimoji="0" lang="en-US" sz="2800" b="0" i="0" u="none" strike="noStrike" kern="120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Gieo</a:t>
            </a:r>
            <a:r>
              <a:rPr kumimoji="0" lang="en-US" sz="2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kumimoji="0" lang="en-US" sz="2800" b="0" i="0" u="none" strike="noStrike" kern="120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vần</a:t>
            </a:r>
            <a:r>
              <a:rPr kumimoji="0" lang="en-US" sz="2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kumimoji="0" lang="en-US" sz="2800" b="0" i="0" u="none" strike="noStrike" kern="120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chân</a:t>
            </a:r>
            <a:r>
              <a:rPr kumimoji="0" lang="en-US" sz="2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(</a:t>
            </a:r>
            <a:r>
              <a:rPr kumimoji="0" lang="en-US" sz="2800" b="0" i="0" u="none" strike="noStrike" kern="120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nghe</a:t>
            </a:r>
            <a:r>
              <a:rPr kumimoji="0" lang="en-US" sz="2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́ - </a:t>
            </a:r>
            <a:r>
              <a:rPr kumimoji="0" lang="en-US" sz="2800" b="0" i="0" u="none" strike="noStrike" kern="120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nhe</a:t>
            </a:r>
            <a:r>
              <a:rPr kumimoji="0" lang="en-US" sz="2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̣, </a:t>
            </a:r>
            <a:r>
              <a:rPr kumimoji="0" lang="en-US" sz="2800" b="0" i="0" u="none" strike="noStrike" kern="120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đây</a:t>
            </a:r>
            <a:r>
              <a:rPr kumimoji="0" lang="en-US" sz="2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- </a:t>
            </a:r>
            <a:r>
              <a:rPr kumimoji="0" lang="en-US" sz="2800" b="0" i="0" u="none" strike="noStrike" kern="120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đầy</a:t>
            </a:r>
            <a:r>
              <a:rPr kumimoji="0" lang="en-US" sz="2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)</a:t>
            </a:r>
          </a:p>
        </p:txBody>
      </p:sp>
      <p:sp>
        <p:nvSpPr>
          <p:cNvPr id="28" name="TextBox 27">
            <a:extLst>
              <a:ext uri="{FF2B5EF4-FFF2-40B4-BE49-F238E27FC236}">
                <a16:creationId xmlns:a16="http://schemas.microsoft.com/office/drawing/2014/main" id="{924E848E-024B-7428-7882-E05ACDD97DFA}"/>
              </a:ext>
            </a:extLst>
          </p:cNvPr>
          <p:cNvSpPr txBox="1"/>
          <p:nvPr/>
        </p:nvSpPr>
        <p:spPr>
          <a:xfrm>
            <a:off x="1376314" y="3122376"/>
            <a:ext cx="9973557" cy="1953868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marL="0" marR="0" lvl="0" indent="0" algn="just" defTabSz="914400" rtl="0" eaLnBrk="1" fontAlgn="auto" latinLnBrk="0" hangingPunct="1">
              <a:lnSpc>
                <a:spcPct val="15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=&gt; </a:t>
            </a:r>
            <a:r>
              <a:rPr kumimoji="0" lang="en-US" sz="2800" b="0" i="0" u="none" strike="noStrike" kern="120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Nhận</a:t>
            </a:r>
            <a:r>
              <a:rPr kumimoji="0" lang="en-US" sz="2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kumimoji="0" lang="en-US" sz="2800" b="0" i="0" u="none" strike="noStrike" kern="120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xét</a:t>
            </a:r>
            <a:r>
              <a:rPr kumimoji="0" lang="en-US" sz="2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: </a:t>
            </a:r>
            <a:r>
              <a:rPr kumimoji="0" lang="en-US" sz="2800" b="0" i="0" u="none" strike="noStrike" kern="120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thê</a:t>
            </a:r>
            <a:r>
              <a:rPr kumimoji="0" lang="en-US" sz="2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̉ </a:t>
            </a:r>
            <a:r>
              <a:rPr kumimoji="0" lang="en-US" sz="2800" b="0" i="0" u="none" strike="noStrike" kern="120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thơ</a:t>
            </a:r>
            <a:r>
              <a:rPr kumimoji="0" lang="en-US" sz="2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, </a:t>
            </a:r>
            <a:r>
              <a:rPr kumimoji="0" lang="en-US" sz="2800" b="0" i="0" u="none" strike="noStrike" kern="120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vần</a:t>
            </a:r>
            <a:r>
              <a:rPr kumimoji="0" lang="en-US" sz="2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, </a:t>
            </a:r>
            <a:r>
              <a:rPr kumimoji="0" lang="en-US" sz="2800" b="0" i="0" u="none" strike="noStrike" kern="120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nhịp</a:t>
            </a:r>
            <a:r>
              <a:rPr kumimoji="0" lang="en-US" sz="2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kumimoji="0" lang="en-US" sz="2800" b="0" i="0" u="none" strike="noStrike" kern="120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của</a:t>
            </a:r>
            <a:r>
              <a:rPr kumimoji="0" lang="en-US" sz="2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kumimoji="0" lang="en-US" sz="2800" b="0" i="0" u="none" strike="noStrike" kern="120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khô</a:t>
            </a:r>
            <a:r>
              <a:rPr kumimoji="0" lang="en-US" sz="2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̉ </a:t>
            </a:r>
            <a:r>
              <a:rPr kumimoji="0" lang="en-US" sz="2800" b="0" i="0" u="none" strike="noStrike" kern="120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thơ</a:t>
            </a:r>
            <a:r>
              <a:rPr kumimoji="0" lang="en-US" sz="2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kumimoji="0" lang="en-US" sz="2800" b="0" i="0" u="none" strike="noStrike" kern="120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phu</a:t>
            </a:r>
            <a:r>
              <a:rPr kumimoji="0" lang="en-US" sz="2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̀ </a:t>
            </a:r>
            <a:r>
              <a:rPr kumimoji="0" lang="en-US" sz="2800" b="0" i="0" u="none" strike="noStrike" kern="120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hợp</a:t>
            </a:r>
            <a:r>
              <a:rPr kumimoji="0" lang="en-US" sz="2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kumimoji="0" lang="en-US" sz="2800" b="0" i="0" u="none" strike="noStrike" kern="120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đê</a:t>
            </a:r>
            <a:r>
              <a:rPr kumimoji="0" lang="en-US" sz="2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̉ </a:t>
            </a:r>
            <a:r>
              <a:rPr kumimoji="0" lang="en-US" sz="2800" b="0" i="0" u="none" strike="noStrike" kern="120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diễn</a:t>
            </a:r>
            <a:r>
              <a:rPr kumimoji="0" lang="en-US" sz="2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kumimoji="0" lang="en-US" sz="2800" b="0" i="0" u="none" strike="noStrike" kern="120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đạt</a:t>
            </a:r>
            <a:r>
              <a:rPr kumimoji="0" lang="en-US" sz="2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kumimoji="0" lang="en-US" sz="2800" b="0" i="0" u="none" strike="noStrike" kern="120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nội</a:t>
            </a:r>
            <a:r>
              <a:rPr kumimoji="0" lang="en-US" sz="2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dung, </a:t>
            </a:r>
            <a:r>
              <a:rPr kumimoji="0" lang="en-US" sz="2800" b="0" i="0" u="none" strike="noStrike" kern="120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đồng</a:t>
            </a:r>
            <a:r>
              <a:rPr kumimoji="0" lang="en-US" sz="2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kumimoji="0" lang="en-US" sz="2800" b="0" i="0" u="none" strike="noStrike" kern="120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thời</a:t>
            </a:r>
            <a:r>
              <a:rPr kumimoji="0" lang="en-US" sz="2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kumimoji="0" lang="en-US" sz="2800" b="0" i="0" u="none" strike="noStrike" kern="120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truyền</a:t>
            </a:r>
            <a:r>
              <a:rPr kumimoji="0" lang="en-US" sz="2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kumimoji="0" lang="en-US" sz="2800" b="0" i="0" u="none" strike="noStrike" kern="120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đạt</a:t>
            </a:r>
            <a:r>
              <a:rPr kumimoji="0" lang="en-US" sz="2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kumimoji="0" lang="en-US" sz="2800" b="0" i="0" u="none" strike="noStrike" kern="120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những</a:t>
            </a:r>
            <a:r>
              <a:rPr kumimoji="0" lang="en-US" sz="2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kumimoji="0" lang="en-US" sz="2800" b="0" i="0" u="none" strike="noStrike" kern="120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suy</a:t>
            </a:r>
            <a:r>
              <a:rPr kumimoji="0" lang="en-US" sz="2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kumimoji="0" lang="en-US" sz="2800" b="0" i="0" u="none" strike="noStrike" kern="120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tư</a:t>
            </a:r>
            <a:r>
              <a:rPr kumimoji="0" lang="en-US" sz="2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kumimoji="0" lang="en-US" sz="2800" b="0" i="0" u="none" strike="noStrike" kern="120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của</a:t>
            </a:r>
            <a:r>
              <a:rPr kumimoji="0" lang="en-US" sz="2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kumimoji="0" lang="en-US" sz="2800" b="0" i="0" u="none" strike="noStrike" kern="120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tác</a:t>
            </a:r>
            <a:r>
              <a:rPr kumimoji="0" lang="en-US" sz="2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kumimoji="0" lang="en-US" sz="2800" b="0" i="0" u="none" strike="noStrike" kern="120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gia</a:t>
            </a:r>
            <a:r>
              <a:rPr kumimoji="0" lang="en-US" sz="2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̉ </a:t>
            </a:r>
            <a:r>
              <a:rPr kumimoji="0" lang="en-US" sz="2800" b="0" i="0" u="none" strike="noStrike" kern="120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vào</a:t>
            </a:r>
            <a:r>
              <a:rPr kumimoji="0" lang="en-US" sz="2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kumimoji="0" lang="en-US" sz="2800" b="0" i="0" u="none" strike="noStrike" kern="120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tác</a:t>
            </a:r>
            <a:r>
              <a:rPr kumimoji="0" lang="en-US" sz="2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kumimoji="0" lang="en-US" sz="2800" b="0" i="0" u="none" strike="noStrike" kern="120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phẩm</a:t>
            </a:r>
            <a:r>
              <a:rPr kumimoji="0" lang="en-US" sz="2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kumimoji="0" lang="en-US" sz="2800" b="0" i="0" u="none" strike="noStrike" kern="120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đến</a:t>
            </a:r>
            <a:r>
              <a:rPr kumimoji="0" lang="en-US" sz="2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kumimoji="0" lang="en-US" sz="2800" b="0" i="0" u="none" strike="noStrike" kern="120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người</a:t>
            </a:r>
            <a:r>
              <a:rPr kumimoji="0" lang="en-US" sz="2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kumimoji="0" lang="en-US" sz="2800" b="0" i="0" u="none" strike="noStrike" kern="120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đọc</a:t>
            </a:r>
            <a:r>
              <a:rPr kumimoji="0" lang="en-US" sz="2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.</a:t>
            </a:r>
          </a:p>
        </p:txBody>
      </p:sp>
    </p:spTree>
    <p:extLst>
      <p:ext uri="{BB962C8B-B14F-4D97-AF65-F5344CB8AC3E}">
        <p14:creationId xmlns:p14="http://schemas.microsoft.com/office/powerpoint/2010/main" val="2071510658"/>
      </p:ext>
    </p:extLst>
  </p:cSld>
  <p:clrMapOvr>
    <a:masterClrMapping/>
  </p:clrMapOvr>
  <mc:AlternateContent xmlns:mc="http://schemas.openxmlformats.org/markup-compatibility/2006" xmlns:p15="http://schemas.microsoft.com/office/powerpoint/2012/main">
    <mc:Choice Requires="p15">
      <p:transition xmlns:p14="http://schemas.microsoft.com/office/powerpoint/2010/main" spd="slow" p14:dur="1250">
        <p15:prstTrans prst="airplane"/>
      </p:transition>
    </mc:Choice>
    <mc:Fallback xmlns="">
      <p:transition spd="slow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53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7" dur="500" fill="hold"/>
                                        <p:tgtEl>
                                          <p:spTgt spid="24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" dur="500" fill="hold"/>
                                        <p:tgtEl>
                                          <p:spTgt spid="24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9" dur="500"/>
                                        <p:tgtEl>
                                          <p:spTgt spid="2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0" fill="hold">
                      <p:stCondLst>
                        <p:cond delay="indefinite"/>
                      </p:stCondLst>
                      <p:childTnLst>
                        <p:par>
                          <p:cTn id="11" fill="hold">
                            <p:stCondLst>
                              <p:cond delay="0"/>
                            </p:stCondLst>
                            <p:childTnLst>
                              <p:par>
                                <p:cTn id="12" presetID="53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4" dur="500" fill="hold"/>
                                        <p:tgtEl>
                                          <p:spTgt spid="25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5" dur="500" fill="hold"/>
                                        <p:tgtEl>
                                          <p:spTgt spid="25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16" dur="500"/>
                                        <p:tgtEl>
                                          <p:spTgt spid="2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7" fill="hold">
                      <p:stCondLst>
                        <p:cond delay="indefinite"/>
                      </p:stCondLst>
                      <p:childTnLst>
                        <p:par>
                          <p:cTn id="18" fill="hold">
                            <p:stCondLst>
                              <p:cond delay="0"/>
                            </p:stCondLst>
                            <p:childTnLst>
                              <p:par>
                                <p:cTn id="19" presetID="53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21" dur="500" fill="hold"/>
                                        <p:tgtEl>
                                          <p:spTgt spid="26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2" dur="500" fill="hold"/>
                                        <p:tgtEl>
                                          <p:spTgt spid="26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23" dur="500"/>
                                        <p:tgtEl>
                                          <p:spTgt spid="2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4" fill="hold">
                      <p:stCondLst>
                        <p:cond delay="indefinite"/>
                      </p:stCondLst>
                      <p:childTnLst>
                        <p:par>
                          <p:cTn id="25" fill="hold">
                            <p:stCondLst>
                              <p:cond delay="0"/>
                            </p:stCondLst>
                            <p:childTnLst>
                              <p:par>
                                <p:cTn id="26" presetID="53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28" dur="500" fill="hold"/>
                                        <p:tgtEl>
                                          <p:spTgt spid="27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9" dur="500" fill="hold"/>
                                        <p:tgtEl>
                                          <p:spTgt spid="27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30" dur="500"/>
                                        <p:tgtEl>
                                          <p:spTgt spid="2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1" fill="hold">
                      <p:stCondLst>
                        <p:cond delay="indefinite"/>
                      </p:stCondLst>
                      <p:childTnLst>
                        <p:par>
                          <p:cTn id="32" fill="hold">
                            <p:stCondLst>
                              <p:cond delay="0"/>
                            </p:stCondLst>
                            <p:childTnLst>
                              <p:par>
                                <p:cTn id="33" presetID="53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35" dur="500" fill="hold"/>
                                        <p:tgtEl>
                                          <p:spTgt spid="28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6" dur="500" fill="hold"/>
                                        <p:tgtEl>
                                          <p:spTgt spid="28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37" dur="500"/>
                                        <p:tgtEl>
                                          <p:spTgt spid="2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4" grpId="0"/>
      <p:bldP spid="25" grpId="0"/>
      <p:bldP spid="26" grpId="0"/>
      <p:bldP spid="27" grpId="0"/>
      <p:bldP spid="28" grpId="0"/>
    </p:bldLst>
  </p:timing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4" name="TextBox 23">
            <a:extLst>
              <a:ext uri="{FF2B5EF4-FFF2-40B4-BE49-F238E27FC236}">
                <a16:creationId xmlns:a16="http://schemas.microsoft.com/office/drawing/2014/main" id="{95430696-8AA5-F2C0-83D3-F4F34C86F558}"/>
              </a:ext>
            </a:extLst>
          </p:cNvPr>
          <p:cNvSpPr txBox="1"/>
          <p:nvPr/>
        </p:nvSpPr>
        <p:spPr>
          <a:xfrm>
            <a:off x="5357501" y="484900"/>
            <a:ext cx="2015167" cy="646331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marL="0" marR="0" lvl="0" indent="0" algn="just" defTabSz="914400" rtl="0" eaLnBrk="1" fontAlgn="auto" latinLnBrk="0" hangingPunct="1"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3600" b="1" i="0" u="none" strike="noStrike" kern="120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Câu</a:t>
            </a:r>
            <a:r>
              <a:rPr kumimoji="0" lang="en-US" sz="3600" b="1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3 </a:t>
            </a:r>
          </a:p>
        </p:txBody>
      </p:sp>
      <p:sp>
        <p:nvSpPr>
          <p:cNvPr id="2" name="Scroll: Horizontal 1">
            <a:extLst>
              <a:ext uri="{FF2B5EF4-FFF2-40B4-BE49-F238E27FC236}">
                <a16:creationId xmlns:a16="http://schemas.microsoft.com/office/drawing/2014/main" id="{6FAEBF40-57E5-8699-DAEB-DBE0E1F7AB1E}"/>
              </a:ext>
            </a:extLst>
          </p:cNvPr>
          <p:cNvSpPr/>
          <p:nvPr/>
        </p:nvSpPr>
        <p:spPr>
          <a:xfrm>
            <a:off x="3604502" y="1441482"/>
            <a:ext cx="5452217" cy="2648023"/>
          </a:xfrm>
          <a:prstGeom prst="horizontalScroll">
            <a:avLst/>
          </a:prstGeom>
          <a:ln w="76200"/>
        </p:spPr>
        <p:style>
          <a:lnRef idx="2">
            <a:schemeClr val="accent6"/>
          </a:lnRef>
          <a:fillRef idx="1">
            <a:schemeClr val="lt1"/>
          </a:fillRef>
          <a:effectRef idx="0">
            <a:schemeClr val="accent6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6" name="TextBox 25">
            <a:extLst>
              <a:ext uri="{FF2B5EF4-FFF2-40B4-BE49-F238E27FC236}">
                <a16:creationId xmlns:a16="http://schemas.microsoft.com/office/drawing/2014/main" id="{D33DEAF0-C8C7-BA5F-A406-8FD8A54790BC}"/>
              </a:ext>
            </a:extLst>
          </p:cNvPr>
          <p:cNvSpPr txBox="1"/>
          <p:nvPr/>
        </p:nvSpPr>
        <p:spPr>
          <a:xfrm>
            <a:off x="3964370" y="1970578"/>
            <a:ext cx="4938076" cy="1384995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marL="0" marR="0" lvl="0" indent="0" algn="just" defTabSz="914400" rtl="0" eaLnBrk="1" fontAlgn="auto" latinLnBrk="0" hangingPunct="1"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800" b="1" i="0" u="none" strike="noStrike" kern="120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Khái</a:t>
            </a:r>
            <a:r>
              <a:rPr kumimoji="0" lang="en-US" sz="2800" b="1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kumimoji="0" lang="en-US" sz="2800" b="1" i="0" u="none" strike="noStrike" kern="120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niệm</a:t>
            </a:r>
            <a:r>
              <a:rPr kumimoji="0" lang="en-US" sz="2800" b="1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: </a:t>
            </a:r>
            <a:r>
              <a:rPr kumimoji="0" lang="en-US" sz="2800" b="1" i="0" u="none" strike="noStrike" kern="120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Phó</a:t>
            </a:r>
            <a:r>
              <a:rPr kumimoji="0" lang="en-US" sz="2800" b="1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kumimoji="0" lang="en-US" sz="2800" b="1" i="0" u="none" strike="noStrike" kern="120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từ</a:t>
            </a:r>
            <a:r>
              <a:rPr kumimoji="0" lang="en-US" sz="2800" b="1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kumimoji="0" lang="en-US" sz="2800" b="1" i="0" u="none" strike="noStrike" kern="120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là</a:t>
            </a:r>
            <a:r>
              <a:rPr kumimoji="0" lang="en-US" sz="2800" b="1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kumimoji="0" lang="en-US" sz="2800" b="1" i="0" u="none" strike="noStrike" kern="120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những</a:t>
            </a:r>
            <a:r>
              <a:rPr kumimoji="0" lang="en-US" sz="2800" b="1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kumimoji="0" lang="en-US" sz="2800" b="1" i="0" u="none" strike="noStrike" kern="120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từ</a:t>
            </a:r>
            <a:r>
              <a:rPr kumimoji="0" lang="en-US" sz="2800" b="1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kumimoji="0" lang="en-US" sz="2800" b="1" i="0" u="none" strike="noStrike" kern="120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chuyên</a:t>
            </a:r>
            <a:r>
              <a:rPr kumimoji="0" lang="en-US" sz="2800" b="1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kumimoji="0" lang="en-US" sz="2800" b="1" i="0" u="none" strike="noStrike" kern="120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đi</a:t>
            </a:r>
            <a:r>
              <a:rPr kumimoji="0" lang="en-US" sz="2800" b="1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kumimoji="0" lang="en-US" sz="2800" b="1" i="0" u="none" strike="noStrike" kern="120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kèm</a:t>
            </a:r>
            <a:r>
              <a:rPr kumimoji="0" lang="en-US" sz="2800" b="1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kumimoji="0" lang="en-US" sz="2800" b="1" i="0" u="none" strike="noStrike" kern="120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với</a:t>
            </a:r>
            <a:r>
              <a:rPr kumimoji="0" lang="en-US" sz="2800" b="1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kumimoji="0" lang="en-US" sz="2800" b="1" i="0" u="none" strike="noStrike" kern="120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danh</a:t>
            </a:r>
            <a:r>
              <a:rPr kumimoji="0" lang="en-US" sz="2800" b="1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kumimoji="0" lang="en-US" sz="2800" b="1" i="0" u="none" strike="noStrike" kern="120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từ</a:t>
            </a:r>
            <a:r>
              <a:rPr kumimoji="0" lang="en-US" sz="2800" b="1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, </a:t>
            </a:r>
            <a:r>
              <a:rPr kumimoji="0" lang="en-US" sz="2800" b="1" i="0" u="none" strike="noStrike" kern="120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động</a:t>
            </a:r>
            <a:r>
              <a:rPr kumimoji="0" lang="en-US" sz="2800" b="1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kumimoji="0" lang="en-US" sz="2800" b="1" i="0" u="none" strike="noStrike" kern="120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từ</a:t>
            </a:r>
            <a:r>
              <a:rPr kumimoji="0" lang="en-US" sz="2800" b="1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, </a:t>
            </a:r>
            <a:r>
              <a:rPr kumimoji="0" lang="en-US" sz="2800" b="1" i="0" u="none" strike="noStrike" kern="120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tính</a:t>
            </a:r>
            <a:r>
              <a:rPr kumimoji="0" lang="en-US" sz="2800" b="1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kumimoji="0" lang="en-US" sz="2800" b="1" i="0" u="none" strike="noStrike" kern="120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từ</a:t>
            </a:r>
            <a:r>
              <a:rPr kumimoji="0" lang="en-US" sz="2800" b="1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. </a:t>
            </a:r>
          </a:p>
        </p:txBody>
      </p:sp>
    </p:spTree>
    <p:extLst>
      <p:ext uri="{BB962C8B-B14F-4D97-AF65-F5344CB8AC3E}">
        <p14:creationId xmlns:p14="http://schemas.microsoft.com/office/powerpoint/2010/main" val="954146322"/>
      </p:ext>
    </p:extLst>
  </p:cSld>
  <p:clrMapOvr>
    <a:masterClrMapping/>
  </p:clrMapOvr>
  <mc:AlternateContent xmlns:mc="http://schemas.openxmlformats.org/markup-compatibility/2006" xmlns:p15="http://schemas.microsoft.com/office/powerpoint/2012/main">
    <mc:Choice Requires="p15">
      <p:transition xmlns:p14="http://schemas.microsoft.com/office/powerpoint/2010/main" spd="slow" p14:dur="1250">
        <p15:prstTrans prst="airplane"/>
      </p:transition>
    </mc:Choice>
    <mc:Fallback xmlns="">
      <p:transition spd="slow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53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7" dur="500" fill="hold"/>
                                        <p:tgtEl>
                                          <p:spTgt spid="24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" dur="500" fill="hold"/>
                                        <p:tgtEl>
                                          <p:spTgt spid="24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9" dur="500"/>
                                        <p:tgtEl>
                                          <p:spTgt spid="2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0" fill="hold">
                      <p:stCondLst>
                        <p:cond delay="indefinite"/>
                      </p:stCondLst>
                      <p:childTnLst>
                        <p:par>
                          <p:cTn id="11" fill="hold">
                            <p:stCondLst>
                              <p:cond delay="0"/>
                            </p:stCondLst>
                            <p:childTnLst>
                              <p:par>
                                <p:cTn id="12" presetID="16" presetClass="entr" presetSubtype="21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14" dur="500"/>
                                        <p:tgtEl>
                                          <p:spTgt spid="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5" presetID="16" presetClass="entr" presetSubtype="21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17" dur="500"/>
                                        <p:tgtEl>
                                          <p:spTgt spid="2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4" grpId="0"/>
      <p:bldP spid="2" grpId="0" animBg="1"/>
      <p:bldP spid="26" grpId="0"/>
    </p:bldLst>
  </p:timing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4" name="TextBox 23">
            <a:extLst>
              <a:ext uri="{FF2B5EF4-FFF2-40B4-BE49-F238E27FC236}">
                <a16:creationId xmlns:a16="http://schemas.microsoft.com/office/drawing/2014/main" id="{95430696-8AA5-F2C0-83D3-F4F34C86F558}"/>
              </a:ext>
            </a:extLst>
          </p:cNvPr>
          <p:cNvSpPr txBox="1"/>
          <p:nvPr/>
        </p:nvSpPr>
        <p:spPr>
          <a:xfrm>
            <a:off x="5418344" y="344694"/>
            <a:ext cx="2594746" cy="523220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marL="0" marR="0" lvl="0" indent="0" algn="just" defTabSz="914400" rtl="0" eaLnBrk="1" fontAlgn="auto" latinLnBrk="0" hangingPunct="1"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800" b="1" i="0" u="none" strike="noStrike" kern="120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Câu</a:t>
            </a:r>
            <a:r>
              <a:rPr kumimoji="0" lang="en-US" sz="2800" b="1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3 </a:t>
            </a:r>
          </a:p>
        </p:txBody>
      </p:sp>
      <p:sp>
        <p:nvSpPr>
          <p:cNvPr id="25" name="TextBox 24">
            <a:extLst>
              <a:ext uri="{FF2B5EF4-FFF2-40B4-BE49-F238E27FC236}">
                <a16:creationId xmlns:a16="http://schemas.microsoft.com/office/drawing/2014/main" id="{E496A9F0-8F75-EF85-E65A-4CC4F337ED62}"/>
              </a:ext>
            </a:extLst>
          </p:cNvPr>
          <p:cNvSpPr txBox="1"/>
          <p:nvPr/>
        </p:nvSpPr>
        <p:spPr>
          <a:xfrm>
            <a:off x="2150399" y="2648133"/>
            <a:ext cx="2200759" cy="523220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marL="0" marR="0" lvl="0" indent="0" algn="just" defTabSz="914400" rtl="0" eaLnBrk="1" fontAlgn="auto" latinLnBrk="0" hangingPunct="1"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800" b="1" i="0" u="none" strike="noStrike" kern="120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Chức</a:t>
            </a:r>
            <a:r>
              <a:rPr kumimoji="0" lang="en-US" sz="2800" b="1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kumimoji="0" lang="en-US" sz="2800" b="1" i="0" u="none" strike="noStrike" kern="120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năng</a:t>
            </a:r>
            <a:endParaRPr kumimoji="0" lang="en-US" sz="2800" b="1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Times New Roman" panose="02020603050405020304" pitchFamily="18" charset="0"/>
              <a:ea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26" name="TextBox 25">
            <a:extLst>
              <a:ext uri="{FF2B5EF4-FFF2-40B4-BE49-F238E27FC236}">
                <a16:creationId xmlns:a16="http://schemas.microsoft.com/office/drawing/2014/main" id="{49970F6F-12E9-2D78-817F-20D3D0CE285D}"/>
              </a:ext>
            </a:extLst>
          </p:cNvPr>
          <p:cNvSpPr txBox="1"/>
          <p:nvPr/>
        </p:nvSpPr>
        <p:spPr>
          <a:xfrm>
            <a:off x="4944725" y="1258330"/>
            <a:ext cx="2741161" cy="954107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marL="0" marR="0" lvl="0" indent="0" algn="just" defTabSz="914400" rtl="0" eaLnBrk="1" fontAlgn="auto" latinLnBrk="0" hangingPunct="1"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800" b="1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Khi </a:t>
            </a:r>
            <a:r>
              <a:rPr kumimoji="0" lang="en-US" sz="2800" b="1" i="0" u="none" strike="noStrike" kern="120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đứng</a:t>
            </a:r>
            <a:r>
              <a:rPr kumimoji="0" lang="en-US" sz="2800" b="1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kumimoji="0" lang="en-US" sz="2800" b="1" i="0" u="none" strike="noStrike" kern="120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trước</a:t>
            </a:r>
            <a:r>
              <a:rPr kumimoji="0" lang="en-US" sz="2800" b="1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kumimoji="0" lang="en-US" sz="2800" b="1" i="0" u="none" strike="noStrike" kern="120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động</a:t>
            </a:r>
            <a:r>
              <a:rPr kumimoji="0" lang="en-US" sz="2800" b="1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kumimoji="0" lang="en-US" sz="2800" b="1" i="0" u="none" strike="noStrike" kern="120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từ</a:t>
            </a:r>
            <a:r>
              <a:rPr kumimoji="0" lang="en-US" sz="2800" b="1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, </a:t>
            </a:r>
            <a:r>
              <a:rPr kumimoji="0" lang="en-US" sz="2800" b="1" i="0" u="none" strike="noStrike" kern="120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tính</a:t>
            </a:r>
            <a:r>
              <a:rPr kumimoji="0" lang="en-US" sz="2800" b="1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kumimoji="0" lang="en-US" sz="2800" b="1" i="0" u="none" strike="noStrike" kern="120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từ</a:t>
            </a:r>
            <a:endParaRPr kumimoji="0" lang="en-US" sz="2800" b="1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Times New Roman" panose="02020603050405020304" pitchFamily="18" charset="0"/>
              <a:ea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27" name="TextBox 26">
            <a:extLst>
              <a:ext uri="{FF2B5EF4-FFF2-40B4-BE49-F238E27FC236}">
                <a16:creationId xmlns:a16="http://schemas.microsoft.com/office/drawing/2014/main" id="{389EE91E-3F34-153C-000E-9EAC825D9D1D}"/>
              </a:ext>
            </a:extLst>
          </p:cNvPr>
          <p:cNvSpPr txBox="1"/>
          <p:nvPr/>
        </p:nvSpPr>
        <p:spPr>
          <a:xfrm>
            <a:off x="4931374" y="3541630"/>
            <a:ext cx="2873523" cy="954107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marL="0" marR="0" lvl="0" indent="0" algn="just" defTabSz="914400" rtl="0" eaLnBrk="1" fontAlgn="auto" latinLnBrk="0" hangingPunct="1"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800" b="1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Khi </a:t>
            </a:r>
            <a:r>
              <a:rPr kumimoji="0" lang="en-US" sz="2800" b="1" i="0" u="none" strike="noStrike" kern="120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đứng</a:t>
            </a:r>
            <a:r>
              <a:rPr kumimoji="0" lang="en-US" sz="2800" b="1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kumimoji="0" lang="en-US" sz="2800" b="1" i="0" u="none" strike="noStrike" kern="120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sau</a:t>
            </a:r>
            <a:r>
              <a:rPr kumimoji="0" lang="en-US" sz="2800" b="1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kumimoji="0" lang="en-US" sz="2800" b="1" i="0" u="none" strike="noStrike" kern="120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động</a:t>
            </a:r>
            <a:r>
              <a:rPr kumimoji="0" lang="en-US" sz="2800" b="1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kumimoji="0" lang="en-US" sz="2800" b="1" i="0" u="none" strike="noStrike" kern="120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từ</a:t>
            </a:r>
            <a:r>
              <a:rPr kumimoji="0" lang="en-US" sz="2800" b="1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, </a:t>
            </a:r>
            <a:r>
              <a:rPr kumimoji="0" lang="en-US" sz="2800" b="1" i="0" u="none" strike="noStrike" kern="120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tính</a:t>
            </a:r>
            <a:r>
              <a:rPr kumimoji="0" lang="en-US" sz="2800" b="1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kumimoji="0" lang="en-US" sz="2800" b="1" i="0" u="none" strike="noStrike" kern="120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từ</a:t>
            </a:r>
            <a:endParaRPr kumimoji="0" lang="en-US" sz="2800" b="1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Times New Roman" panose="02020603050405020304" pitchFamily="18" charset="0"/>
              <a:ea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28" name="TextBox 27">
            <a:extLst>
              <a:ext uri="{FF2B5EF4-FFF2-40B4-BE49-F238E27FC236}">
                <a16:creationId xmlns:a16="http://schemas.microsoft.com/office/drawing/2014/main" id="{73CDF056-0801-CA1E-A1B0-3036E7F7C686}"/>
              </a:ext>
            </a:extLst>
          </p:cNvPr>
          <p:cNvSpPr txBox="1"/>
          <p:nvPr/>
        </p:nvSpPr>
        <p:spPr>
          <a:xfrm>
            <a:off x="8256817" y="867914"/>
            <a:ext cx="3919720" cy="1815882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marL="0" marR="0" lvl="0" indent="0" algn="just" defTabSz="914400" rtl="0" eaLnBrk="1" fontAlgn="auto" latinLnBrk="0" hangingPunct="1"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800" b="1" i="0" u="none" strike="noStrike" kern="120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quan</a:t>
            </a:r>
            <a:r>
              <a:rPr kumimoji="0" lang="en-US" sz="2800" b="1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kumimoji="0" lang="en-US" sz="2800" b="1" i="0" u="none" strike="noStrike" kern="120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hệ</a:t>
            </a:r>
            <a:r>
              <a:rPr kumimoji="0" lang="en-US" sz="2800" b="1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kumimoji="0" lang="en-US" sz="2800" b="1" i="0" u="none" strike="noStrike" kern="120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thời</a:t>
            </a:r>
            <a:r>
              <a:rPr kumimoji="0" lang="en-US" sz="2800" b="1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kumimoji="0" lang="en-US" sz="2800" b="1" i="0" u="none" strike="noStrike" kern="120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gian</a:t>
            </a:r>
            <a:r>
              <a:rPr kumimoji="0" lang="en-US" sz="2800" b="1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, </a:t>
            </a:r>
            <a:r>
              <a:rPr kumimoji="0" lang="en-US" sz="2800" b="1" i="0" u="none" strike="noStrike" kern="120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mức</a:t>
            </a:r>
            <a:r>
              <a:rPr kumimoji="0" lang="en-US" sz="2800" b="1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kumimoji="0" lang="en-US" sz="2800" b="1" i="0" u="none" strike="noStrike" kern="120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độ</a:t>
            </a:r>
            <a:r>
              <a:rPr kumimoji="0" lang="en-US" sz="2800" b="1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, </a:t>
            </a:r>
            <a:r>
              <a:rPr kumimoji="0" lang="en-US" sz="2800" b="1" i="0" u="none" strike="noStrike" kern="120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sự</a:t>
            </a:r>
            <a:r>
              <a:rPr kumimoji="0" lang="en-US" sz="2800" b="1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kumimoji="0" lang="en-US" sz="2800" b="1" i="0" u="none" strike="noStrike" kern="120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tiếp</a:t>
            </a:r>
            <a:r>
              <a:rPr kumimoji="0" lang="en-US" sz="2800" b="1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kumimoji="0" lang="en-US" sz="2800" b="1" i="0" u="none" strike="noStrike" kern="120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diễn</a:t>
            </a:r>
            <a:r>
              <a:rPr kumimoji="0" lang="en-US" sz="2800" b="1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kumimoji="0" lang="en-US" sz="2800" b="1" i="0" u="none" strike="noStrike" kern="120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tương</a:t>
            </a:r>
            <a:r>
              <a:rPr kumimoji="0" lang="en-US" sz="2800" b="1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kumimoji="0" lang="en-US" sz="2800" b="1" i="0" u="none" strike="noStrike" kern="120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tự</a:t>
            </a:r>
            <a:r>
              <a:rPr kumimoji="0" lang="en-US" sz="2800" b="1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, </a:t>
            </a:r>
            <a:r>
              <a:rPr kumimoji="0" lang="en-US" sz="2800" b="1" i="0" u="none" strike="noStrike" kern="120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sự</a:t>
            </a:r>
            <a:r>
              <a:rPr kumimoji="0" lang="en-US" sz="2800" b="1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kumimoji="0" lang="en-US" sz="2800" b="1" i="0" u="none" strike="noStrike" kern="120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phủ</a:t>
            </a:r>
            <a:r>
              <a:rPr kumimoji="0" lang="en-US" sz="2800" b="1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kumimoji="0" lang="en-US" sz="2800" b="1" i="0" u="none" strike="noStrike" kern="120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định</a:t>
            </a:r>
            <a:r>
              <a:rPr kumimoji="0" lang="en-US" sz="2800" b="1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, </a:t>
            </a:r>
            <a:r>
              <a:rPr kumimoji="0" lang="en-US" sz="2800" b="1" i="0" u="none" strike="noStrike" kern="120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sự</a:t>
            </a:r>
            <a:r>
              <a:rPr kumimoji="0" lang="en-US" sz="2800" b="1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kumimoji="0" lang="en-US" sz="2800" b="1" i="0" u="none" strike="noStrike" kern="120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cầu</a:t>
            </a:r>
            <a:r>
              <a:rPr kumimoji="0" lang="en-US" sz="2800" b="1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kumimoji="0" lang="en-US" sz="2800" b="1" i="0" u="none" strike="noStrike" kern="120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khiến</a:t>
            </a:r>
            <a:r>
              <a:rPr kumimoji="0" lang="en-US" sz="2800" b="1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,…</a:t>
            </a:r>
          </a:p>
        </p:txBody>
      </p:sp>
      <p:sp>
        <p:nvSpPr>
          <p:cNvPr id="29" name="TextBox 28">
            <a:extLst>
              <a:ext uri="{FF2B5EF4-FFF2-40B4-BE49-F238E27FC236}">
                <a16:creationId xmlns:a16="http://schemas.microsoft.com/office/drawing/2014/main" id="{8E0220C0-E69E-BE32-D96C-A8924221CA6D}"/>
              </a:ext>
            </a:extLst>
          </p:cNvPr>
          <p:cNvSpPr txBox="1"/>
          <p:nvPr/>
        </p:nvSpPr>
        <p:spPr>
          <a:xfrm>
            <a:off x="8424731" y="3824722"/>
            <a:ext cx="3676114" cy="1384995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marL="0" marR="0" lvl="0" indent="0" algn="just" defTabSz="914400" rtl="0" eaLnBrk="1" fontAlgn="auto" latinLnBrk="0" hangingPunct="1"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800" b="1" i="0" u="none" strike="noStrike" kern="120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mức</a:t>
            </a:r>
            <a:r>
              <a:rPr kumimoji="0" lang="en-US" sz="2800" b="1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kumimoji="0" lang="en-US" sz="2800" b="1" i="0" u="none" strike="noStrike" kern="120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độ</a:t>
            </a:r>
            <a:r>
              <a:rPr kumimoji="0" lang="en-US" sz="2800" b="1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, </a:t>
            </a:r>
            <a:r>
              <a:rPr kumimoji="0" lang="en-US" sz="2800" b="1" i="0" u="none" strike="noStrike" kern="120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khả</a:t>
            </a:r>
            <a:r>
              <a:rPr kumimoji="0" lang="en-US" sz="2800" b="1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kumimoji="0" lang="en-US" sz="2800" b="1" i="0" u="none" strike="noStrike" kern="120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năng</a:t>
            </a:r>
            <a:r>
              <a:rPr kumimoji="0" lang="en-US" sz="2800" b="1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, </a:t>
            </a:r>
            <a:r>
              <a:rPr kumimoji="0" lang="en-US" sz="2800" b="1" i="0" u="none" strike="noStrike" kern="120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kết</a:t>
            </a:r>
            <a:r>
              <a:rPr kumimoji="0" lang="en-US" sz="2800" b="1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kumimoji="0" lang="en-US" sz="2800" b="1" i="0" u="none" strike="noStrike" kern="120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quả</a:t>
            </a:r>
            <a:r>
              <a:rPr kumimoji="0" lang="en-US" sz="2800" b="1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kumimoji="0" lang="en-US" sz="2800" b="1" i="0" u="none" strike="noStrike" kern="120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và</a:t>
            </a:r>
            <a:r>
              <a:rPr kumimoji="0" lang="en-US" sz="2800" b="1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kumimoji="0" lang="en-US" sz="2800" b="1" i="0" u="none" strike="noStrike" kern="120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phương</a:t>
            </a:r>
            <a:r>
              <a:rPr kumimoji="0" lang="en-US" sz="2800" b="1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kumimoji="0" lang="en-US" sz="2800" b="1" i="0" u="none" strike="noStrike" kern="120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hướng</a:t>
            </a:r>
            <a:r>
              <a:rPr kumimoji="0" lang="en-US" sz="2800" b="1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,…</a:t>
            </a:r>
          </a:p>
        </p:txBody>
      </p:sp>
      <p:cxnSp>
        <p:nvCxnSpPr>
          <p:cNvPr id="3" name="Straight Arrow Connector 2">
            <a:extLst>
              <a:ext uri="{FF2B5EF4-FFF2-40B4-BE49-F238E27FC236}">
                <a16:creationId xmlns:a16="http://schemas.microsoft.com/office/drawing/2014/main" id="{6EAFA58D-1B89-BCCD-6FF7-B3A6FACE7701}"/>
              </a:ext>
            </a:extLst>
          </p:cNvPr>
          <p:cNvCxnSpPr>
            <a:cxnSpLocks/>
            <a:endCxn id="26" idx="1"/>
          </p:cNvCxnSpPr>
          <p:nvPr/>
        </p:nvCxnSpPr>
        <p:spPr>
          <a:xfrm flipV="1">
            <a:off x="3935184" y="1735384"/>
            <a:ext cx="1009541" cy="1195823"/>
          </a:xfrm>
          <a:prstGeom prst="straightConnector1">
            <a:avLst/>
          </a:prstGeom>
          <a:ln w="57150"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32" name="Straight Arrow Connector 31">
            <a:extLst>
              <a:ext uri="{FF2B5EF4-FFF2-40B4-BE49-F238E27FC236}">
                <a16:creationId xmlns:a16="http://schemas.microsoft.com/office/drawing/2014/main" id="{548842F9-2F81-DB90-D597-7B473A0922BA}"/>
              </a:ext>
            </a:extLst>
          </p:cNvPr>
          <p:cNvCxnSpPr>
            <a:cxnSpLocks/>
          </p:cNvCxnSpPr>
          <p:nvPr/>
        </p:nvCxnSpPr>
        <p:spPr>
          <a:xfrm>
            <a:off x="3935184" y="2989930"/>
            <a:ext cx="1009541" cy="970036"/>
          </a:xfrm>
          <a:prstGeom prst="straightConnector1">
            <a:avLst/>
          </a:prstGeom>
          <a:ln w="57150"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35" name="Straight Arrow Connector 34">
            <a:extLst>
              <a:ext uri="{FF2B5EF4-FFF2-40B4-BE49-F238E27FC236}">
                <a16:creationId xmlns:a16="http://schemas.microsoft.com/office/drawing/2014/main" id="{C951B53E-26FA-2DC3-5E17-CEA979E81DEF}"/>
              </a:ext>
            </a:extLst>
          </p:cNvPr>
          <p:cNvCxnSpPr>
            <a:cxnSpLocks/>
          </p:cNvCxnSpPr>
          <p:nvPr/>
        </p:nvCxnSpPr>
        <p:spPr>
          <a:xfrm flipV="1">
            <a:off x="7570514" y="1794430"/>
            <a:ext cx="801675" cy="35663"/>
          </a:xfrm>
          <a:prstGeom prst="straightConnector1">
            <a:avLst/>
          </a:prstGeom>
          <a:ln w="57150"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37" name="Straight Arrow Connector 36">
            <a:extLst>
              <a:ext uri="{FF2B5EF4-FFF2-40B4-BE49-F238E27FC236}">
                <a16:creationId xmlns:a16="http://schemas.microsoft.com/office/drawing/2014/main" id="{E01C3174-96AA-5AC8-17CC-BEF0F21498F6}"/>
              </a:ext>
            </a:extLst>
          </p:cNvPr>
          <p:cNvCxnSpPr>
            <a:cxnSpLocks/>
          </p:cNvCxnSpPr>
          <p:nvPr/>
        </p:nvCxnSpPr>
        <p:spPr>
          <a:xfrm flipV="1">
            <a:off x="7599127" y="4207853"/>
            <a:ext cx="801675" cy="35663"/>
          </a:xfrm>
          <a:prstGeom prst="straightConnector1">
            <a:avLst/>
          </a:prstGeom>
          <a:ln w="57150"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3926662225"/>
      </p:ext>
    </p:extLst>
  </p:cSld>
  <p:clrMapOvr>
    <a:masterClrMapping/>
  </p:clrMapOvr>
  <mc:AlternateContent xmlns:mc="http://schemas.openxmlformats.org/markup-compatibility/2006" xmlns:p15="http://schemas.microsoft.com/office/powerpoint/2012/main">
    <mc:Choice Requires="p15">
      <p:transition xmlns:p14="http://schemas.microsoft.com/office/powerpoint/2010/main" spd="slow" p14:dur="1250">
        <p15:prstTrans prst="airplane"/>
      </p:transition>
    </mc:Choice>
    <mc:Fallback xmlns="">
      <p:transition spd="slow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53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7" dur="500" fill="hold"/>
                                        <p:tgtEl>
                                          <p:spTgt spid="24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" dur="500" fill="hold"/>
                                        <p:tgtEl>
                                          <p:spTgt spid="24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9" dur="500"/>
                                        <p:tgtEl>
                                          <p:spTgt spid="2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0" fill="hold">
                      <p:stCondLst>
                        <p:cond delay="indefinite"/>
                      </p:stCondLst>
                      <p:childTnLst>
                        <p:par>
                          <p:cTn id="11" fill="hold">
                            <p:stCondLst>
                              <p:cond delay="0"/>
                            </p:stCondLst>
                            <p:childTnLst>
                              <p:par>
                                <p:cTn id="12" presetID="53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4" dur="500" fill="hold"/>
                                        <p:tgtEl>
                                          <p:spTgt spid="25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5" dur="500" fill="hold"/>
                                        <p:tgtEl>
                                          <p:spTgt spid="25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16" dur="500"/>
                                        <p:tgtEl>
                                          <p:spTgt spid="2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7" fill="hold">
                      <p:stCondLst>
                        <p:cond delay="indefinite"/>
                      </p:stCondLst>
                      <p:childTnLst>
                        <p:par>
                          <p:cTn id="18" fill="hold">
                            <p:stCondLst>
                              <p:cond delay="0"/>
                            </p:stCondLst>
                            <p:childTnLst>
                              <p:par>
                                <p:cTn id="19" presetID="16" presetClass="entr" presetSubtype="21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21" dur="500"/>
                                        <p:tgtEl>
                                          <p:spTgt spid="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2" fill="hold">
                      <p:stCondLst>
                        <p:cond delay="indefinite"/>
                      </p:stCondLst>
                      <p:childTnLst>
                        <p:par>
                          <p:cTn id="23" fill="hold">
                            <p:stCondLst>
                              <p:cond delay="0"/>
                            </p:stCondLst>
                            <p:childTnLst>
                              <p:par>
                                <p:cTn id="24" presetID="53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26" dur="500" fill="hold"/>
                                        <p:tgtEl>
                                          <p:spTgt spid="26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7" dur="500" fill="hold"/>
                                        <p:tgtEl>
                                          <p:spTgt spid="26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28" dur="500"/>
                                        <p:tgtEl>
                                          <p:spTgt spid="2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9" fill="hold">
                      <p:stCondLst>
                        <p:cond delay="indefinite"/>
                      </p:stCondLst>
                      <p:childTnLst>
                        <p:par>
                          <p:cTn id="30" fill="hold">
                            <p:stCondLst>
                              <p:cond delay="0"/>
                            </p:stCondLst>
                            <p:childTnLst>
                              <p:par>
                                <p:cTn id="31" presetID="53" presetClass="entr" presetSubtype="16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33" dur="500" fill="hold"/>
                                        <p:tgtEl>
                                          <p:spTgt spid="32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4" dur="500" fill="hold"/>
                                        <p:tgtEl>
                                          <p:spTgt spid="32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35" dur="500"/>
                                        <p:tgtEl>
                                          <p:spTgt spid="3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36" presetID="53" presetClass="entr" presetSubtype="16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38" dur="500" fill="hold"/>
                                        <p:tgtEl>
                                          <p:spTgt spid="27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9" dur="500" fill="hold"/>
                                        <p:tgtEl>
                                          <p:spTgt spid="27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40" dur="500"/>
                                        <p:tgtEl>
                                          <p:spTgt spid="2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1" fill="hold">
                      <p:stCondLst>
                        <p:cond delay="indefinite"/>
                      </p:stCondLst>
                      <p:childTnLst>
                        <p:par>
                          <p:cTn id="42" fill="hold">
                            <p:stCondLst>
                              <p:cond delay="0"/>
                            </p:stCondLst>
                            <p:childTnLst>
                              <p:par>
                                <p:cTn id="43" presetID="53" presetClass="entr" presetSubtype="16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45" dur="500" fill="hold"/>
                                        <p:tgtEl>
                                          <p:spTgt spid="35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46" dur="500" fill="hold"/>
                                        <p:tgtEl>
                                          <p:spTgt spid="35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47" dur="500"/>
                                        <p:tgtEl>
                                          <p:spTgt spid="3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48" presetID="53" presetClass="entr" presetSubtype="16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50" dur="500" fill="hold"/>
                                        <p:tgtEl>
                                          <p:spTgt spid="28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51" dur="500" fill="hold"/>
                                        <p:tgtEl>
                                          <p:spTgt spid="28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52" dur="500"/>
                                        <p:tgtEl>
                                          <p:spTgt spid="2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53" fill="hold">
                      <p:stCondLst>
                        <p:cond delay="indefinite"/>
                      </p:stCondLst>
                      <p:childTnLst>
                        <p:par>
                          <p:cTn id="54" fill="hold">
                            <p:stCondLst>
                              <p:cond delay="0"/>
                            </p:stCondLst>
                            <p:childTnLst>
                              <p:par>
                                <p:cTn id="55" presetID="53" presetClass="entr" presetSubtype="16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57" dur="500" fill="hold"/>
                                        <p:tgtEl>
                                          <p:spTgt spid="37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58" dur="500" fill="hold"/>
                                        <p:tgtEl>
                                          <p:spTgt spid="37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59" dur="500"/>
                                        <p:tgtEl>
                                          <p:spTgt spid="3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60" presetID="53" presetClass="entr" presetSubtype="16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62" dur="500" fill="hold"/>
                                        <p:tgtEl>
                                          <p:spTgt spid="29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63" dur="500" fill="hold"/>
                                        <p:tgtEl>
                                          <p:spTgt spid="29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64" dur="500"/>
                                        <p:tgtEl>
                                          <p:spTgt spid="2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4" grpId="0"/>
      <p:bldP spid="25" grpId="0"/>
      <p:bldP spid="26" grpId="0"/>
      <p:bldP spid="27" grpId="0"/>
      <p:bldP spid="28" grpId="0"/>
      <p:bldP spid="29" grpId="0"/>
    </p:bldLst>
  </p:timing>
</p:sld>
</file>

<file path=ppt/slides/slide2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4" name="TextBox 23">
            <a:extLst>
              <a:ext uri="{FF2B5EF4-FFF2-40B4-BE49-F238E27FC236}">
                <a16:creationId xmlns:a16="http://schemas.microsoft.com/office/drawing/2014/main" id="{AC8D9AFA-A346-25A1-2831-28F6E19831BA}"/>
              </a:ext>
            </a:extLst>
          </p:cNvPr>
          <p:cNvSpPr txBox="1"/>
          <p:nvPr/>
        </p:nvSpPr>
        <p:spPr>
          <a:xfrm>
            <a:off x="5083111" y="-101524"/>
            <a:ext cx="2075917" cy="523220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just"/>
            <a:r>
              <a:rPr lang="en-US" sz="2800" b="1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Câu</a:t>
            </a:r>
            <a:r>
              <a:rPr lang="en-US" sz="2800" b="1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4 </a:t>
            </a:r>
          </a:p>
        </p:txBody>
      </p:sp>
      <p:sp>
        <p:nvSpPr>
          <p:cNvPr id="25" name="TextBox 24">
            <a:extLst>
              <a:ext uri="{FF2B5EF4-FFF2-40B4-BE49-F238E27FC236}">
                <a16:creationId xmlns:a16="http://schemas.microsoft.com/office/drawing/2014/main" id="{F966C039-860A-3E11-F468-10A0D701F689}"/>
              </a:ext>
            </a:extLst>
          </p:cNvPr>
          <p:cNvSpPr txBox="1"/>
          <p:nvPr/>
        </p:nvSpPr>
        <p:spPr>
          <a:xfrm>
            <a:off x="2899969" y="403715"/>
            <a:ext cx="6385181" cy="954107"/>
          </a:xfrm>
          <a:prstGeom prst="rect">
            <a:avLst/>
          </a:prstGeom>
          <a:solidFill>
            <a:schemeClr val="accent2">
              <a:lumMod val="40000"/>
              <a:lumOff val="60000"/>
            </a:schemeClr>
          </a:solidFill>
        </p:spPr>
        <p:txBody>
          <a:bodyPr wrap="square">
            <a:spAutoFit/>
          </a:bodyPr>
          <a:lstStyle/>
          <a:p>
            <a:pPr algn="just"/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Khi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làm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một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bài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thơ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bốn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chư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̃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hoặc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năm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chư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̃,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đo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́ là </a:t>
            </a:r>
          </a:p>
        </p:txBody>
      </p:sp>
      <p:sp>
        <p:nvSpPr>
          <p:cNvPr id="26" name="TextBox 25">
            <a:extLst>
              <a:ext uri="{FF2B5EF4-FFF2-40B4-BE49-F238E27FC236}">
                <a16:creationId xmlns:a16="http://schemas.microsoft.com/office/drawing/2014/main" id="{3BBDE2D5-5C53-0887-CD88-C466F7432D5A}"/>
              </a:ext>
            </a:extLst>
          </p:cNvPr>
          <p:cNvSpPr txBox="1"/>
          <p:nvPr/>
        </p:nvSpPr>
        <p:spPr>
          <a:xfrm>
            <a:off x="2921910" y="1447107"/>
            <a:ext cx="6385181" cy="523220"/>
          </a:xfrm>
          <a:prstGeom prst="rect">
            <a:avLst/>
          </a:prstGeom>
          <a:solidFill>
            <a:schemeClr val="accent6">
              <a:lumMod val="60000"/>
              <a:lumOff val="40000"/>
            </a:schemeClr>
          </a:solidFill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 wrap="square">
            <a:spAutoFit/>
          </a:bodyPr>
          <a:lstStyle/>
          <a:p>
            <a:pPr algn="just"/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Đặt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nhan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đê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̀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phu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̀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hợp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với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nội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dung</a:t>
            </a:r>
          </a:p>
        </p:txBody>
      </p:sp>
      <p:sp>
        <p:nvSpPr>
          <p:cNvPr id="27" name="TextBox 26">
            <a:extLst>
              <a:ext uri="{FF2B5EF4-FFF2-40B4-BE49-F238E27FC236}">
                <a16:creationId xmlns:a16="http://schemas.microsoft.com/office/drawing/2014/main" id="{BD98C749-2747-71B7-01CC-803DE14AB76C}"/>
              </a:ext>
            </a:extLst>
          </p:cNvPr>
          <p:cNvSpPr txBox="1"/>
          <p:nvPr/>
        </p:nvSpPr>
        <p:spPr>
          <a:xfrm>
            <a:off x="2931920" y="2097615"/>
            <a:ext cx="6375172" cy="954107"/>
          </a:xfrm>
          <a:prstGeom prst="rect">
            <a:avLst/>
          </a:prstGeom>
          <a:solidFill>
            <a:schemeClr val="accent5">
              <a:lumMod val="60000"/>
              <a:lumOff val="40000"/>
            </a:schemeClr>
          </a:solidFill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 wrap="square">
            <a:spAutoFit/>
          </a:bodyPr>
          <a:lstStyle/>
          <a:p>
            <a:pPr algn="just"/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Bài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thơ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sư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̉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dụng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chủ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yếu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vần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chân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hoặc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vần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lưng</a:t>
            </a:r>
            <a:endParaRPr lang="en-US" sz="2800" dirty="0">
              <a:effectLst/>
              <a:latin typeface="Times New Roman" panose="02020603050405020304" pitchFamily="18" charset="0"/>
              <a:ea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28" name="TextBox 27">
            <a:extLst>
              <a:ext uri="{FF2B5EF4-FFF2-40B4-BE49-F238E27FC236}">
                <a16:creationId xmlns:a16="http://schemas.microsoft.com/office/drawing/2014/main" id="{B23AD63E-AAB7-EDE7-5117-09533FCCEC35}"/>
              </a:ext>
            </a:extLst>
          </p:cNvPr>
          <p:cNvSpPr txBox="1"/>
          <p:nvPr/>
        </p:nvSpPr>
        <p:spPr>
          <a:xfrm>
            <a:off x="2956990" y="3179010"/>
            <a:ext cx="6328160" cy="954107"/>
          </a:xfrm>
          <a:prstGeom prst="rect">
            <a:avLst/>
          </a:prstGeom>
          <a:solidFill>
            <a:schemeClr val="accent6">
              <a:lumMod val="60000"/>
              <a:lumOff val="40000"/>
            </a:schemeClr>
          </a:solidFill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 wrap="square">
            <a:spAutoFit/>
          </a:bodyPr>
          <a:lstStyle/>
          <a:p>
            <a:pPr algn="just"/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Cách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ngắt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nhịp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2/2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cho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thơ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bốn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chư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̃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hoặc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3/2, 2/3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cho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thơ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năm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chư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̃</a:t>
            </a:r>
          </a:p>
        </p:txBody>
      </p:sp>
      <p:sp>
        <p:nvSpPr>
          <p:cNvPr id="29" name="TextBox 28">
            <a:extLst>
              <a:ext uri="{FF2B5EF4-FFF2-40B4-BE49-F238E27FC236}">
                <a16:creationId xmlns:a16="http://schemas.microsoft.com/office/drawing/2014/main" id="{427A7213-54B3-8968-85BC-B502783CE84B}"/>
              </a:ext>
            </a:extLst>
          </p:cNvPr>
          <p:cNvSpPr txBox="1"/>
          <p:nvPr/>
        </p:nvSpPr>
        <p:spPr>
          <a:xfrm>
            <a:off x="2956990" y="4296534"/>
            <a:ext cx="6328160" cy="954107"/>
          </a:xfrm>
          <a:prstGeom prst="rect">
            <a:avLst/>
          </a:prstGeom>
          <a:solidFill>
            <a:schemeClr val="accent4">
              <a:lumMod val="60000"/>
              <a:lumOff val="40000"/>
            </a:schemeClr>
          </a:solidFill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 wrap="square">
            <a:spAutoFit/>
          </a:bodyPr>
          <a:lstStyle/>
          <a:p>
            <a:pPr algn="just"/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Bài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thơ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thê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̉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hiện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cách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nhìn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,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cách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cảm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nhận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của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người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viết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vê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̀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thiên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nhiên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,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cuộc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sống</a:t>
            </a:r>
            <a:endParaRPr lang="en-US" sz="2800" dirty="0">
              <a:effectLst/>
              <a:latin typeface="Times New Roman" panose="02020603050405020304" pitchFamily="18" charset="0"/>
              <a:ea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803279133"/>
      </p:ext>
    </p:extLst>
  </p:cSld>
  <p:clrMapOvr>
    <a:masterClrMapping/>
  </p:clrMapOvr>
  <mc:AlternateContent xmlns:mc="http://schemas.openxmlformats.org/markup-compatibility/2006" xmlns:p15="http://schemas.microsoft.com/office/powerpoint/2012/main">
    <mc:Choice Requires="p15">
      <p:transition xmlns:p14="http://schemas.microsoft.com/office/powerpoint/2010/main" spd="slow" p14:dur="1250">
        <p15:prstTrans prst="airplane"/>
      </p:transition>
    </mc:Choice>
    <mc:Fallback xmlns="">
      <p:transition spd="slow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53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7" dur="500" fill="hold"/>
                                        <p:tgtEl>
                                          <p:spTgt spid="24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" dur="500" fill="hold"/>
                                        <p:tgtEl>
                                          <p:spTgt spid="24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9" dur="500"/>
                                        <p:tgtEl>
                                          <p:spTgt spid="2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0" fill="hold">
                      <p:stCondLst>
                        <p:cond delay="indefinite"/>
                      </p:stCondLst>
                      <p:childTnLst>
                        <p:par>
                          <p:cTn id="11" fill="hold">
                            <p:stCondLst>
                              <p:cond delay="0"/>
                            </p:stCondLst>
                            <p:childTnLst>
                              <p:par>
                                <p:cTn id="12" presetID="53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4" dur="500" fill="hold"/>
                                        <p:tgtEl>
                                          <p:spTgt spid="25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5" dur="500" fill="hold"/>
                                        <p:tgtEl>
                                          <p:spTgt spid="25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16" dur="500"/>
                                        <p:tgtEl>
                                          <p:spTgt spid="2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7" fill="hold">
                      <p:stCondLst>
                        <p:cond delay="indefinite"/>
                      </p:stCondLst>
                      <p:childTnLst>
                        <p:par>
                          <p:cTn id="18" fill="hold">
                            <p:stCondLst>
                              <p:cond delay="0"/>
                            </p:stCondLst>
                            <p:childTnLst>
                              <p:par>
                                <p:cTn id="19" presetID="53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21" dur="500" fill="hold"/>
                                        <p:tgtEl>
                                          <p:spTgt spid="26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2" dur="500" fill="hold"/>
                                        <p:tgtEl>
                                          <p:spTgt spid="26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23" dur="500"/>
                                        <p:tgtEl>
                                          <p:spTgt spid="2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4" fill="hold">
                      <p:stCondLst>
                        <p:cond delay="indefinite"/>
                      </p:stCondLst>
                      <p:childTnLst>
                        <p:par>
                          <p:cTn id="25" fill="hold">
                            <p:stCondLst>
                              <p:cond delay="0"/>
                            </p:stCondLst>
                            <p:childTnLst>
                              <p:par>
                                <p:cTn id="26" presetID="53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28" dur="500" fill="hold"/>
                                        <p:tgtEl>
                                          <p:spTgt spid="27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9" dur="500" fill="hold"/>
                                        <p:tgtEl>
                                          <p:spTgt spid="27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30" dur="500"/>
                                        <p:tgtEl>
                                          <p:spTgt spid="2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1" fill="hold">
                      <p:stCondLst>
                        <p:cond delay="indefinite"/>
                      </p:stCondLst>
                      <p:childTnLst>
                        <p:par>
                          <p:cTn id="32" fill="hold">
                            <p:stCondLst>
                              <p:cond delay="0"/>
                            </p:stCondLst>
                            <p:childTnLst>
                              <p:par>
                                <p:cTn id="33" presetID="53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35" dur="500" fill="hold"/>
                                        <p:tgtEl>
                                          <p:spTgt spid="28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6" dur="500" fill="hold"/>
                                        <p:tgtEl>
                                          <p:spTgt spid="28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37" dur="500"/>
                                        <p:tgtEl>
                                          <p:spTgt spid="2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8" fill="hold">
                      <p:stCondLst>
                        <p:cond delay="indefinite"/>
                      </p:stCondLst>
                      <p:childTnLst>
                        <p:par>
                          <p:cTn id="39" fill="hold">
                            <p:stCondLst>
                              <p:cond delay="0"/>
                            </p:stCondLst>
                            <p:childTnLst>
                              <p:par>
                                <p:cTn id="40" presetID="53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42" dur="500" fill="hold"/>
                                        <p:tgtEl>
                                          <p:spTgt spid="29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43" dur="500" fill="hold"/>
                                        <p:tgtEl>
                                          <p:spTgt spid="29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44" dur="500"/>
                                        <p:tgtEl>
                                          <p:spTgt spid="2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4" grpId="0"/>
      <p:bldP spid="25" grpId="0" animBg="1"/>
      <p:bldP spid="26" grpId="0" animBg="1"/>
      <p:bldP spid="27" grpId="0" animBg="1"/>
      <p:bldP spid="28" grpId="0" animBg="1"/>
      <p:bldP spid="29" grpId="0" animBg="1"/>
    </p:bldLst>
  </p:timing>
</p:sld>
</file>

<file path=ppt/slides/slide2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4" name="TextBox 23">
            <a:extLst>
              <a:ext uri="{FF2B5EF4-FFF2-40B4-BE49-F238E27FC236}">
                <a16:creationId xmlns:a16="http://schemas.microsoft.com/office/drawing/2014/main" id="{104EDD7A-9079-0D86-00FB-DFA948B938DA}"/>
              </a:ext>
            </a:extLst>
          </p:cNvPr>
          <p:cNvSpPr txBox="1"/>
          <p:nvPr/>
        </p:nvSpPr>
        <p:spPr>
          <a:xfrm>
            <a:off x="156673" y="331024"/>
            <a:ext cx="11741922" cy="6340197"/>
          </a:xfrm>
          <a:prstGeom prst="rect">
            <a:avLst/>
          </a:prstGeom>
        </p:spPr>
        <p:style>
          <a:lnRef idx="2">
            <a:schemeClr val="accent6"/>
          </a:lnRef>
          <a:fillRef idx="1">
            <a:schemeClr val="lt1"/>
          </a:fillRef>
          <a:effectRef idx="0">
            <a:schemeClr val="accent6"/>
          </a:effectRef>
          <a:fontRef idx="minor">
            <a:schemeClr val="dk1"/>
          </a:fontRef>
        </p:style>
        <p:txBody>
          <a:bodyPr wrap="square">
            <a:spAutoFit/>
          </a:bodyPr>
          <a:lstStyle/>
          <a:p>
            <a:pPr algn="just">
              <a:lnSpc>
                <a:spcPct val="150000"/>
              </a:lnSpc>
            </a:pPr>
            <a:r>
              <a:rPr lang="en-US" sz="2800" b="1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Câu</a:t>
            </a:r>
            <a:r>
              <a:rPr lang="en-US" sz="2800" b="1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5 </a:t>
            </a:r>
            <a:endParaRPr lang="en-US" sz="2800" dirty="0">
              <a:effectLst/>
              <a:latin typeface="Times New Roman" panose="02020603050405020304" pitchFamily="18" charset="0"/>
              <a:ea typeface="Times New Roman" panose="02020603050405020304" pitchFamily="18" charset="0"/>
              <a:cs typeface="Times New Roman" panose="02020603050405020304" pitchFamily="18" charset="0"/>
            </a:endParaRPr>
          </a:p>
          <a:p>
            <a:pPr algn="just"/>
            <a:r>
              <a:rPr lang="en-US" sz="2800" b="1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       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Bài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thơ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 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Ông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đô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̀ 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của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Vũ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Đình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Liên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là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một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bài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thơ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chứa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đầy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hàm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súc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, là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sư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̣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tiếc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nuối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của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tác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gia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̉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vê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̀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một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nền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văn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học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đa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̃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từng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rất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rực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rơ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̃. Ở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hai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khô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̉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đầu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,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tác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gia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̉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đa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̃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tái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hiện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lại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không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khi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́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ngày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tết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xưa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khi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ông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đô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̀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còn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được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trọng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dụng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.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Tết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đến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xuân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vê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̀,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hoa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đào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đua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nhau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khoe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sắc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thắm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,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phô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́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phường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đông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vui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,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tấp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nập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va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̀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ông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đô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̀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xuất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hiện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bên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hè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phô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́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bán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đôi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câu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đối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đê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̉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mọi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người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trưng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trong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nha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̀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như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một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văn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hóa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không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thê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̉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thiếu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ngày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đầu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năm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mới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. 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Những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nét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chữ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thanh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thoát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như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phượng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múa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rồng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bay,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gửi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gắm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cả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tâm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hồn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và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tấm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lòng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người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viết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. 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Thê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́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nhưng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theo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thời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gian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,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phong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tục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treo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câu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đối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ngày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tết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không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còn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được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ưa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chuộng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. 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Từ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“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nhưng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”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như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nốt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trầm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trong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khúc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ca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ngày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xuân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,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cho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thấy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sự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thay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đổi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trong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bước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đi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chầm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chậm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của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thời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gian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.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Người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tri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âm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xưa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nay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đã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là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khách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qua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đường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.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Niềm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vui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nhỏ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nhoi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của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ông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đồ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là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được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mang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nét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chữ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của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mình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đem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lại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chút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vui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cho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mọi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người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trong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dịp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tết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đến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xuân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về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nay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đã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không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còn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.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Nỗi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buồn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của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lòng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người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khiến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những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vật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vô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tri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vô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giác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như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giấy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đỏ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,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bút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nghiên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cũng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thấm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thía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nỗi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xót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xa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. </a:t>
            </a:r>
            <a:endParaRPr lang="en-US" sz="2800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2017693205"/>
      </p:ext>
    </p:extLst>
  </p:cSld>
  <p:clrMapOvr>
    <a:masterClrMapping/>
  </p:clrMapOvr>
  <mc:AlternateContent xmlns:mc="http://schemas.openxmlformats.org/markup-compatibility/2006" xmlns:p15="http://schemas.microsoft.com/office/powerpoint/2012/main">
    <mc:Choice Requires="p15">
      <p:transition xmlns:p14="http://schemas.microsoft.com/office/powerpoint/2010/main" spd="slow" p14:dur="1250">
        <p15:prstTrans prst="airplane"/>
      </p:transition>
    </mc:Choice>
    <mc:Fallback xmlns="">
      <p:transition spd="slow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53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7" dur="500" fill="hold"/>
                                        <p:tgtEl>
                                          <p:spTgt spid="24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" dur="500" fill="hold"/>
                                        <p:tgtEl>
                                          <p:spTgt spid="24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9" dur="500"/>
                                        <p:tgtEl>
                                          <p:spTgt spid="2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4" grpId="0" animBg="1"/>
    </p:bldLst>
  </p:timing>
</p:sld>
</file>

<file path=ppt/slides/slide2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4" name="TextBox 23">
            <a:extLst>
              <a:ext uri="{FF2B5EF4-FFF2-40B4-BE49-F238E27FC236}">
                <a16:creationId xmlns:a16="http://schemas.microsoft.com/office/drawing/2014/main" id="{104EDD7A-9079-0D86-00FB-DFA948B938DA}"/>
              </a:ext>
            </a:extLst>
          </p:cNvPr>
          <p:cNvSpPr txBox="1"/>
          <p:nvPr/>
        </p:nvSpPr>
        <p:spPr>
          <a:xfrm>
            <a:off x="562816" y="331024"/>
            <a:ext cx="10874523" cy="6340197"/>
          </a:xfrm>
          <a:prstGeom prst="rect">
            <a:avLst/>
          </a:prstGeom>
        </p:spPr>
        <p:style>
          <a:lnRef idx="2">
            <a:schemeClr val="accent6"/>
          </a:lnRef>
          <a:fillRef idx="1">
            <a:schemeClr val="lt1"/>
          </a:fillRef>
          <a:effectRef idx="0">
            <a:schemeClr val="accent6"/>
          </a:effectRef>
          <a:fontRef idx="minor">
            <a:schemeClr val="dk1"/>
          </a:fontRef>
        </p:style>
        <p:txBody>
          <a:bodyPr wrap="square">
            <a:spAutoFit/>
          </a:bodyPr>
          <a:lstStyle/>
          <a:p>
            <a:pPr algn="just">
              <a:lnSpc>
                <a:spcPct val="150000"/>
              </a:lnSpc>
            </a:pPr>
            <a:r>
              <a:rPr lang="en-US" sz="2800" b="1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Câu</a:t>
            </a:r>
            <a:r>
              <a:rPr lang="en-US" sz="2800" b="1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5 </a:t>
            </a:r>
            <a:endParaRPr lang="en-US" sz="2800" dirty="0">
              <a:effectLst/>
              <a:latin typeface="Times New Roman" panose="02020603050405020304" pitchFamily="18" charset="0"/>
              <a:ea typeface="Times New Roman" panose="02020603050405020304" pitchFamily="18" charset="0"/>
              <a:cs typeface="Times New Roman" panose="02020603050405020304" pitchFamily="18" charset="0"/>
            </a:endParaRPr>
          </a:p>
          <a:p>
            <a:pPr algn="just"/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Hình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ảnh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ông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đồ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xưa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vốn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gắn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với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nét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đẹp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truyền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thống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về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nền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văn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hóa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nho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học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, nay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dần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bị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lãng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quên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“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Lá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vàng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bay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trên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giấy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/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Ngoài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trời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mưa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bụi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bay”.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Ông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vẫn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ngồi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đấy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nhưng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chẳng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mấy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ai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còn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để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ý,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lá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vàng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rơi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giữa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ngày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xuân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trên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trang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giấy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nhạt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phai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như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dấu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chấm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hết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cho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sự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sinh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sôi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.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Hạt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mưa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bụi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nhạt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nhòa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bay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trong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cái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se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lạnh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như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khóc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thương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,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tiễn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biệt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cho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một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thời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đại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đang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dần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trôi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vào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dĩ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vãng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. Ta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như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cảm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nhận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được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qua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tứ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thơ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là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tâm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trạng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của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thi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nhân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,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phảng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phất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một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nỗi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xót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thương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,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nỗi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niềm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hoài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cổ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nhớ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tiếc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của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nhà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thơ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cho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một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thời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đã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qua.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Và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câu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hỏi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cuối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bài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thơ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như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lời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tự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vấn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cũng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là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hỏi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người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,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hỏi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vọng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về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quá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khứ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với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bao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ngậm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ngùi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“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Những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người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muôn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năm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cũ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/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Hồn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ở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đâu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bây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giờ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?”.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Ông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đồ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vắng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bóng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không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chỉ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khép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lại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một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thời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đại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của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quá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khứ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,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đó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còn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là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sự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mai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một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truyền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thống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văn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hóa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tốt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đẹp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của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dân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tộc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.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Bài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thơ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đã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chạm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đến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những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rung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cảm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của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lòng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người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,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để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lại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những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suy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ngẫm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sâu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sắc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với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mỗi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người</a:t>
            </a:r>
            <a:r>
              <a:rPr lang="en-US" sz="28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.</a:t>
            </a:r>
            <a:endParaRPr lang="en-US" sz="2800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292589940"/>
      </p:ext>
    </p:extLst>
  </p:cSld>
  <p:clrMapOvr>
    <a:masterClrMapping/>
  </p:clrMapOvr>
  <mc:AlternateContent xmlns:mc="http://schemas.openxmlformats.org/markup-compatibility/2006" xmlns:p15="http://schemas.microsoft.com/office/powerpoint/2012/main">
    <mc:Choice Requires="p15">
      <p:transition xmlns:p14="http://schemas.microsoft.com/office/powerpoint/2010/main" spd="slow" p14:dur="1250">
        <p15:prstTrans prst="airplane"/>
      </p:transition>
    </mc:Choice>
    <mc:Fallback xmlns="">
      <p:transition spd="slow">
        <p:fade/>
      </p:transition>
    </mc:Fallback>
  </mc:AlternateContent>
</p:sld>
</file>

<file path=ppt/slides/slide2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4" name="TextBox 23">
            <a:extLst>
              <a:ext uri="{FF2B5EF4-FFF2-40B4-BE49-F238E27FC236}">
                <a16:creationId xmlns:a16="http://schemas.microsoft.com/office/drawing/2014/main" id="{40F98CD1-FE42-A6CF-6964-C61E0D331FA2}"/>
              </a:ext>
            </a:extLst>
          </p:cNvPr>
          <p:cNvSpPr txBox="1"/>
          <p:nvPr/>
        </p:nvSpPr>
        <p:spPr>
          <a:xfrm>
            <a:off x="5547086" y="1320127"/>
            <a:ext cx="3808990" cy="523220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just"/>
            <a:r>
              <a:rPr lang="en-US" sz="2800" b="1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Câu</a:t>
            </a:r>
            <a:r>
              <a:rPr lang="en-US" sz="2800" b="1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6 </a:t>
            </a:r>
          </a:p>
        </p:txBody>
      </p:sp>
      <p:sp>
        <p:nvSpPr>
          <p:cNvPr id="25" name="TextBox 24">
            <a:extLst>
              <a:ext uri="{FF2B5EF4-FFF2-40B4-BE49-F238E27FC236}">
                <a16:creationId xmlns:a16="http://schemas.microsoft.com/office/drawing/2014/main" id="{A2CA3E6A-80AE-E422-9A93-999800D10CB4}"/>
              </a:ext>
            </a:extLst>
          </p:cNvPr>
          <p:cNvSpPr txBox="1"/>
          <p:nvPr/>
        </p:nvSpPr>
        <p:spPr>
          <a:xfrm>
            <a:off x="3146179" y="2483751"/>
            <a:ext cx="6328160" cy="2246769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just"/>
            <a:r>
              <a:rPr lang="en-US" sz="2800" b="1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Khi </a:t>
            </a:r>
            <a:r>
              <a:rPr lang="en-US" sz="2800" b="1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tóm</a:t>
            </a:r>
            <a:r>
              <a:rPr lang="en-US" sz="2800" b="1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b="1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tắt</a:t>
            </a:r>
            <a:r>
              <a:rPr lang="en-US" sz="2800" b="1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ý </a:t>
            </a:r>
            <a:r>
              <a:rPr lang="en-US" sz="2800" b="1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chính</a:t>
            </a:r>
            <a:r>
              <a:rPr lang="en-US" sz="2800" b="1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do </a:t>
            </a:r>
            <a:r>
              <a:rPr lang="en-US" sz="2800" b="1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người</a:t>
            </a:r>
            <a:r>
              <a:rPr lang="en-US" sz="2800" b="1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b="1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khác</a:t>
            </a:r>
            <a:r>
              <a:rPr lang="en-US" sz="2800" b="1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b="1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trình</a:t>
            </a:r>
            <a:r>
              <a:rPr lang="en-US" sz="2800" b="1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b="1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bày</a:t>
            </a:r>
            <a:r>
              <a:rPr lang="en-US" sz="2800" b="1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ta </a:t>
            </a:r>
            <a:r>
              <a:rPr lang="en-US" sz="2800" b="1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nên</a:t>
            </a:r>
            <a:r>
              <a:rPr lang="en-US" sz="2800" b="1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b="1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dùng</a:t>
            </a:r>
            <a:r>
              <a:rPr lang="en-US" sz="2800" b="1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b="1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tư</a:t>
            </a:r>
            <a:r>
              <a:rPr lang="en-US" sz="2800" b="1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̀ </a:t>
            </a:r>
            <a:r>
              <a:rPr lang="en-US" sz="2800" b="1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khóa</a:t>
            </a:r>
            <a:r>
              <a:rPr lang="en-US" sz="2800" b="1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, </a:t>
            </a:r>
            <a:r>
              <a:rPr lang="en-US" sz="2800" b="1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các</a:t>
            </a:r>
            <a:r>
              <a:rPr lang="en-US" sz="2800" b="1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kí </a:t>
            </a:r>
            <a:r>
              <a:rPr lang="en-US" sz="2800" b="1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hiệu</a:t>
            </a:r>
            <a:r>
              <a:rPr lang="en-US" sz="2800" b="1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b="1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va</a:t>
            </a:r>
            <a:r>
              <a:rPr lang="en-US" sz="2800" b="1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̀ </a:t>
            </a:r>
            <a:r>
              <a:rPr lang="en-US" sz="2800" b="1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sơ</a:t>
            </a:r>
            <a:r>
              <a:rPr lang="en-US" sz="2800" b="1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b="1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đô</a:t>
            </a:r>
            <a:r>
              <a:rPr lang="en-US" sz="2800" b="1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̀ vì </a:t>
            </a:r>
            <a:r>
              <a:rPr lang="en-US" sz="2800" b="1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trình</a:t>
            </a:r>
            <a:r>
              <a:rPr lang="en-US" sz="2800" b="1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b="1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bày</a:t>
            </a:r>
            <a:r>
              <a:rPr lang="en-US" sz="2800" b="1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b="1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như</a:t>
            </a:r>
            <a:r>
              <a:rPr lang="en-US" sz="2800" b="1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b="1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vậy</a:t>
            </a:r>
            <a:r>
              <a:rPr lang="en-US" sz="2800" b="1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b="1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thê</a:t>
            </a:r>
            <a:r>
              <a:rPr lang="en-US" sz="2800" b="1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̉ </a:t>
            </a:r>
            <a:r>
              <a:rPr lang="en-US" sz="2800" b="1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hiện</a:t>
            </a:r>
            <a:r>
              <a:rPr lang="en-US" sz="2800" b="1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b="1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sư</a:t>
            </a:r>
            <a:r>
              <a:rPr lang="en-US" sz="2800" b="1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̣ khoa </a:t>
            </a:r>
            <a:r>
              <a:rPr lang="en-US" sz="2800" b="1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học</a:t>
            </a:r>
            <a:r>
              <a:rPr lang="en-US" sz="2800" b="1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, </a:t>
            </a:r>
            <a:r>
              <a:rPr lang="en-US" sz="2800" b="1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súc</a:t>
            </a:r>
            <a:r>
              <a:rPr lang="en-US" sz="2800" b="1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b="1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tích</a:t>
            </a:r>
            <a:r>
              <a:rPr lang="en-US" sz="2800" b="1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b="1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giúp</a:t>
            </a:r>
            <a:r>
              <a:rPr lang="en-US" sz="2800" b="1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b="1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dê</a:t>
            </a:r>
            <a:r>
              <a:rPr lang="en-US" sz="2800" b="1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̃ </a:t>
            </a:r>
            <a:r>
              <a:rPr lang="en-US" sz="2800" b="1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theo</a:t>
            </a:r>
            <a:r>
              <a:rPr lang="en-US" sz="2800" b="1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b="1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dõi</a:t>
            </a:r>
            <a:r>
              <a:rPr lang="en-US" sz="2800" b="1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, </a:t>
            </a:r>
            <a:r>
              <a:rPr lang="en-US" sz="2800" b="1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dê</a:t>
            </a:r>
            <a:r>
              <a:rPr lang="en-US" sz="2800" b="1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̃ </a:t>
            </a:r>
            <a:r>
              <a:rPr lang="en-US" sz="2800" b="1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hiểu</a:t>
            </a:r>
            <a:r>
              <a:rPr lang="en-US" sz="2800" b="1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.</a:t>
            </a:r>
          </a:p>
        </p:txBody>
      </p:sp>
    </p:spTree>
    <p:extLst>
      <p:ext uri="{BB962C8B-B14F-4D97-AF65-F5344CB8AC3E}">
        <p14:creationId xmlns:p14="http://schemas.microsoft.com/office/powerpoint/2010/main" val="3907188219"/>
      </p:ext>
    </p:extLst>
  </p:cSld>
  <p:clrMapOvr>
    <a:masterClrMapping/>
  </p:clrMapOvr>
  <mc:AlternateContent xmlns:mc="http://schemas.openxmlformats.org/markup-compatibility/2006" xmlns:p15="http://schemas.microsoft.com/office/powerpoint/2012/main">
    <mc:Choice Requires="p15">
      <p:transition xmlns:p14="http://schemas.microsoft.com/office/powerpoint/2010/main" spd="slow" p14:dur="1250">
        <p15:prstTrans prst="airplane"/>
      </p:transition>
    </mc:Choice>
    <mc:Fallback xmlns="">
      <p:transition spd="slow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6" presetClass="entr" presetSubtype="21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7" dur="500"/>
                                        <p:tgtEl>
                                          <p:spTgt spid="2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53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2" dur="500" fill="hold"/>
                                        <p:tgtEl>
                                          <p:spTgt spid="25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3" dur="500" fill="hold"/>
                                        <p:tgtEl>
                                          <p:spTgt spid="25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14" dur="500"/>
                                        <p:tgtEl>
                                          <p:spTgt spid="2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4" grpId="0"/>
      <p:bldP spid="25" grpId="0"/>
    </p:bldLst>
  </p:timing>
</p:sld>
</file>

<file path=ppt/slides/slide2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5" name="Rectangle: Rounded Corners 24">
            <a:extLst>
              <a:ext uri="{FF2B5EF4-FFF2-40B4-BE49-F238E27FC236}">
                <a16:creationId xmlns:a16="http://schemas.microsoft.com/office/drawing/2014/main" id="{75613CAC-4103-4CE7-9430-0181B34F5E9C}"/>
              </a:ext>
            </a:extLst>
          </p:cNvPr>
          <p:cNvSpPr/>
          <p:nvPr/>
        </p:nvSpPr>
        <p:spPr>
          <a:xfrm>
            <a:off x="318782" y="276837"/>
            <a:ext cx="11652307" cy="6266576"/>
          </a:xfrm>
          <a:prstGeom prst="roundRect">
            <a:avLst/>
          </a:prstGeom>
        </p:spPr>
        <p:style>
          <a:lnRef idx="2">
            <a:schemeClr val="accent5"/>
          </a:lnRef>
          <a:fillRef idx="1">
            <a:schemeClr val="lt1"/>
          </a:fillRef>
          <a:effectRef idx="0">
            <a:schemeClr val="accent5"/>
          </a:effectRef>
          <a:fontRef idx="minor">
            <a:schemeClr val="dk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pic>
        <p:nvPicPr>
          <p:cNvPr id="26" name="Picture 25">
            <a:extLst>
              <a:ext uri="{FF2B5EF4-FFF2-40B4-BE49-F238E27FC236}">
                <a16:creationId xmlns:a16="http://schemas.microsoft.com/office/drawing/2014/main" id="{4DDEE978-0D53-40B3-83CD-3C1B2C77CA94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BEBA8EAE-BF5A-486C-A8C5-ECC9F3942E4B}">
                <a14:imgProps xmlns:a14="http://schemas.microsoft.com/office/drawing/2010/main">
                  <a14:imgLayer r:embed="rId3">
                    <a14:imgEffect>
                      <a14:backgroundRemoval t="0" b="94798" l="685" r="98288">
                        <a14:foregroundMark x1="6849" y1="34682" x2="6849" y2="34682"/>
                        <a14:foregroundMark x1="6849" y1="34104" x2="6849" y2="34104"/>
                        <a14:foregroundMark x1="10959" y1="38150" x2="10959" y2="38150"/>
                        <a14:foregroundMark x1="10959" y1="38150" x2="10959" y2="38150"/>
                        <a14:foregroundMark x1="15411" y1="38150" x2="15411" y2="38150"/>
                        <a14:foregroundMark x1="15411" y1="38150" x2="15411" y2="38150"/>
                        <a14:foregroundMark x1="15753" y1="35260" x2="15753" y2="35260"/>
                        <a14:foregroundMark x1="15753" y1="35260" x2="15753" y2="35260"/>
                        <a14:foregroundMark x1="4110" y1="34104" x2="4110" y2="34104"/>
                        <a14:foregroundMark x1="4110" y1="34104" x2="4110" y2="34104"/>
                        <a14:foregroundMark x1="1027" y1="69942" x2="1027" y2="69942"/>
                        <a14:foregroundMark x1="1027" y1="68786" x2="1027" y2="68786"/>
                        <a14:foregroundMark x1="1027" y1="68786" x2="1027" y2="68786"/>
                        <a14:foregroundMark x1="19178" y1="90751" x2="19178" y2="90751"/>
                        <a14:foregroundMark x1="20205" y1="91908" x2="20205" y2="91908"/>
                        <a14:foregroundMark x1="21575" y1="93064" x2="21575" y2="93064"/>
                        <a14:foregroundMark x1="46233" y1="16185" x2="46233" y2="16185"/>
                        <a14:foregroundMark x1="46575" y1="15607" x2="46575" y2="15607"/>
                        <a14:foregroundMark x1="48288" y1="18497" x2="48288" y2="18497"/>
                        <a14:foregroundMark x1="45548" y1="17919" x2="45548" y2="17919"/>
                        <a14:foregroundMark x1="48288" y1="3468" x2="48288" y2="3468"/>
                        <a14:foregroundMark x1="48288" y1="3468" x2="48288" y2="3468"/>
                        <a14:foregroundMark x1="79795" y1="38150" x2="79795" y2="38150"/>
                        <a14:foregroundMark x1="79795" y1="38150" x2="79795" y2="38150"/>
                        <a14:foregroundMark x1="82877" y1="40462" x2="82877" y2="40462"/>
                        <a14:foregroundMark x1="82877" y1="40462" x2="82877" y2="42197"/>
                        <a14:foregroundMark x1="77397" y1="40462" x2="77397" y2="40462"/>
                        <a14:foregroundMark x1="77397" y1="40462" x2="77397" y2="40462"/>
                        <a14:foregroundMark x1="91438" y1="37572" x2="91438" y2="37572"/>
                        <a14:foregroundMark x1="95205" y1="50867" x2="95205" y2="50867"/>
                        <a14:foregroundMark x1="95205" y1="51445" x2="95205" y2="51445"/>
                        <a14:foregroundMark x1="98630" y1="51445" x2="98630" y2="51445"/>
                        <a14:foregroundMark x1="69863" y1="93642" x2="69863" y2="93642"/>
                        <a14:foregroundMark x1="69178" y1="94220" x2="69178" y2="94220"/>
                        <a14:foregroundMark x1="45205" y1="94798" x2="45205" y2="94798"/>
                      </a14:backgroundRemoval>
                    </a14:imgEffect>
                  </a14:imgLayer>
                </a14:imgProps>
              </a:ext>
            </a:extLst>
          </a:blip>
          <a:stretch>
            <a:fillRect/>
          </a:stretch>
        </p:blipFill>
        <p:spPr>
          <a:xfrm>
            <a:off x="10690893" y="0"/>
            <a:ext cx="1390651" cy="823913"/>
          </a:xfrm>
          <a:prstGeom prst="rect">
            <a:avLst/>
          </a:prstGeom>
        </p:spPr>
      </p:pic>
      <p:sp>
        <p:nvSpPr>
          <p:cNvPr id="24" name="TextBox 23">
            <a:extLst>
              <a:ext uri="{FF2B5EF4-FFF2-40B4-BE49-F238E27FC236}">
                <a16:creationId xmlns:a16="http://schemas.microsoft.com/office/drawing/2014/main" id="{0A66323B-86DA-314A-B716-C23419B53E71}"/>
              </a:ext>
            </a:extLst>
          </p:cNvPr>
          <p:cNvSpPr txBox="1"/>
          <p:nvPr/>
        </p:nvSpPr>
        <p:spPr>
          <a:xfrm>
            <a:off x="2612589" y="2113768"/>
            <a:ext cx="7847827" cy="132343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8000" b="1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+mn-ea"/>
                <a:cs typeface="Times New Roman" panose="02020603050405020304" pitchFamily="18" charset="0"/>
              </a:rPr>
              <a:t>VẬN</a:t>
            </a:r>
            <a:r>
              <a:rPr kumimoji="0" lang="en-US" sz="8000" b="1" i="0" u="none" strike="noStrike" kern="1200" cap="none" spc="0" normalizeH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+mn-ea"/>
                <a:cs typeface="Times New Roman" panose="02020603050405020304" pitchFamily="18" charset="0"/>
              </a:rPr>
              <a:t> DỤNG</a:t>
            </a:r>
            <a:endParaRPr kumimoji="0" lang="en-US" sz="8000" b="1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Times New Roman" panose="02020603050405020304" pitchFamily="18" charset="0"/>
              <a:ea typeface="+mn-ea"/>
              <a:cs typeface="Times New Roman" panose="02020603050405020304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516303037"/>
      </p:ext>
    </p:extLst>
  </p:cSld>
  <p:clrMapOvr>
    <a:masterClrMapping/>
  </p:clrMapOvr>
  <mc:AlternateContent xmlns:mc="http://schemas.openxmlformats.org/markup-compatibility/2006" xmlns:p15="http://schemas.microsoft.com/office/powerpoint/2012/main">
    <mc:Choice Requires="p15">
      <p:transition xmlns:p14="http://schemas.microsoft.com/office/powerpoint/2010/main" spd="slow" p14:dur="2000">
        <p15:prstTrans prst="fallOver"/>
      </p:transition>
    </mc:Choice>
    <mc:Fallback xmlns="">
      <p:transition spd="slow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6" presetClass="entr" presetSubtype="21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7" dur="500"/>
                                        <p:tgtEl>
                                          <p:spTgt spid="2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4" grpId="0"/>
    </p:bldLst>
  </p:timing>
</p:sld>
</file>

<file path=ppt/slides/slide2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4" name="TextBox 23">
            <a:extLst>
              <a:ext uri="{FF2B5EF4-FFF2-40B4-BE49-F238E27FC236}">
                <a16:creationId xmlns:a16="http://schemas.microsoft.com/office/drawing/2014/main" id="{CC68F203-43ED-A433-8D2B-150A2805F0D3}"/>
              </a:ext>
            </a:extLst>
          </p:cNvPr>
          <p:cNvSpPr txBox="1"/>
          <p:nvPr/>
        </p:nvSpPr>
        <p:spPr>
          <a:xfrm>
            <a:off x="3002784" y="959597"/>
            <a:ext cx="6328160" cy="3893117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just">
              <a:lnSpc>
                <a:spcPct val="150000"/>
              </a:lnSpc>
              <a:tabLst>
                <a:tab pos="90170" algn="l"/>
                <a:tab pos="180340" algn="l"/>
              </a:tabLst>
            </a:pPr>
            <a:r>
              <a:rPr lang="en-US" sz="2800" b="1" i="1" dirty="0">
                <a:effectLst/>
                <a:latin typeface="Times New Roman" panose="02020603050405020304" pitchFamily="18" charset="0"/>
                <a:ea typeface="MS Mincho" panose="02020609040205080304" pitchFamily="49" charset="-128"/>
                <a:cs typeface="Times New Roman" panose="02020603050405020304" pitchFamily="18" charset="0"/>
              </a:rPr>
              <a:t>1. </a:t>
            </a:r>
            <a:r>
              <a:rPr lang="en-US" sz="2800" b="1" i="1" dirty="0" err="1">
                <a:effectLst/>
                <a:latin typeface="Times New Roman" panose="02020603050405020304" pitchFamily="18" charset="0"/>
                <a:ea typeface="MS Mincho" panose="02020609040205080304" pitchFamily="49" charset="-128"/>
                <a:cs typeface="Times New Roman" panose="02020603050405020304" pitchFamily="18" charset="0"/>
              </a:rPr>
              <a:t>Việc</a:t>
            </a:r>
            <a:r>
              <a:rPr lang="en-US" sz="2800" b="1" i="1" dirty="0">
                <a:effectLst/>
                <a:latin typeface="Times New Roman" panose="02020603050405020304" pitchFamily="18" charset="0"/>
                <a:ea typeface="MS Mincho" panose="02020609040205080304" pitchFamily="49" charset="-128"/>
                <a:cs typeface="Times New Roman" panose="02020603050405020304" pitchFamily="18" charset="0"/>
              </a:rPr>
              <a:t> </a:t>
            </a:r>
            <a:r>
              <a:rPr lang="en-US" sz="2800" b="1" i="1" dirty="0" err="1">
                <a:effectLst/>
                <a:latin typeface="Times New Roman" panose="02020603050405020304" pitchFamily="18" charset="0"/>
                <a:ea typeface="MS Mincho" panose="02020609040205080304" pitchFamily="49" charset="-128"/>
                <a:cs typeface="Times New Roman" panose="02020603050405020304" pitchFamily="18" charset="0"/>
              </a:rPr>
              <a:t>quan</a:t>
            </a:r>
            <a:r>
              <a:rPr lang="en-US" sz="2800" b="1" i="1" dirty="0">
                <a:effectLst/>
                <a:latin typeface="Times New Roman" panose="02020603050405020304" pitchFamily="18" charset="0"/>
                <a:ea typeface="MS Mincho" panose="02020609040205080304" pitchFamily="49" charset="-128"/>
                <a:cs typeface="Times New Roman" panose="02020603050405020304" pitchFamily="18" charset="0"/>
              </a:rPr>
              <a:t> </a:t>
            </a:r>
            <a:r>
              <a:rPr lang="en-US" sz="2800" b="1" i="1" dirty="0" err="1">
                <a:effectLst/>
                <a:latin typeface="Times New Roman" panose="02020603050405020304" pitchFamily="18" charset="0"/>
                <a:ea typeface="MS Mincho" panose="02020609040205080304" pitchFamily="49" charset="-128"/>
                <a:cs typeface="Times New Roman" panose="02020603050405020304" pitchFamily="18" charset="0"/>
              </a:rPr>
              <a:t>sát</a:t>
            </a:r>
            <a:r>
              <a:rPr lang="en-US" sz="2800" b="1" i="1" dirty="0">
                <a:effectLst/>
                <a:latin typeface="Times New Roman" panose="02020603050405020304" pitchFamily="18" charset="0"/>
                <a:ea typeface="MS Mincho" panose="02020609040205080304" pitchFamily="49" charset="-128"/>
                <a:cs typeface="Times New Roman" panose="02020603050405020304" pitchFamily="18" charset="0"/>
              </a:rPr>
              <a:t>, </a:t>
            </a:r>
            <a:r>
              <a:rPr lang="en-US" sz="2800" b="1" i="1" dirty="0" err="1">
                <a:effectLst/>
                <a:latin typeface="Times New Roman" panose="02020603050405020304" pitchFamily="18" charset="0"/>
                <a:ea typeface="MS Mincho" panose="02020609040205080304" pitchFamily="49" charset="-128"/>
                <a:cs typeface="Times New Roman" panose="02020603050405020304" pitchFamily="18" charset="0"/>
              </a:rPr>
              <a:t>lắng</a:t>
            </a:r>
            <a:r>
              <a:rPr lang="en-US" sz="2800" b="1" i="1" dirty="0">
                <a:effectLst/>
                <a:latin typeface="Times New Roman" panose="02020603050405020304" pitchFamily="18" charset="0"/>
                <a:ea typeface="MS Mincho" panose="02020609040205080304" pitchFamily="49" charset="-128"/>
                <a:cs typeface="Times New Roman" panose="02020603050405020304" pitchFamily="18" charset="0"/>
              </a:rPr>
              <a:t> </a:t>
            </a:r>
            <a:r>
              <a:rPr lang="en-US" sz="2800" b="1" i="1" dirty="0" err="1">
                <a:effectLst/>
                <a:latin typeface="Times New Roman" panose="02020603050405020304" pitchFamily="18" charset="0"/>
                <a:ea typeface="MS Mincho" panose="02020609040205080304" pitchFamily="49" charset="-128"/>
                <a:cs typeface="Times New Roman" panose="02020603050405020304" pitchFamily="18" charset="0"/>
              </a:rPr>
              <a:t>nghe</a:t>
            </a:r>
            <a:r>
              <a:rPr lang="en-US" sz="2800" b="1" i="1" dirty="0">
                <a:effectLst/>
                <a:latin typeface="Times New Roman" panose="02020603050405020304" pitchFamily="18" charset="0"/>
                <a:ea typeface="MS Mincho" panose="02020609040205080304" pitchFamily="49" charset="-128"/>
                <a:cs typeface="Times New Roman" panose="02020603050405020304" pitchFamily="18" charset="0"/>
              </a:rPr>
              <a:t> </a:t>
            </a:r>
            <a:r>
              <a:rPr lang="en-US" sz="2800" b="1" i="1" dirty="0" err="1">
                <a:effectLst/>
                <a:latin typeface="Times New Roman" panose="02020603050405020304" pitchFamily="18" charset="0"/>
                <a:ea typeface="MS Mincho" panose="02020609040205080304" pitchFamily="49" charset="-128"/>
                <a:cs typeface="Times New Roman" panose="02020603050405020304" pitchFamily="18" charset="0"/>
              </a:rPr>
              <a:t>cảm</a:t>
            </a:r>
            <a:r>
              <a:rPr lang="en-US" sz="2800" b="1" i="1" dirty="0">
                <a:effectLst/>
                <a:latin typeface="Times New Roman" panose="02020603050405020304" pitchFamily="18" charset="0"/>
                <a:ea typeface="MS Mincho" panose="02020609040205080304" pitchFamily="49" charset="-128"/>
                <a:cs typeface="Times New Roman" panose="02020603050405020304" pitchFamily="18" charset="0"/>
              </a:rPr>
              <a:t> </a:t>
            </a:r>
            <a:r>
              <a:rPr lang="en-US" sz="2800" b="1" i="1" dirty="0" err="1">
                <a:effectLst/>
                <a:latin typeface="Times New Roman" panose="02020603050405020304" pitchFamily="18" charset="0"/>
                <a:ea typeface="MS Mincho" panose="02020609040205080304" pitchFamily="49" charset="-128"/>
                <a:cs typeface="Times New Roman" panose="02020603050405020304" pitchFamily="18" charset="0"/>
              </a:rPr>
              <a:t>nhận</a:t>
            </a:r>
            <a:r>
              <a:rPr lang="en-US" sz="2800" b="1" i="1" dirty="0">
                <a:effectLst/>
                <a:latin typeface="Times New Roman" panose="02020603050405020304" pitchFamily="18" charset="0"/>
                <a:ea typeface="MS Mincho" panose="02020609040205080304" pitchFamily="49" charset="-128"/>
                <a:cs typeface="Times New Roman" panose="02020603050405020304" pitchFamily="18" charset="0"/>
              </a:rPr>
              <a:t> </a:t>
            </a:r>
            <a:r>
              <a:rPr lang="en-US" sz="2800" b="1" i="1" dirty="0" err="1">
                <a:effectLst/>
                <a:latin typeface="Times New Roman" panose="02020603050405020304" pitchFamily="18" charset="0"/>
                <a:ea typeface="MS Mincho" panose="02020609040205080304" pitchFamily="49" charset="-128"/>
                <a:cs typeface="Times New Roman" panose="02020603050405020304" pitchFamily="18" charset="0"/>
              </a:rPr>
              <a:t>về</a:t>
            </a:r>
            <a:r>
              <a:rPr lang="en-US" sz="2800" b="1" i="1" dirty="0">
                <a:effectLst/>
                <a:latin typeface="Times New Roman" panose="02020603050405020304" pitchFamily="18" charset="0"/>
                <a:ea typeface="MS Mincho" panose="02020609040205080304" pitchFamily="49" charset="-128"/>
                <a:cs typeface="Times New Roman" panose="02020603050405020304" pitchFamily="18" charset="0"/>
              </a:rPr>
              <a:t> </a:t>
            </a:r>
            <a:r>
              <a:rPr lang="en-US" sz="2800" b="1" i="1" dirty="0" err="1">
                <a:effectLst/>
                <a:latin typeface="Times New Roman" panose="02020603050405020304" pitchFamily="18" charset="0"/>
                <a:ea typeface="MS Mincho" panose="02020609040205080304" pitchFamily="49" charset="-128"/>
                <a:cs typeface="Times New Roman" panose="02020603050405020304" pitchFamily="18" charset="0"/>
              </a:rPr>
              <a:t>thế</a:t>
            </a:r>
            <a:r>
              <a:rPr lang="en-US" sz="2800" b="1" i="1" dirty="0">
                <a:effectLst/>
                <a:latin typeface="Times New Roman" panose="02020603050405020304" pitchFamily="18" charset="0"/>
                <a:ea typeface="MS Mincho" panose="02020609040205080304" pitchFamily="49" charset="-128"/>
                <a:cs typeface="Times New Roman" panose="02020603050405020304" pitchFamily="18" charset="0"/>
              </a:rPr>
              <a:t> </a:t>
            </a:r>
            <a:r>
              <a:rPr lang="en-US" sz="2800" b="1" i="1" dirty="0" err="1">
                <a:effectLst/>
                <a:latin typeface="Times New Roman" panose="02020603050405020304" pitchFamily="18" charset="0"/>
                <a:ea typeface="MS Mincho" panose="02020609040205080304" pitchFamily="49" charset="-128"/>
                <a:cs typeface="Times New Roman" panose="02020603050405020304" pitchFamily="18" charset="0"/>
              </a:rPr>
              <a:t>giới</a:t>
            </a:r>
            <a:r>
              <a:rPr lang="en-US" sz="2800" b="1" i="1" dirty="0">
                <a:effectLst/>
                <a:latin typeface="Times New Roman" panose="02020603050405020304" pitchFamily="18" charset="0"/>
                <a:ea typeface="MS Mincho" panose="02020609040205080304" pitchFamily="49" charset="-128"/>
                <a:cs typeface="Times New Roman" panose="02020603050405020304" pitchFamily="18" charset="0"/>
              </a:rPr>
              <a:t> </a:t>
            </a:r>
            <a:r>
              <a:rPr lang="en-US" sz="2800" b="1" i="1" dirty="0" err="1">
                <a:effectLst/>
                <a:latin typeface="Times New Roman" panose="02020603050405020304" pitchFamily="18" charset="0"/>
                <a:ea typeface="MS Mincho" panose="02020609040205080304" pitchFamily="49" charset="-128"/>
                <a:cs typeface="Times New Roman" panose="02020603050405020304" pitchFamily="18" charset="0"/>
              </a:rPr>
              <a:t>tự</a:t>
            </a:r>
            <a:r>
              <a:rPr lang="en-US" sz="2800" b="1" i="1" dirty="0">
                <a:effectLst/>
                <a:latin typeface="Times New Roman" panose="02020603050405020304" pitchFamily="18" charset="0"/>
                <a:ea typeface="MS Mincho" panose="02020609040205080304" pitchFamily="49" charset="-128"/>
                <a:cs typeface="Times New Roman" panose="02020603050405020304" pitchFamily="18" charset="0"/>
              </a:rPr>
              <a:t> </a:t>
            </a:r>
            <a:r>
              <a:rPr lang="en-US" sz="2800" b="1" i="1" dirty="0" err="1">
                <a:effectLst/>
                <a:latin typeface="Times New Roman" panose="02020603050405020304" pitchFamily="18" charset="0"/>
                <a:ea typeface="MS Mincho" panose="02020609040205080304" pitchFamily="49" charset="-128"/>
                <a:cs typeface="Times New Roman" panose="02020603050405020304" pitchFamily="18" charset="0"/>
              </a:rPr>
              <a:t>nhiên</a:t>
            </a:r>
            <a:r>
              <a:rPr lang="en-US" sz="2800" b="1" i="1" dirty="0">
                <a:effectLst/>
                <a:latin typeface="Times New Roman" panose="02020603050405020304" pitchFamily="18" charset="0"/>
                <a:ea typeface="MS Mincho" panose="02020609040205080304" pitchFamily="49" charset="-128"/>
                <a:cs typeface="Times New Roman" panose="02020603050405020304" pitchFamily="18" charset="0"/>
              </a:rPr>
              <a:t> </a:t>
            </a:r>
            <a:r>
              <a:rPr lang="en-US" sz="2800" b="1" i="1" dirty="0" err="1">
                <a:effectLst/>
                <a:latin typeface="Times New Roman" panose="02020603050405020304" pitchFamily="18" charset="0"/>
                <a:ea typeface="MS Mincho" panose="02020609040205080304" pitchFamily="49" charset="-128"/>
                <a:cs typeface="Times New Roman" panose="02020603050405020304" pitchFamily="18" charset="0"/>
              </a:rPr>
              <a:t>có</a:t>
            </a:r>
            <a:r>
              <a:rPr lang="en-US" sz="2800" b="1" i="1" dirty="0">
                <a:effectLst/>
                <a:latin typeface="Times New Roman" panose="02020603050405020304" pitchFamily="18" charset="0"/>
                <a:ea typeface="MS Mincho" panose="02020609040205080304" pitchFamily="49" charset="-128"/>
                <a:cs typeface="Times New Roman" panose="02020603050405020304" pitchFamily="18" charset="0"/>
              </a:rPr>
              <a:t> ý </a:t>
            </a:r>
            <a:r>
              <a:rPr lang="en-US" sz="2800" b="1" i="1" dirty="0" err="1">
                <a:effectLst/>
                <a:latin typeface="Times New Roman" panose="02020603050405020304" pitchFamily="18" charset="0"/>
                <a:ea typeface="MS Mincho" panose="02020609040205080304" pitchFamily="49" charset="-128"/>
                <a:cs typeface="Times New Roman" panose="02020603050405020304" pitchFamily="18" charset="0"/>
              </a:rPr>
              <a:t>nghĩa</a:t>
            </a:r>
            <a:r>
              <a:rPr lang="en-US" sz="2800" b="1" i="1" dirty="0">
                <a:effectLst/>
                <a:latin typeface="Times New Roman" panose="02020603050405020304" pitchFamily="18" charset="0"/>
                <a:ea typeface="MS Mincho" panose="02020609040205080304" pitchFamily="49" charset="-128"/>
                <a:cs typeface="Times New Roman" panose="02020603050405020304" pitchFamily="18" charset="0"/>
              </a:rPr>
              <a:t> </a:t>
            </a:r>
            <a:r>
              <a:rPr lang="en-US" sz="2800" b="1" i="1" dirty="0" err="1">
                <a:effectLst/>
                <a:latin typeface="Times New Roman" panose="02020603050405020304" pitchFamily="18" charset="0"/>
                <a:ea typeface="MS Mincho" panose="02020609040205080304" pitchFamily="49" charset="-128"/>
                <a:cs typeface="Times New Roman" panose="02020603050405020304" pitchFamily="18" charset="0"/>
              </a:rPr>
              <a:t>như</a:t>
            </a:r>
            <a:r>
              <a:rPr lang="en-US" sz="2800" b="1" i="1" dirty="0">
                <a:effectLst/>
                <a:latin typeface="Times New Roman" panose="02020603050405020304" pitchFamily="18" charset="0"/>
                <a:ea typeface="MS Mincho" panose="02020609040205080304" pitchFamily="49" charset="-128"/>
                <a:cs typeface="Times New Roman" panose="02020603050405020304" pitchFamily="18" charset="0"/>
              </a:rPr>
              <a:t> </a:t>
            </a:r>
            <a:r>
              <a:rPr lang="en-US" sz="2800" b="1" i="1" dirty="0" err="1">
                <a:effectLst/>
                <a:latin typeface="Times New Roman" panose="02020603050405020304" pitchFamily="18" charset="0"/>
                <a:ea typeface="MS Mincho" panose="02020609040205080304" pitchFamily="49" charset="-128"/>
                <a:cs typeface="Times New Roman" panose="02020603050405020304" pitchFamily="18" charset="0"/>
              </a:rPr>
              <a:t>thế</a:t>
            </a:r>
            <a:r>
              <a:rPr lang="en-US" sz="2800" b="1" i="1" dirty="0">
                <a:effectLst/>
                <a:latin typeface="Times New Roman" panose="02020603050405020304" pitchFamily="18" charset="0"/>
                <a:ea typeface="MS Mincho" panose="02020609040205080304" pitchFamily="49" charset="-128"/>
                <a:cs typeface="Times New Roman" panose="02020603050405020304" pitchFamily="18" charset="0"/>
              </a:rPr>
              <a:t> </a:t>
            </a:r>
            <a:r>
              <a:rPr lang="en-US" sz="2800" b="1" i="1" dirty="0" err="1">
                <a:effectLst/>
                <a:latin typeface="Times New Roman" panose="02020603050405020304" pitchFamily="18" charset="0"/>
                <a:ea typeface="MS Mincho" panose="02020609040205080304" pitchFamily="49" charset="-128"/>
                <a:cs typeface="Times New Roman" panose="02020603050405020304" pitchFamily="18" charset="0"/>
              </a:rPr>
              <a:t>nào</a:t>
            </a:r>
            <a:r>
              <a:rPr lang="en-US" sz="2800" b="1" i="1" dirty="0">
                <a:effectLst/>
                <a:latin typeface="Times New Roman" panose="02020603050405020304" pitchFamily="18" charset="0"/>
                <a:ea typeface="MS Mincho" panose="02020609040205080304" pitchFamily="49" charset="-128"/>
                <a:cs typeface="Times New Roman" panose="02020603050405020304" pitchFamily="18" charset="0"/>
              </a:rPr>
              <a:t> </a:t>
            </a:r>
            <a:r>
              <a:rPr lang="en-US" sz="2800" b="1" i="1" dirty="0" err="1">
                <a:effectLst/>
                <a:latin typeface="Times New Roman" panose="02020603050405020304" pitchFamily="18" charset="0"/>
                <a:ea typeface="MS Mincho" panose="02020609040205080304" pitchFamily="49" charset="-128"/>
                <a:cs typeface="Times New Roman" panose="02020603050405020304" pitchFamily="18" charset="0"/>
              </a:rPr>
              <a:t>đối</a:t>
            </a:r>
            <a:r>
              <a:rPr lang="en-US" sz="2800" b="1" i="1" dirty="0">
                <a:effectLst/>
                <a:latin typeface="Times New Roman" panose="02020603050405020304" pitchFamily="18" charset="0"/>
                <a:ea typeface="MS Mincho" panose="02020609040205080304" pitchFamily="49" charset="-128"/>
                <a:cs typeface="Times New Roman" panose="02020603050405020304" pitchFamily="18" charset="0"/>
              </a:rPr>
              <a:t> </a:t>
            </a:r>
            <a:r>
              <a:rPr lang="en-US" sz="2800" b="1" i="1" dirty="0" err="1">
                <a:effectLst/>
                <a:latin typeface="Times New Roman" panose="02020603050405020304" pitchFamily="18" charset="0"/>
                <a:ea typeface="MS Mincho" panose="02020609040205080304" pitchFamily="49" charset="-128"/>
                <a:cs typeface="Times New Roman" panose="02020603050405020304" pitchFamily="18" charset="0"/>
              </a:rPr>
              <a:t>với</a:t>
            </a:r>
            <a:r>
              <a:rPr lang="en-US" sz="2800" b="1" i="1" dirty="0">
                <a:effectLst/>
                <a:latin typeface="Times New Roman" panose="02020603050405020304" pitchFamily="18" charset="0"/>
                <a:ea typeface="MS Mincho" panose="02020609040205080304" pitchFamily="49" charset="-128"/>
                <a:cs typeface="Times New Roman" panose="02020603050405020304" pitchFamily="18" charset="0"/>
              </a:rPr>
              <a:t> </a:t>
            </a:r>
            <a:r>
              <a:rPr lang="en-US" sz="2800" b="1" i="1" dirty="0" err="1">
                <a:effectLst/>
                <a:latin typeface="Times New Roman" panose="02020603050405020304" pitchFamily="18" charset="0"/>
                <a:ea typeface="MS Mincho" panose="02020609040205080304" pitchFamily="49" charset="-128"/>
                <a:cs typeface="Times New Roman" panose="02020603050405020304" pitchFamily="18" charset="0"/>
              </a:rPr>
              <a:t>cuộc</a:t>
            </a:r>
            <a:r>
              <a:rPr lang="en-US" sz="2800" b="1" i="1" dirty="0">
                <a:effectLst/>
                <a:latin typeface="Times New Roman" panose="02020603050405020304" pitchFamily="18" charset="0"/>
                <a:ea typeface="MS Mincho" panose="02020609040205080304" pitchFamily="49" charset="-128"/>
                <a:cs typeface="Times New Roman" panose="02020603050405020304" pitchFamily="18" charset="0"/>
              </a:rPr>
              <a:t> </a:t>
            </a:r>
            <a:r>
              <a:rPr lang="en-US" sz="2800" b="1" i="1" dirty="0" err="1">
                <a:effectLst/>
                <a:latin typeface="Times New Roman" panose="02020603050405020304" pitchFamily="18" charset="0"/>
                <a:ea typeface="MS Mincho" panose="02020609040205080304" pitchFamily="49" charset="-128"/>
                <a:cs typeface="Times New Roman" panose="02020603050405020304" pitchFamily="18" charset="0"/>
              </a:rPr>
              <a:t>sống</a:t>
            </a:r>
            <a:r>
              <a:rPr lang="en-US" sz="2800" b="1" i="1" dirty="0">
                <a:effectLst/>
                <a:latin typeface="Times New Roman" panose="02020603050405020304" pitchFamily="18" charset="0"/>
                <a:ea typeface="MS Mincho" panose="02020609040205080304" pitchFamily="49" charset="-128"/>
                <a:cs typeface="Times New Roman" panose="02020603050405020304" pitchFamily="18" charset="0"/>
              </a:rPr>
              <a:t> </a:t>
            </a:r>
            <a:r>
              <a:rPr lang="en-US" sz="2800" b="1" i="1" dirty="0" err="1">
                <a:effectLst/>
                <a:latin typeface="Times New Roman" panose="02020603050405020304" pitchFamily="18" charset="0"/>
                <a:ea typeface="MS Mincho" panose="02020609040205080304" pitchFamily="49" charset="-128"/>
                <a:cs typeface="Times New Roman" panose="02020603050405020304" pitchFamily="18" charset="0"/>
              </a:rPr>
              <a:t>của</a:t>
            </a:r>
            <a:r>
              <a:rPr lang="en-US" sz="2800" b="1" i="1" dirty="0">
                <a:effectLst/>
                <a:latin typeface="Times New Roman" panose="02020603050405020304" pitchFamily="18" charset="0"/>
                <a:ea typeface="MS Mincho" panose="02020609040205080304" pitchFamily="49" charset="-128"/>
                <a:cs typeface="Times New Roman" panose="02020603050405020304" pitchFamily="18" charset="0"/>
              </a:rPr>
              <a:t> </a:t>
            </a:r>
            <a:r>
              <a:rPr lang="en-US" sz="2800" b="1" i="1" dirty="0" err="1">
                <a:effectLst/>
                <a:latin typeface="Times New Roman" panose="02020603050405020304" pitchFamily="18" charset="0"/>
                <a:ea typeface="MS Mincho" panose="02020609040205080304" pitchFamily="49" charset="-128"/>
                <a:cs typeface="Times New Roman" panose="02020603050405020304" pitchFamily="18" charset="0"/>
              </a:rPr>
              <a:t>chúng</a:t>
            </a:r>
            <a:r>
              <a:rPr lang="en-US" sz="2800" b="1" i="1" dirty="0">
                <a:effectLst/>
                <a:latin typeface="Times New Roman" panose="02020603050405020304" pitchFamily="18" charset="0"/>
                <a:ea typeface="MS Mincho" panose="02020609040205080304" pitchFamily="49" charset="-128"/>
                <a:cs typeface="Times New Roman" panose="02020603050405020304" pitchFamily="18" charset="0"/>
              </a:rPr>
              <a:t> ta</a:t>
            </a:r>
            <a:endParaRPr lang="en-US" sz="2800" b="1" dirty="0">
              <a:effectLst/>
              <a:latin typeface=".VnTime" panose="020B7200000000000000" pitchFamily="34" charset="0"/>
              <a:ea typeface="Times New Roman" panose="02020603050405020304" pitchFamily="18" charset="0"/>
              <a:cs typeface="Times New Roman" panose="02020603050405020304" pitchFamily="18" charset="0"/>
            </a:endParaRPr>
          </a:p>
          <a:p>
            <a:pPr algn="just">
              <a:lnSpc>
                <a:spcPct val="150000"/>
              </a:lnSpc>
              <a:tabLst>
                <a:tab pos="90170" algn="l"/>
                <a:tab pos="180340" algn="l"/>
              </a:tabLst>
            </a:pPr>
            <a:r>
              <a:rPr lang="en-US" sz="2800" b="1" i="1" dirty="0">
                <a:effectLst/>
                <a:latin typeface="Times New Roman" panose="02020603050405020304" pitchFamily="18" charset="0"/>
                <a:ea typeface="MS Mincho" panose="02020609040205080304" pitchFamily="49" charset="-128"/>
                <a:cs typeface="Times New Roman" panose="02020603050405020304" pitchFamily="18" charset="0"/>
              </a:rPr>
              <a:t>2. </a:t>
            </a:r>
            <a:r>
              <a:rPr lang="en-US" sz="2800" b="1" i="1" dirty="0" err="1">
                <a:effectLst/>
                <a:latin typeface="Times New Roman" panose="02020603050405020304" pitchFamily="18" charset="0"/>
                <a:ea typeface="MS Mincho" panose="02020609040205080304" pitchFamily="49" charset="-128"/>
                <a:cs typeface="Times New Roman" panose="02020603050405020304" pitchFamily="18" charset="0"/>
              </a:rPr>
              <a:t>Báo</a:t>
            </a:r>
            <a:r>
              <a:rPr lang="en-US" sz="2800" b="1" i="1" dirty="0">
                <a:effectLst/>
                <a:latin typeface="Times New Roman" panose="02020603050405020304" pitchFamily="18" charset="0"/>
                <a:ea typeface="MS Mincho" panose="02020609040205080304" pitchFamily="49" charset="-128"/>
                <a:cs typeface="Times New Roman" panose="02020603050405020304" pitchFamily="18" charset="0"/>
              </a:rPr>
              <a:t> </a:t>
            </a:r>
            <a:r>
              <a:rPr lang="en-US" sz="2800" b="1" i="1" dirty="0" err="1">
                <a:effectLst/>
                <a:latin typeface="Times New Roman" panose="02020603050405020304" pitchFamily="18" charset="0"/>
                <a:ea typeface="MS Mincho" panose="02020609040205080304" pitchFamily="49" charset="-128"/>
                <a:cs typeface="Times New Roman" panose="02020603050405020304" pitchFamily="18" charset="0"/>
              </a:rPr>
              <a:t>cáo</a:t>
            </a:r>
            <a:r>
              <a:rPr lang="en-US" sz="2800" b="1" i="1" dirty="0">
                <a:effectLst/>
                <a:latin typeface="Times New Roman" panose="02020603050405020304" pitchFamily="18" charset="0"/>
                <a:ea typeface="MS Mincho" panose="02020609040205080304" pitchFamily="49" charset="-128"/>
                <a:cs typeface="Times New Roman" panose="02020603050405020304" pitchFamily="18" charset="0"/>
              </a:rPr>
              <a:t> </a:t>
            </a:r>
            <a:r>
              <a:rPr lang="en-US" sz="2800" b="1" i="1" dirty="0" err="1">
                <a:effectLst/>
                <a:latin typeface="Times New Roman" panose="02020603050405020304" pitchFamily="18" charset="0"/>
                <a:ea typeface="MS Mincho" panose="02020609040205080304" pitchFamily="49" charset="-128"/>
                <a:cs typeface="Times New Roman" panose="02020603050405020304" pitchFamily="18" charset="0"/>
              </a:rPr>
              <a:t>dự</a:t>
            </a:r>
            <a:r>
              <a:rPr lang="en-US" sz="2800" b="1" i="1" dirty="0">
                <a:effectLst/>
                <a:latin typeface="Times New Roman" panose="02020603050405020304" pitchFamily="18" charset="0"/>
                <a:ea typeface="MS Mincho" panose="02020609040205080304" pitchFamily="49" charset="-128"/>
                <a:cs typeface="Times New Roman" panose="02020603050405020304" pitchFamily="18" charset="0"/>
              </a:rPr>
              <a:t> </a:t>
            </a:r>
            <a:r>
              <a:rPr lang="en-US" sz="2800" b="1" i="1" dirty="0" err="1">
                <a:effectLst/>
                <a:latin typeface="Times New Roman" panose="02020603050405020304" pitchFamily="18" charset="0"/>
                <a:ea typeface="MS Mincho" panose="02020609040205080304" pitchFamily="49" charset="-128"/>
                <a:cs typeface="Times New Roman" panose="02020603050405020304" pitchFamily="18" charset="0"/>
              </a:rPr>
              <a:t>án</a:t>
            </a:r>
            <a:r>
              <a:rPr lang="en-US" sz="2800" b="1" i="1" dirty="0">
                <a:effectLst/>
                <a:latin typeface="Times New Roman" panose="02020603050405020304" pitchFamily="18" charset="0"/>
                <a:ea typeface="MS Mincho" panose="02020609040205080304" pitchFamily="49" charset="-128"/>
                <a:cs typeface="Times New Roman" panose="02020603050405020304" pitchFamily="18" charset="0"/>
              </a:rPr>
              <a:t>  “</a:t>
            </a:r>
            <a:r>
              <a:rPr lang="en-US" sz="2800" b="1" i="1" dirty="0" err="1">
                <a:effectLst/>
                <a:latin typeface="Times New Roman" panose="02020603050405020304" pitchFamily="18" charset="0"/>
                <a:ea typeface="MS Mincho" panose="02020609040205080304" pitchFamily="49" charset="-128"/>
                <a:cs typeface="Times New Roman" panose="02020603050405020304" pitchFamily="18" charset="0"/>
              </a:rPr>
              <a:t>Em</a:t>
            </a:r>
            <a:r>
              <a:rPr lang="en-US" sz="2800" b="1" i="1" dirty="0">
                <a:effectLst/>
                <a:latin typeface="Times New Roman" panose="02020603050405020304" pitchFamily="18" charset="0"/>
                <a:ea typeface="MS Mincho" panose="02020609040205080304" pitchFamily="49" charset="-128"/>
                <a:cs typeface="Times New Roman" panose="02020603050405020304" pitchFamily="18" charset="0"/>
              </a:rPr>
              <a:t> </a:t>
            </a:r>
            <a:r>
              <a:rPr lang="en-US" sz="2800" b="1" i="1" dirty="0" err="1">
                <a:effectLst/>
                <a:latin typeface="Times New Roman" panose="02020603050405020304" pitchFamily="18" charset="0"/>
                <a:ea typeface="MS Mincho" panose="02020609040205080304" pitchFamily="49" charset="-128"/>
                <a:cs typeface="Times New Roman" panose="02020603050405020304" pitchFamily="18" charset="0"/>
              </a:rPr>
              <a:t>hãy</a:t>
            </a:r>
            <a:r>
              <a:rPr lang="en-US" sz="2800" b="1" i="1" dirty="0">
                <a:effectLst/>
                <a:latin typeface="Times New Roman" panose="02020603050405020304" pitchFamily="18" charset="0"/>
                <a:ea typeface="MS Mincho" panose="02020609040205080304" pitchFamily="49" charset="-128"/>
                <a:cs typeface="Times New Roman" panose="02020603050405020304" pitchFamily="18" charset="0"/>
              </a:rPr>
              <a:t> </a:t>
            </a:r>
            <a:r>
              <a:rPr lang="en-US" sz="2800" b="1" i="1" dirty="0" err="1">
                <a:effectLst/>
                <a:latin typeface="Times New Roman" panose="02020603050405020304" pitchFamily="18" charset="0"/>
                <a:ea typeface="MS Mincho" panose="02020609040205080304" pitchFamily="49" charset="-128"/>
                <a:cs typeface="Times New Roman" panose="02020603050405020304" pitchFamily="18" charset="0"/>
              </a:rPr>
              <a:t>thực</a:t>
            </a:r>
            <a:r>
              <a:rPr lang="en-US" sz="2800" b="1" i="1" dirty="0">
                <a:effectLst/>
                <a:latin typeface="Times New Roman" panose="02020603050405020304" pitchFamily="18" charset="0"/>
                <a:ea typeface="MS Mincho" panose="02020609040205080304" pitchFamily="49" charset="-128"/>
                <a:cs typeface="Times New Roman" panose="02020603050405020304" pitchFamily="18" charset="0"/>
              </a:rPr>
              <a:t> </a:t>
            </a:r>
            <a:r>
              <a:rPr lang="en-US" sz="2800" b="1" i="1" dirty="0" err="1">
                <a:effectLst/>
                <a:latin typeface="Times New Roman" panose="02020603050405020304" pitchFamily="18" charset="0"/>
                <a:ea typeface="MS Mincho" panose="02020609040205080304" pitchFamily="49" charset="-128"/>
                <a:cs typeface="Times New Roman" panose="02020603050405020304" pitchFamily="18" charset="0"/>
              </a:rPr>
              <a:t>hiện</a:t>
            </a:r>
            <a:r>
              <a:rPr lang="en-US" sz="2800" b="1" i="1" dirty="0">
                <a:effectLst/>
                <a:latin typeface="Times New Roman" panose="02020603050405020304" pitchFamily="18" charset="0"/>
                <a:ea typeface="MS Mincho" panose="02020609040205080304" pitchFamily="49" charset="-128"/>
                <a:cs typeface="Times New Roman" panose="02020603050405020304" pitchFamily="18" charset="0"/>
              </a:rPr>
              <a:t> </a:t>
            </a:r>
            <a:r>
              <a:rPr lang="en-US" sz="2800" b="1" i="1" dirty="0" err="1">
                <a:effectLst/>
                <a:latin typeface="Times New Roman" panose="02020603050405020304" pitchFamily="18" charset="0"/>
                <a:ea typeface="MS Mincho" panose="02020609040205080304" pitchFamily="49" charset="-128"/>
                <a:cs typeface="Times New Roman" panose="02020603050405020304" pitchFamily="18" charset="0"/>
              </a:rPr>
              <a:t>một</a:t>
            </a:r>
            <a:r>
              <a:rPr lang="en-US" sz="2800" b="1" i="1" dirty="0">
                <a:effectLst/>
                <a:latin typeface="Times New Roman" panose="02020603050405020304" pitchFamily="18" charset="0"/>
                <a:ea typeface="MS Mincho" panose="02020609040205080304" pitchFamily="49" charset="-128"/>
                <a:cs typeface="Times New Roman" panose="02020603050405020304" pitchFamily="18" charset="0"/>
              </a:rPr>
              <a:t> </a:t>
            </a:r>
            <a:r>
              <a:rPr lang="en-US" sz="2800" b="1" i="1" dirty="0" err="1">
                <a:effectLst/>
                <a:latin typeface="Times New Roman" panose="02020603050405020304" pitchFamily="18" charset="0"/>
                <a:ea typeface="MS Mincho" panose="02020609040205080304" pitchFamily="49" charset="-128"/>
                <a:cs typeface="Times New Roman" panose="02020603050405020304" pitchFamily="18" charset="0"/>
              </a:rPr>
              <a:t>kế</a:t>
            </a:r>
            <a:r>
              <a:rPr lang="en-US" sz="2800" b="1" i="1" dirty="0">
                <a:effectLst/>
                <a:latin typeface="Times New Roman" panose="02020603050405020304" pitchFamily="18" charset="0"/>
                <a:ea typeface="MS Mincho" panose="02020609040205080304" pitchFamily="49" charset="-128"/>
                <a:cs typeface="Times New Roman" panose="02020603050405020304" pitchFamily="18" charset="0"/>
              </a:rPr>
              <a:t> </a:t>
            </a:r>
            <a:r>
              <a:rPr lang="en-US" sz="2800" b="1" i="1" dirty="0" err="1">
                <a:effectLst/>
                <a:latin typeface="Times New Roman" panose="02020603050405020304" pitchFamily="18" charset="0"/>
                <a:ea typeface="MS Mincho" panose="02020609040205080304" pitchFamily="49" charset="-128"/>
                <a:cs typeface="Times New Roman" panose="02020603050405020304" pitchFamily="18" charset="0"/>
              </a:rPr>
              <a:t>hoạch</a:t>
            </a:r>
            <a:r>
              <a:rPr lang="en-US" sz="2800" b="1" i="1" dirty="0">
                <a:effectLst/>
                <a:latin typeface="Times New Roman" panose="02020603050405020304" pitchFamily="18" charset="0"/>
                <a:ea typeface="MS Mincho" panose="02020609040205080304" pitchFamily="49" charset="-128"/>
                <a:cs typeface="Times New Roman" panose="02020603050405020304" pitchFamily="18" charset="0"/>
              </a:rPr>
              <a:t>/ </a:t>
            </a:r>
            <a:r>
              <a:rPr lang="en-US" sz="2800" b="1" i="1" dirty="0" err="1">
                <a:effectLst/>
                <a:latin typeface="Times New Roman" panose="02020603050405020304" pitchFamily="18" charset="0"/>
                <a:ea typeface="MS Mincho" panose="02020609040205080304" pitchFamily="49" charset="-128"/>
                <a:cs typeface="Times New Roman" panose="02020603050405020304" pitchFamily="18" charset="0"/>
              </a:rPr>
              <a:t>dự</a:t>
            </a:r>
            <a:r>
              <a:rPr lang="en-US" sz="2800" b="1" i="1" dirty="0">
                <a:effectLst/>
                <a:latin typeface="Times New Roman" panose="02020603050405020304" pitchFamily="18" charset="0"/>
                <a:ea typeface="MS Mincho" panose="02020609040205080304" pitchFamily="49" charset="-128"/>
                <a:cs typeface="Times New Roman" panose="02020603050405020304" pitchFamily="18" charset="0"/>
              </a:rPr>
              <a:t> </a:t>
            </a:r>
            <a:r>
              <a:rPr lang="en-US" sz="2800" b="1" i="1" dirty="0" err="1">
                <a:effectLst/>
                <a:latin typeface="Times New Roman" panose="02020603050405020304" pitchFamily="18" charset="0"/>
                <a:ea typeface="MS Mincho" panose="02020609040205080304" pitchFamily="49" charset="-128"/>
                <a:cs typeface="Times New Roman" panose="02020603050405020304" pitchFamily="18" charset="0"/>
              </a:rPr>
              <a:t>án</a:t>
            </a:r>
            <a:r>
              <a:rPr lang="en-US" sz="2800" b="1" i="1" dirty="0">
                <a:effectLst/>
                <a:latin typeface="Times New Roman" panose="02020603050405020304" pitchFamily="18" charset="0"/>
                <a:ea typeface="MS Mincho" panose="02020609040205080304" pitchFamily="49" charset="-128"/>
                <a:cs typeface="Times New Roman" panose="02020603050405020304" pitchFamily="18" charset="0"/>
              </a:rPr>
              <a:t> </a:t>
            </a:r>
            <a:r>
              <a:rPr lang="en-US" sz="2800" b="1" i="1" dirty="0" err="1">
                <a:effectLst/>
                <a:latin typeface="Times New Roman" panose="02020603050405020304" pitchFamily="18" charset="0"/>
                <a:ea typeface="MS Mincho" panose="02020609040205080304" pitchFamily="49" charset="-128"/>
                <a:cs typeface="Times New Roman" panose="02020603050405020304" pitchFamily="18" charset="0"/>
              </a:rPr>
              <a:t>phù</a:t>
            </a:r>
            <a:r>
              <a:rPr lang="en-US" sz="2800" b="1" i="1" dirty="0">
                <a:effectLst/>
                <a:latin typeface="Times New Roman" panose="02020603050405020304" pitchFamily="18" charset="0"/>
                <a:ea typeface="MS Mincho" panose="02020609040205080304" pitchFamily="49" charset="-128"/>
                <a:cs typeface="Times New Roman" panose="02020603050405020304" pitchFamily="18" charset="0"/>
              </a:rPr>
              <a:t> </a:t>
            </a:r>
            <a:r>
              <a:rPr lang="en-US" sz="2800" b="1" i="1" dirty="0" err="1">
                <a:effectLst/>
                <a:latin typeface="Times New Roman" panose="02020603050405020304" pitchFamily="18" charset="0"/>
                <a:ea typeface="MS Mincho" panose="02020609040205080304" pitchFamily="49" charset="-128"/>
                <a:cs typeface="Times New Roman" panose="02020603050405020304" pitchFamily="18" charset="0"/>
              </a:rPr>
              <a:t>hợp</a:t>
            </a:r>
            <a:r>
              <a:rPr lang="en-US" sz="2800" b="1" i="1" dirty="0">
                <a:effectLst/>
                <a:latin typeface="Times New Roman" panose="02020603050405020304" pitchFamily="18" charset="0"/>
                <a:ea typeface="MS Mincho" panose="02020609040205080304" pitchFamily="49" charset="-128"/>
                <a:cs typeface="Times New Roman" panose="02020603050405020304" pitchFamily="18" charset="0"/>
              </a:rPr>
              <a:t> </a:t>
            </a:r>
            <a:r>
              <a:rPr lang="en-US" sz="2800" b="1" i="1" dirty="0" err="1">
                <a:effectLst/>
                <a:latin typeface="Times New Roman" panose="02020603050405020304" pitchFamily="18" charset="0"/>
                <a:ea typeface="MS Mincho" panose="02020609040205080304" pitchFamily="49" charset="-128"/>
                <a:cs typeface="Times New Roman" panose="02020603050405020304" pitchFamily="18" charset="0"/>
              </a:rPr>
              <a:t>với</a:t>
            </a:r>
            <a:r>
              <a:rPr lang="en-US" sz="2800" b="1" i="1" dirty="0">
                <a:effectLst/>
                <a:latin typeface="Times New Roman" panose="02020603050405020304" pitchFamily="18" charset="0"/>
                <a:ea typeface="MS Mincho" panose="02020609040205080304" pitchFamily="49" charset="-128"/>
                <a:cs typeface="Times New Roman" panose="02020603050405020304" pitchFamily="18" charset="0"/>
              </a:rPr>
              <a:t> </a:t>
            </a:r>
            <a:r>
              <a:rPr lang="en-US" sz="2800" b="1" i="1" dirty="0" err="1">
                <a:effectLst/>
                <a:latin typeface="Times New Roman" panose="02020603050405020304" pitchFamily="18" charset="0"/>
                <a:ea typeface="MS Mincho" panose="02020609040205080304" pitchFamily="49" charset="-128"/>
                <a:cs typeface="Times New Roman" panose="02020603050405020304" pitchFamily="18" charset="0"/>
              </a:rPr>
              <a:t>khả</a:t>
            </a:r>
            <a:r>
              <a:rPr lang="en-US" sz="2800" b="1" i="1" dirty="0">
                <a:effectLst/>
                <a:latin typeface="Times New Roman" panose="02020603050405020304" pitchFamily="18" charset="0"/>
                <a:ea typeface="MS Mincho" panose="02020609040205080304" pitchFamily="49" charset="-128"/>
                <a:cs typeface="Times New Roman" panose="02020603050405020304" pitchFamily="18" charset="0"/>
              </a:rPr>
              <a:t> </a:t>
            </a:r>
            <a:r>
              <a:rPr lang="en-US" sz="2800" b="1" i="1" dirty="0" err="1">
                <a:effectLst/>
                <a:latin typeface="Times New Roman" panose="02020603050405020304" pitchFamily="18" charset="0"/>
                <a:ea typeface="MS Mincho" panose="02020609040205080304" pitchFamily="49" charset="-128"/>
                <a:cs typeface="Times New Roman" panose="02020603050405020304" pitchFamily="18" charset="0"/>
              </a:rPr>
              <a:t>năng</a:t>
            </a:r>
            <a:r>
              <a:rPr lang="en-US" sz="2800" b="1" i="1" dirty="0">
                <a:effectLst/>
                <a:latin typeface="Times New Roman" panose="02020603050405020304" pitchFamily="18" charset="0"/>
                <a:ea typeface="MS Mincho" panose="02020609040205080304" pitchFamily="49" charset="-128"/>
                <a:cs typeface="Times New Roman" panose="02020603050405020304" pitchFamily="18" charset="0"/>
              </a:rPr>
              <a:t> </a:t>
            </a:r>
            <a:r>
              <a:rPr lang="en-US" sz="2800" b="1" i="1" dirty="0" err="1">
                <a:effectLst/>
                <a:latin typeface="Times New Roman" panose="02020603050405020304" pitchFamily="18" charset="0"/>
                <a:ea typeface="MS Mincho" panose="02020609040205080304" pitchFamily="49" charset="-128"/>
                <a:cs typeface="Times New Roman" panose="02020603050405020304" pitchFamily="18" charset="0"/>
              </a:rPr>
              <a:t>của</a:t>
            </a:r>
            <a:r>
              <a:rPr lang="en-US" sz="2800" b="1" i="1" dirty="0">
                <a:effectLst/>
                <a:latin typeface="Times New Roman" panose="02020603050405020304" pitchFamily="18" charset="0"/>
                <a:ea typeface="MS Mincho" panose="02020609040205080304" pitchFamily="49" charset="-128"/>
                <a:cs typeface="Times New Roman" panose="02020603050405020304" pitchFamily="18" charset="0"/>
              </a:rPr>
              <a:t> </a:t>
            </a:r>
            <a:r>
              <a:rPr lang="en-US" sz="2800" b="1" i="1" dirty="0" err="1">
                <a:effectLst/>
                <a:latin typeface="Times New Roman" panose="02020603050405020304" pitchFamily="18" charset="0"/>
                <a:ea typeface="MS Mincho" panose="02020609040205080304" pitchFamily="49" charset="-128"/>
                <a:cs typeface="Times New Roman" panose="02020603050405020304" pitchFamily="18" charset="0"/>
              </a:rPr>
              <a:t>bản</a:t>
            </a:r>
            <a:r>
              <a:rPr lang="en-US" sz="2800" b="1" i="1" dirty="0">
                <a:effectLst/>
                <a:latin typeface="Times New Roman" panose="02020603050405020304" pitchFamily="18" charset="0"/>
                <a:ea typeface="MS Mincho" panose="02020609040205080304" pitchFamily="49" charset="-128"/>
                <a:cs typeface="Times New Roman" panose="02020603050405020304" pitchFamily="18" charset="0"/>
              </a:rPr>
              <a:t> </a:t>
            </a:r>
            <a:r>
              <a:rPr lang="en-US" sz="2800" b="1" i="1" dirty="0" err="1">
                <a:effectLst/>
                <a:latin typeface="Times New Roman" panose="02020603050405020304" pitchFamily="18" charset="0"/>
                <a:ea typeface="MS Mincho" panose="02020609040205080304" pitchFamily="49" charset="-128"/>
                <a:cs typeface="Times New Roman" panose="02020603050405020304" pitchFamily="18" charset="0"/>
              </a:rPr>
              <a:t>thân</a:t>
            </a:r>
            <a:r>
              <a:rPr lang="en-US" sz="2800" b="1" i="1" dirty="0">
                <a:effectLst/>
                <a:latin typeface="Times New Roman" panose="02020603050405020304" pitchFamily="18" charset="0"/>
                <a:ea typeface="MS Mincho" panose="02020609040205080304" pitchFamily="49" charset="-128"/>
                <a:cs typeface="Times New Roman" panose="02020603050405020304" pitchFamily="18" charset="0"/>
              </a:rPr>
              <a:t> </a:t>
            </a:r>
            <a:r>
              <a:rPr lang="en-US" sz="2800" b="1" i="1" dirty="0" err="1">
                <a:effectLst/>
                <a:latin typeface="Times New Roman" panose="02020603050405020304" pitchFamily="18" charset="0"/>
                <a:ea typeface="MS Mincho" panose="02020609040205080304" pitchFamily="49" charset="-128"/>
                <a:cs typeface="Times New Roman" panose="02020603050405020304" pitchFamily="18" charset="0"/>
              </a:rPr>
              <a:t>nhằm</a:t>
            </a:r>
            <a:r>
              <a:rPr lang="en-US" sz="2800" b="1" i="1" dirty="0">
                <a:effectLst/>
                <a:latin typeface="Times New Roman" panose="02020603050405020304" pitchFamily="18" charset="0"/>
                <a:ea typeface="MS Mincho" panose="02020609040205080304" pitchFamily="49" charset="-128"/>
                <a:cs typeface="Times New Roman" panose="02020603050405020304" pitchFamily="18" charset="0"/>
              </a:rPr>
              <a:t> </a:t>
            </a:r>
            <a:r>
              <a:rPr lang="en-US" sz="2800" b="1" i="1" dirty="0" err="1">
                <a:effectLst/>
                <a:latin typeface="Times New Roman" panose="02020603050405020304" pitchFamily="18" charset="0"/>
                <a:ea typeface="MS Mincho" panose="02020609040205080304" pitchFamily="49" charset="-128"/>
                <a:cs typeface="Times New Roman" panose="02020603050405020304" pitchFamily="18" charset="0"/>
              </a:rPr>
              <a:t>bảo</a:t>
            </a:r>
            <a:r>
              <a:rPr lang="en-US" sz="2800" b="1" i="1" dirty="0">
                <a:effectLst/>
                <a:latin typeface="Times New Roman" panose="02020603050405020304" pitchFamily="18" charset="0"/>
                <a:ea typeface="MS Mincho" panose="02020609040205080304" pitchFamily="49" charset="-128"/>
                <a:cs typeface="Times New Roman" panose="02020603050405020304" pitchFamily="18" charset="0"/>
              </a:rPr>
              <a:t> </a:t>
            </a:r>
            <a:r>
              <a:rPr lang="en-US" sz="2800" b="1" i="1" dirty="0" err="1">
                <a:effectLst/>
                <a:latin typeface="Times New Roman" panose="02020603050405020304" pitchFamily="18" charset="0"/>
                <a:ea typeface="MS Mincho" panose="02020609040205080304" pitchFamily="49" charset="-128"/>
                <a:cs typeface="Times New Roman" panose="02020603050405020304" pitchFamily="18" charset="0"/>
              </a:rPr>
              <a:t>vệ</a:t>
            </a:r>
            <a:r>
              <a:rPr lang="en-US" sz="2800" b="1" i="1" dirty="0">
                <a:effectLst/>
                <a:latin typeface="Times New Roman" panose="02020603050405020304" pitchFamily="18" charset="0"/>
                <a:ea typeface="MS Mincho" panose="02020609040205080304" pitchFamily="49" charset="-128"/>
                <a:cs typeface="Times New Roman" panose="02020603050405020304" pitchFamily="18" charset="0"/>
              </a:rPr>
              <a:t> </a:t>
            </a:r>
            <a:r>
              <a:rPr lang="en-US" sz="2800" b="1" i="1" dirty="0" err="1">
                <a:effectLst/>
                <a:latin typeface="Times New Roman" panose="02020603050405020304" pitchFamily="18" charset="0"/>
                <a:ea typeface="MS Mincho" panose="02020609040205080304" pitchFamily="49" charset="-128"/>
                <a:cs typeface="Times New Roman" panose="02020603050405020304" pitchFamily="18" charset="0"/>
              </a:rPr>
              <a:t>tự</a:t>
            </a:r>
            <a:r>
              <a:rPr lang="en-US" sz="2800" b="1" i="1" dirty="0">
                <a:effectLst/>
                <a:latin typeface="Times New Roman" panose="02020603050405020304" pitchFamily="18" charset="0"/>
                <a:ea typeface="MS Mincho" panose="02020609040205080304" pitchFamily="49" charset="-128"/>
                <a:cs typeface="Times New Roman" panose="02020603050405020304" pitchFamily="18" charset="0"/>
              </a:rPr>
              <a:t> </a:t>
            </a:r>
            <a:r>
              <a:rPr lang="en-US" sz="2800" b="1" i="1" dirty="0" err="1">
                <a:effectLst/>
                <a:latin typeface="Times New Roman" panose="02020603050405020304" pitchFamily="18" charset="0"/>
                <a:ea typeface="MS Mincho" panose="02020609040205080304" pitchFamily="49" charset="-128"/>
                <a:cs typeface="Times New Roman" panose="02020603050405020304" pitchFamily="18" charset="0"/>
              </a:rPr>
              <a:t>nhiên</a:t>
            </a:r>
            <a:r>
              <a:rPr lang="en-US" sz="2800" b="1" i="1" dirty="0">
                <a:effectLst/>
                <a:latin typeface="Times New Roman" panose="02020603050405020304" pitchFamily="18" charset="0"/>
                <a:ea typeface="MS Mincho" panose="02020609040205080304" pitchFamily="49" charset="-128"/>
                <a:cs typeface="Times New Roman" panose="02020603050405020304" pitchFamily="18" charset="0"/>
              </a:rPr>
              <a:t>”</a:t>
            </a:r>
            <a:endParaRPr lang="en-US" sz="2800" b="1" dirty="0">
              <a:effectLst/>
              <a:latin typeface=".VnTime" panose="020B7200000000000000" pitchFamily="34" charset="0"/>
              <a:ea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415703631"/>
      </p:ext>
    </p:extLst>
  </p:cSld>
  <p:clrMapOvr>
    <a:masterClrMapping/>
  </p:clrMapOvr>
  <mc:AlternateContent xmlns:mc="http://schemas.openxmlformats.org/markup-compatibility/2006" xmlns:p15="http://schemas.microsoft.com/office/powerpoint/2012/main">
    <mc:Choice Requires="p15">
      <p:transition xmlns:p14="http://schemas.microsoft.com/office/powerpoint/2010/main" spd="slow" p14:dur="1250">
        <p15:prstTrans prst="airplane"/>
      </p:transition>
    </mc:Choice>
    <mc:Fallback xmlns="">
      <p:transition spd="slow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6" presetClass="entr" presetSubtype="21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7" dur="500"/>
                                        <p:tgtEl>
                                          <p:spTgt spid="2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" presetID="16" presetClass="entr" presetSubtype="21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4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10" dur="500"/>
                                        <p:tgtEl>
                                          <p:spTgt spid="24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3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4" name="TextBox 23">
            <a:extLst>
              <a:ext uri="{FF2B5EF4-FFF2-40B4-BE49-F238E27FC236}">
                <a16:creationId xmlns:a16="http://schemas.microsoft.com/office/drawing/2014/main" id="{8DD992D8-9391-3368-FF69-329C59B6A226}"/>
              </a:ext>
            </a:extLst>
          </p:cNvPr>
          <p:cNvSpPr txBox="1"/>
          <p:nvPr/>
        </p:nvSpPr>
        <p:spPr>
          <a:xfrm>
            <a:off x="1084082" y="605201"/>
            <a:ext cx="10567535" cy="4148123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just">
              <a:lnSpc>
                <a:spcPct val="150000"/>
              </a:lnSpc>
            </a:pPr>
            <a:r>
              <a:rPr lang="en-US" sz="3600" b="1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1. </a:t>
            </a:r>
            <a:r>
              <a:rPr lang="en-US" sz="36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Việc</a:t>
            </a:r>
            <a:r>
              <a:rPr lang="en-US" sz="36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quan</a:t>
            </a:r>
            <a:r>
              <a:rPr lang="en-US" sz="36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sát</a:t>
            </a:r>
            <a:r>
              <a:rPr lang="en-US" sz="36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, </a:t>
            </a:r>
            <a:r>
              <a:rPr lang="en-US" sz="36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lắng</a:t>
            </a:r>
            <a:r>
              <a:rPr lang="en-US" sz="36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nghe</a:t>
            </a:r>
            <a:r>
              <a:rPr lang="en-US" sz="36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, </a:t>
            </a:r>
            <a:r>
              <a:rPr lang="en-US" sz="36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cảm</a:t>
            </a:r>
            <a:r>
              <a:rPr lang="en-US" sz="36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nhận</a:t>
            </a:r>
            <a:r>
              <a:rPr lang="en-US" sz="36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giới</a:t>
            </a:r>
            <a:r>
              <a:rPr lang="en-US" sz="36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tư</a:t>
            </a:r>
            <a:r>
              <a:rPr lang="en-US" sz="36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̣ </a:t>
            </a:r>
            <a:r>
              <a:rPr lang="en-US" sz="36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nhiên</a:t>
            </a:r>
            <a:r>
              <a:rPr lang="en-US" sz="36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có ý </a:t>
            </a:r>
            <a:r>
              <a:rPr lang="en-US" sz="36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nghĩa</a:t>
            </a:r>
            <a:r>
              <a:rPr lang="en-US" sz="36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quan</a:t>
            </a:r>
            <a:r>
              <a:rPr lang="en-US" sz="36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trọng</a:t>
            </a:r>
            <a:r>
              <a:rPr lang="en-US" sz="36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đối</a:t>
            </a:r>
            <a:r>
              <a:rPr lang="en-US" sz="36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với</a:t>
            </a:r>
            <a:r>
              <a:rPr lang="en-US" sz="36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cuộc</a:t>
            </a:r>
            <a:r>
              <a:rPr lang="en-US" sz="36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sống</a:t>
            </a:r>
            <a:r>
              <a:rPr lang="en-US" sz="36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của</a:t>
            </a:r>
            <a:r>
              <a:rPr lang="en-US" sz="36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chúng</a:t>
            </a:r>
            <a:r>
              <a:rPr lang="en-US" sz="36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ta. Vì </a:t>
            </a:r>
            <a:r>
              <a:rPr lang="en-US" sz="36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quan</a:t>
            </a:r>
            <a:r>
              <a:rPr lang="en-US" sz="36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sát</a:t>
            </a:r>
            <a:r>
              <a:rPr lang="en-US" sz="36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, </a:t>
            </a:r>
            <a:r>
              <a:rPr lang="en-US" sz="36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lắng</a:t>
            </a:r>
            <a:r>
              <a:rPr lang="en-US" sz="36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nghe</a:t>
            </a:r>
            <a:r>
              <a:rPr lang="en-US" sz="36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, </a:t>
            </a:r>
            <a:r>
              <a:rPr lang="en-US" sz="36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cảm</a:t>
            </a:r>
            <a:r>
              <a:rPr lang="en-US" sz="36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nhận</a:t>
            </a:r>
            <a:r>
              <a:rPr lang="en-US" sz="36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thê</a:t>
            </a:r>
            <a:r>
              <a:rPr lang="en-US" sz="36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́ </a:t>
            </a:r>
            <a:r>
              <a:rPr lang="en-US" sz="36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giới</a:t>
            </a:r>
            <a:r>
              <a:rPr lang="en-US" sz="36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tư</a:t>
            </a:r>
            <a:r>
              <a:rPr lang="en-US" sz="36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̣ </a:t>
            </a:r>
            <a:r>
              <a:rPr lang="en-US" sz="36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nhiên</a:t>
            </a:r>
            <a:r>
              <a:rPr lang="en-US" sz="36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giúp</a:t>
            </a:r>
            <a:r>
              <a:rPr lang="en-US" sz="36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xoa</a:t>
            </a:r>
            <a:r>
              <a:rPr lang="en-US" sz="36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dịu</a:t>
            </a:r>
            <a:r>
              <a:rPr lang="en-US" sz="36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tâm</a:t>
            </a:r>
            <a:r>
              <a:rPr lang="en-US" sz="36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hồn</a:t>
            </a:r>
            <a:r>
              <a:rPr lang="en-US" sz="36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, </a:t>
            </a:r>
            <a:r>
              <a:rPr lang="en-US" sz="36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khơi</a:t>
            </a:r>
            <a:r>
              <a:rPr lang="en-US" sz="36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dậy</a:t>
            </a:r>
            <a:r>
              <a:rPr lang="en-US" sz="36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cảm</a:t>
            </a:r>
            <a:r>
              <a:rPr lang="en-US" sz="36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xúc</a:t>
            </a:r>
            <a:r>
              <a:rPr lang="en-US" sz="36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va</a:t>
            </a:r>
            <a:r>
              <a:rPr lang="en-US" sz="36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̀ </a:t>
            </a:r>
            <a:r>
              <a:rPr lang="en-US" sz="36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trơ</a:t>
            </a:r>
            <a:r>
              <a:rPr lang="en-US" sz="36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̉ </a:t>
            </a:r>
            <a:r>
              <a:rPr lang="en-US" sz="36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nên</a:t>
            </a:r>
            <a:r>
              <a:rPr lang="en-US" sz="36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tinh</a:t>
            </a:r>
            <a:r>
              <a:rPr lang="en-US" sz="36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tê</a:t>
            </a:r>
            <a:r>
              <a:rPr lang="en-US" sz="36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́, </a:t>
            </a:r>
            <a:r>
              <a:rPr lang="en-US" sz="36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nhạy</a:t>
            </a:r>
            <a:r>
              <a:rPr lang="en-US" sz="36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bén</a:t>
            </a:r>
            <a:r>
              <a:rPr lang="en-US" sz="36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hơn</a:t>
            </a:r>
            <a:r>
              <a:rPr lang="en-US" sz="36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endParaRPr lang="en-US" sz="3600" dirty="0">
              <a:effectLst/>
              <a:latin typeface=".VnTime" panose="020B7200000000000000" pitchFamily="34" charset="0"/>
              <a:ea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2949826085"/>
      </p:ext>
    </p:extLst>
  </p:cSld>
  <p:clrMapOvr>
    <a:masterClrMapping/>
  </p:clrMapOvr>
  <mc:AlternateContent xmlns:mc="http://schemas.openxmlformats.org/markup-compatibility/2006" xmlns:p15="http://schemas.microsoft.com/office/powerpoint/2012/main">
    <mc:Choice Requires="p15">
      <p:transition xmlns:p14="http://schemas.microsoft.com/office/powerpoint/2010/main" spd="slow" p14:dur="1250">
        <p15:prstTrans prst="airplane"/>
      </p:transition>
    </mc:Choice>
    <mc:Fallback xmlns="">
      <p:transition spd="slow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6" presetClass="entr" presetSubtype="21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7" dur="500"/>
                                        <p:tgtEl>
                                          <p:spTgt spid="2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4" grpId="0"/>
    </p:bldLst>
  </p:timing>
</p:sld>
</file>

<file path=ppt/slides/slide3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4" name="TextBox 23">
            <a:extLst>
              <a:ext uri="{FF2B5EF4-FFF2-40B4-BE49-F238E27FC236}">
                <a16:creationId xmlns:a16="http://schemas.microsoft.com/office/drawing/2014/main" id="{94F91053-09B5-8C14-4479-170762E362FF}"/>
              </a:ext>
            </a:extLst>
          </p:cNvPr>
          <p:cNvSpPr txBox="1"/>
          <p:nvPr/>
        </p:nvSpPr>
        <p:spPr>
          <a:xfrm>
            <a:off x="2033522" y="1180460"/>
            <a:ext cx="7847827" cy="70788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4000" b="1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+mn-ea"/>
                <a:cs typeface="Times New Roman" panose="02020603050405020304" pitchFamily="18" charset="0"/>
              </a:rPr>
              <a:t>HƯỚNG DẪN TỰ HỌC</a:t>
            </a:r>
          </a:p>
        </p:txBody>
      </p:sp>
      <p:sp>
        <p:nvSpPr>
          <p:cNvPr id="2" name="Scroll: Horizontal 1">
            <a:extLst>
              <a:ext uri="{FF2B5EF4-FFF2-40B4-BE49-F238E27FC236}">
                <a16:creationId xmlns:a16="http://schemas.microsoft.com/office/drawing/2014/main" id="{F7F4F208-61F7-0B78-3DCB-FAE7036CDD26}"/>
              </a:ext>
            </a:extLst>
          </p:cNvPr>
          <p:cNvSpPr/>
          <p:nvPr/>
        </p:nvSpPr>
        <p:spPr>
          <a:xfrm>
            <a:off x="2339834" y="2733322"/>
            <a:ext cx="3206446" cy="2600587"/>
          </a:xfrm>
          <a:prstGeom prst="horizontalScroll">
            <a:avLst/>
          </a:prstGeom>
          <a:solidFill>
            <a:schemeClr val="accent4">
              <a:alpha val="50000"/>
            </a:schemeClr>
          </a:solidFill>
          <a:ln>
            <a:noFill/>
          </a:ln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3200" b="1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+mn-ea"/>
                <a:cs typeface="Times New Roman" panose="02020603050405020304" pitchFamily="18" charset="0"/>
              </a:rPr>
              <a:t>* </a:t>
            </a:r>
            <a:r>
              <a:rPr kumimoji="0" lang="en-US" sz="3200" b="1" i="0" u="none" strike="noStrike" kern="120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+mn-ea"/>
                <a:cs typeface="Times New Roman" panose="02020603050405020304" pitchFamily="18" charset="0"/>
              </a:rPr>
              <a:t>Bài</a:t>
            </a:r>
            <a:r>
              <a:rPr kumimoji="0" lang="en-US" sz="3200" b="1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+mn-ea"/>
                <a:cs typeface="Times New Roman" panose="02020603050405020304" pitchFamily="18" charset="0"/>
              </a:rPr>
              <a:t> </a:t>
            </a:r>
            <a:r>
              <a:rPr kumimoji="0" lang="en-US" sz="3200" b="1" i="0" u="none" strike="noStrike" kern="120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+mn-ea"/>
                <a:cs typeface="Times New Roman" panose="02020603050405020304" pitchFamily="18" charset="0"/>
              </a:rPr>
              <a:t>cũ</a:t>
            </a:r>
            <a:r>
              <a:rPr kumimoji="0" lang="en-US" sz="3200" b="1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+mn-ea"/>
                <a:cs typeface="Times New Roman" panose="02020603050405020304" pitchFamily="18" charset="0"/>
              </a:rPr>
              <a:t>: </a:t>
            </a:r>
            <a:r>
              <a:rPr kumimoji="0" lang="en-US" sz="3200" b="1" i="0" u="none" strike="noStrike" kern="120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+mn-ea"/>
                <a:cs typeface="Times New Roman" panose="02020603050405020304" pitchFamily="18" charset="0"/>
              </a:rPr>
              <a:t>hoàn</a:t>
            </a:r>
            <a:r>
              <a:rPr kumimoji="0" lang="en-US" sz="3200" b="1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+mn-ea"/>
                <a:cs typeface="Times New Roman" panose="02020603050405020304" pitchFamily="18" charset="0"/>
              </a:rPr>
              <a:t> </a:t>
            </a:r>
            <a:r>
              <a:rPr kumimoji="0" lang="en-US" sz="3200" b="1" i="0" u="none" strike="noStrike" kern="120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+mn-ea"/>
                <a:cs typeface="Times New Roman" panose="02020603050405020304" pitchFamily="18" charset="0"/>
              </a:rPr>
              <a:t>thành</a:t>
            </a:r>
            <a:r>
              <a:rPr kumimoji="0" lang="en-US" sz="3200" b="1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+mn-ea"/>
                <a:cs typeface="Times New Roman" panose="02020603050405020304" pitchFamily="18" charset="0"/>
              </a:rPr>
              <a:t> bai </a:t>
            </a:r>
            <a:r>
              <a:rPr kumimoji="0" lang="en-US" sz="3200" b="1" i="0" u="none" strike="noStrike" kern="120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+mn-ea"/>
                <a:cs typeface="Times New Roman" panose="02020603050405020304" pitchFamily="18" charset="0"/>
              </a:rPr>
              <a:t>tập</a:t>
            </a:r>
            <a:r>
              <a:rPr kumimoji="0" lang="en-US" sz="3200" b="1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+mn-ea"/>
                <a:cs typeface="Times New Roman" panose="02020603050405020304" pitchFamily="18" charset="0"/>
              </a:rPr>
              <a:t> </a:t>
            </a:r>
            <a:r>
              <a:rPr kumimoji="0" lang="en-US" sz="3200" b="1" i="0" u="none" strike="noStrike" kern="120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+mn-ea"/>
                <a:cs typeface="Times New Roman" panose="02020603050405020304" pitchFamily="18" charset="0"/>
              </a:rPr>
              <a:t>theo</a:t>
            </a:r>
            <a:r>
              <a:rPr kumimoji="0" lang="en-US" sz="3200" b="1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+mn-ea"/>
                <a:cs typeface="Times New Roman" panose="02020603050405020304" pitchFamily="18" charset="0"/>
              </a:rPr>
              <a:t> </a:t>
            </a:r>
            <a:r>
              <a:rPr kumimoji="0" lang="en-US" sz="3200" b="1" i="0" u="none" strike="noStrike" kern="120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+mn-ea"/>
                <a:cs typeface="Times New Roman" panose="02020603050405020304" pitchFamily="18" charset="0"/>
              </a:rPr>
              <a:t>yêu</a:t>
            </a:r>
            <a:r>
              <a:rPr kumimoji="0" lang="en-US" sz="3200" b="1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+mn-ea"/>
                <a:cs typeface="Times New Roman" panose="02020603050405020304" pitchFamily="18" charset="0"/>
              </a:rPr>
              <a:t> </a:t>
            </a:r>
            <a:r>
              <a:rPr kumimoji="0" lang="en-US" sz="3200" b="1" i="0" u="none" strike="noStrike" kern="120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+mn-ea"/>
                <a:cs typeface="Times New Roman" panose="02020603050405020304" pitchFamily="18" charset="0"/>
              </a:rPr>
              <a:t>cầu</a:t>
            </a:r>
            <a:r>
              <a:rPr kumimoji="0" lang="en-US" sz="3200" b="1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+mn-ea"/>
                <a:cs typeface="Times New Roman" panose="02020603050405020304" pitchFamily="18" charset="0"/>
              </a:rPr>
              <a:t>.</a:t>
            </a:r>
          </a:p>
        </p:txBody>
      </p:sp>
      <p:sp>
        <p:nvSpPr>
          <p:cNvPr id="25" name="Scroll: Horizontal 24">
            <a:extLst>
              <a:ext uri="{FF2B5EF4-FFF2-40B4-BE49-F238E27FC236}">
                <a16:creationId xmlns:a16="http://schemas.microsoft.com/office/drawing/2014/main" id="{90E52DEA-7D3E-54D2-8803-6B5BA2029AE0}"/>
              </a:ext>
            </a:extLst>
          </p:cNvPr>
          <p:cNvSpPr/>
          <p:nvPr/>
        </p:nvSpPr>
        <p:spPr>
          <a:xfrm>
            <a:off x="6715717" y="2605135"/>
            <a:ext cx="3206446" cy="2600587"/>
          </a:xfrm>
          <a:prstGeom prst="horizontalScroll">
            <a:avLst/>
          </a:prstGeom>
          <a:solidFill>
            <a:schemeClr val="accent4">
              <a:alpha val="50000"/>
            </a:schemeClr>
          </a:solidFill>
          <a:ln>
            <a:noFill/>
          </a:ln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3200" b="1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+mn-ea"/>
                <a:cs typeface="Times New Roman" panose="02020603050405020304" pitchFamily="18" charset="0"/>
              </a:rPr>
              <a:t>* </a:t>
            </a:r>
            <a:r>
              <a:rPr kumimoji="0" lang="en-US" sz="3200" b="1" i="0" u="none" strike="noStrike" kern="120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+mn-ea"/>
                <a:cs typeface="Times New Roman" panose="02020603050405020304" pitchFamily="18" charset="0"/>
              </a:rPr>
              <a:t>Bài</a:t>
            </a:r>
            <a:r>
              <a:rPr kumimoji="0" lang="en-US" sz="3200" b="1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+mn-ea"/>
                <a:cs typeface="Times New Roman" panose="02020603050405020304" pitchFamily="18" charset="0"/>
              </a:rPr>
              <a:t> </a:t>
            </a:r>
            <a:r>
              <a:rPr kumimoji="0" lang="en-US" sz="3200" b="1" i="0" u="none" strike="noStrike" kern="120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+mn-ea"/>
                <a:cs typeface="Times New Roman" panose="02020603050405020304" pitchFamily="18" charset="0"/>
              </a:rPr>
              <a:t>mới</a:t>
            </a:r>
            <a:r>
              <a:rPr kumimoji="0" lang="en-US" sz="3200" b="1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+mn-ea"/>
                <a:cs typeface="Times New Roman" panose="02020603050405020304" pitchFamily="18" charset="0"/>
              </a:rPr>
              <a:t>: </a:t>
            </a:r>
            <a:r>
              <a:rPr kumimoji="0" lang="en-US" sz="3200" b="1" i="0" u="none" strike="noStrike" kern="120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+mn-ea"/>
                <a:cs typeface="Times New Roman" panose="02020603050405020304" pitchFamily="18" charset="0"/>
              </a:rPr>
              <a:t>Hoàn</a:t>
            </a:r>
            <a:r>
              <a:rPr kumimoji="0" lang="en-US" sz="3200" b="1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+mn-ea"/>
                <a:cs typeface="Times New Roman" panose="02020603050405020304" pitchFamily="18" charset="0"/>
              </a:rPr>
              <a:t> </a:t>
            </a:r>
            <a:r>
              <a:rPr kumimoji="0" lang="en-US" sz="3200" b="1" i="0" u="none" strike="noStrike" kern="120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+mn-ea"/>
                <a:cs typeface="Times New Roman" panose="02020603050405020304" pitchFamily="18" charset="0"/>
              </a:rPr>
              <a:t>thành</a:t>
            </a:r>
            <a:r>
              <a:rPr kumimoji="0" lang="en-US" sz="3200" b="1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+mn-ea"/>
                <a:cs typeface="Times New Roman" panose="02020603050405020304" pitchFamily="18" charset="0"/>
              </a:rPr>
              <a:t> </a:t>
            </a:r>
            <a:r>
              <a:rPr kumimoji="0" lang="en-US" sz="3200" b="1" i="0" u="none" strike="noStrike" kern="120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+mn-ea"/>
                <a:cs typeface="Times New Roman" panose="02020603050405020304" pitchFamily="18" charset="0"/>
              </a:rPr>
              <a:t>phiếu</a:t>
            </a:r>
            <a:r>
              <a:rPr kumimoji="0" lang="en-US" sz="3200" b="1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+mn-ea"/>
                <a:cs typeface="Times New Roman" panose="02020603050405020304" pitchFamily="18" charset="0"/>
              </a:rPr>
              <a:t> </a:t>
            </a:r>
            <a:r>
              <a:rPr kumimoji="0" lang="en-US" sz="3200" b="1" i="0" u="none" strike="noStrike" kern="120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+mn-ea"/>
                <a:cs typeface="Times New Roman" panose="02020603050405020304" pitchFamily="18" charset="0"/>
              </a:rPr>
              <a:t>học</a:t>
            </a:r>
            <a:r>
              <a:rPr kumimoji="0" lang="en-US" sz="3200" b="1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+mn-ea"/>
                <a:cs typeface="Times New Roman" panose="02020603050405020304" pitchFamily="18" charset="0"/>
              </a:rPr>
              <a:t> </a:t>
            </a:r>
            <a:r>
              <a:rPr kumimoji="0" lang="en-US" sz="3200" b="1" i="0" u="none" strike="noStrike" kern="120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+mn-ea"/>
                <a:cs typeface="Times New Roman" panose="02020603050405020304" pitchFamily="18" charset="0"/>
              </a:rPr>
              <a:t>tập</a:t>
            </a:r>
            <a:r>
              <a:rPr kumimoji="0" lang="en-US" sz="3200" b="1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+mn-ea"/>
                <a:cs typeface="Times New Roman" panose="02020603050405020304" pitchFamily="18" charset="0"/>
              </a:rPr>
              <a:t> </a:t>
            </a:r>
            <a:r>
              <a:rPr kumimoji="0" lang="en-US" sz="3200" b="1" i="0" u="none" strike="noStrike" kern="120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+mn-ea"/>
                <a:cs typeface="Times New Roman" panose="02020603050405020304" pitchFamily="18" charset="0"/>
              </a:rPr>
              <a:t>bài</a:t>
            </a:r>
            <a:r>
              <a:rPr kumimoji="0" lang="en-US" sz="3200" b="1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+mn-ea"/>
                <a:cs typeface="Times New Roman" panose="02020603050405020304" pitchFamily="18" charset="0"/>
              </a:rPr>
              <a:t> </a:t>
            </a:r>
            <a:r>
              <a:rPr kumimoji="0" lang="en-US" sz="3200" b="1" i="0" u="none" strike="noStrike" kern="120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+mn-ea"/>
                <a:cs typeface="Times New Roman" panose="02020603050405020304" pitchFamily="18" charset="0"/>
              </a:rPr>
              <a:t>tiếp</a:t>
            </a:r>
            <a:r>
              <a:rPr kumimoji="0" lang="en-US" sz="3200" b="1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+mn-ea"/>
                <a:cs typeface="Times New Roman" panose="02020603050405020304" pitchFamily="18" charset="0"/>
              </a:rPr>
              <a:t> </a:t>
            </a:r>
            <a:r>
              <a:rPr kumimoji="0" lang="en-US" sz="3200" b="1" i="0" u="none" strike="noStrike" kern="120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+mn-ea"/>
                <a:cs typeface="Times New Roman" panose="02020603050405020304" pitchFamily="18" charset="0"/>
              </a:rPr>
              <a:t>theo.</a:t>
            </a:r>
            <a:endParaRPr kumimoji="0" lang="en-US" sz="3200" b="1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Times New Roman" panose="02020603050405020304" pitchFamily="18" charset="0"/>
              <a:ea typeface="+mn-ea"/>
              <a:cs typeface="Times New Roman" panose="02020603050405020304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060399820"/>
      </p:ext>
    </p:extLst>
  </p:cSld>
  <p:clrMapOvr>
    <a:masterClrMapping/>
  </p:clrMapOvr>
  <mc:AlternateContent xmlns:mc="http://schemas.openxmlformats.org/markup-compatibility/2006" xmlns:p15="http://schemas.microsoft.com/office/powerpoint/2012/main">
    <mc:Choice Requires="p15">
      <p:transition xmlns:p14="http://schemas.microsoft.com/office/powerpoint/2010/main" spd="slow" p14:dur="1250">
        <p15:prstTrans prst="airplane"/>
      </p:transition>
    </mc:Choice>
    <mc:Fallback xmlns="">
      <p:transition spd="slow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6" presetClass="entr" presetSubtype="21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7" dur="500"/>
                                        <p:tgtEl>
                                          <p:spTgt spid="2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4" grpId="0"/>
    </p:bldLst>
  </p:timing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emplate>MẪU Ô CHỮ</Template>
  <TotalTime>363</TotalTime>
  <Words>1689</Words>
  <Application>Microsoft Office PowerPoint</Application>
  <PresentationFormat>Widescreen</PresentationFormat>
  <Paragraphs>308</Paragraphs>
  <Slides>31</Slides>
  <Notes>0</Notes>
  <HiddenSlides>0</HiddenSlides>
  <MMClips>0</MMClips>
  <ScaleCrop>false</ScaleCrop>
  <HeadingPairs>
    <vt:vector size="6" baseType="variant">
      <vt:variant>
        <vt:lpstr>Fonts Used</vt:lpstr>
      </vt:variant>
      <vt:variant>
        <vt:i4>5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31</vt:i4>
      </vt:variant>
    </vt:vector>
  </HeadingPairs>
  <TitlesOfParts>
    <vt:vector size="37" baseType="lpstr">
      <vt:lpstr>.VnTime</vt:lpstr>
      <vt:lpstr>Arial</vt:lpstr>
      <vt:lpstr>Calibri</vt:lpstr>
      <vt:lpstr>Calibri Light</vt:lpstr>
      <vt:lpstr>Times New Roman</vt:lpstr>
      <vt:lpstr>Office Theme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</vt:vector>
  </TitlesOfParts>
  <Company/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Presentation</dc:title>
  <dc:creator>Administrator</dc:creator>
  <cp:lastModifiedBy>Hồ Thanh Liêm</cp:lastModifiedBy>
  <cp:revision>14</cp:revision>
  <dcterms:created xsi:type="dcterms:W3CDTF">2022-07-19T14:42:11Z</dcterms:created>
  <dcterms:modified xsi:type="dcterms:W3CDTF">2022-08-14T13:44:16Z</dcterms:modified>
</cp:coreProperties>
</file>