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60" r:id="rId3"/>
    <p:sldId id="311" r:id="rId4"/>
    <p:sldId id="314" r:id="rId5"/>
    <p:sldId id="312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</p:sldIdLst>
  <p:sldSz cx="9144000" cy="5143500" type="screen16x9"/>
  <p:notesSz cx="6858000" cy="9144000"/>
  <p:embeddedFontLst>
    <p:embeddedFont>
      <p:font typeface="Caveat Brush" pitchFamily="2" charset="0"/>
      <p:regular r:id="rId18"/>
    </p:embeddedFont>
    <p:embeddedFont>
      <p:font typeface="Josefin Slab" pitchFamily="2" charset="0"/>
      <p:regular r:id="rId19"/>
      <p:bold r:id="rId20"/>
      <p:italic r:id="rId21"/>
      <p:boldItalic r:id="rId22"/>
    </p:embeddedFont>
    <p:embeddedFont>
      <p:font typeface="Josefin Slab Medium" panose="020B0604020202020204" charset="0"/>
      <p:regular r:id="rId23"/>
      <p:bold r:id="rId24"/>
      <p:italic r:id="rId25"/>
      <p:boldItalic r:id="rId26"/>
    </p:embeddedFont>
    <p:embeddedFont>
      <p:font typeface="UVN Mau Tim 2" panose="00000400000000000000" pitchFamily="2" charset="0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0B4658-981C-4FD8-8A29-899671BEB1D6}">
  <a:tblStyle styleId="{D10B4658-981C-4FD8-8A29-899671BEB1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BF73B48-86FC-46EA-ACFA-7AE1602861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7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95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76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24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28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53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2863" y="291894"/>
            <a:ext cx="8639203" cy="4559713"/>
            <a:chOff x="212863" y="291894"/>
            <a:chExt cx="8639203" cy="455971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91935" y="291894"/>
              <a:ext cx="8560131" cy="4559713"/>
              <a:chOff x="291935" y="291894"/>
              <a:chExt cx="8560131" cy="4559713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91935" y="291898"/>
                <a:ext cx="8559900" cy="4559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95250" dir="28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92583" y="291894"/>
                <a:ext cx="8559483" cy="4559713"/>
                <a:chOff x="-14216328" y="-1718900"/>
                <a:chExt cx="9143770" cy="5143500"/>
              </a:xfrm>
            </p:grpSpPr>
            <p:grpSp>
              <p:nvGrpSpPr>
                <p:cNvPr id="13" name="Google Shape;13;p2"/>
                <p:cNvGrpSpPr/>
                <p:nvPr/>
              </p:nvGrpSpPr>
              <p:grpSpPr>
                <a:xfrm>
                  <a:off x="-14104575" y="-1718900"/>
                  <a:ext cx="8919800" cy="5143500"/>
                  <a:chOff x="-13910675" y="-1718900"/>
                  <a:chExt cx="8919800" cy="5143500"/>
                </a:xfrm>
              </p:grpSpPr>
              <p:cxnSp>
                <p:nvCxnSpPr>
                  <p:cNvPr id="14" name="Google Shape;14;p2"/>
                  <p:cNvCxnSpPr/>
                  <p:nvPr/>
                </p:nvCxnSpPr>
                <p:spPr>
                  <a:xfrm>
                    <a:off x="-139106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5" name="Google Shape;15;p2"/>
                  <p:cNvCxnSpPr/>
                  <p:nvPr/>
                </p:nvCxnSpPr>
                <p:spPr>
                  <a:xfrm>
                    <a:off x="-1352285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6" name="Google Shape;16;p2"/>
                  <p:cNvCxnSpPr/>
                  <p:nvPr/>
                </p:nvCxnSpPr>
                <p:spPr>
                  <a:xfrm>
                    <a:off x="-1313504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" name="Google Shape;17;p2"/>
                  <p:cNvCxnSpPr/>
                  <p:nvPr/>
                </p:nvCxnSpPr>
                <p:spPr>
                  <a:xfrm>
                    <a:off x="-1274722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" name="Google Shape;18;p2"/>
                  <p:cNvCxnSpPr/>
                  <p:nvPr/>
                </p:nvCxnSpPr>
                <p:spPr>
                  <a:xfrm>
                    <a:off x="-1235940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" name="Google Shape;19;p2"/>
                  <p:cNvCxnSpPr/>
                  <p:nvPr/>
                </p:nvCxnSpPr>
                <p:spPr>
                  <a:xfrm>
                    <a:off x="-1197158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0" name="Google Shape;20;p2"/>
                  <p:cNvCxnSpPr/>
                  <p:nvPr/>
                </p:nvCxnSpPr>
                <p:spPr>
                  <a:xfrm>
                    <a:off x="-1158377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21;p2"/>
                  <p:cNvCxnSpPr/>
                  <p:nvPr/>
                </p:nvCxnSpPr>
                <p:spPr>
                  <a:xfrm>
                    <a:off x="-1119595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Google Shape;22;p2"/>
                  <p:cNvCxnSpPr/>
                  <p:nvPr/>
                </p:nvCxnSpPr>
                <p:spPr>
                  <a:xfrm>
                    <a:off x="-1080813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23;p2"/>
                  <p:cNvCxnSpPr/>
                  <p:nvPr/>
                </p:nvCxnSpPr>
                <p:spPr>
                  <a:xfrm>
                    <a:off x="-1042031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24;p2"/>
                  <p:cNvCxnSpPr/>
                  <p:nvPr/>
                </p:nvCxnSpPr>
                <p:spPr>
                  <a:xfrm>
                    <a:off x="-1003250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25;p2"/>
                  <p:cNvCxnSpPr/>
                  <p:nvPr/>
                </p:nvCxnSpPr>
                <p:spPr>
                  <a:xfrm>
                    <a:off x="-964468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26;p2"/>
                  <p:cNvCxnSpPr/>
                  <p:nvPr/>
                </p:nvCxnSpPr>
                <p:spPr>
                  <a:xfrm>
                    <a:off x="-925686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27;p2"/>
                  <p:cNvCxnSpPr/>
                  <p:nvPr/>
                </p:nvCxnSpPr>
                <p:spPr>
                  <a:xfrm>
                    <a:off x="-886904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28;p2"/>
                  <p:cNvCxnSpPr/>
                  <p:nvPr/>
                </p:nvCxnSpPr>
                <p:spPr>
                  <a:xfrm>
                    <a:off x="-848123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Google Shape;29;p2"/>
                  <p:cNvCxnSpPr/>
                  <p:nvPr/>
                </p:nvCxnSpPr>
                <p:spPr>
                  <a:xfrm>
                    <a:off x="-809341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Google Shape;30;p2"/>
                  <p:cNvCxnSpPr/>
                  <p:nvPr/>
                </p:nvCxnSpPr>
                <p:spPr>
                  <a:xfrm>
                    <a:off x="-770559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1" name="Google Shape;31;p2"/>
                  <p:cNvCxnSpPr/>
                  <p:nvPr/>
                </p:nvCxnSpPr>
                <p:spPr>
                  <a:xfrm>
                    <a:off x="-731777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2" name="Google Shape;32;p2"/>
                  <p:cNvCxnSpPr/>
                  <p:nvPr/>
                </p:nvCxnSpPr>
                <p:spPr>
                  <a:xfrm>
                    <a:off x="-692996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" name="Google Shape;33;p2"/>
                  <p:cNvCxnSpPr/>
                  <p:nvPr/>
                </p:nvCxnSpPr>
                <p:spPr>
                  <a:xfrm>
                    <a:off x="-654214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" name="Google Shape;34;p2"/>
                  <p:cNvCxnSpPr/>
                  <p:nvPr/>
                </p:nvCxnSpPr>
                <p:spPr>
                  <a:xfrm>
                    <a:off x="-615432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Google Shape;35;p2"/>
                  <p:cNvCxnSpPr/>
                  <p:nvPr/>
                </p:nvCxnSpPr>
                <p:spPr>
                  <a:xfrm>
                    <a:off x="-576651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Google Shape;36;p2"/>
                  <p:cNvCxnSpPr/>
                  <p:nvPr/>
                </p:nvCxnSpPr>
                <p:spPr>
                  <a:xfrm>
                    <a:off x="-537869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Google Shape;37;p2"/>
                  <p:cNvCxnSpPr/>
                  <p:nvPr/>
                </p:nvCxnSpPr>
                <p:spPr>
                  <a:xfrm>
                    <a:off x="-49908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-14216328" y="-1479825"/>
                  <a:ext cx="9143770" cy="4665375"/>
                  <a:chOff x="-14447075" y="-1453175"/>
                  <a:chExt cx="9604800" cy="4665375"/>
                </a:xfrm>
              </p:grpSpPr>
              <p:cxnSp>
                <p:nvCxnSpPr>
                  <p:cNvPr id="39" name="Google Shape;39;p2"/>
                  <p:cNvCxnSpPr/>
                  <p:nvPr/>
                </p:nvCxnSpPr>
                <p:spPr>
                  <a:xfrm>
                    <a:off x="-14447075" y="-145317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" name="Google Shape;40;p2"/>
                  <p:cNvCxnSpPr/>
                  <p:nvPr/>
                </p:nvCxnSpPr>
                <p:spPr>
                  <a:xfrm>
                    <a:off x="-14447075" y="-111993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1" name="Google Shape;41;p2"/>
                  <p:cNvCxnSpPr/>
                  <p:nvPr/>
                </p:nvCxnSpPr>
                <p:spPr>
                  <a:xfrm>
                    <a:off x="-14447075" y="-78669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2" name="Google Shape;42;p2"/>
                  <p:cNvCxnSpPr/>
                  <p:nvPr/>
                </p:nvCxnSpPr>
                <p:spPr>
                  <a:xfrm>
                    <a:off x="-14447075" y="-453452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" name="Google Shape;43;p2"/>
                  <p:cNvCxnSpPr/>
                  <p:nvPr/>
                </p:nvCxnSpPr>
                <p:spPr>
                  <a:xfrm>
                    <a:off x="-14447075" y="-12021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4" name="Google Shape;44;p2"/>
                  <p:cNvCxnSpPr/>
                  <p:nvPr/>
                </p:nvCxnSpPr>
                <p:spPr>
                  <a:xfrm>
                    <a:off x="-14447075" y="21303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Google Shape;45;p2"/>
                  <p:cNvCxnSpPr/>
                  <p:nvPr/>
                </p:nvCxnSpPr>
                <p:spPr>
                  <a:xfrm>
                    <a:off x="-14447075" y="54627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Google Shape;46;p2"/>
                  <p:cNvCxnSpPr/>
                  <p:nvPr/>
                </p:nvCxnSpPr>
                <p:spPr>
                  <a:xfrm>
                    <a:off x="-14447075" y="87951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Google Shape;47;p2"/>
                  <p:cNvCxnSpPr/>
                  <p:nvPr/>
                </p:nvCxnSpPr>
                <p:spPr>
                  <a:xfrm>
                    <a:off x="-14447075" y="121275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Google Shape;48;p2"/>
                  <p:cNvCxnSpPr/>
                  <p:nvPr/>
                </p:nvCxnSpPr>
                <p:spPr>
                  <a:xfrm>
                    <a:off x="-14447075" y="154599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Google Shape;49;p2"/>
                  <p:cNvCxnSpPr/>
                  <p:nvPr/>
                </p:nvCxnSpPr>
                <p:spPr>
                  <a:xfrm>
                    <a:off x="-14447075" y="1879236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0" name="Google Shape;50;p2"/>
                  <p:cNvCxnSpPr/>
                  <p:nvPr/>
                </p:nvCxnSpPr>
                <p:spPr>
                  <a:xfrm>
                    <a:off x="-14447075" y="2212477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1" name="Google Shape;51;p2"/>
                  <p:cNvCxnSpPr/>
                  <p:nvPr/>
                </p:nvCxnSpPr>
                <p:spPr>
                  <a:xfrm>
                    <a:off x="-14447075" y="2545718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2" name="Google Shape;52;p2"/>
                  <p:cNvCxnSpPr/>
                  <p:nvPr/>
                </p:nvCxnSpPr>
                <p:spPr>
                  <a:xfrm>
                    <a:off x="-14447075" y="2878959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" name="Google Shape;53;p2"/>
                  <p:cNvCxnSpPr/>
                  <p:nvPr/>
                </p:nvCxnSpPr>
                <p:spPr>
                  <a:xfrm>
                    <a:off x="-14447075" y="321220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54" name="Google Shape;54;p2"/>
            <p:cNvGrpSpPr/>
            <p:nvPr/>
          </p:nvGrpSpPr>
          <p:grpSpPr>
            <a:xfrm>
              <a:off x="212863" y="625750"/>
              <a:ext cx="291900" cy="3891975"/>
              <a:chOff x="212863" y="625750"/>
              <a:chExt cx="291900" cy="389197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2863" y="625750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2863" y="1525769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12863" y="2425788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2863" y="3325806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12863" y="4225825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2"/>
          <p:cNvSpPr txBox="1">
            <a:spLocks noGrp="1"/>
          </p:cNvSpPr>
          <p:nvPr>
            <p:ph type="ctrTitle"/>
          </p:nvPr>
        </p:nvSpPr>
        <p:spPr>
          <a:xfrm>
            <a:off x="713275" y="539500"/>
            <a:ext cx="7717500" cy="1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subTitle" idx="1"/>
          </p:nvPr>
        </p:nvSpPr>
        <p:spPr>
          <a:xfrm>
            <a:off x="713275" y="2514300"/>
            <a:ext cx="4795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"/>
          <p:cNvGrpSpPr/>
          <p:nvPr/>
        </p:nvGrpSpPr>
        <p:grpSpPr>
          <a:xfrm>
            <a:off x="212863" y="291894"/>
            <a:ext cx="8639203" cy="4559713"/>
            <a:chOff x="212863" y="291894"/>
            <a:chExt cx="8639203" cy="4559713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291935" y="291894"/>
              <a:ext cx="8560131" cy="4559713"/>
              <a:chOff x="291935" y="291894"/>
              <a:chExt cx="8560131" cy="4559713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291935" y="291898"/>
                <a:ext cx="8559900" cy="4559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95250" dir="28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" name="Google Shape;66;p3"/>
              <p:cNvGrpSpPr/>
              <p:nvPr/>
            </p:nvGrpSpPr>
            <p:grpSpPr>
              <a:xfrm>
                <a:off x="292583" y="291894"/>
                <a:ext cx="8559483" cy="4559713"/>
                <a:chOff x="-14216328" y="-1718900"/>
                <a:chExt cx="9143770" cy="5143500"/>
              </a:xfrm>
            </p:grpSpPr>
            <p:grpSp>
              <p:nvGrpSpPr>
                <p:cNvPr id="67" name="Google Shape;67;p3"/>
                <p:cNvGrpSpPr/>
                <p:nvPr/>
              </p:nvGrpSpPr>
              <p:grpSpPr>
                <a:xfrm>
                  <a:off x="-14104575" y="-1718900"/>
                  <a:ext cx="8919800" cy="5143500"/>
                  <a:chOff x="-13910675" y="-1718900"/>
                  <a:chExt cx="8919800" cy="5143500"/>
                </a:xfrm>
              </p:grpSpPr>
              <p:cxnSp>
                <p:nvCxnSpPr>
                  <p:cNvPr id="68" name="Google Shape;68;p3"/>
                  <p:cNvCxnSpPr/>
                  <p:nvPr/>
                </p:nvCxnSpPr>
                <p:spPr>
                  <a:xfrm>
                    <a:off x="-139106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Google Shape;69;p3"/>
                  <p:cNvCxnSpPr/>
                  <p:nvPr/>
                </p:nvCxnSpPr>
                <p:spPr>
                  <a:xfrm>
                    <a:off x="-1352285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Google Shape;70;p3"/>
                  <p:cNvCxnSpPr/>
                  <p:nvPr/>
                </p:nvCxnSpPr>
                <p:spPr>
                  <a:xfrm>
                    <a:off x="-1313504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1" name="Google Shape;71;p3"/>
                  <p:cNvCxnSpPr/>
                  <p:nvPr/>
                </p:nvCxnSpPr>
                <p:spPr>
                  <a:xfrm>
                    <a:off x="-1274722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2" name="Google Shape;72;p3"/>
                  <p:cNvCxnSpPr/>
                  <p:nvPr/>
                </p:nvCxnSpPr>
                <p:spPr>
                  <a:xfrm>
                    <a:off x="-1235940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3" name="Google Shape;73;p3"/>
                  <p:cNvCxnSpPr/>
                  <p:nvPr/>
                </p:nvCxnSpPr>
                <p:spPr>
                  <a:xfrm>
                    <a:off x="-1197158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4" name="Google Shape;74;p3"/>
                  <p:cNvCxnSpPr/>
                  <p:nvPr/>
                </p:nvCxnSpPr>
                <p:spPr>
                  <a:xfrm>
                    <a:off x="-1158377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5" name="Google Shape;75;p3"/>
                  <p:cNvCxnSpPr/>
                  <p:nvPr/>
                </p:nvCxnSpPr>
                <p:spPr>
                  <a:xfrm>
                    <a:off x="-1119595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" name="Google Shape;76;p3"/>
                  <p:cNvCxnSpPr/>
                  <p:nvPr/>
                </p:nvCxnSpPr>
                <p:spPr>
                  <a:xfrm>
                    <a:off x="-1080813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" name="Google Shape;77;p3"/>
                  <p:cNvCxnSpPr/>
                  <p:nvPr/>
                </p:nvCxnSpPr>
                <p:spPr>
                  <a:xfrm>
                    <a:off x="-1042031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" name="Google Shape;78;p3"/>
                  <p:cNvCxnSpPr/>
                  <p:nvPr/>
                </p:nvCxnSpPr>
                <p:spPr>
                  <a:xfrm>
                    <a:off x="-1003250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" name="Google Shape;79;p3"/>
                  <p:cNvCxnSpPr/>
                  <p:nvPr/>
                </p:nvCxnSpPr>
                <p:spPr>
                  <a:xfrm>
                    <a:off x="-964468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0" name="Google Shape;80;p3"/>
                  <p:cNvCxnSpPr/>
                  <p:nvPr/>
                </p:nvCxnSpPr>
                <p:spPr>
                  <a:xfrm>
                    <a:off x="-925686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" name="Google Shape;81;p3"/>
                  <p:cNvCxnSpPr/>
                  <p:nvPr/>
                </p:nvCxnSpPr>
                <p:spPr>
                  <a:xfrm>
                    <a:off x="-886904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" name="Google Shape;82;p3"/>
                  <p:cNvCxnSpPr/>
                  <p:nvPr/>
                </p:nvCxnSpPr>
                <p:spPr>
                  <a:xfrm>
                    <a:off x="-848123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3" name="Google Shape;83;p3"/>
                  <p:cNvCxnSpPr/>
                  <p:nvPr/>
                </p:nvCxnSpPr>
                <p:spPr>
                  <a:xfrm>
                    <a:off x="-809341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" name="Google Shape;84;p3"/>
                  <p:cNvCxnSpPr/>
                  <p:nvPr/>
                </p:nvCxnSpPr>
                <p:spPr>
                  <a:xfrm>
                    <a:off x="-770559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" name="Google Shape;85;p3"/>
                  <p:cNvCxnSpPr/>
                  <p:nvPr/>
                </p:nvCxnSpPr>
                <p:spPr>
                  <a:xfrm>
                    <a:off x="-731777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6" name="Google Shape;86;p3"/>
                  <p:cNvCxnSpPr/>
                  <p:nvPr/>
                </p:nvCxnSpPr>
                <p:spPr>
                  <a:xfrm>
                    <a:off x="-692996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7" name="Google Shape;87;p3"/>
                  <p:cNvCxnSpPr/>
                  <p:nvPr/>
                </p:nvCxnSpPr>
                <p:spPr>
                  <a:xfrm>
                    <a:off x="-654214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8" name="Google Shape;88;p3"/>
                  <p:cNvCxnSpPr/>
                  <p:nvPr/>
                </p:nvCxnSpPr>
                <p:spPr>
                  <a:xfrm>
                    <a:off x="-615432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9" name="Google Shape;89;p3"/>
                  <p:cNvCxnSpPr/>
                  <p:nvPr/>
                </p:nvCxnSpPr>
                <p:spPr>
                  <a:xfrm>
                    <a:off x="-576651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" name="Google Shape;90;p3"/>
                  <p:cNvCxnSpPr/>
                  <p:nvPr/>
                </p:nvCxnSpPr>
                <p:spPr>
                  <a:xfrm>
                    <a:off x="-537869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1" name="Google Shape;91;p3"/>
                  <p:cNvCxnSpPr/>
                  <p:nvPr/>
                </p:nvCxnSpPr>
                <p:spPr>
                  <a:xfrm>
                    <a:off x="-49908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2" name="Google Shape;92;p3"/>
                <p:cNvGrpSpPr/>
                <p:nvPr/>
              </p:nvGrpSpPr>
              <p:grpSpPr>
                <a:xfrm>
                  <a:off x="-14216328" y="-1479825"/>
                  <a:ext cx="9143770" cy="4665375"/>
                  <a:chOff x="-14447075" y="-1453175"/>
                  <a:chExt cx="9604800" cy="4665375"/>
                </a:xfrm>
              </p:grpSpPr>
              <p:cxnSp>
                <p:nvCxnSpPr>
                  <p:cNvPr id="93" name="Google Shape;93;p3"/>
                  <p:cNvCxnSpPr/>
                  <p:nvPr/>
                </p:nvCxnSpPr>
                <p:spPr>
                  <a:xfrm>
                    <a:off x="-14447075" y="-145317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" name="Google Shape;94;p3"/>
                  <p:cNvCxnSpPr/>
                  <p:nvPr/>
                </p:nvCxnSpPr>
                <p:spPr>
                  <a:xfrm>
                    <a:off x="-14447075" y="-111993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5" name="Google Shape;95;p3"/>
                  <p:cNvCxnSpPr/>
                  <p:nvPr/>
                </p:nvCxnSpPr>
                <p:spPr>
                  <a:xfrm>
                    <a:off x="-14447075" y="-78669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6" name="Google Shape;96;p3"/>
                  <p:cNvCxnSpPr/>
                  <p:nvPr/>
                </p:nvCxnSpPr>
                <p:spPr>
                  <a:xfrm>
                    <a:off x="-14447075" y="-453452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7" name="Google Shape;97;p3"/>
                  <p:cNvCxnSpPr/>
                  <p:nvPr/>
                </p:nvCxnSpPr>
                <p:spPr>
                  <a:xfrm>
                    <a:off x="-14447075" y="-12021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" name="Google Shape;98;p3"/>
                  <p:cNvCxnSpPr/>
                  <p:nvPr/>
                </p:nvCxnSpPr>
                <p:spPr>
                  <a:xfrm>
                    <a:off x="-14447075" y="21303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" name="Google Shape;99;p3"/>
                  <p:cNvCxnSpPr/>
                  <p:nvPr/>
                </p:nvCxnSpPr>
                <p:spPr>
                  <a:xfrm>
                    <a:off x="-14447075" y="54627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" name="Google Shape;100;p3"/>
                  <p:cNvCxnSpPr/>
                  <p:nvPr/>
                </p:nvCxnSpPr>
                <p:spPr>
                  <a:xfrm>
                    <a:off x="-14447075" y="87951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1" name="Google Shape;101;p3"/>
                  <p:cNvCxnSpPr/>
                  <p:nvPr/>
                </p:nvCxnSpPr>
                <p:spPr>
                  <a:xfrm>
                    <a:off x="-14447075" y="121275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2" name="Google Shape;102;p3"/>
                  <p:cNvCxnSpPr/>
                  <p:nvPr/>
                </p:nvCxnSpPr>
                <p:spPr>
                  <a:xfrm>
                    <a:off x="-14447075" y="154599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3" name="Google Shape;103;p3"/>
                  <p:cNvCxnSpPr/>
                  <p:nvPr/>
                </p:nvCxnSpPr>
                <p:spPr>
                  <a:xfrm>
                    <a:off x="-14447075" y="1879236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4" name="Google Shape;104;p3"/>
                  <p:cNvCxnSpPr/>
                  <p:nvPr/>
                </p:nvCxnSpPr>
                <p:spPr>
                  <a:xfrm>
                    <a:off x="-14447075" y="2212477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5" name="Google Shape;105;p3"/>
                  <p:cNvCxnSpPr/>
                  <p:nvPr/>
                </p:nvCxnSpPr>
                <p:spPr>
                  <a:xfrm>
                    <a:off x="-14447075" y="2545718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6" name="Google Shape;106;p3"/>
                  <p:cNvCxnSpPr/>
                  <p:nvPr/>
                </p:nvCxnSpPr>
                <p:spPr>
                  <a:xfrm>
                    <a:off x="-14447075" y="2878959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7" name="Google Shape;107;p3"/>
                  <p:cNvCxnSpPr/>
                  <p:nvPr/>
                </p:nvCxnSpPr>
                <p:spPr>
                  <a:xfrm>
                    <a:off x="-14447075" y="321220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108" name="Google Shape;108;p3"/>
            <p:cNvGrpSpPr/>
            <p:nvPr/>
          </p:nvGrpSpPr>
          <p:grpSpPr>
            <a:xfrm>
              <a:off x="212863" y="625750"/>
              <a:ext cx="291900" cy="3891975"/>
              <a:chOff x="212863" y="625750"/>
              <a:chExt cx="291900" cy="3891975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212863" y="625750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212863" y="1525769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212863" y="2425788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12863" y="3325806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12863" y="4225825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2215800" y="2414400"/>
            <a:ext cx="471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3861900" y="915575"/>
            <a:ext cx="1420200" cy="116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2215800" y="3395800"/>
            <a:ext cx="4712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"/>
          <p:cNvSpPr txBox="1">
            <a:spLocks noGrp="1"/>
          </p:cNvSpPr>
          <p:nvPr>
            <p:ph type="title"/>
          </p:nvPr>
        </p:nvSpPr>
        <p:spPr>
          <a:xfrm>
            <a:off x="5077375" y="539500"/>
            <a:ext cx="3353400" cy="11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26"/>
          <p:cNvGrpSpPr/>
          <p:nvPr/>
        </p:nvGrpSpPr>
        <p:grpSpPr>
          <a:xfrm>
            <a:off x="212863" y="291894"/>
            <a:ext cx="8639203" cy="4559713"/>
            <a:chOff x="212863" y="291894"/>
            <a:chExt cx="8639203" cy="4559713"/>
          </a:xfrm>
        </p:grpSpPr>
        <p:grpSp>
          <p:nvGrpSpPr>
            <p:cNvPr id="1257" name="Google Shape;1257;p26"/>
            <p:cNvGrpSpPr/>
            <p:nvPr/>
          </p:nvGrpSpPr>
          <p:grpSpPr>
            <a:xfrm>
              <a:off x="291935" y="291894"/>
              <a:ext cx="8560131" cy="4559713"/>
              <a:chOff x="291935" y="291894"/>
              <a:chExt cx="8560131" cy="4559713"/>
            </a:xfrm>
          </p:grpSpPr>
          <p:sp>
            <p:nvSpPr>
              <p:cNvPr id="1258" name="Google Shape;1258;p26"/>
              <p:cNvSpPr/>
              <p:nvPr/>
            </p:nvSpPr>
            <p:spPr>
              <a:xfrm>
                <a:off x="291935" y="291898"/>
                <a:ext cx="8559900" cy="4559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95250" dir="28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9" name="Google Shape;1259;p26"/>
              <p:cNvGrpSpPr/>
              <p:nvPr/>
            </p:nvGrpSpPr>
            <p:grpSpPr>
              <a:xfrm>
                <a:off x="292583" y="291894"/>
                <a:ext cx="8559483" cy="4559713"/>
                <a:chOff x="-14216328" y="-1718900"/>
                <a:chExt cx="9143770" cy="5143500"/>
              </a:xfrm>
            </p:grpSpPr>
            <p:grpSp>
              <p:nvGrpSpPr>
                <p:cNvPr id="1260" name="Google Shape;1260;p26"/>
                <p:cNvGrpSpPr/>
                <p:nvPr/>
              </p:nvGrpSpPr>
              <p:grpSpPr>
                <a:xfrm>
                  <a:off x="-14104575" y="-1718900"/>
                  <a:ext cx="8919800" cy="5143500"/>
                  <a:chOff x="-13910675" y="-1718900"/>
                  <a:chExt cx="8919800" cy="5143500"/>
                </a:xfrm>
              </p:grpSpPr>
              <p:cxnSp>
                <p:nvCxnSpPr>
                  <p:cNvPr id="1261" name="Google Shape;1261;p26"/>
                  <p:cNvCxnSpPr/>
                  <p:nvPr/>
                </p:nvCxnSpPr>
                <p:spPr>
                  <a:xfrm>
                    <a:off x="-139106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2" name="Google Shape;1262;p26"/>
                  <p:cNvCxnSpPr/>
                  <p:nvPr/>
                </p:nvCxnSpPr>
                <p:spPr>
                  <a:xfrm>
                    <a:off x="-1352285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3" name="Google Shape;1263;p26"/>
                  <p:cNvCxnSpPr/>
                  <p:nvPr/>
                </p:nvCxnSpPr>
                <p:spPr>
                  <a:xfrm>
                    <a:off x="-1313504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4" name="Google Shape;1264;p26"/>
                  <p:cNvCxnSpPr/>
                  <p:nvPr/>
                </p:nvCxnSpPr>
                <p:spPr>
                  <a:xfrm>
                    <a:off x="-1274722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5" name="Google Shape;1265;p26"/>
                  <p:cNvCxnSpPr/>
                  <p:nvPr/>
                </p:nvCxnSpPr>
                <p:spPr>
                  <a:xfrm>
                    <a:off x="-1235940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6" name="Google Shape;1266;p26"/>
                  <p:cNvCxnSpPr/>
                  <p:nvPr/>
                </p:nvCxnSpPr>
                <p:spPr>
                  <a:xfrm>
                    <a:off x="-1197158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7" name="Google Shape;1267;p26"/>
                  <p:cNvCxnSpPr/>
                  <p:nvPr/>
                </p:nvCxnSpPr>
                <p:spPr>
                  <a:xfrm>
                    <a:off x="-1158377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8" name="Google Shape;1268;p26"/>
                  <p:cNvCxnSpPr/>
                  <p:nvPr/>
                </p:nvCxnSpPr>
                <p:spPr>
                  <a:xfrm>
                    <a:off x="-1119595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69" name="Google Shape;1269;p26"/>
                  <p:cNvCxnSpPr/>
                  <p:nvPr/>
                </p:nvCxnSpPr>
                <p:spPr>
                  <a:xfrm>
                    <a:off x="-1080813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0" name="Google Shape;1270;p26"/>
                  <p:cNvCxnSpPr/>
                  <p:nvPr/>
                </p:nvCxnSpPr>
                <p:spPr>
                  <a:xfrm>
                    <a:off x="-1042031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1" name="Google Shape;1271;p26"/>
                  <p:cNvCxnSpPr/>
                  <p:nvPr/>
                </p:nvCxnSpPr>
                <p:spPr>
                  <a:xfrm>
                    <a:off x="-1003250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2" name="Google Shape;1272;p26"/>
                  <p:cNvCxnSpPr/>
                  <p:nvPr/>
                </p:nvCxnSpPr>
                <p:spPr>
                  <a:xfrm>
                    <a:off x="-964468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3" name="Google Shape;1273;p26"/>
                  <p:cNvCxnSpPr/>
                  <p:nvPr/>
                </p:nvCxnSpPr>
                <p:spPr>
                  <a:xfrm>
                    <a:off x="-925686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4" name="Google Shape;1274;p26"/>
                  <p:cNvCxnSpPr/>
                  <p:nvPr/>
                </p:nvCxnSpPr>
                <p:spPr>
                  <a:xfrm>
                    <a:off x="-886904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5" name="Google Shape;1275;p26"/>
                  <p:cNvCxnSpPr/>
                  <p:nvPr/>
                </p:nvCxnSpPr>
                <p:spPr>
                  <a:xfrm>
                    <a:off x="-848123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6" name="Google Shape;1276;p26"/>
                  <p:cNvCxnSpPr/>
                  <p:nvPr/>
                </p:nvCxnSpPr>
                <p:spPr>
                  <a:xfrm>
                    <a:off x="-809341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7" name="Google Shape;1277;p26"/>
                  <p:cNvCxnSpPr/>
                  <p:nvPr/>
                </p:nvCxnSpPr>
                <p:spPr>
                  <a:xfrm>
                    <a:off x="-770559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8" name="Google Shape;1278;p26"/>
                  <p:cNvCxnSpPr/>
                  <p:nvPr/>
                </p:nvCxnSpPr>
                <p:spPr>
                  <a:xfrm>
                    <a:off x="-731777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79" name="Google Shape;1279;p26"/>
                  <p:cNvCxnSpPr/>
                  <p:nvPr/>
                </p:nvCxnSpPr>
                <p:spPr>
                  <a:xfrm>
                    <a:off x="-692996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0" name="Google Shape;1280;p26"/>
                  <p:cNvCxnSpPr/>
                  <p:nvPr/>
                </p:nvCxnSpPr>
                <p:spPr>
                  <a:xfrm>
                    <a:off x="-654214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1" name="Google Shape;1281;p26"/>
                  <p:cNvCxnSpPr/>
                  <p:nvPr/>
                </p:nvCxnSpPr>
                <p:spPr>
                  <a:xfrm>
                    <a:off x="-615432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2" name="Google Shape;1282;p26"/>
                  <p:cNvCxnSpPr/>
                  <p:nvPr/>
                </p:nvCxnSpPr>
                <p:spPr>
                  <a:xfrm>
                    <a:off x="-576651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3" name="Google Shape;1283;p26"/>
                  <p:cNvCxnSpPr/>
                  <p:nvPr/>
                </p:nvCxnSpPr>
                <p:spPr>
                  <a:xfrm>
                    <a:off x="-537869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4" name="Google Shape;1284;p26"/>
                  <p:cNvCxnSpPr/>
                  <p:nvPr/>
                </p:nvCxnSpPr>
                <p:spPr>
                  <a:xfrm>
                    <a:off x="-49908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285" name="Google Shape;1285;p26"/>
                <p:cNvGrpSpPr/>
                <p:nvPr/>
              </p:nvGrpSpPr>
              <p:grpSpPr>
                <a:xfrm>
                  <a:off x="-14216328" y="-1479825"/>
                  <a:ext cx="9143770" cy="4665375"/>
                  <a:chOff x="-14447075" y="-1453175"/>
                  <a:chExt cx="9604800" cy="4665375"/>
                </a:xfrm>
              </p:grpSpPr>
              <p:cxnSp>
                <p:nvCxnSpPr>
                  <p:cNvPr id="1286" name="Google Shape;1286;p26"/>
                  <p:cNvCxnSpPr/>
                  <p:nvPr/>
                </p:nvCxnSpPr>
                <p:spPr>
                  <a:xfrm>
                    <a:off x="-14447075" y="-145317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7" name="Google Shape;1287;p26"/>
                  <p:cNvCxnSpPr/>
                  <p:nvPr/>
                </p:nvCxnSpPr>
                <p:spPr>
                  <a:xfrm>
                    <a:off x="-14447075" y="-111993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8" name="Google Shape;1288;p26"/>
                  <p:cNvCxnSpPr/>
                  <p:nvPr/>
                </p:nvCxnSpPr>
                <p:spPr>
                  <a:xfrm>
                    <a:off x="-14447075" y="-78669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9" name="Google Shape;1289;p26"/>
                  <p:cNvCxnSpPr/>
                  <p:nvPr/>
                </p:nvCxnSpPr>
                <p:spPr>
                  <a:xfrm>
                    <a:off x="-14447075" y="-453452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0" name="Google Shape;1290;p26"/>
                  <p:cNvCxnSpPr/>
                  <p:nvPr/>
                </p:nvCxnSpPr>
                <p:spPr>
                  <a:xfrm>
                    <a:off x="-14447075" y="-12021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1" name="Google Shape;1291;p26"/>
                  <p:cNvCxnSpPr/>
                  <p:nvPr/>
                </p:nvCxnSpPr>
                <p:spPr>
                  <a:xfrm>
                    <a:off x="-14447075" y="21303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2" name="Google Shape;1292;p26"/>
                  <p:cNvCxnSpPr/>
                  <p:nvPr/>
                </p:nvCxnSpPr>
                <p:spPr>
                  <a:xfrm>
                    <a:off x="-14447075" y="54627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3" name="Google Shape;1293;p26"/>
                  <p:cNvCxnSpPr/>
                  <p:nvPr/>
                </p:nvCxnSpPr>
                <p:spPr>
                  <a:xfrm>
                    <a:off x="-14447075" y="87951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4" name="Google Shape;1294;p26"/>
                  <p:cNvCxnSpPr/>
                  <p:nvPr/>
                </p:nvCxnSpPr>
                <p:spPr>
                  <a:xfrm>
                    <a:off x="-14447075" y="121275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5" name="Google Shape;1295;p26"/>
                  <p:cNvCxnSpPr/>
                  <p:nvPr/>
                </p:nvCxnSpPr>
                <p:spPr>
                  <a:xfrm>
                    <a:off x="-14447075" y="154599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6" name="Google Shape;1296;p26"/>
                  <p:cNvCxnSpPr/>
                  <p:nvPr/>
                </p:nvCxnSpPr>
                <p:spPr>
                  <a:xfrm>
                    <a:off x="-14447075" y="1879236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7" name="Google Shape;1297;p26"/>
                  <p:cNvCxnSpPr/>
                  <p:nvPr/>
                </p:nvCxnSpPr>
                <p:spPr>
                  <a:xfrm>
                    <a:off x="-14447075" y="2212477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8" name="Google Shape;1298;p26"/>
                  <p:cNvCxnSpPr/>
                  <p:nvPr/>
                </p:nvCxnSpPr>
                <p:spPr>
                  <a:xfrm>
                    <a:off x="-14447075" y="2545718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9" name="Google Shape;1299;p26"/>
                  <p:cNvCxnSpPr/>
                  <p:nvPr/>
                </p:nvCxnSpPr>
                <p:spPr>
                  <a:xfrm>
                    <a:off x="-14447075" y="2878959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0" name="Google Shape;1300;p26"/>
                  <p:cNvCxnSpPr/>
                  <p:nvPr/>
                </p:nvCxnSpPr>
                <p:spPr>
                  <a:xfrm>
                    <a:off x="-14447075" y="321220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1301" name="Google Shape;1301;p26"/>
            <p:cNvGrpSpPr/>
            <p:nvPr/>
          </p:nvGrpSpPr>
          <p:grpSpPr>
            <a:xfrm>
              <a:off x="212863" y="625750"/>
              <a:ext cx="291900" cy="3891975"/>
              <a:chOff x="212863" y="625750"/>
              <a:chExt cx="291900" cy="3891975"/>
            </a:xfrm>
          </p:grpSpPr>
          <p:sp>
            <p:nvSpPr>
              <p:cNvPr id="1302" name="Google Shape;1302;p26"/>
              <p:cNvSpPr/>
              <p:nvPr/>
            </p:nvSpPr>
            <p:spPr>
              <a:xfrm>
                <a:off x="212863" y="625750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6"/>
              <p:cNvSpPr/>
              <p:nvPr/>
            </p:nvSpPr>
            <p:spPr>
              <a:xfrm>
                <a:off x="212863" y="1525769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6"/>
              <p:cNvSpPr/>
              <p:nvPr/>
            </p:nvSpPr>
            <p:spPr>
              <a:xfrm>
                <a:off x="212863" y="2425788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6"/>
              <p:cNvSpPr/>
              <p:nvPr/>
            </p:nvSpPr>
            <p:spPr>
              <a:xfrm>
                <a:off x="212863" y="3325806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6"/>
              <p:cNvSpPr/>
              <p:nvPr/>
            </p:nvSpPr>
            <p:spPr>
              <a:xfrm>
                <a:off x="212863" y="4225825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07" name="Google Shape;1307;p26"/>
          <p:cNvPicPr preferRelativeResize="0"/>
          <p:nvPr/>
        </p:nvPicPr>
        <p:blipFill rotWithShape="1">
          <a:blip r:embed="rId2">
            <a:alphaModFix/>
          </a:blip>
          <a:srcRect t="21176" r="3250" b="9686"/>
          <a:stretch/>
        </p:blipFill>
        <p:spPr>
          <a:xfrm rot="9112021">
            <a:off x="8213763" y="4347050"/>
            <a:ext cx="629524" cy="45812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08" name="Google Shape;13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63" y="4175354"/>
            <a:ext cx="484550" cy="575090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09" name="Google Shape;13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238" y="406604"/>
            <a:ext cx="484550" cy="575090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27"/>
          <p:cNvGrpSpPr/>
          <p:nvPr/>
        </p:nvGrpSpPr>
        <p:grpSpPr>
          <a:xfrm>
            <a:off x="212863" y="291894"/>
            <a:ext cx="8639203" cy="4559713"/>
            <a:chOff x="212863" y="291894"/>
            <a:chExt cx="8639203" cy="4559713"/>
          </a:xfrm>
        </p:grpSpPr>
        <p:grpSp>
          <p:nvGrpSpPr>
            <p:cNvPr id="1312" name="Google Shape;1312;p27"/>
            <p:cNvGrpSpPr/>
            <p:nvPr/>
          </p:nvGrpSpPr>
          <p:grpSpPr>
            <a:xfrm>
              <a:off x="291935" y="291894"/>
              <a:ext cx="8560131" cy="4559713"/>
              <a:chOff x="291935" y="291894"/>
              <a:chExt cx="8560131" cy="4559713"/>
            </a:xfrm>
          </p:grpSpPr>
          <p:sp>
            <p:nvSpPr>
              <p:cNvPr id="1313" name="Google Shape;1313;p27"/>
              <p:cNvSpPr/>
              <p:nvPr/>
            </p:nvSpPr>
            <p:spPr>
              <a:xfrm>
                <a:off x="291935" y="291898"/>
                <a:ext cx="8559900" cy="4559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95250" dir="28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4" name="Google Shape;1314;p27"/>
              <p:cNvGrpSpPr/>
              <p:nvPr/>
            </p:nvGrpSpPr>
            <p:grpSpPr>
              <a:xfrm>
                <a:off x="292583" y="291894"/>
                <a:ext cx="8559483" cy="4559713"/>
                <a:chOff x="-14216328" y="-1718900"/>
                <a:chExt cx="9143770" cy="5143500"/>
              </a:xfrm>
            </p:grpSpPr>
            <p:grpSp>
              <p:nvGrpSpPr>
                <p:cNvPr id="1315" name="Google Shape;1315;p27"/>
                <p:cNvGrpSpPr/>
                <p:nvPr/>
              </p:nvGrpSpPr>
              <p:grpSpPr>
                <a:xfrm>
                  <a:off x="-14104575" y="-1718900"/>
                  <a:ext cx="8919800" cy="5143500"/>
                  <a:chOff x="-13910675" y="-1718900"/>
                  <a:chExt cx="8919800" cy="5143500"/>
                </a:xfrm>
              </p:grpSpPr>
              <p:cxnSp>
                <p:nvCxnSpPr>
                  <p:cNvPr id="1316" name="Google Shape;1316;p27"/>
                  <p:cNvCxnSpPr/>
                  <p:nvPr/>
                </p:nvCxnSpPr>
                <p:spPr>
                  <a:xfrm>
                    <a:off x="-139106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7" name="Google Shape;1317;p27"/>
                  <p:cNvCxnSpPr/>
                  <p:nvPr/>
                </p:nvCxnSpPr>
                <p:spPr>
                  <a:xfrm>
                    <a:off x="-1352285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8" name="Google Shape;1318;p27"/>
                  <p:cNvCxnSpPr/>
                  <p:nvPr/>
                </p:nvCxnSpPr>
                <p:spPr>
                  <a:xfrm>
                    <a:off x="-1313504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9" name="Google Shape;1319;p27"/>
                  <p:cNvCxnSpPr/>
                  <p:nvPr/>
                </p:nvCxnSpPr>
                <p:spPr>
                  <a:xfrm>
                    <a:off x="-1274722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0" name="Google Shape;1320;p27"/>
                  <p:cNvCxnSpPr/>
                  <p:nvPr/>
                </p:nvCxnSpPr>
                <p:spPr>
                  <a:xfrm>
                    <a:off x="-1235940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1" name="Google Shape;1321;p27"/>
                  <p:cNvCxnSpPr/>
                  <p:nvPr/>
                </p:nvCxnSpPr>
                <p:spPr>
                  <a:xfrm>
                    <a:off x="-1197158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2" name="Google Shape;1322;p27"/>
                  <p:cNvCxnSpPr/>
                  <p:nvPr/>
                </p:nvCxnSpPr>
                <p:spPr>
                  <a:xfrm>
                    <a:off x="-1158377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3" name="Google Shape;1323;p27"/>
                  <p:cNvCxnSpPr/>
                  <p:nvPr/>
                </p:nvCxnSpPr>
                <p:spPr>
                  <a:xfrm>
                    <a:off x="-11195953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4" name="Google Shape;1324;p27"/>
                  <p:cNvCxnSpPr/>
                  <p:nvPr/>
                </p:nvCxnSpPr>
                <p:spPr>
                  <a:xfrm>
                    <a:off x="-1080813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5" name="Google Shape;1325;p27"/>
                  <p:cNvCxnSpPr/>
                  <p:nvPr/>
                </p:nvCxnSpPr>
                <p:spPr>
                  <a:xfrm>
                    <a:off x="-10420318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6" name="Google Shape;1326;p27"/>
                  <p:cNvCxnSpPr/>
                  <p:nvPr/>
                </p:nvCxnSpPr>
                <p:spPr>
                  <a:xfrm>
                    <a:off x="-10032501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7" name="Google Shape;1327;p27"/>
                  <p:cNvCxnSpPr/>
                  <p:nvPr/>
                </p:nvCxnSpPr>
                <p:spPr>
                  <a:xfrm>
                    <a:off x="-964468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8" name="Google Shape;1328;p27"/>
                  <p:cNvCxnSpPr/>
                  <p:nvPr/>
                </p:nvCxnSpPr>
                <p:spPr>
                  <a:xfrm>
                    <a:off x="-9256866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29" name="Google Shape;1329;p27"/>
                  <p:cNvCxnSpPr/>
                  <p:nvPr/>
                </p:nvCxnSpPr>
                <p:spPr>
                  <a:xfrm>
                    <a:off x="-886904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0" name="Google Shape;1330;p27"/>
                  <p:cNvCxnSpPr/>
                  <p:nvPr/>
                </p:nvCxnSpPr>
                <p:spPr>
                  <a:xfrm>
                    <a:off x="-848123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1" name="Google Shape;1331;p27"/>
                  <p:cNvCxnSpPr/>
                  <p:nvPr/>
                </p:nvCxnSpPr>
                <p:spPr>
                  <a:xfrm>
                    <a:off x="-8093414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2" name="Google Shape;1332;p27"/>
                  <p:cNvCxnSpPr/>
                  <p:nvPr/>
                </p:nvCxnSpPr>
                <p:spPr>
                  <a:xfrm>
                    <a:off x="-770559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3" name="Google Shape;1333;p27"/>
                  <p:cNvCxnSpPr/>
                  <p:nvPr/>
                </p:nvCxnSpPr>
                <p:spPr>
                  <a:xfrm>
                    <a:off x="-7317779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4" name="Google Shape;1334;p27"/>
                  <p:cNvCxnSpPr/>
                  <p:nvPr/>
                </p:nvCxnSpPr>
                <p:spPr>
                  <a:xfrm>
                    <a:off x="-692996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5" name="Google Shape;1335;p27"/>
                  <p:cNvCxnSpPr/>
                  <p:nvPr/>
                </p:nvCxnSpPr>
                <p:spPr>
                  <a:xfrm>
                    <a:off x="-654214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6" name="Google Shape;1336;p27"/>
                  <p:cNvCxnSpPr/>
                  <p:nvPr/>
                </p:nvCxnSpPr>
                <p:spPr>
                  <a:xfrm>
                    <a:off x="-6154327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7" name="Google Shape;1337;p27"/>
                  <p:cNvCxnSpPr/>
                  <p:nvPr/>
                </p:nvCxnSpPr>
                <p:spPr>
                  <a:xfrm>
                    <a:off x="-5766510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8" name="Google Shape;1338;p27"/>
                  <p:cNvCxnSpPr/>
                  <p:nvPr/>
                </p:nvCxnSpPr>
                <p:spPr>
                  <a:xfrm>
                    <a:off x="-5378692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39" name="Google Shape;1339;p27"/>
                  <p:cNvCxnSpPr/>
                  <p:nvPr/>
                </p:nvCxnSpPr>
                <p:spPr>
                  <a:xfrm>
                    <a:off x="-4990875" y="-1718900"/>
                    <a:ext cx="0" cy="5143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340" name="Google Shape;1340;p27"/>
                <p:cNvGrpSpPr/>
                <p:nvPr/>
              </p:nvGrpSpPr>
              <p:grpSpPr>
                <a:xfrm>
                  <a:off x="-14216328" y="-1479825"/>
                  <a:ext cx="9143770" cy="4665375"/>
                  <a:chOff x="-14447075" y="-1453175"/>
                  <a:chExt cx="9604800" cy="4665375"/>
                </a:xfrm>
              </p:grpSpPr>
              <p:cxnSp>
                <p:nvCxnSpPr>
                  <p:cNvPr id="1341" name="Google Shape;1341;p27"/>
                  <p:cNvCxnSpPr/>
                  <p:nvPr/>
                </p:nvCxnSpPr>
                <p:spPr>
                  <a:xfrm>
                    <a:off x="-14447075" y="-145317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2" name="Google Shape;1342;p27"/>
                  <p:cNvCxnSpPr/>
                  <p:nvPr/>
                </p:nvCxnSpPr>
                <p:spPr>
                  <a:xfrm>
                    <a:off x="-14447075" y="-111993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3" name="Google Shape;1343;p27"/>
                  <p:cNvCxnSpPr/>
                  <p:nvPr/>
                </p:nvCxnSpPr>
                <p:spPr>
                  <a:xfrm>
                    <a:off x="-14447075" y="-78669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4" name="Google Shape;1344;p27"/>
                  <p:cNvCxnSpPr/>
                  <p:nvPr/>
                </p:nvCxnSpPr>
                <p:spPr>
                  <a:xfrm>
                    <a:off x="-14447075" y="-453452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5" name="Google Shape;1345;p27"/>
                  <p:cNvCxnSpPr/>
                  <p:nvPr/>
                </p:nvCxnSpPr>
                <p:spPr>
                  <a:xfrm>
                    <a:off x="-14447075" y="-12021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6" name="Google Shape;1346;p27"/>
                  <p:cNvCxnSpPr/>
                  <p:nvPr/>
                </p:nvCxnSpPr>
                <p:spPr>
                  <a:xfrm>
                    <a:off x="-14447075" y="21303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7" name="Google Shape;1347;p27"/>
                  <p:cNvCxnSpPr/>
                  <p:nvPr/>
                </p:nvCxnSpPr>
                <p:spPr>
                  <a:xfrm>
                    <a:off x="-14447075" y="546271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8" name="Google Shape;1348;p27"/>
                  <p:cNvCxnSpPr/>
                  <p:nvPr/>
                </p:nvCxnSpPr>
                <p:spPr>
                  <a:xfrm>
                    <a:off x="-14447075" y="879513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49" name="Google Shape;1349;p27"/>
                  <p:cNvCxnSpPr/>
                  <p:nvPr/>
                </p:nvCxnSpPr>
                <p:spPr>
                  <a:xfrm>
                    <a:off x="-14447075" y="1212754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50" name="Google Shape;1350;p27"/>
                  <p:cNvCxnSpPr/>
                  <p:nvPr/>
                </p:nvCxnSpPr>
                <p:spPr>
                  <a:xfrm>
                    <a:off x="-14447075" y="1545995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51" name="Google Shape;1351;p27"/>
                  <p:cNvCxnSpPr/>
                  <p:nvPr/>
                </p:nvCxnSpPr>
                <p:spPr>
                  <a:xfrm>
                    <a:off x="-14447075" y="1879236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52" name="Google Shape;1352;p27"/>
                  <p:cNvCxnSpPr/>
                  <p:nvPr/>
                </p:nvCxnSpPr>
                <p:spPr>
                  <a:xfrm>
                    <a:off x="-14447075" y="2212477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53" name="Google Shape;1353;p27"/>
                  <p:cNvCxnSpPr/>
                  <p:nvPr/>
                </p:nvCxnSpPr>
                <p:spPr>
                  <a:xfrm>
                    <a:off x="-14447075" y="2545718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54" name="Google Shape;1354;p27"/>
                  <p:cNvCxnSpPr/>
                  <p:nvPr/>
                </p:nvCxnSpPr>
                <p:spPr>
                  <a:xfrm>
                    <a:off x="-14447075" y="2878959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55" name="Google Shape;1355;p27"/>
                  <p:cNvCxnSpPr/>
                  <p:nvPr/>
                </p:nvCxnSpPr>
                <p:spPr>
                  <a:xfrm>
                    <a:off x="-14447075" y="3212200"/>
                    <a:ext cx="9604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D3F0E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1356" name="Google Shape;1356;p27"/>
            <p:cNvGrpSpPr/>
            <p:nvPr/>
          </p:nvGrpSpPr>
          <p:grpSpPr>
            <a:xfrm>
              <a:off x="212863" y="625750"/>
              <a:ext cx="291900" cy="3891975"/>
              <a:chOff x="212863" y="625750"/>
              <a:chExt cx="291900" cy="3891975"/>
            </a:xfrm>
          </p:grpSpPr>
          <p:sp>
            <p:nvSpPr>
              <p:cNvPr id="1357" name="Google Shape;1357;p27"/>
              <p:cNvSpPr/>
              <p:nvPr/>
            </p:nvSpPr>
            <p:spPr>
              <a:xfrm>
                <a:off x="212863" y="625750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212863" y="1525769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212863" y="2425788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212863" y="3325806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212863" y="4225825"/>
                <a:ext cx="291900" cy="291900"/>
              </a:xfrm>
              <a:prstGeom prst="ellipse">
                <a:avLst/>
              </a:prstGeom>
              <a:solidFill>
                <a:srgbClr val="D3F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62" name="Google Shape;1362;p27"/>
          <p:cNvPicPr preferRelativeResize="0"/>
          <p:nvPr/>
        </p:nvPicPr>
        <p:blipFill rotWithShape="1">
          <a:blip r:embed="rId2">
            <a:alphaModFix/>
          </a:blip>
          <a:srcRect t="21176" r="3250" b="9686"/>
          <a:stretch/>
        </p:blipFill>
        <p:spPr>
          <a:xfrm rot="-8100058">
            <a:off x="433046" y="4400104"/>
            <a:ext cx="560360" cy="40779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63" name="Google Shape;1363;p27"/>
          <p:cNvPicPr preferRelativeResize="0"/>
          <p:nvPr/>
        </p:nvPicPr>
        <p:blipFill rotWithShape="1">
          <a:blip r:embed="rId3">
            <a:alphaModFix/>
          </a:blip>
          <a:srcRect l="19216" t="40801" r="28292" b="23502"/>
          <a:stretch/>
        </p:blipFill>
        <p:spPr>
          <a:xfrm>
            <a:off x="8430775" y="4023000"/>
            <a:ext cx="484550" cy="53005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64" name="Google Shape;1364;p27"/>
          <p:cNvPicPr preferRelativeResize="0"/>
          <p:nvPr/>
        </p:nvPicPr>
        <p:blipFill rotWithShape="1">
          <a:blip r:embed="rId2">
            <a:alphaModFix/>
          </a:blip>
          <a:srcRect t="21176" r="3250" b="9686"/>
          <a:stretch/>
        </p:blipFill>
        <p:spPr>
          <a:xfrm rot="1597968">
            <a:off x="8187813" y="310438"/>
            <a:ext cx="629525" cy="4581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65" name="Google Shape;1365;p27"/>
          <p:cNvPicPr preferRelativeResize="0"/>
          <p:nvPr/>
        </p:nvPicPr>
        <p:blipFill rotWithShape="1">
          <a:blip r:embed="rId3">
            <a:alphaModFix/>
          </a:blip>
          <a:srcRect l="19216" t="40801" r="28292" b="23502"/>
          <a:stretch/>
        </p:blipFill>
        <p:spPr>
          <a:xfrm rot="-1940896">
            <a:off x="396050" y="872275"/>
            <a:ext cx="484550" cy="53005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●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○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■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●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○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■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●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○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■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1"/>
          <p:cNvSpPr txBox="1">
            <a:spLocks noGrp="1"/>
          </p:cNvSpPr>
          <p:nvPr>
            <p:ph type="ctrTitle"/>
          </p:nvPr>
        </p:nvSpPr>
        <p:spPr>
          <a:xfrm>
            <a:off x="1964475" y="1660916"/>
            <a:ext cx="7717500" cy="1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>
                <a:latin typeface="UVN Mau Tim 2" panose="00000400000000000000" pitchFamily="2" charset="0"/>
              </a:rPr>
              <a:t>Ôn tập</a:t>
            </a:r>
            <a:endParaRPr sz="8800" b="1">
              <a:latin typeface="UVN Mau Tim 2" panose="00000400000000000000" pitchFamily="2" charset="0"/>
            </a:endParaRPr>
          </a:p>
        </p:txBody>
      </p:sp>
      <p:pic>
        <p:nvPicPr>
          <p:cNvPr id="1378" name="Google Shape;1378;p31"/>
          <p:cNvPicPr preferRelativeResize="0"/>
          <p:nvPr/>
        </p:nvPicPr>
        <p:blipFill rotWithShape="1">
          <a:blip r:embed="rId3">
            <a:alphaModFix/>
          </a:blip>
          <a:srcRect l="17790" t="6700" r="5162" b="14465"/>
          <a:stretch/>
        </p:blipFill>
        <p:spPr>
          <a:xfrm rot="1129890">
            <a:off x="6908453" y="633939"/>
            <a:ext cx="1789348" cy="862597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79" name="Google Shape;1379;p31"/>
          <p:cNvPicPr preferRelativeResize="0"/>
          <p:nvPr/>
        </p:nvPicPr>
        <p:blipFill rotWithShape="1">
          <a:blip r:embed="rId4">
            <a:alphaModFix/>
          </a:blip>
          <a:srcRect l="12589" t="6703" r="3029" b="6355"/>
          <a:stretch/>
        </p:blipFill>
        <p:spPr>
          <a:xfrm>
            <a:off x="6553698" y="1686050"/>
            <a:ext cx="2298379" cy="2993823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80" name="Google Shape;1380;p31"/>
          <p:cNvPicPr preferRelativeResize="0"/>
          <p:nvPr/>
        </p:nvPicPr>
        <p:blipFill rotWithShape="1">
          <a:blip r:embed="rId5">
            <a:alphaModFix/>
          </a:blip>
          <a:srcRect l="14513" t="20067" r="7330" b="15960"/>
          <a:stretch/>
        </p:blipFill>
        <p:spPr>
          <a:xfrm>
            <a:off x="746400" y="2990100"/>
            <a:ext cx="1098026" cy="156667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81" name="Google Shape;1381;p31"/>
          <p:cNvPicPr preferRelativeResize="0"/>
          <p:nvPr/>
        </p:nvPicPr>
        <p:blipFill rotWithShape="1">
          <a:blip r:embed="rId6">
            <a:alphaModFix/>
          </a:blip>
          <a:srcRect t="21176" r="3250" b="9686"/>
          <a:stretch/>
        </p:blipFill>
        <p:spPr>
          <a:xfrm>
            <a:off x="5508463" y="865425"/>
            <a:ext cx="629525" cy="4581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82" name="Google Shape;1382;p31"/>
          <p:cNvPicPr preferRelativeResize="0"/>
          <p:nvPr/>
        </p:nvPicPr>
        <p:blipFill rotWithShape="1">
          <a:blip r:embed="rId7">
            <a:alphaModFix/>
          </a:blip>
          <a:srcRect l="19216" t="40801" r="28292" b="23502"/>
          <a:stretch/>
        </p:blipFill>
        <p:spPr>
          <a:xfrm>
            <a:off x="5249550" y="2869300"/>
            <a:ext cx="484550" cy="53005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83" name="Google Shape;1383;p31"/>
          <p:cNvPicPr preferRelativeResize="0"/>
          <p:nvPr/>
        </p:nvPicPr>
        <p:blipFill rotWithShape="1">
          <a:blip r:embed="rId8">
            <a:alphaModFix/>
          </a:blip>
          <a:srcRect l="35198" r="25230"/>
          <a:stretch/>
        </p:blipFill>
        <p:spPr>
          <a:xfrm>
            <a:off x="3972787" y="3974450"/>
            <a:ext cx="377850" cy="55545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384" name="Google Shape;138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8413" y="3399354"/>
            <a:ext cx="484550" cy="575090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85" name="Google Shape;1385;p31"/>
          <p:cNvSpPr/>
          <p:nvPr/>
        </p:nvSpPr>
        <p:spPr>
          <a:xfrm>
            <a:off x="2246498" y="2822913"/>
            <a:ext cx="2721030" cy="45719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514732E-236B-EE25-CCC3-C1FFA3C51C6B}"/>
              </a:ext>
            </a:extLst>
          </p:cNvPr>
          <p:cNvSpPr txBox="1"/>
          <p:nvPr/>
        </p:nvSpPr>
        <p:spPr>
          <a:xfrm>
            <a:off x="1238250" y="1971585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 3 câu có sử dụng biện pháp nói quá và 3 câu có sử dụng biện pháp nói giảm nói tránh</a:t>
            </a:r>
            <a:endParaRPr lang="en-US" sz="3600">
              <a:latin typeface="UVN Mau Tim 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5: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614547" y="212462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21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514732E-236B-EE25-CCC3-C1FFA3C51C6B}"/>
              </a:ext>
            </a:extLst>
          </p:cNvPr>
          <p:cNvSpPr txBox="1"/>
          <p:nvPr/>
        </p:nvSpPr>
        <p:spPr>
          <a:xfrm>
            <a:off x="133350" y="815698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UVN Mau Tim 2" panose="00000400000000000000" pitchFamily="2" charset="0"/>
                <a:ea typeface="Calibri" panose="020F0502020204030204" pitchFamily="34" charset="0"/>
              </a:rPr>
              <a:t>Chia sẻ kinh nghiệm khi viết bài văn nghị luận trình bày ý kiến về một câu tục ngữ hoặc danh ngôn bàn về một vấn đề trong đời sống</a:t>
            </a:r>
            <a:endParaRPr lang="en-US" sz="3200">
              <a:latin typeface="UVN Mau Tim 2" panose="00000400000000000000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B346418-2220-1955-BCFF-3938B4EAD776}"/>
              </a:ext>
            </a:extLst>
          </p:cNvPr>
          <p:cNvSpPr/>
          <p:nvPr/>
        </p:nvSpPr>
        <p:spPr>
          <a:xfrm>
            <a:off x="-342900" y="171093"/>
            <a:ext cx="561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UVN Mau Tim 2" panose="00000400000000000000" pitchFamily="2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solidFill>
                  <a:srgbClr val="C00000"/>
                </a:solidFill>
                <a:latin typeface="UVN Mau Tim 2" panose="000004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VN Mau Tim 2" panose="00000400000000000000" pitchFamily="2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C00000"/>
                </a:solidFill>
                <a:latin typeface="UVN Mau Tim 2" panose="00000400000000000000" pitchFamily="2" charset="0"/>
                <a:ea typeface="Calibri" panose="020F0502020204030204" pitchFamily="34" charset="0"/>
              </a:rPr>
              <a:t> </a:t>
            </a:r>
            <a:r>
              <a:rPr lang="en-US" sz="3600" err="1">
                <a:solidFill>
                  <a:srgbClr val="C00000"/>
                </a:solidFill>
                <a:latin typeface="UVN Mau Tim 2" panose="00000400000000000000" pitchFamily="2" charset="0"/>
                <a:ea typeface="Calibri" panose="020F0502020204030204" pitchFamily="34" charset="0"/>
              </a:rPr>
              <a:t>nhóm</a:t>
            </a:r>
            <a:r>
              <a:rPr lang="en-US" sz="3600">
                <a:solidFill>
                  <a:srgbClr val="C00000"/>
                </a:solidFill>
                <a:latin typeface="UVN Mau Tim 2" panose="00000400000000000000" pitchFamily="2" charset="0"/>
                <a:ea typeface="Calibri" panose="020F0502020204030204" pitchFamily="34" charset="0"/>
              </a:rPr>
              <a:t> đôi </a:t>
            </a:r>
            <a:r>
              <a:rPr lang="en-US" sz="3600">
                <a:solidFill>
                  <a:srgbClr val="C00000"/>
                </a:solidFill>
                <a:latin typeface="UVN Mau Tim 2" panose="00000400000000000000" pitchFamily="2" charset="0"/>
              </a:rPr>
              <a:t>(</a:t>
            </a:r>
            <a:r>
              <a:rPr lang="en-US" sz="3600" dirty="0">
                <a:solidFill>
                  <a:srgbClr val="C00000"/>
                </a:solidFill>
                <a:latin typeface="UVN Mau Tim 2" panose="00000400000000000000" pitchFamily="2" charset="0"/>
              </a:rPr>
              <a:t>4 </a:t>
            </a:r>
            <a:r>
              <a:rPr lang="en-US" sz="3600" err="1">
                <a:solidFill>
                  <a:srgbClr val="C00000"/>
                </a:solidFill>
                <a:latin typeface="UVN Mau Tim 2" panose="00000400000000000000" pitchFamily="2" charset="0"/>
              </a:rPr>
              <a:t>phút</a:t>
            </a:r>
            <a:r>
              <a:rPr lang="en-US" sz="3600">
                <a:solidFill>
                  <a:srgbClr val="C00000"/>
                </a:solidFill>
                <a:latin typeface="UVN Mau Tim 2" panose="00000400000000000000" pitchFamily="2" charset="0"/>
              </a:rPr>
              <a:t>)</a:t>
            </a:r>
            <a:endParaRPr lang="en-US" sz="3600" dirty="0">
              <a:solidFill>
                <a:srgbClr val="C00000"/>
              </a:solidFill>
              <a:latin typeface="UVN Mau Tim 2" panose="000004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ED82E49-9612-DAA9-E883-C5CA31138ABD}"/>
              </a:ext>
            </a:extLst>
          </p:cNvPr>
          <p:cNvSpPr/>
          <p:nvPr/>
        </p:nvSpPr>
        <p:spPr>
          <a:xfrm>
            <a:off x="133350" y="2034957"/>
            <a:ext cx="8877300" cy="3046988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khác.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UVN Mau Tim 2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6: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614547" y="212462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20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11B81F-D993-C1E0-2599-153A4276E6E3}"/>
              </a:ext>
            </a:extLst>
          </p:cNvPr>
          <p:cNvSpPr txBox="1"/>
          <p:nvPr/>
        </p:nvSpPr>
        <p:spPr>
          <a:xfrm>
            <a:off x="395287" y="1602254"/>
            <a:ext cx="83534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 trao đổi ý kiến về một vấn đề trong đời sống, em cần lưu ý những gì để có thể trao đổi một cách tôn trọng và xây dựng ý kiến khác biệt.</a:t>
            </a:r>
            <a:endParaRPr lang="en-US" sz="4000">
              <a:latin typeface="UVN Mau Tim 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2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7: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790900" y="204343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4EC4AA2-7CBF-5433-633C-BA689C1DE017}"/>
              </a:ext>
            </a:extLst>
          </p:cNvPr>
          <p:cNvSpPr txBox="1"/>
          <p:nvPr/>
        </p:nvSpPr>
        <p:spPr>
          <a:xfrm>
            <a:off x="2496911" y="265324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em hiểu thế nào về “trí tuệ dân gian”?</a:t>
            </a:r>
            <a:endParaRPr lang="en-US" sz="3600">
              <a:latin typeface="UVN Mau Tim 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3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35"/>
          <p:cNvSpPr txBox="1">
            <a:spLocks noGrp="1"/>
          </p:cNvSpPr>
          <p:nvPr>
            <p:ph type="title"/>
          </p:nvPr>
        </p:nvSpPr>
        <p:spPr>
          <a:xfrm>
            <a:off x="2215800" y="2414400"/>
            <a:ext cx="471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PHT 1</a:t>
            </a:r>
            <a:endParaRPr/>
          </a:p>
        </p:txBody>
      </p:sp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1: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614547" y="212462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96467A-D56D-124F-2932-4C3F31BB4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14858"/>
              </p:ext>
            </p:extLst>
          </p:nvPr>
        </p:nvGraphicFramePr>
        <p:xfrm>
          <a:off x="0" y="0"/>
          <a:ext cx="9144001" cy="514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 bản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loại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2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kinh nghiệm dân gian về thời tiết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 báo về tinh hình thời tiết và giải thích các hiện tượng tự nhiên.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Tục ngữ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1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kinh nghiệm dân gian về lao động sản xuất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ưa ra những kinh nghiệm, bài học quý báu trong quá trình lao động sản xuất.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Tục ngữ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6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2: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614547" y="212462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68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BD5D17F-CF66-6820-E2E1-110D1593C785}"/>
              </a:ext>
            </a:extLst>
          </p:cNvPr>
          <p:cNvSpPr txBox="1"/>
          <p:nvPr/>
        </p:nvSpPr>
        <p:spPr>
          <a:xfrm>
            <a:off x="576072" y="405902"/>
            <a:ext cx="7991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UVN Mau Tim 2" panose="00000400000000000000" pitchFamily="2" charset="0"/>
              </a:rPr>
              <a:t>Hãy xác định số dòng, số chữ, các cặp vần, các vế, biện pháp  tu từ trong các câu tục ngữ sau: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267DDE1-9CF8-BE77-0154-2DABE336187C}"/>
              </a:ext>
            </a:extLst>
          </p:cNvPr>
          <p:cNvSpPr/>
          <p:nvPr/>
        </p:nvSpPr>
        <p:spPr>
          <a:xfrm>
            <a:off x="990600" y="1657351"/>
            <a:ext cx="7467600" cy="2062103"/>
          </a:xfrm>
          <a:prstGeom prst="rect">
            <a:avLst/>
          </a:prstGeom>
          <a:ln w="57150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de-DE" sz="3200" dirty="0">
                <a:latin typeface="UVN Mau Tim 2" panose="00000400000000000000" pitchFamily="2" charset="0"/>
                <a:cs typeface="Times New Roman" pitchFamily="18" charset="0"/>
              </a:rPr>
              <a:t>a. Gần mực thì đen, gần đèn thì rạng</a:t>
            </a:r>
            <a:endParaRPr lang="en-US" sz="3200" dirty="0">
              <a:latin typeface="UVN Mau Tim 2" panose="00000400000000000000" pitchFamily="2" charset="0"/>
              <a:cs typeface="Times New Roman" pitchFamily="18" charset="0"/>
            </a:endParaRPr>
          </a:p>
          <a:p>
            <a:pPr lvl="0"/>
            <a:r>
              <a:rPr lang="de-DE" sz="3200" dirty="0">
                <a:latin typeface="UVN Mau Tim 2" panose="00000400000000000000" pitchFamily="2" charset="0"/>
                <a:cs typeface="Times New Roman" pitchFamily="18" charset="0"/>
              </a:rPr>
              <a:t>b. Ếch kêu uôm uôm, ao chuôm đầy nước</a:t>
            </a:r>
            <a:endParaRPr lang="en-US" sz="3200" dirty="0">
              <a:latin typeface="UVN Mau Tim 2" panose="00000400000000000000" pitchFamily="2" charset="0"/>
              <a:cs typeface="Times New Roman" pitchFamily="18" charset="0"/>
            </a:endParaRPr>
          </a:p>
          <a:p>
            <a:pPr lvl="0"/>
            <a:r>
              <a:rPr lang="de-DE" sz="3200" dirty="0">
                <a:latin typeface="UVN Mau Tim 2" panose="00000400000000000000" pitchFamily="2" charset="0"/>
                <a:cs typeface="Times New Roman" pitchFamily="18" charset="0"/>
              </a:rPr>
              <a:t>c.      Én bay thấp, mưa ngập bờ ao</a:t>
            </a:r>
            <a:endParaRPr lang="en-US" sz="3200" dirty="0">
              <a:latin typeface="UVN Mau Tim 2" panose="00000400000000000000" pitchFamily="2" charset="0"/>
              <a:cs typeface="Times New Roman" pitchFamily="18" charset="0"/>
            </a:endParaRPr>
          </a:p>
          <a:p>
            <a:r>
              <a:rPr lang="de-DE" sz="3200" dirty="0">
                <a:latin typeface="UVN Mau Tim 2" panose="00000400000000000000" pitchFamily="2" charset="0"/>
                <a:cs typeface="Times New Roman" pitchFamily="18" charset="0"/>
              </a:rPr>
              <a:t>         Én bay cao, mưa rào lại tạnh</a:t>
            </a:r>
            <a:endParaRPr lang="en-US" sz="3200" dirty="0">
              <a:latin typeface="UVN Mau Tim 2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19156433-654C-BE80-8460-9645FB44F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25198"/>
              </p:ext>
            </p:extLst>
          </p:nvPr>
        </p:nvGraphicFramePr>
        <p:xfrm>
          <a:off x="0" y="0"/>
          <a:ext cx="9144000" cy="51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tục ngữ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dòng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chữ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cặp vần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vế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tu từ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33CC">
                            <a:shade val="30000"/>
                            <a:satMod val="115000"/>
                          </a:srgbClr>
                        </a:gs>
                        <a:gs pos="50000">
                          <a:srgbClr val="FF33CC">
                            <a:shade val="67500"/>
                            <a:satMod val="115000"/>
                          </a:srgbClr>
                        </a:gs>
                        <a:gs pos="100000">
                          <a:srgbClr val="FF33CC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Đen-đèn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 dụ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33CC">
                            <a:shade val="30000"/>
                            <a:satMod val="115000"/>
                          </a:srgbClr>
                        </a:gs>
                        <a:gs pos="50000">
                          <a:srgbClr val="FF33CC">
                            <a:shade val="67500"/>
                            <a:satMod val="115000"/>
                          </a:srgbClr>
                        </a:gs>
                        <a:gs pos="100000">
                          <a:srgbClr val="FF33CC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Uôm-chuôm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33CC">
                            <a:shade val="30000"/>
                            <a:satMod val="115000"/>
                          </a:srgbClr>
                        </a:gs>
                        <a:gs pos="50000">
                          <a:srgbClr val="FF33CC">
                            <a:shade val="67500"/>
                            <a:satMod val="115000"/>
                          </a:srgbClr>
                        </a:gs>
                        <a:gs pos="100000">
                          <a:srgbClr val="FF33CC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Ao- rào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trái nghĩa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9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3: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614547" y="212462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6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46E0ED-426C-EE21-84EB-E471F16FD60E}"/>
              </a:ext>
            </a:extLst>
          </p:cNvPr>
          <p:cNvSpPr txBox="1"/>
          <p:nvPr/>
        </p:nvSpPr>
        <p:spPr>
          <a:xfrm>
            <a:off x="133350" y="208062"/>
            <a:ext cx="8705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  <a:latin typeface="UVN Mau Tim 2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 ngữ và tục ngữ khác nhau như thế nào?</a:t>
            </a:r>
            <a:endParaRPr lang="en-US" sz="3600" b="1">
              <a:solidFill>
                <a:srgbClr val="FF0000"/>
              </a:solidFill>
              <a:latin typeface="UVN Mau Tim 2" panose="00000400000000000000" pitchFamily="2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2478AF1-D23C-8D2F-45C4-250F764AD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34018"/>
              </p:ext>
            </p:extLst>
          </p:nvPr>
        </p:nvGraphicFramePr>
        <p:xfrm>
          <a:off x="609600" y="1257300"/>
          <a:ext cx="792480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76313952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904324802"/>
                    </a:ext>
                  </a:extLst>
                </a:gridCol>
              </a:tblGrid>
              <a:tr h="407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ngữ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 ngữ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7579367"/>
                  </a:ext>
                </a:extLst>
              </a:tr>
              <a:tr h="1461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33CC">
                            <a:tint val="66000"/>
                            <a:satMod val="160000"/>
                          </a:srgbClr>
                        </a:gs>
                        <a:gs pos="50000">
                          <a:srgbClr val="FF33CC">
                            <a:tint val="44500"/>
                            <a:satMod val="160000"/>
                          </a:srgbClr>
                        </a:gs>
                        <a:gs pos="100000">
                          <a:srgbClr val="FF33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6523698"/>
                  </a:ext>
                </a:extLst>
              </a:tr>
              <a:tr h="121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vẹn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vẹn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33CC">
                            <a:tint val="66000"/>
                            <a:satMod val="160000"/>
                          </a:srgbClr>
                        </a:gs>
                        <a:gs pos="50000">
                          <a:srgbClr val="FF33CC">
                            <a:tint val="44500"/>
                            <a:satMod val="160000"/>
                          </a:srgbClr>
                        </a:gs>
                        <a:gs pos="100000">
                          <a:srgbClr val="FF33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418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6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5"/>
          <p:cNvSpPr txBox="1">
            <a:spLocks noGrp="1"/>
          </p:cNvSpPr>
          <p:nvPr>
            <p:ph type="title" idx="2"/>
          </p:nvPr>
        </p:nvSpPr>
        <p:spPr>
          <a:xfrm>
            <a:off x="3129017" y="1061772"/>
            <a:ext cx="2703492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Câu 4:</a:t>
            </a:r>
            <a:endParaRPr/>
          </a:p>
        </p:txBody>
      </p:sp>
      <p:pic>
        <p:nvPicPr>
          <p:cNvPr id="1443" name="Google Shape;1443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6836727">
            <a:off x="5614547" y="2124627"/>
            <a:ext cx="553405" cy="402725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4" name="Google Shape;1444;p35"/>
          <p:cNvPicPr preferRelativeResize="0"/>
          <p:nvPr/>
        </p:nvPicPr>
        <p:blipFill rotWithShape="1">
          <a:blip r:embed="rId4">
            <a:alphaModFix/>
          </a:blip>
          <a:srcRect l="17798" t="12907" r="27839"/>
          <a:stretch/>
        </p:blipFill>
        <p:spPr>
          <a:xfrm rot="1284086">
            <a:off x="7466451" y="1143595"/>
            <a:ext cx="554770" cy="557358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5" name="Google Shape;1445;p35"/>
          <p:cNvPicPr preferRelativeResize="0"/>
          <p:nvPr/>
        </p:nvPicPr>
        <p:blipFill rotWithShape="1">
          <a:blip r:embed="rId5">
            <a:alphaModFix/>
          </a:blip>
          <a:srcRect l="35198" r="25230"/>
          <a:stretch/>
        </p:blipFill>
        <p:spPr>
          <a:xfrm rot="-1478384">
            <a:off x="1729984" y="4043436"/>
            <a:ext cx="347841" cy="511339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6" name="Google Shape;1446;p35"/>
          <p:cNvPicPr preferRelativeResize="0"/>
          <p:nvPr/>
        </p:nvPicPr>
        <p:blipFill rotWithShape="1">
          <a:blip r:embed="rId6">
            <a:alphaModFix/>
          </a:blip>
          <a:srcRect l="11941" t="9876" r="7910" b="6357"/>
          <a:stretch/>
        </p:blipFill>
        <p:spPr>
          <a:xfrm>
            <a:off x="713213" y="540000"/>
            <a:ext cx="1494275" cy="1879301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7" name="Google Shape;1447;p35"/>
          <p:cNvPicPr preferRelativeResize="0"/>
          <p:nvPr/>
        </p:nvPicPr>
        <p:blipFill rotWithShape="1">
          <a:blip r:embed="rId7">
            <a:alphaModFix/>
          </a:blip>
          <a:srcRect l="11078" t="6090" r="21413" b="16227"/>
          <a:stretch/>
        </p:blipFill>
        <p:spPr>
          <a:xfrm rot="-893084">
            <a:off x="7118201" y="2840901"/>
            <a:ext cx="786724" cy="930954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1448" name="Google Shape;1448;p35"/>
          <p:cNvPicPr preferRelativeResize="0"/>
          <p:nvPr/>
        </p:nvPicPr>
        <p:blipFill rotWithShape="1">
          <a:blip r:embed="rId8">
            <a:alphaModFix/>
          </a:blip>
          <a:srcRect l="9132" t="15435" r="19464" b="16235"/>
          <a:stretch/>
        </p:blipFill>
        <p:spPr>
          <a:xfrm rot="-9201402">
            <a:off x="7447199" y="3484923"/>
            <a:ext cx="1048075" cy="1312502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49" name="Google Shape;1449;p35"/>
          <p:cNvSpPr/>
          <p:nvPr/>
        </p:nvSpPr>
        <p:spPr>
          <a:xfrm>
            <a:off x="3898420" y="2136250"/>
            <a:ext cx="1347161" cy="125775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5"/>
          <p:cNvPicPr preferRelativeResize="0"/>
          <p:nvPr/>
        </p:nvPicPr>
        <p:blipFill rotWithShape="1">
          <a:blip r:embed="rId3">
            <a:alphaModFix/>
          </a:blip>
          <a:srcRect t="21176" r="3250" b="9686"/>
          <a:stretch/>
        </p:blipFill>
        <p:spPr>
          <a:xfrm rot="-3632248">
            <a:off x="2305803" y="678092"/>
            <a:ext cx="553404" cy="402726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451" name="Google Shape;1451;p35"/>
          <p:cNvSpPr/>
          <p:nvPr/>
        </p:nvSpPr>
        <p:spPr>
          <a:xfrm rot="4944055">
            <a:off x="348181" y="3725067"/>
            <a:ext cx="1241753" cy="483884"/>
          </a:xfrm>
          <a:custGeom>
            <a:avLst/>
            <a:gdLst/>
            <a:ahLst/>
            <a:cxnLst/>
            <a:rect l="l" t="t" r="r" b="b"/>
            <a:pathLst>
              <a:path w="116668" h="45463" extrusionOk="0">
                <a:moveTo>
                  <a:pt x="14441" y="11454"/>
                </a:moveTo>
                <a:lnTo>
                  <a:pt x="14441" y="11454"/>
                </a:lnTo>
                <a:cubicBezTo>
                  <a:pt x="14402" y="11462"/>
                  <a:pt x="14377" y="11471"/>
                  <a:pt x="14364" y="11478"/>
                </a:cubicBezTo>
                <a:lnTo>
                  <a:pt x="14364" y="11478"/>
                </a:lnTo>
                <a:cubicBezTo>
                  <a:pt x="14389" y="11470"/>
                  <a:pt x="14415" y="11462"/>
                  <a:pt x="14441" y="11454"/>
                </a:cubicBezTo>
                <a:close/>
                <a:moveTo>
                  <a:pt x="108057" y="28615"/>
                </a:moveTo>
                <a:cubicBezTo>
                  <a:pt x="108024" y="28623"/>
                  <a:pt x="107994" y="28630"/>
                  <a:pt x="107966" y="28637"/>
                </a:cubicBezTo>
                <a:lnTo>
                  <a:pt x="107966" y="28637"/>
                </a:lnTo>
                <a:lnTo>
                  <a:pt x="108057" y="28615"/>
                </a:lnTo>
                <a:close/>
                <a:moveTo>
                  <a:pt x="76923" y="37688"/>
                </a:moveTo>
                <a:cubicBezTo>
                  <a:pt x="76870" y="37723"/>
                  <a:pt x="76833" y="37752"/>
                  <a:pt x="76811" y="37776"/>
                </a:cubicBezTo>
                <a:lnTo>
                  <a:pt x="76811" y="37776"/>
                </a:lnTo>
                <a:lnTo>
                  <a:pt x="76923" y="37688"/>
                </a:lnTo>
                <a:close/>
                <a:moveTo>
                  <a:pt x="68635" y="1"/>
                </a:moveTo>
                <a:cubicBezTo>
                  <a:pt x="68443" y="1"/>
                  <a:pt x="68258" y="9"/>
                  <a:pt x="68079" y="22"/>
                </a:cubicBezTo>
                <a:cubicBezTo>
                  <a:pt x="67340" y="75"/>
                  <a:pt x="66718" y="202"/>
                  <a:pt x="66144" y="319"/>
                </a:cubicBezTo>
                <a:cubicBezTo>
                  <a:pt x="65007" y="553"/>
                  <a:pt x="63864" y="787"/>
                  <a:pt x="62461" y="1053"/>
                </a:cubicBezTo>
                <a:cubicBezTo>
                  <a:pt x="62362" y="1046"/>
                  <a:pt x="62262" y="1043"/>
                  <a:pt x="62160" y="1043"/>
                </a:cubicBezTo>
                <a:cubicBezTo>
                  <a:pt x="61345" y="1043"/>
                  <a:pt x="60412" y="1238"/>
                  <a:pt x="59463" y="1446"/>
                </a:cubicBezTo>
                <a:cubicBezTo>
                  <a:pt x="58932" y="1563"/>
                  <a:pt x="58400" y="1685"/>
                  <a:pt x="57880" y="1786"/>
                </a:cubicBezTo>
                <a:cubicBezTo>
                  <a:pt x="57364" y="1887"/>
                  <a:pt x="56864" y="1967"/>
                  <a:pt x="56397" y="1993"/>
                </a:cubicBezTo>
                <a:lnTo>
                  <a:pt x="55924" y="2233"/>
                </a:lnTo>
                <a:cubicBezTo>
                  <a:pt x="55893" y="2232"/>
                  <a:pt x="55861" y="2231"/>
                  <a:pt x="55829" y="2231"/>
                </a:cubicBezTo>
                <a:cubicBezTo>
                  <a:pt x="55221" y="2231"/>
                  <a:pt x="54496" y="2373"/>
                  <a:pt x="53713" y="2525"/>
                </a:cubicBezTo>
                <a:cubicBezTo>
                  <a:pt x="52889" y="2690"/>
                  <a:pt x="52007" y="2870"/>
                  <a:pt x="51140" y="2907"/>
                </a:cubicBezTo>
                <a:cubicBezTo>
                  <a:pt x="50736" y="3051"/>
                  <a:pt x="50524" y="3115"/>
                  <a:pt x="50428" y="3136"/>
                </a:cubicBezTo>
                <a:cubicBezTo>
                  <a:pt x="50440" y="3135"/>
                  <a:pt x="50453" y="3135"/>
                  <a:pt x="50466" y="3135"/>
                </a:cubicBezTo>
                <a:cubicBezTo>
                  <a:pt x="50539" y="3135"/>
                  <a:pt x="50634" y="3151"/>
                  <a:pt x="50683" y="3232"/>
                </a:cubicBezTo>
                <a:cubicBezTo>
                  <a:pt x="50322" y="3247"/>
                  <a:pt x="49720" y="3390"/>
                  <a:pt x="49425" y="3390"/>
                </a:cubicBezTo>
                <a:cubicBezTo>
                  <a:pt x="49312" y="3390"/>
                  <a:pt x="49245" y="3369"/>
                  <a:pt x="49253" y="3311"/>
                </a:cubicBezTo>
                <a:lnTo>
                  <a:pt x="49376" y="3269"/>
                </a:lnTo>
                <a:cubicBezTo>
                  <a:pt x="49381" y="3236"/>
                  <a:pt x="49349" y="3222"/>
                  <a:pt x="49290" y="3222"/>
                </a:cubicBezTo>
                <a:cubicBezTo>
                  <a:pt x="48989" y="3222"/>
                  <a:pt x="47973" y="3582"/>
                  <a:pt x="47448" y="3582"/>
                </a:cubicBezTo>
                <a:cubicBezTo>
                  <a:pt x="47413" y="3582"/>
                  <a:pt x="47381" y="3580"/>
                  <a:pt x="47351" y="3577"/>
                </a:cubicBezTo>
                <a:lnTo>
                  <a:pt x="47351" y="3577"/>
                </a:lnTo>
                <a:lnTo>
                  <a:pt x="47686" y="3726"/>
                </a:lnTo>
                <a:lnTo>
                  <a:pt x="46766" y="3869"/>
                </a:lnTo>
                <a:lnTo>
                  <a:pt x="47000" y="3779"/>
                </a:lnTo>
                <a:lnTo>
                  <a:pt x="47000" y="3779"/>
                </a:lnTo>
                <a:cubicBezTo>
                  <a:pt x="45055" y="4390"/>
                  <a:pt x="43609" y="4640"/>
                  <a:pt x="42185" y="4869"/>
                </a:cubicBezTo>
                <a:cubicBezTo>
                  <a:pt x="41829" y="4927"/>
                  <a:pt x="41478" y="4980"/>
                  <a:pt x="41116" y="5044"/>
                </a:cubicBezTo>
                <a:cubicBezTo>
                  <a:pt x="40760" y="5108"/>
                  <a:pt x="40394" y="5177"/>
                  <a:pt x="40016" y="5262"/>
                </a:cubicBezTo>
                <a:cubicBezTo>
                  <a:pt x="39267" y="5421"/>
                  <a:pt x="38464" y="5629"/>
                  <a:pt x="37555" y="5932"/>
                </a:cubicBezTo>
                <a:cubicBezTo>
                  <a:pt x="37656" y="5857"/>
                  <a:pt x="37675" y="5830"/>
                  <a:pt x="37644" y="5830"/>
                </a:cubicBezTo>
                <a:cubicBezTo>
                  <a:pt x="37559" y="5830"/>
                  <a:pt x="37110" y="6024"/>
                  <a:pt x="36878" y="6024"/>
                </a:cubicBezTo>
                <a:cubicBezTo>
                  <a:pt x="36813" y="6024"/>
                  <a:pt x="36765" y="6009"/>
                  <a:pt x="36748" y="5969"/>
                </a:cubicBezTo>
                <a:cubicBezTo>
                  <a:pt x="36661" y="5960"/>
                  <a:pt x="36577" y="5955"/>
                  <a:pt x="36494" y="5955"/>
                </a:cubicBezTo>
                <a:cubicBezTo>
                  <a:pt x="35619" y="5955"/>
                  <a:pt x="34961" y="6437"/>
                  <a:pt x="34276" y="6665"/>
                </a:cubicBezTo>
                <a:cubicBezTo>
                  <a:pt x="34276" y="6676"/>
                  <a:pt x="34271" y="6692"/>
                  <a:pt x="34228" y="6724"/>
                </a:cubicBezTo>
                <a:lnTo>
                  <a:pt x="32884" y="6984"/>
                </a:lnTo>
                <a:cubicBezTo>
                  <a:pt x="33036" y="6881"/>
                  <a:pt x="33085" y="6843"/>
                  <a:pt x="33072" y="6843"/>
                </a:cubicBezTo>
                <a:cubicBezTo>
                  <a:pt x="33054" y="6843"/>
                  <a:pt x="32923" y="6913"/>
                  <a:pt x="32788" y="6984"/>
                </a:cubicBezTo>
                <a:cubicBezTo>
                  <a:pt x="32643" y="7063"/>
                  <a:pt x="32495" y="7144"/>
                  <a:pt x="32483" y="7144"/>
                </a:cubicBezTo>
                <a:cubicBezTo>
                  <a:pt x="32475" y="7144"/>
                  <a:pt x="32520" y="7113"/>
                  <a:pt x="32650" y="7032"/>
                </a:cubicBezTo>
                <a:lnTo>
                  <a:pt x="32650" y="7032"/>
                </a:lnTo>
                <a:cubicBezTo>
                  <a:pt x="29099" y="7579"/>
                  <a:pt x="24598" y="8876"/>
                  <a:pt x="20542" y="9769"/>
                </a:cubicBezTo>
                <a:lnTo>
                  <a:pt x="20739" y="9806"/>
                </a:lnTo>
                <a:cubicBezTo>
                  <a:pt x="19713" y="10040"/>
                  <a:pt x="18470" y="10460"/>
                  <a:pt x="17662" y="10529"/>
                </a:cubicBezTo>
                <a:cubicBezTo>
                  <a:pt x="16859" y="10598"/>
                  <a:pt x="16019" y="11156"/>
                  <a:pt x="15727" y="11252"/>
                </a:cubicBezTo>
                <a:cubicBezTo>
                  <a:pt x="15256" y="11458"/>
                  <a:pt x="14776" y="11520"/>
                  <a:pt x="14527" y="11520"/>
                </a:cubicBezTo>
                <a:cubicBezTo>
                  <a:pt x="14391" y="11520"/>
                  <a:pt x="14324" y="11502"/>
                  <a:pt x="14364" y="11478"/>
                </a:cubicBezTo>
                <a:lnTo>
                  <a:pt x="14364" y="11478"/>
                </a:lnTo>
                <a:cubicBezTo>
                  <a:pt x="13946" y="11615"/>
                  <a:pt x="13548" y="11799"/>
                  <a:pt x="13107" y="11975"/>
                </a:cubicBezTo>
                <a:cubicBezTo>
                  <a:pt x="12644" y="12161"/>
                  <a:pt x="12124" y="12336"/>
                  <a:pt x="11486" y="12448"/>
                </a:cubicBezTo>
                <a:cubicBezTo>
                  <a:pt x="11459" y="12440"/>
                  <a:pt x="11426" y="12436"/>
                  <a:pt x="11386" y="12436"/>
                </a:cubicBezTo>
                <a:cubicBezTo>
                  <a:pt x="10760" y="12436"/>
                  <a:pt x="8630" y="13380"/>
                  <a:pt x="8121" y="13380"/>
                </a:cubicBezTo>
                <a:cubicBezTo>
                  <a:pt x="8063" y="13380"/>
                  <a:pt x="8027" y="13368"/>
                  <a:pt x="8015" y="13341"/>
                </a:cubicBezTo>
                <a:lnTo>
                  <a:pt x="8010" y="13367"/>
                </a:lnTo>
                <a:cubicBezTo>
                  <a:pt x="7181" y="13484"/>
                  <a:pt x="6410" y="13739"/>
                  <a:pt x="5629" y="14000"/>
                </a:cubicBezTo>
                <a:cubicBezTo>
                  <a:pt x="5236" y="14127"/>
                  <a:pt x="4842" y="14260"/>
                  <a:pt x="4433" y="14377"/>
                </a:cubicBezTo>
                <a:cubicBezTo>
                  <a:pt x="4024" y="14494"/>
                  <a:pt x="3604" y="14600"/>
                  <a:pt x="3163" y="14675"/>
                </a:cubicBezTo>
                <a:cubicBezTo>
                  <a:pt x="3163" y="14675"/>
                  <a:pt x="3189" y="14643"/>
                  <a:pt x="3242" y="14611"/>
                </a:cubicBezTo>
                <a:lnTo>
                  <a:pt x="3242" y="14611"/>
                </a:lnTo>
                <a:lnTo>
                  <a:pt x="0" y="16503"/>
                </a:lnTo>
                <a:lnTo>
                  <a:pt x="1276" y="17199"/>
                </a:lnTo>
                <a:lnTo>
                  <a:pt x="4529" y="17130"/>
                </a:lnTo>
                <a:lnTo>
                  <a:pt x="8605" y="15902"/>
                </a:lnTo>
                <a:lnTo>
                  <a:pt x="12692" y="14706"/>
                </a:lnTo>
                <a:lnTo>
                  <a:pt x="16025" y="14005"/>
                </a:lnTo>
                <a:lnTo>
                  <a:pt x="16854" y="13829"/>
                </a:lnTo>
                <a:lnTo>
                  <a:pt x="17688" y="13665"/>
                </a:lnTo>
                <a:lnTo>
                  <a:pt x="19357" y="13325"/>
                </a:lnTo>
                <a:cubicBezTo>
                  <a:pt x="24693" y="11948"/>
                  <a:pt x="30051" y="10651"/>
                  <a:pt x="35429" y="9439"/>
                </a:cubicBezTo>
                <a:lnTo>
                  <a:pt x="36535" y="8961"/>
                </a:lnTo>
                <a:cubicBezTo>
                  <a:pt x="37348" y="8881"/>
                  <a:pt x="38209" y="8754"/>
                  <a:pt x="39097" y="8584"/>
                </a:cubicBezTo>
                <a:cubicBezTo>
                  <a:pt x="39984" y="8419"/>
                  <a:pt x="40898" y="8212"/>
                  <a:pt x="41818" y="8004"/>
                </a:cubicBezTo>
                <a:cubicBezTo>
                  <a:pt x="42737" y="7808"/>
                  <a:pt x="43668" y="7600"/>
                  <a:pt x="44582" y="7420"/>
                </a:cubicBezTo>
                <a:cubicBezTo>
                  <a:pt x="45044" y="7329"/>
                  <a:pt x="45496" y="7244"/>
                  <a:pt x="45948" y="7170"/>
                </a:cubicBezTo>
                <a:cubicBezTo>
                  <a:pt x="46394" y="7101"/>
                  <a:pt x="46840" y="7037"/>
                  <a:pt x="47276" y="6989"/>
                </a:cubicBezTo>
                <a:lnTo>
                  <a:pt x="47308" y="6782"/>
                </a:lnTo>
                <a:cubicBezTo>
                  <a:pt x="47727" y="6697"/>
                  <a:pt x="47956" y="6674"/>
                  <a:pt x="48102" y="6674"/>
                </a:cubicBezTo>
                <a:cubicBezTo>
                  <a:pt x="48280" y="6674"/>
                  <a:pt x="48334" y="6708"/>
                  <a:pt x="48454" y="6708"/>
                </a:cubicBezTo>
                <a:cubicBezTo>
                  <a:pt x="48463" y="6708"/>
                  <a:pt x="48473" y="6708"/>
                  <a:pt x="48483" y="6708"/>
                </a:cubicBezTo>
                <a:cubicBezTo>
                  <a:pt x="52985" y="5820"/>
                  <a:pt x="57561" y="4922"/>
                  <a:pt x="62036" y="4146"/>
                </a:cubicBezTo>
                <a:cubicBezTo>
                  <a:pt x="63157" y="3949"/>
                  <a:pt x="64268" y="3768"/>
                  <a:pt x="65374" y="3588"/>
                </a:cubicBezTo>
                <a:cubicBezTo>
                  <a:pt x="65650" y="3540"/>
                  <a:pt x="65926" y="3497"/>
                  <a:pt x="66203" y="3450"/>
                </a:cubicBezTo>
                <a:cubicBezTo>
                  <a:pt x="66474" y="3407"/>
                  <a:pt x="66755" y="3365"/>
                  <a:pt x="67011" y="3322"/>
                </a:cubicBezTo>
                <a:cubicBezTo>
                  <a:pt x="67487" y="3254"/>
                  <a:pt x="67927" y="3204"/>
                  <a:pt x="68316" y="3204"/>
                </a:cubicBezTo>
                <a:cubicBezTo>
                  <a:pt x="68353" y="3204"/>
                  <a:pt x="68389" y="3204"/>
                  <a:pt x="68424" y="3205"/>
                </a:cubicBezTo>
                <a:cubicBezTo>
                  <a:pt x="68632" y="3205"/>
                  <a:pt x="68823" y="3226"/>
                  <a:pt x="68993" y="3258"/>
                </a:cubicBezTo>
                <a:cubicBezTo>
                  <a:pt x="69163" y="3290"/>
                  <a:pt x="69312" y="3338"/>
                  <a:pt x="69455" y="3396"/>
                </a:cubicBezTo>
                <a:cubicBezTo>
                  <a:pt x="69737" y="3524"/>
                  <a:pt x="69982" y="3705"/>
                  <a:pt x="70194" y="3955"/>
                </a:cubicBezTo>
                <a:cubicBezTo>
                  <a:pt x="70630" y="4459"/>
                  <a:pt x="70928" y="5241"/>
                  <a:pt x="71060" y="6080"/>
                </a:cubicBezTo>
                <a:cubicBezTo>
                  <a:pt x="71060" y="6245"/>
                  <a:pt x="71082" y="6495"/>
                  <a:pt x="71103" y="6782"/>
                </a:cubicBezTo>
                <a:cubicBezTo>
                  <a:pt x="71119" y="7074"/>
                  <a:pt x="71135" y="7414"/>
                  <a:pt x="71130" y="7744"/>
                </a:cubicBezTo>
                <a:cubicBezTo>
                  <a:pt x="71130" y="7787"/>
                  <a:pt x="71130" y="7829"/>
                  <a:pt x="71124" y="7872"/>
                </a:cubicBezTo>
                <a:cubicBezTo>
                  <a:pt x="71124" y="7909"/>
                  <a:pt x="71124" y="7951"/>
                  <a:pt x="71119" y="7999"/>
                </a:cubicBezTo>
                <a:cubicBezTo>
                  <a:pt x="71114" y="8089"/>
                  <a:pt x="71108" y="8175"/>
                  <a:pt x="71103" y="8260"/>
                </a:cubicBezTo>
                <a:cubicBezTo>
                  <a:pt x="71087" y="8430"/>
                  <a:pt x="71076" y="8594"/>
                  <a:pt x="71060" y="8743"/>
                </a:cubicBezTo>
                <a:cubicBezTo>
                  <a:pt x="71045" y="9046"/>
                  <a:pt x="70986" y="9291"/>
                  <a:pt x="70938" y="9429"/>
                </a:cubicBezTo>
                <a:cubicBezTo>
                  <a:pt x="70944" y="10667"/>
                  <a:pt x="70773" y="11953"/>
                  <a:pt x="70444" y="13213"/>
                </a:cubicBezTo>
                <a:cubicBezTo>
                  <a:pt x="70120" y="14478"/>
                  <a:pt x="69663" y="15716"/>
                  <a:pt x="69147" y="16901"/>
                </a:cubicBezTo>
                <a:lnTo>
                  <a:pt x="69168" y="16806"/>
                </a:lnTo>
                <a:lnTo>
                  <a:pt x="68945" y="17374"/>
                </a:lnTo>
                <a:cubicBezTo>
                  <a:pt x="68913" y="17465"/>
                  <a:pt x="68871" y="17561"/>
                  <a:pt x="68834" y="17656"/>
                </a:cubicBezTo>
                <a:lnTo>
                  <a:pt x="68711" y="17938"/>
                </a:lnTo>
                <a:cubicBezTo>
                  <a:pt x="68694" y="17958"/>
                  <a:pt x="68680" y="17967"/>
                  <a:pt x="68670" y="17967"/>
                </a:cubicBezTo>
                <a:cubicBezTo>
                  <a:pt x="68659" y="17967"/>
                  <a:pt x="68653" y="17955"/>
                  <a:pt x="68653" y="17933"/>
                </a:cubicBezTo>
                <a:cubicBezTo>
                  <a:pt x="68605" y="18097"/>
                  <a:pt x="68541" y="18273"/>
                  <a:pt x="68472" y="18459"/>
                </a:cubicBezTo>
                <a:cubicBezTo>
                  <a:pt x="68403" y="18639"/>
                  <a:pt x="68313" y="18825"/>
                  <a:pt x="68222" y="19022"/>
                </a:cubicBezTo>
                <a:cubicBezTo>
                  <a:pt x="68137" y="19213"/>
                  <a:pt x="68036" y="19415"/>
                  <a:pt x="67935" y="19617"/>
                </a:cubicBezTo>
                <a:cubicBezTo>
                  <a:pt x="67829" y="19819"/>
                  <a:pt x="67717" y="20021"/>
                  <a:pt x="67606" y="20229"/>
                </a:cubicBezTo>
                <a:cubicBezTo>
                  <a:pt x="67154" y="21047"/>
                  <a:pt x="66623" y="21881"/>
                  <a:pt x="66176" y="22620"/>
                </a:cubicBezTo>
                <a:lnTo>
                  <a:pt x="66203" y="22525"/>
                </a:lnTo>
                <a:lnTo>
                  <a:pt x="66203" y="22525"/>
                </a:lnTo>
                <a:cubicBezTo>
                  <a:pt x="65586" y="23619"/>
                  <a:pt x="64959" y="24714"/>
                  <a:pt x="64337" y="25809"/>
                </a:cubicBezTo>
                <a:cubicBezTo>
                  <a:pt x="63715" y="26904"/>
                  <a:pt x="63099" y="28004"/>
                  <a:pt x="62498" y="29115"/>
                </a:cubicBezTo>
                <a:cubicBezTo>
                  <a:pt x="61898" y="30226"/>
                  <a:pt x="61318" y="31353"/>
                  <a:pt x="60776" y="32501"/>
                </a:cubicBezTo>
                <a:cubicBezTo>
                  <a:pt x="60638" y="32788"/>
                  <a:pt x="60505" y="33075"/>
                  <a:pt x="60372" y="33367"/>
                </a:cubicBezTo>
                <a:cubicBezTo>
                  <a:pt x="60239" y="33654"/>
                  <a:pt x="60117" y="33951"/>
                  <a:pt x="59990" y="34244"/>
                </a:cubicBezTo>
                <a:cubicBezTo>
                  <a:pt x="59857" y="34531"/>
                  <a:pt x="59740" y="34828"/>
                  <a:pt x="59623" y="35126"/>
                </a:cubicBezTo>
                <a:cubicBezTo>
                  <a:pt x="59501" y="35429"/>
                  <a:pt x="59378" y="35721"/>
                  <a:pt x="59272" y="36024"/>
                </a:cubicBezTo>
                <a:lnTo>
                  <a:pt x="58937" y="36933"/>
                </a:lnTo>
                <a:lnTo>
                  <a:pt x="58640" y="37853"/>
                </a:lnTo>
                <a:lnTo>
                  <a:pt x="58565" y="38086"/>
                </a:lnTo>
                <a:lnTo>
                  <a:pt x="58496" y="38320"/>
                </a:lnTo>
                <a:lnTo>
                  <a:pt x="58363" y="38788"/>
                </a:lnTo>
                <a:lnTo>
                  <a:pt x="58230" y="39256"/>
                </a:lnTo>
                <a:lnTo>
                  <a:pt x="58113" y="39734"/>
                </a:lnTo>
                <a:lnTo>
                  <a:pt x="57996" y="40207"/>
                </a:lnTo>
                <a:lnTo>
                  <a:pt x="57943" y="40446"/>
                </a:lnTo>
                <a:cubicBezTo>
                  <a:pt x="57922" y="40526"/>
                  <a:pt x="57906" y="40606"/>
                  <a:pt x="57890" y="40691"/>
                </a:cubicBezTo>
                <a:lnTo>
                  <a:pt x="57800" y="41174"/>
                </a:lnTo>
                <a:lnTo>
                  <a:pt x="57720" y="41573"/>
                </a:lnTo>
                <a:cubicBezTo>
                  <a:pt x="57688" y="41711"/>
                  <a:pt x="57672" y="41849"/>
                  <a:pt x="57651" y="41982"/>
                </a:cubicBezTo>
                <a:cubicBezTo>
                  <a:pt x="57630" y="42120"/>
                  <a:pt x="57619" y="42253"/>
                  <a:pt x="57608" y="42391"/>
                </a:cubicBezTo>
                <a:lnTo>
                  <a:pt x="57566" y="42790"/>
                </a:lnTo>
                <a:lnTo>
                  <a:pt x="57486" y="43598"/>
                </a:lnTo>
                <a:lnTo>
                  <a:pt x="57449" y="44002"/>
                </a:lnTo>
                <a:lnTo>
                  <a:pt x="57438" y="44103"/>
                </a:lnTo>
                <a:lnTo>
                  <a:pt x="57433" y="44151"/>
                </a:lnTo>
                <a:cubicBezTo>
                  <a:pt x="57433" y="44167"/>
                  <a:pt x="57422" y="44188"/>
                  <a:pt x="57444" y="44193"/>
                </a:cubicBezTo>
                <a:lnTo>
                  <a:pt x="57630" y="44273"/>
                </a:lnTo>
                <a:cubicBezTo>
                  <a:pt x="57880" y="44379"/>
                  <a:pt x="58129" y="44480"/>
                  <a:pt x="58379" y="44587"/>
                </a:cubicBezTo>
                <a:cubicBezTo>
                  <a:pt x="58624" y="44693"/>
                  <a:pt x="58879" y="44788"/>
                  <a:pt x="59129" y="44889"/>
                </a:cubicBezTo>
                <a:lnTo>
                  <a:pt x="59522" y="45017"/>
                </a:lnTo>
                <a:lnTo>
                  <a:pt x="59718" y="45081"/>
                </a:lnTo>
                <a:cubicBezTo>
                  <a:pt x="59788" y="45102"/>
                  <a:pt x="59857" y="45118"/>
                  <a:pt x="59926" y="45134"/>
                </a:cubicBezTo>
                <a:lnTo>
                  <a:pt x="60335" y="45235"/>
                </a:lnTo>
                <a:cubicBezTo>
                  <a:pt x="60468" y="45267"/>
                  <a:pt x="60622" y="45288"/>
                  <a:pt x="60696" y="45304"/>
                </a:cubicBezTo>
                <a:lnTo>
                  <a:pt x="60835" y="45331"/>
                </a:lnTo>
                <a:lnTo>
                  <a:pt x="60973" y="45347"/>
                </a:lnTo>
                <a:lnTo>
                  <a:pt x="61244" y="45384"/>
                </a:lnTo>
                <a:cubicBezTo>
                  <a:pt x="61692" y="45436"/>
                  <a:pt x="62140" y="45462"/>
                  <a:pt x="62583" y="45462"/>
                </a:cubicBezTo>
                <a:cubicBezTo>
                  <a:pt x="62860" y="45462"/>
                  <a:pt x="63135" y="45452"/>
                  <a:pt x="63407" y="45432"/>
                </a:cubicBezTo>
                <a:cubicBezTo>
                  <a:pt x="63763" y="45416"/>
                  <a:pt x="64114" y="45373"/>
                  <a:pt x="64459" y="45325"/>
                </a:cubicBezTo>
                <a:cubicBezTo>
                  <a:pt x="64805" y="45277"/>
                  <a:pt x="65150" y="45224"/>
                  <a:pt x="65490" y="45155"/>
                </a:cubicBezTo>
                <a:cubicBezTo>
                  <a:pt x="66165" y="45022"/>
                  <a:pt x="66825" y="44858"/>
                  <a:pt x="67478" y="44672"/>
                </a:cubicBezTo>
                <a:cubicBezTo>
                  <a:pt x="68701" y="44379"/>
                  <a:pt x="69907" y="43943"/>
                  <a:pt x="71087" y="43476"/>
                </a:cubicBezTo>
                <a:cubicBezTo>
                  <a:pt x="72262" y="43013"/>
                  <a:pt x="73463" y="42519"/>
                  <a:pt x="74680" y="42009"/>
                </a:cubicBezTo>
                <a:cubicBezTo>
                  <a:pt x="77114" y="40994"/>
                  <a:pt x="79628" y="39941"/>
                  <a:pt x="82190" y="39059"/>
                </a:cubicBezTo>
                <a:cubicBezTo>
                  <a:pt x="83184" y="38878"/>
                  <a:pt x="93298" y="34669"/>
                  <a:pt x="94164" y="34223"/>
                </a:cubicBezTo>
                <a:lnTo>
                  <a:pt x="94159" y="34223"/>
                </a:lnTo>
                <a:lnTo>
                  <a:pt x="92889" y="34467"/>
                </a:lnTo>
                <a:cubicBezTo>
                  <a:pt x="96636" y="32851"/>
                  <a:pt x="98491" y="32373"/>
                  <a:pt x="101653" y="30895"/>
                </a:cubicBezTo>
                <a:lnTo>
                  <a:pt x="101653" y="30895"/>
                </a:lnTo>
                <a:lnTo>
                  <a:pt x="101494" y="31012"/>
                </a:lnTo>
                <a:cubicBezTo>
                  <a:pt x="101988" y="30880"/>
                  <a:pt x="102052" y="30268"/>
                  <a:pt x="107505" y="28801"/>
                </a:cubicBezTo>
                <a:lnTo>
                  <a:pt x="107515" y="28823"/>
                </a:lnTo>
                <a:cubicBezTo>
                  <a:pt x="107675" y="28750"/>
                  <a:pt x="107676" y="28708"/>
                  <a:pt x="107966" y="28637"/>
                </a:cubicBezTo>
                <a:lnTo>
                  <a:pt x="107966" y="28637"/>
                </a:lnTo>
                <a:lnTo>
                  <a:pt x="107101" y="28839"/>
                </a:lnTo>
                <a:cubicBezTo>
                  <a:pt x="107622" y="28568"/>
                  <a:pt x="108047" y="28270"/>
                  <a:pt x="108759" y="27967"/>
                </a:cubicBezTo>
                <a:cubicBezTo>
                  <a:pt x="108816" y="27956"/>
                  <a:pt x="108862" y="27951"/>
                  <a:pt x="108899" y="27951"/>
                </a:cubicBezTo>
                <a:cubicBezTo>
                  <a:pt x="108967" y="27951"/>
                  <a:pt x="109004" y="27967"/>
                  <a:pt x="109025" y="27988"/>
                </a:cubicBezTo>
                <a:lnTo>
                  <a:pt x="110773" y="27244"/>
                </a:lnTo>
                <a:lnTo>
                  <a:pt x="111369" y="27175"/>
                </a:lnTo>
                <a:cubicBezTo>
                  <a:pt x="111879" y="26877"/>
                  <a:pt x="111512" y="26670"/>
                  <a:pt x="113022" y="26266"/>
                </a:cubicBezTo>
                <a:lnTo>
                  <a:pt x="113022" y="26266"/>
                </a:lnTo>
                <a:cubicBezTo>
                  <a:pt x="113018" y="26266"/>
                  <a:pt x="113014" y="26266"/>
                  <a:pt x="113010" y="26266"/>
                </a:cubicBezTo>
                <a:cubicBezTo>
                  <a:pt x="112405" y="26266"/>
                  <a:pt x="113685" y="25851"/>
                  <a:pt x="113463" y="25814"/>
                </a:cubicBezTo>
                <a:cubicBezTo>
                  <a:pt x="113548" y="25814"/>
                  <a:pt x="113728" y="25788"/>
                  <a:pt x="113877" y="25767"/>
                </a:cubicBezTo>
                <a:cubicBezTo>
                  <a:pt x="114722" y="25400"/>
                  <a:pt x="116311" y="24693"/>
                  <a:pt x="116668" y="24427"/>
                </a:cubicBezTo>
                <a:lnTo>
                  <a:pt x="116668" y="24427"/>
                </a:lnTo>
                <a:cubicBezTo>
                  <a:pt x="116667" y="24427"/>
                  <a:pt x="113138" y="25320"/>
                  <a:pt x="112145" y="25458"/>
                </a:cubicBezTo>
                <a:cubicBezTo>
                  <a:pt x="112675" y="25275"/>
                  <a:pt x="112805" y="25221"/>
                  <a:pt x="112759" y="25221"/>
                </a:cubicBezTo>
                <a:cubicBezTo>
                  <a:pt x="112700" y="25221"/>
                  <a:pt x="112338" y="25313"/>
                  <a:pt x="112187" y="25326"/>
                </a:cubicBezTo>
                <a:lnTo>
                  <a:pt x="112123" y="25411"/>
                </a:lnTo>
                <a:cubicBezTo>
                  <a:pt x="111379" y="25650"/>
                  <a:pt x="111326" y="25517"/>
                  <a:pt x="110954" y="25623"/>
                </a:cubicBezTo>
                <a:cubicBezTo>
                  <a:pt x="110954" y="25634"/>
                  <a:pt x="110970" y="25644"/>
                  <a:pt x="110986" y="25655"/>
                </a:cubicBezTo>
                <a:lnTo>
                  <a:pt x="111028" y="25618"/>
                </a:lnTo>
                <a:lnTo>
                  <a:pt x="111028" y="25618"/>
                </a:lnTo>
                <a:cubicBezTo>
                  <a:pt x="111071" y="25628"/>
                  <a:pt x="111055" y="25650"/>
                  <a:pt x="111023" y="25682"/>
                </a:cubicBezTo>
                <a:cubicBezTo>
                  <a:pt x="111044" y="25703"/>
                  <a:pt x="111018" y="25740"/>
                  <a:pt x="110821" y="25809"/>
                </a:cubicBezTo>
                <a:lnTo>
                  <a:pt x="110853" y="25783"/>
                </a:lnTo>
                <a:lnTo>
                  <a:pt x="110853" y="25783"/>
                </a:lnTo>
                <a:cubicBezTo>
                  <a:pt x="110555" y="25921"/>
                  <a:pt x="110024" y="26112"/>
                  <a:pt x="109795" y="26192"/>
                </a:cubicBezTo>
                <a:lnTo>
                  <a:pt x="109748" y="26080"/>
                </a:lnTo>
                <a:cubicBezTo>
                  <a:pt x="109296" y="26511"/>
                  <a:pt x="106011" y="27196"/>
                  <a:pt x="105288" y="27478"/>
                </a:cubicBezTo>
                <a:cubicBezTo>
                  <a:pt x="104512" y="27627"/>
                  <a:pt x="103683" y="28164"/>
                  <a:pt x="102753" y="28456"/>
                </a:cubicBezTo>
                <a:cubicBezTo>
                  <a:pt x="102112" y="28693"/>
                  <a:pt x="101884" y="28745"/>
                  <a:pt x="101763" y="28745"/>
                </a:cubicBezTo>
                <a:cubicBezTo>
                  <a:pt x="101671" y="28745"/>
                  <a:pt x="101642" y="28715"/>
                  <a:pt x="101539" y="28715"/>
                </a:cubicBezTo>
                <a:cubicBezTo>
                  <a:pt x="101472" y="28715"/>
                  <a:pt x="101374" y="28727"/>
                  <a:pt x="101207" y="28770"/>
                </a:cubicBezTo>
                <a:cubicBezTo>
                  <a:pt x="100771" y="28906"/>
                  <a:pt x="100795" y="28928"/>
                  <a:pt x="100906" y="28928"/>
                </a:cubicBezTo>
                <a:cubicBezTo>
                  <a:pt x="100958" y="28928"/>
                  <a:pt x="101027" y="28923"/>
                  <a:pt x="101080" y="28923"/>
                </a:cubicBezTo>
                <a:cubicBezTo>
                  <a:pt x="101157" y="28923"/>
                  <a:pt x="101197" y="28933"/>
                  <a:pt x="101084" y="28982"/>
                </a:cubicBezTo>
                <a:lnTo>
                  <a:pt x="99942" y="29258"/>
                </a:lnTo>
                <a:cubicBezTo>
                  <a:pt x="100341" y="29088"/>
                  <a:pt x="100333" y="29055"/>
                  <a:pt x="100240" y="29055"/>
                </a:cubicBezTo>
                <a:cubicBezTo>
                  <a:pt x="100189" y="29055"/>
                  <a:pt x="100111" y="29065"/>
                  <a:pt x="100064" y="29067"/>
                </a:cubicBezTo>
                <a:cubicBezTo>
                  <a:pt x="99123" y="29418"/>
                  <a:pt x="97566" y="29806"/>
                  <a:pt x="97369" y="30141"/>
                </a:cubicBezTo>
                <a:cubicBezTo>
                  <a:pt x="96067" y="30539"/>
                  <a:pt x="96025" y="30454"/>
                  <a:pt x="95482" y="30656"/>
                </a:cubicBezTo>
                <a:cubicBezTo>
                  <a:pt x="95647" y="30630"/>
                  <a:pt x="95935" y="30551"/>
                  <a:pt x="96036" y="30551"/>
                </a:cubicBezTo>
                <a:cubicBezTo>
                  <a:pt x="96056" y="30551"/>
                  <a:pt x="96069" y="30554"/>
                  <a:pt x="96072" y="30561"/>
                </a:cubicBezTo>
                <a:cubicBezTo>
                  <a:pt x="95735" y="30627"/>
                  <a:pt x="95729" y="30658"/>
                  <a:pt x="95824" y="30658"/>
                </a:cubicBezTo>
                <a:cubicBezTo>
                  <a:pt x="95881" y="30658"/>
                  <a:pt x="95976" y="30646"/>
                  <a:pt x="96056" y="30624"/>
                </a:cubicBezTo>
                <a:lnTo>
                  <a:pt x="96056" y="30624"/>
                </a:lnTo>
                <a:cubicBezTo>
                  <a:pt x="95328" y="31028"/>
                  <a:pt x="91900" y="31815"/>
                  <a:pt x="91836" y="32123"/>
                </a:cubicBezTo>
                <a:lnTo>
                  <a:pt x="91815" y="32081"/>
                </a:lnTo>
                <a:lnTo>
                  <a:pt x="91815" y="32081"/>
                </a:lnTo>
                <a:cubicBezTo>
                  <a:pt x="91709" y="32336"/>
                  <a:pt x="92070" y="32394"/>
                  <a:pt x="91571" y="32713"/>
                </a:cubicBezTo>
                <a:lnTo>
                  <a:pt x="91183" y="32777"/>
                </a:lnTo>
                <a:lnTo>
                  <a:pt x="90672" y="33069"/>
                </a:lnTo>
                <a:cubicBezTo>
                  <a:pt x="90572" y="33091"/>
                  <a:pt x="90508" y="33100"/>
                  <a:pt x="90469" y="33100"/>
                </a:cubicBezTo>
                <a:cubicBezTo>
                  <a:pt x="90356" y="33100"/>
                  <a:pt x="90443" y="33030"/>
                  <a:pt x="90439" y="33011"/>
                </a:cubicBezTo>
                <a:lnTo>
                  <a:pt x="90439" y="33011"/>
                </a:lnTo>
                <a:cubicBezTo>
                  <a:pt x="89588" y="33447"/>
                  <a:pt x="88323" y="33840"/>
                  <a:pt x="87244" y="34244"/>
                </a:cubicBezTo>
                <a:lnTo>
                  <a:pt x="88573" y="34286"/>
                </a:lnTo>
                <a:cubicBezTo>
                  <a:pt x="87627" y="34531"/>
                  <a:pt x="85910" y="34951"/>
                  <a:pt x="85799" y="35179"/>
                </a:cubicBezTo>
                <a:lnTo>
                  <a:pt x="85187" y="35227"/>
                </a:lnTo>
                <a:cubicBezTo>
                  <a:pt x="83258" y="35631"/>
                  <a:pt x="83986" y="35870"/>
                  <a:pt x="83226" y="36061"/>
                </a:cubicBezTo>
                <a:lnTo>
                  <a:pt x="82248" y="36242"/>
                </a:lnTo>
                <a:lnTo>
                  <a:pt x="82248" y="36242"/>
                </a:lnTo>
                <a:lnTo>
                  <a:pt x="83152" y="35886"/>
                </a:lnTo>
                <a:lnTo>
                  <a:pt x="83152" y="35886"/>
                </a:lnTo>
                <a:cubicBezTo>
                  <a:pt x="82211" y="36157"/>
                  <a:pt x="81828" y="36242"/>
                  <a:pt x="81063" y="36412"/>
                </a:cubicBezTo>
                <a:cubicBezTo>
                  <a:pt x="81063" y="36412"/>
                  <a:pt x="81058" y="36418"/>
                  <a:pt x="81058" y="36418"/>
                </a:cubicBezTo>
                <a:cubicBezTo>
                  <a:pt x="81091" y="36411"/>
                  <a:pt x="81115" y="36406"/>
                  <a:pt x="81132" y="36406"/>
                </a:cubicBezTo>
                <a:cubicBezTo>
                  <a:pt x="81142" y="36406"/>
                  <a:pt x="81149" y="36408"/>
                  <a:pt x="81153" y="36412"/>
                </a:cubicBezTo>
                <a:lnTo>
                  <a:pt x="81031" y="36465"/>
                </a:lnTo>
                <a:cubicBezTo>
                  <a:pt x="80957" y="36598"/>
                  <a:pt x="80516" y="36848"/>
                  <a:pt x="79878" y="37098"/>
                </a:cubicBezTo>
                <a:cubicBezTo>
                  <a:pt x="78964" y="37433"/>
                  <a:pt x="78310" y="37847"/>
                  <a:pt x="76795" y="38235"/>
                </a:cubicBezTo>
                <a:lnTo>
                  <a:pt x="76508" y="38565"/>
                </a:lnTo>
                <a:lnTo>
                  <a:pt x="75387" y="38884"/>
                </a:lnTo>
                <a:lnTo>
                  <a:pt x="75323" y="38735"/>
                </a:lnTo>
                <a:cubicBezTo>
                  <a:pt x="76386" y="38320"/>
                  <a:pt x="78358" y="37465"/>
                  <a:pt x="79718" y="36917"/>
                </a:cubicBezTo>
                <a:lnTo>
                  <a:pt x="79713" y="36837"/>
                </a:lnTo>
                <a:cubicBezTo>
                  <a:pt x="78911" y="37162"/>
                  <a:pt x="78018" y="37592"/>
                  <a:pt x="77476" y="37794"/>
                </a:cubicBezTo>
                <a:cubicBezTo>
                  <a:pt x="77339" y="37832"/>
                  <a:pt x="77087" y="37879"/>
                  <a:pt x="76927" y="37879"/>
                </a:cubicBezTo>
                <a:cubicBezTo>
                  <a:pt x="76807" y="37879"/>
                  <a:pt x="76739" y="37852"/>
                  <a:pt x="76811" y="37776"/>
                </a:cubicBezTo>
                <a:lnTo>
                  <a:pt x="76811" y="37776"/>
                </a:lnTo>
                <a:lnTo>
                  <a:pt x="76482" y="38033"/>
                </a:lnTo>
                <a:cubicBezTo>
                  <a:pt x="73792" y="39128"/>
                  <a:pt x="73776" y="39139"/>
                  <a:pt x="70896" y="40095"/>
                </a:cubicBezTo>
                <a:lnTo>
                  <a:pt x="71172" y="40074"/>
                </a:lnTo>
                <a:lnTo>
                  <a:pt x="71172" y="40074"/>
                </a:lnTo>
                <a:cubicBezTo>
                  <a:pt x="70681" y="40315"/>
                  <a:pt x="70195" y="40555"/>
                  <a:pt x="69953" y="40555"/>
                </a:cubicBezTo>
                <a:cubicBezTo>
                  <a:pt x="69928" y="40555"/>
                  <a:pt x="69906" y="40553"/>
                  <a:pt x="69886" y="40547"/>
                </a:cubicBezTo>
                <a:cubicBezTo>
                  <a:pt x="69041" y="40877"/>
                  <a:pt x="68190" y="41174"/>
                  <a:pt x="67409" y="41387"/>
                </a:cubicBezTo>
                <a:cubicBezTo>
                  <a:pt x="66628" y="41605"/>
                  <a:pt x="65916" y="41732"/>
                  <a:pt x="65368" y="41770"/>
                </a:cubicBezTo>
                <a:cubicBezTo>
                  <a:pt x="65304" y="41849"/>
                  <a:pt x="65246" y="41929"/>
                  <a:pt x="65182" y="42003"/>
                </a:cubicBezTo>
                <a:cubicBezTo>
                  <a:pt x="65110" y="42019"/>
                  <a:pt x="65029" y="42023"/>
                  <a:pt x="64944" y="42023"/>
                </a:cubicBezTo>
                <a:cubicBezTo>
                  <a:pt x="64824" y="42023"/>
                  <a:pt x="64697" y="42014"/>
                  <a:pt x="64582" y="42014"/>
                </a:cubicBezTo>
                <a:cubicBezTo>
                  <a:pt x="64486" y="42014"/>
                  <a:pt x="64396" y="42019"/>
                  <a:pt x="64321" y="42046"/>
                </a:cubicBezTo>
                <a:cubicBezTo>
                  <a:pt x="64247" y="42067"/>
                  <a:pt x="64188" y="42110"/>
                  <a:pt x="64156" y="42184"/>
                </a:cubicBezTo>
                <a:cubicBezTo>
                  <a:pt x="64040" y="42216"/>
                  <a:pt x="63923" y="42248"/>
                  <a:pt x="63800" y="42280"/>
                </a:cubicBezTo>
                <a:cubicBezTo>
                  <a:pt x="63683" y="42312"/>
                  <a:pt x="63566" y="42333"/>
                  <a:pt x="63444" y="42360"/>
                </a:cubicBezTo>
                <a:cubicBezTo>
                  <a:pt x="63216" y="42376"/>
                  <a:pt x="63035" y="42413"/>
                  <a:pt x="62844" y="42434"/>
                </a:cubicBezTo>
                <a:cubicBezTo>
                  <a:pt x="62772" y="42442"/>
                  <a:pt x="62698" y="42447"/>
                  <a:pt x="62621" y="42447"/>
                </a:cubicBezTo>
                <a:cubicBezTo>
                  <a:pt x="62494" y="42447"/>
                  <a:pt x="62356" y="42433"/>
                  <a:pt x="62201" y="42397"/>
                </a:cubicBezTo>
                <a:lnTo>
                  <a:pt x="62195" y="42397"/>
                </a:lnTo>
                <a:cubicBezTo>
                  <a:pt x="62163" y="42391"/>
                  <a:pt x="62131" y="42381"/>
                  <a:pt x="62100" y="42370"/>
                </a:cubicBezTo>
                <a:lnTo>
                  <a:pt x="62100" y="42370"/>
                </a:lnTo>
                <a:cubicBezTo>
                  <a:pt x="62100" y="42376"/>
                  <a:pt x="62105" y="42381"/>
                  <a:pt x="62105" y="42386"/>
                </a:cubicBezTo>
                <a:cubicBezTo>
                  <a:pt x="61887" y="42358"/>
                  <a:pt x="61770" y="42343"/>
                  <a:pt x="61701" y="42343"/>
                </a:cubicBezTo>
                <a:cubicBezTo>
                  <a:pt x="61691" y="42343"/>
                  <a:pt x="61682" y="42343"/>
                  <a:pt x="61674" y="42344"/>
                </a:cubicBezTo>
                <a:cubicBezTo>
                  <a:pt x="61611" y="42349"/>
                  <a:pt x="61605" y="42365"/>
                  <a:pt x="61595" y="42386"/>
                </a:cubicBezTo>
                <a:cubicBezTo>
                  <a:pt x="61585" y="42405"/>
                  <a:pt x="61572" y="42419"/>
                  <a:pt x="61517" y="42419"/>
                </a:cubicBezTo>
                <a:cubicBezTo>
                  <a:pt x="61508" y="42419"/>
                  <a:pt x="61499" y="42419"/>
                  <a:pt x="61488" y="42418"/>
                </a:cubicBezTo>
                <a:cubicBezTo>
                  <a:pt x="61446" y="42418"/>
                  <a:pt x="61387" y="42407"/>
                  <a:pt x="61308" y="42397"/>
                </a:cubicBezTo>
                <a:cubicBezTo>
                  <a:pt x="61265" y="42386"/>
                  <a:pt x="61223" y="42376"/>
                  <a:pt x="61169" y="42360"/>
                </a:cubicBezTo>
                <a:cubicBezTo>
                  <a:pt x="61154" y="42360"/>
                  <a:pt x="61143" y="42354"/>
                  <a:pt x="61127" y="42349"/>
                </a:cubicBezTo>
                <a:cubicBezTo>
                  <a:pt x="61122" y="42349"/>
                  <a:pt x="61116" y="42344"/>
                  <a:pt x="61111" y="42344"/>
                </a:cubicBezTo>
                <a:cubicBezTo>
                  <a:pt x="61100" y="42338"/>
                  <a:pt x="61090" y="42333"/>
                  <a:pt x="61079" y="42328"/>
                </a:cubicBezTo>
                <a:cubicBezTo>
                  <a:pt x="61068" y="42301"/>
                  <a:pt x="61055" y="42291"/>
                  <a:pt x="61040" y="42291"/>
                </a:cubicBezTo>
                <a:cubicBezTo>
                  <a:pt x="61012" y="42291"/>
                  <a:pt x="60976" y="42325"/>
                  <a:pt x="60925" y="42360"/>
                </a:cubicBezTo>
                <a:cubicBezTo>
                  <a:pt x="60888" y="42386"/>
                  <a:pt x="60840" y="42413"/>
                  <a:pt x="60787" y="42429"/>
                </a:cubicBezTo>
                <a:cubicBezTo>
                  <a:pt x="60769" y="42433"/>
                  <a:pt x="60750" y="42435"/>
                  <a:pt x="60731" y="42435"/>
                </a:cubicBezTo>
                <a:cubicBezTo>
                  <a:pt x="60698" y="42435"/>
                  <a:pt x="60663" y="42428"/>
                  <a:pt x="60633" y="42407"/>
                </a:cubicBezTo>
                <a:cubicBezTo>
                  <a:pt x="60633" y="42360"/>
                  <a:pt x="60643" y="42312"/>
                  <a:pt x="60654" y="42264"/>
                </a:cubicBezTo>
                <a:cubicBezTo>
                  <a:pt x="60665" y="42243"/>
                  <a:pt x="60675" y="42221"/>
                  <a:pt x="60686" y="42200"/>
                </a:cubicBezTo>
                <a:cubicBezTo>
                  <a:pt x="60691" y="42190"/>
                  <a:pt x="60696" y="42179"/>
                  <a:pt x="60702" y="42168"/>
                </a:cubicBezTo>
                <a:lnTo>
                  <a:pt x="60744" y="42126"/>
                </a:lnTo>
                <a:cubicBezTo>
                  <a:pt x="60797" y="42035"/>
                  <a:pt x="60813" y="41993"/>
                  <a:pt x="60819" y="41950"/>
                </a:cubicBezTo>
                <a:cubicBezTo>
                  <a:pt x="60819" y="41908"/>
                  <a:pt x="60803" y="41876"/>
                  <a:pt x="60792" y="41828"/>
                </a:cubicBezTo>
                <a:cubicBezTo>
                  <a:pt x="60787" y="41817"/>
                  <a:pt x="60781" y="41802"/>
                  <a:pt x="60781" y="41791"/>
                </a:cubicBezTo>
                <a:cubicBezTo>
                  <a:pt x="60776" y="41780"/>
                  <a:pt x="60776" y="41775"/>
                  <a:pt x="60776" y="41764"/>
                </a:cubicBezTo>
                <a:cubicBezTo>
                  <a:pt x="60771" y="41764"/>
                  <a:pt x="60776" y="41748"/>
                  <a:pt x="60776" y="41738"/>
                </a:cubicBezTo>
                <a:cubicBezTo>
                  <a:pt x="60776" y="41722"/>
                  <a:pt x="60776" y="41706"/>
                  <a:pt x="60776" y="41695"/>
                </a:cubicBezTo>
                <a:cubicBezTo>
                  <a:pt x="60787" y="41584"/>
                  <a:pt x="60797" y="41461"/>
                  <a:pt x="60813" y="41329"/>
                </a:cubicBezTo>
                <a:cubicBezTo>
                  <a:pt x="60819" y="41265"/>
                  <a:pt x="60824" y="41196"/>
                  <a:pt x="60840" y="41121"/>
                </a:cubicBezTo>
                <a:cubicBezTo>
                  <a:pt x="60851" y="41047"/>
                  <a:pt x="60867" y="40967"/>
                  <a:pt x="60882" y="40887"/>
                </a:cubicBezTo>
                <a:cubicBezTo>
                  <a:pt x="60914" y="40728"/>
                  <a:pt x="60952" y="40547"/>
                  <a:pt x="61005" y="40345"/>
                </a:cubicBezTo>
                <a:cubicBezTo>
                  <a:pt x="61037" y="40255"/>
                  <a:pt x="61074" y="40170"/>
                  <a:pt x="61111" y="40090"/>
                </a:cubicBezTo>
                <a:cubicBezTo>
                  <a:pt x="61148" y="40010"/>
                  <a:pt x="61185" y="39941"/>
                  <a:pt x="61223" y="39878"/>
                </a:cubicBezTo>
                <a:cubicBezTo>
                  <a:pt x="61302" y="39755"/>
                  <a:pt x="61371" y="39665"/>
                  <a:pt x="61435" y="39617"/>
                </a:cubicBezTo>
                <a:cubicBezTo>
                  <a:pt x="61472" y="39590"/>
                  <a:pt x="61506" y="39575"/>
                  <a:pt x="61536" y="39575"/>
                </a:cubicBezTo>
                <a:cubicBezTo>
                  <a:pt x="61612" y="39575"/>
                  <a:pt x="61666" y="39664"/>
                  <a:pt x="61685" y="39862"/>
                </a:cubicBezTo>
                <a:cubicBezTo>
                  <a:pt x="61664" y="39490"/>
                  <a:pt x="61648" y="39399"/>
                  <a:pt x="61658" y="39282"/>
                </a:cubicBezTo>
                <a:cubicBezTo>
                  <a:pt x="61658" y="39229"/>
                  <a:pt x="61669" y="39165"/>
                  <a:pt x="61690" y="39059"/>
                </a:cubicBezTo>
                <a:cubicBezTo>
                  <a:pt x="61712" y="38953"/>
                  <a:pt x="61743" y="38799"/>
                  <a:pt x="61791" y="38565"/>
                </a:cubicBezTo>
                <a:cubicBezTo>
                  <a:pt x="61830" y="38536"/>
                  <a:pt x="61858" y="38522"/>
                  <a:pt x="61878" y="38522"/>
                </a:cubicBezTo>
                <a:cubicBezTo>
                  <a:pt x="61931" y="38522"/>
                  <a:pt x="61930" y="38621"/>
                  <a:pt x="61945" y="38788"/>
                </a:cubicBezTo>
                <a:cubicBezTo>
                  <a:pt x="62137" y="38405"/>
                  <a:pt x="62153" y="38278"/>
                  <a:pt x="62153" y="38166"/>
                </a:cubicBezTo>
                <a:cubicBezTo>
                  <a:pt x="62153" y="38055"/>
                  <a:pt x="62131" y="37964"/>
                  <a:pt x="62248" y="37667"/>
                </a:cubicBezTo>
                <a:cubicBezTo>
                  <a:pt x="62131" y="37422"/>
                  <a:pt x="61924" y="37114"/>
                  <a:pt x="61988" y="36907"/>
                </a:cubicBezTo>
                <a:lnTo>
                  <a:pt x="61988" y="36907"/>
                </a:lnTo>
                <a:lnTo>
                  <a:pt x="61844" y="37124"/>
                </a:lnTo>
                <a:cubicBezTo>
                  <a:pt x="61914" y="36779"/>
                  <a:pt x="62025" y="36434"/>
                  <a:pt x="62158" y="36077"/>
                </a:cubicBezTo>
                <a:cubicBezTo>
                  <a:pt x="62227" y="35902"/>
                  <a:pt x="62291" y="35721"/>
                  <a:pt x="62381" y="35546"/>
                </a:cubicBezTo>
                <a:cubicBezTo>
                  <a:pt x="62472" y="35371"/>
                  <a:pt x="62567" y="35190"/>
                  <a:pt x="62668" y="35014"/>
                </a:cubicBezTo>
                <a:lnTo>
                  <a:pt x="62748" y="35084"/>
                </a:lnTo>
                <a:lnTo>
                  <a:pt x="62902" y="34680"/>
                </a:lnTo>
                <a:cubicBezTo>
                  <a:pt x="62950" y="34547"/>
                  <a:pt x="63008" y="34414"/>
                  <a:pt x="63062" y="34281"/>
                </a:cubicBezTo>
                <a:lnTo>
                  <a:pt x="63200" y="34286"/>
                </a:lnTo>
                <a:lnTo>
                  <a:pt x="63450" y="33718"/>
                </a:lnTo>
                <a:cubicBezTo>
                  <a:pt x="63529" y="33532"/>
                  <a:pt x="63620" y="33346"/>
                  <a:pt x="63710" y="33160"/>
                </a:cubicBezTo>
                <a:lnTo>
                  <a:pt x="63710" y="33160"/>
                </a:lnTo>
                <a:lnTo>
                  <a:pt x="63604" y="33292"/>
                </a:lnTo>
                <a:cubicBezTo>
                  <a:pt x="63662" y="33160"/>
                  <a:pt x="63790" y="32878"/>
                  <a:pt x="63939" y="32564"/>
                </a:cubicBezTo>
                <a:cubicBezTo>
                  <a:pt x="64093" y="32261"/>
                  <a:pt x="64273" y="31927"/>
                  <a:pt x="64433" y="31698"/>
                </a:cubicBezTo>
                <a:lnTo>
                  <a:pt x="64481" y="31751"/>
                </a:lnTo>
                <a:cubicBezTo>
                  <a:pt x="65400" y="30486"/>
                  <a:pt x="65788" y="29237"/>
                  <a:pt x="66686" y="27627"/>
                </a:cubicBezTo>
                <a:lnTo>
                  <a:pt x="66686" y="27909"/>
                </a:lnTo>
                <a:cubicBezTo>
                  <a:pt x="67122" y="27435"/>
                  <a:pt x="66585" y="27653"/>
                  <a:pt x="67021" y="27037"/>
                </a:cubicBezTo>
                <a:lnTo>
                  <a:pt x="67021" y="27037"/>
                </a:lnTo>
                <a:lnTo>
                  <a:pt x="67186" y="27090"/>
                </a:lnTo>
                <a:cubicBezTo>
                  <a:pt x="67319" y="26410"/>
                  <a:pt x="67654" y="26378"/>
                  <a:pt x="67951" y="26022"/>
                </a:cubicBezTo>
                <a:lnTo>
                  <a:pt x="67951" y="26022"/>
                </a:lnTo>
                <a:lnTo>
                  <a:pt x="67654" y="26096"/>
                </a:lnTo>
                <a:lnTo>
                  <a:pt x="68121" y="25373"/>
                </a:lnTo>
                <a:cubicBezTo>
                  <a:pt x="68357" y="25024"/>
                  <a:pt x="68489" y="24913"/>
                  <a:pt x="68564" y="24913"/>
                </a:cubicBezTo>
                <a:cubicBezTo>
                  <a:pt x="68659" y="24913"/>
                  <a:pt x="68667" y="25087"/>
                  <a:pt x="68685" y="25187"/>
                </a:cubicBezTo>
                <a:lnTo>
                  <a:pt x="68849" y="24539"/>
                </a:lnTo>
                <a:lnTo>
                  <a:pt x="69083" y="24523"/>
                </a:lnTo>
                <a:cubicBezTo>
                  <a:pt x="69115" y="23997"/>
                  <a:pt x="69349" y="24124"/>
                  <a:pt x="69641" y="23338"/>
                </a:cubicBezTo>
                <a:cubicBezTo>
                  <a:pt x="69648" y="23336"/>
                  <a:pt x="69653" y="23335"/>
                  <a:pt x="69658" y="23335"/>
                </a:cubicBezTo>
                <a:cubicBezTo>
                  <a:pt x="69705" y="23335"/>
                  <a:pt x="69706" y="23397"/>
                  <a:pt x="69734" y="23397"/>
                </a:cubicBezTo>
                <a:cubicBezTo>
                  <a:pt x="69753" y="23397"/>
                  <a:pt x="69782" y="23371"/>
                  <a:pt x="69843" y="23285"/>
                </a:cubicBezTo>
                <a:cubicBezTo>
                  <a:pt x="69976" y="22833"/>
                  <a:pt x="70114" y="22386"/>
                  <a:pt x="70242" y="21929"/>
                </a:cubicBezTo>
                <a:lnTo>
                  <a:pt x="70242" y="21929"/>
                </a:lnTo>
                <a:cubicBezTo>
                  <a:pt x="70152" y="22200"/>
                  <a:pt x="70056" y="22461"/>
                  <a:pt x="69966" y="22727"/>
                </a:cubicBezTo>
                <a:lnTo>
                  <a:pt x="69758" y="22498"/>
                </a:lnTo>
                <a:cubicBezTo>
                  <a:pt x="69811" y="22285"/>
                  <a:pt x="69870" y="22110"/>
                  <a:pt x="69939" y="21967"/>
                </a:cubicBezTo>
                <a:cubicBezTo>
                  <a:pt x="70003" y="21823"/>
                  <a:pt x="70077" y="21701"/>
                  <a:pt x="70146" y="21589"/>
                </a:cubicBezTo>
                <a:cubicBezTo>
                  <a:pt x="70290" y="21366"/>
                  <a:pt x="70433" y="21180"/>
                  <a:pt x="70540" y="20888"/>
                </a:cubicBezTo>
                <a:lnTo>
                  <a:pt x="70540" y="20888"/>
                </a:lnTo>
                <a:lnTo>
                  <a:pt x="70423" y="21307"/>
                </a:lnTo>
                <a:cubicBezTo>
                  <a:pt x="70625" y="20840"/>
                  <a:pt x="70747" y="20601"/>
                  <a:pt x="70869" y="20425"/>
                </a:cubicBezTo>
                <a:cubicBezTo>
                  <a:pt x="70986" y="20250"/>
                  <a:pt x="71098" y="20128"/>
                  <a:pt x="71252" y="19883"/>
                </a:cubicBezTo>
                <a:lnTo>
                  <a:pt x="71252" y="19883"/>
                </a:lnTo>
                <a:cubicBezTo>
                  <a:pt x="71179" y="19963"/>
                  <a:pt x="71086" y="20065"/>
                  <a:pt x="71048" y="20065"/>
                </a:cubicBezTo>
                <a:cubicBezTo>
                  <a:pt x="71019" y="20065"/>
                  <a:pt x="71021" y="20009"/>
                  <a:pt x="71082" y="19846"/>
                </a:cubicBezTo>
                <a:cubicBezTo>
                  <a:pt x="71193" y="19564"/>
                  <a:pt x="71241" y="19740"/>
                  <a:pt x="71390" y="19490"/>
                </a:cubicBezTo>
                <a:cubicBezTo>
                  <a:pt x="71241" y="19346"/>
                  <a:pt x="71464" y="18645"/>
                  <a:pt x="71799" y="18065"/>
                </a:cubicBezTo>
                <a:cubicBezTo>
                  <a:pt x="71821" y="18081"/>
                  <a:pt x="71842" y="18108"/>
                  <a:pt x="71836" y="18156"/>
                </a:cubicBezTo>
                <a:cubicBezTo>
                  <a:pt x="71879" y="17986"/>
                  <a:pt x="71863" y="17885"/>
                  <a:pt x="72022" y="17630"/>
                </a:cubicBezTo>
                <a:lnTo>
                  <a:pt x="72155" y="17874"/>
                </a:lnTo>
                <a:cubicBezTo>
                  <a:pt x="72161" y="17773"/>
                  <a:pt x="72166" y="17672"/>
                  <a:pt x="72171" y="17571"/>
                </a:cubicBezTo>
                <a:lnTo>
                  <a:pt x="72177" y="17268"/>
                </a:lnTo>
                <a:cubicBezTo>
                  <a:pt x="72354" y="16959"/>
                  <a:pt x="72417" y="16444"/>
                  <a:pt x="72518" y="16444"/>
                </a:cubicBezTo>
                <a:cubicBezTo>
                  <a:pt x="72526" y="16444"/>
                  <a:pt x="72535" y="16448"/>
                  <a:pt x="72543" y="16455"/>
                </a:cubicBezTo>
                <a:lnTo>
                  <a:pt x="72506" y="16673"/>
                </a:lnTo>
                <a:cubicBezTo>
                  <a:pt x="72602" y="16450"/>
                  <a:pt x="72676" y="16221"/>
                  <a:pt x="72761" y="15993"/>
                </a:cubicBezTo>
                <a:lnTo>
                  <a:pt x="73016" y="15312"/>
                </a:lnTo>
                <a:lnTo>
                  <a:pt x="73240" y="14616"/>
                </a:lnTo>
                <a:cubicBezTo>
                  <a:pt x="73314" y="14382"/>
                  <a:pt x="73394" y="14154"/>
                  <a:pt x="73452" y="13915"/>
                </a:cubicBezTo>
                <a:lnTo>
                  <a:pt x="73633" y="13920"/>
                </a:lnTo>
                <a:cubicBezTo>
                  <a:pt x="73553" y="13744"/>
                  <a:pt x="73675" y="13362"/>
                  <a:pt x="73776" y="13027"/>
                </a:cubicBezTo>
                <a:cubicBezTo>
                  <a:pt x="73864" y="12690"/>
                  <a:pt x="73932" y="12399"/>
                  <a:pt x="73793" y="12399"/>
                </a:cubicBezTo>
                <a:cubicBezTo>
                  <a:pt x="73789" y="12399"/>
                  <a:pt x="73786" y="12399"/>
                  <a:pt x="73782" y="12400"/>
                </a:cubicBezTo>
                <a:cubicBezTo>
                  <a:pt x="73851" y="12272"/>
                  <a:pt x="73904" y="12070"/>
                  <a:pt x="73952" y="11852"/>
                </a:cubicBezTo>
                <a:cubicBezTo>
                  <a:pt x="73978" y="11741"/>
                  <a:pt x="73994" y="11619"/>
                  <a:pt x="74010" y="11507"/>
                </a:cubicBezTo>
                <a:cubicBezTo>
                  <a:pt x="74026" y="11390"/>
                  <a:pt x="74042" y="11273"/>
                  <a:pt x="74053" y="11161"/>
                </a:cubicBezTo>
                <a:cubicBezTo>
                  <a:pt x="74104" y="10812"/>
                  <a:pt x="74155" y="10534"/>
                  <a:pt x="74245" y="10534"/>
                </a:cubicBezTo>
                <a:cubicBezTo>
                  <a:pt x="74267" y="10534"/>
                  <a:pt x="74291" y="10551"/>
                  <a:pt x="74319" y="10587"/>
                </a:cubicBezTo>
                <a:cubicBezTo>
                  <a:pt x="74382" y="10098"/>
                  <a:pt x="74409" y="9663"/>
                  <a:pt x="74425" y="9248"/>
                </a:cubicBezTo>
                <a:cubicBezTo>
                  <a:pt x="74419" y="8834"/>
                  <a:pt x="74404" y="8440"/>
                  <a:pt x="74393" y="8036"/>
                </a:cubicBezTo>
                <a:cubicBezTo>
                  <a:pt x="74372" y="7611"/>
                  <a:pt x="74334" y="7170"/>
                  <a:pt x="74287" y="6676"/>
                </a:cubicBezTo>
                <a:cubicBezTo>
                  <a:pt x="74233" y="6187"/>
                  <a:pt x="74170" y="5639"/>
                  <a:pt x="74047" y="4991"/>
                </a:cubicBezTo>
                <a:cubicBezTo>
                  <a:pt x="74058" y="4746"/>
                  <a:pt x="74016" y="4401"/>
                  <a:pt x="73899" y="3997"/>
                </a:cubicBezTo>
                <a:cubicBezTo>
                  <a:pt x="73782" y="3593"/>
                  <a:pt x="73590" y="3125"/>
                  <a:pt x="73309" y="2647"/>
                </a:cubicBezTo>
                <a:cubicBezTo>
                  <a:pt x="73165" y="2413"/>
                  <a:pt x="73000" y="2174"/>
                  <a:pt x="72809" y="1940"/>
                </a:cubicBezTo>
                <a:cubicBezTo>
                  <a:pt x="72623" y="1712"/>
                  <a:pt x="72410" y="1494"/>
                  <a:pt x="72182" y="1286"/>
                </a:cubicBezTo>
                <a:cubicBezTo>
                  <a:pt x="71953" y="1084"/>
                  <a:pt x="71704" y="904"/>
                  <a:pt x="71454" y="750"/>
                </a:cubicBezTo>
                <a:cubicBezTo>
                  <a:pt x="71326" y="675"/>
                  <a:pt x="71204" y="596"/>
                  <a:pt x="71076" y="537"/>
                </a:cubicBezTo>
                <a:cubicBezTo>
                  <a:pt x="71013" y="505"/>
                  <a:pt x="70949" y="473"/>
                  <a:pt x="70890" y="441"/>
                </a:cubicBezTo>
                <a:cubicBezTo>
                  <a:pt x="70827" y="415"/>
                  <a:pt x="70763" y="388"/>
                  <a:pt x="70704" y="362"/>
                </a:cubicBezTo>
                <a:cubicBezTo>
                  <a:pt x="70215" y="176"/>
                  <a:pt x="69732" y="75"/>
                  <a:pt x="69291" y="32"/>
                </a:cubicBezTo>
                <a:cubicBezTo>
                  <a:pt x="69062" y="10"/>
                  <a:pt x="68844" y="1"/>
                  <a:pt x="6863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105012"/>
      </p:ext>
    </p:extLst>
  </p:cSld>
  <p:clrMapOvr>
    <a:masterClrMapping/>
  </p:clrMapOvr>
</p:sld>
</file>

<file path=ppt/theme/theme1.xml><?xml version="1.0" encoding="utf-8"?>
<a:theme xmlns:a="http://schemas.openxmlformats.org/drawingml/2006/main" name="Features of an Autobiography Lesson by Slidesgo">
  <a:themeElements>
    <a:clrScheme name="Simple Light">
      <a:dk1>
        <a:srgbClr val="2F4146"/>
      </a:dk1>
      <a:lt1>
        <a:srgbClr val="FFFFFF"/>
      </a:lt1>
      <a:dk2>
        <a:srgbClr val="D35861"/>
      </a:dk2>
      <a:lt2>
        <a:srgbClr val="D3F0E0"/>
      </a:lt2>
      <a:accent1>
        <a:srgbClr val="FFB9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F41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435</Words>
  <Application>Microsoft Office PowerPoint</Application>
  <PresentationFormat>Trình chiếu Trên màn hình (16:9)</PresentationFormat>
  <Paragraphs>65</Paragraphs>
  <Slides>15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Josefin Slab</vt:lpstr>
      <vt:lpstr>Arial</vt:lpstr>
      <vt:lpstr>Josefin Slab Medium</vt:lpstr>
      <vt:lpstr>UVN Mau Tim 2</vt:lpstr>
      <vt:lpstr>Times New Roman</vt:lpstr>
      <vt:lpstr>Caveat Brush</vt:lpstr>
      <vt:lpstr>Features of an Autobiography Lesson by Slidesgo</vt:lpstr>
      <vt:lpstr>Ôn tập</vt:lpstr>
      <vt:lpstr>PHT 1</vt:lpstr>
      <vt:lpstr>Bản trình bày PowerPoint</vt:lpstr>
      <vt:lpstr>Câu 2:</vt:lpstr>
      <vt:lpstr>Bản trình bày PowerPoint</vt:lpstr>
      <vt:lpstr>Bản trình bày PowerPoint</vt:lpstr>
      <vt:lpstr>Câu 3:</vt:lpstr>
      <vt:lpstr>Bản trình bày PowerPoint</vt:lpstr>
      <vt:lpstr>Câu 4:</vt:lpstr>
      <vt:lpstr>Bản trình bày PowerPoint</vt:lpstr>
      <vt:lpstr>Câu 5:</vt:lpstr>
      <vt:lpstr>Bản trình bày PowerPoint</vt:lpstr>
      <vt:lpstr>Câu 6:</vt:lpstr>
      <vt:lpstr>Bản trình bày PowerPoint</vt:lpstr>
      <vt:lpstr>Câu 7: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WIN</dc:creator>
  <cp:lastModifiedBy>Nguyen Hoang My Ngan</cp:lastModifiedBy>
  <cp:revision>5</cp:revision>
  <dcterms:modified xsi:type="dcterms:W3CDTF">2022-08-22T15:12:15Z</dcterms:modified>
</cp:coreProperties>
</file>