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6"/>
  </p:notesMasterIdLst>
  <p:sldIdLst>
    <p:sldId id="256" r:id="rId2"/>
    <p:sldId id="342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261" r:id="rId13"/>
    <p:sldId id="352" r:id="rId14"/>
    <p:sldId id="353" r:id="rId15"/>
    <p:sldId id="354" r:id="rId16"/>
    <p:sldId id="355" r:id="rId17"/>
    <p:sldId id="360" r:id="rId18"/>
    <p:sldId id="356" r:id="rId19"/>
    <p:sldId id="357" r:id="rId20"/>
    <p:sldId id="358" r:id="rId21"/>
    <p:sldId id="361" r:id="rId22"/>
    <p:sldId id="359" r:id="rId23"/>
    <p:sldId id="258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</p:sldIdLst>
  <p:sldSz cx="9144000" cy="5143500" type="screen16x9"/>
  <p:notesSz cx="6858000" cy="9144000"/>
  <p:embeddedFontLst>
    <p:embeddedFont>
      <p:font typeface="Arial Unicode MS" panose="020B0604020202020204" pitchFamily="34" charset="-128"/>
      <p:regular r:id="rId37"/>
    </p:embeddedFont>
    <p:embeddedFont>
      <p:font typeface="等线" panose="02010600030101010101" pitchFamily="2" charset="-122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rete Round" panose="020B0604020202020204" charset="0"/>
      <p:regular r:id="rId44"/>
      <p:italic r:id="rId45"/>
    </p:embeddedFont>
    <p:embeddedFont>
      <p:font typeface="Roboto Slab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4811CE-642A-4DDE-8BAD-403F96F1D3E6}">
  <a:tblStyle styleId="{F94811CE-642A-4DDE-8BAD-403F96F1D3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1341" autoAdjust="0"/>
  </p:normalViewPr>
  <p:slideViewPr>
    <p:cSldViewPr snapToGrid="0">
      <p:cViewPr varScale="1">
        <p:scale>
          <a:sx n="54" d="100"/>
          <a:sy n="54" d="100"/>
        </p:scale>
        <p:origin x="5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E21A8-AF51-4B1B-8F6D-F2CAF086314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B2FD19-8906-4D05-A9EC-3AE2AB246F78}">
      <dgm:prSet phldrT="[Văn bản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</dgm:t>
    </dgm:pt>
    <dgm:pt modelId="{AC136F4B-F0AF-43C1-928D-B36372F302FE}" type="parTrans" cxnId="{D6827B96-3A44-4C9C-88BC-FDC93159CE66}">
      <dgm:prSet/>
      <dgm:spPr/>
      <dgm:t>
        <a:bodyPr/>
        <a:lstStyle/>
        <a:p>
          <a:endParaRPr lang="en-US"/>
        </a:p>
      </dgm:t>
    </dgm:pt>
    <dgm:pt modelId="{1FBA3156-9F2D-458A-8FA4-12952EFFA3DE}" type="sibTrans" cxnId="{D6827B96-3A44-4C9C-88BC-FDC93159CE66}">
      <dgm:prSet/>
      <dgm:spPr/>
      <dgm:t>
        <a:bodyPr/>
        <a:lstStyle/>
        <a:p>
          <a:endParaRPr lang="en-US"/>
        </a:p>
      </dgm:t>
    </dgm:pt>
    <dgm:pt modelId="{DFF6F151-5DAE-4C1A-80E4-6E848A1BD280}">
      <dgm:prSet phldrT="[Văn bản]" custT="1"/>
      <dgm:spPr/>
      <dgm:t>
        <a:bodyPr/>
        <a:lstStyle/>
        <a:p>
          <a:pPr algn="l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Nêu được vấn đề cần bàn luận</a:t>
          </a:r>
        </a:p>
      </dgm:t>
    </dgm:pt>
    <dgm:pt modelId="{652AED6D-F536-4A16-AC73-120ED581C96C}" type="parTrans" cxnId="{3691C2AC-764D-46FB-AD5C-E8A5DD76BB79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A0A4A-4FF5-404E-BBA6-E76BE2780667}" type="sibTrans" cxnId="{3691C2AC-764D-46FB-AD5C-E8A5DD76BB79}">
      <dgm:prSet/>
      <dgm:spPr/>
      <dgm:t>
        <a:bodyPr/>
        <a:lstStyle/>
        <a:p>
          <a:endParaRPr lang="en-US"/>
        </a:p>
      </dgm:t>
    </dgm:pt>
    <dgm:pt modelId="{D9798525-09FA-4976-B776-CFB6006B35A6}">
      <dgm:prSet phldrT="[Văn bản]" custT="1"/>
      <dgm:spPr/>
      <dgm:t>
        <a:bodyPr/>
        <a:lstStyle/>
        <a:p>
          <a:pPr algn="l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Trình bày được ý kiến tán thành, phản đối của người viết với vấn đề cần bàn luận</a:t>
          </a:r>
        </a:p>
      </dgm:t>
    </dgm:pt>
    <dgm:pt modelId="{5D77B116-53EC-4695-AB81-55E38CF07E4D}" type="parTrans" cxnId="{36D5C38D-3ADC-4D45-BCDF-FEDC112E170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47676-F33C-4417-A9F2-9E0CA054518C}" type="sibTrans" cxnId="{36D5C38D-3ADC-4D45-BCDF-FEDC112E1708}">
      <dgm:prSet/>
      <dgm:spPr/>
      <dgm:t>
        <a:bodyPr/>
        <a:lstStyle/>
        <a:p>
          <a:endParaRPr lang="en-US"/>
        </a:p>
      </dgm:t>
    </dgm:pt>
    <dgm:pt modelId="{DF01D2F2-5147-42E9-A0E2-0B1FFBC47B5C}">
      <dgm:prSet phldrT="[Văn bản]" custT="1"/>
      <dgm:spPr/>
      <dgm:t>
        <a:bodyPr/>
        <a:lstStyle/>
        <a:p>
          <a:pPr algn="l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Đưa ra lí lẽ, bằng chứng xác thực, đa dạng để làm rõ cho ý kiến</a:t>
          </a:r>
        </a:p>
      </dgm:t>
    </dgm:pt>
    <dgm:pt modelId="{385BCF26-B39A-4B9C-96D0-A850F5D0F43A}" type="parTrans" cxnId="{45C02722-0844-44CF-AD5D-0F512740D05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E15B20-8274-4155-B099-39190E776F3F}" type="sibTrans" cxnId="{45C02722-0844-44CF-AD5D-0F512740D05B}">
      <dgm:prSet/>
      <dgm:spPr/>
      <dgm:t>
        <a:bodyPr/>
        <a:lstStyle/>
        <a:p>
          <a:endParaRPr lang="en-US"/>
        </a:p>
      </dgm:t>
    </dgm:pt>
    <dgm:pt modelId="{398FEA28-E015-4C4E-9A3F-9A3DFFB797E0}" type="pres">
      <dgm:prSet presAssocID="{06BE21A8-AF51-4B1B-8F6D-F2CAF08631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24DEFB-9570-4C83-BFAC-C9004488F57D}" type="pres">
      <dgm:prSet presAssocID="{6AB2FD19-8906-4D05-A9EC-3AE2AB246F78}" presName="hierRoot1" presStyleCnt="0">
        <dgm:presLayoutVars>
          <dgm:hierBranch val="init"/>
        </dgm:presLayoutVars>
      </dgm:prSet>
      <dgm:spPr/>
    </dgm:pt>
    <dgm:pt modelId="{5D93E19E-A716-49E1-99E0-1239281CC29A}" type="pres">
      <dgm:prSet presAssocID="{6AB2FD19-8906-4D05-A9EC-3AE2AB246F78}" presName="rootComposite1" presStyleCnt="0"/>
      <dgm:spPr/>
    </dgm:pt>
    <dgm:pt modelId="{4853C730-C3B3-4CB7-B44B-D0194727EB6A}" type="pres">
      <dgm:prSet presAssocID="{6AB2FD19-8906-4D05-A9EC-3AE2AB246F78}" presName="rootText1" presStyleLbl="node0" presStyleIdx="0" presStyleCnt="1" custScaleY="39516" custLinFactNeighborX="3700" custLinFactNeighborY="-43096">
        <dgm:presLayoutVars>
          <dgm:chPref val="3"/>
        </dgm:presLayoutVars>
      </dgm:prSet>
      <dgm:spPr/>
    </dgm:pt>
    <dgm:pt modelId="{F9A078F1-3659-4A95-BB55-D8DA61CC9EAF}" type="pres">
      <dgm:prSet presAssocID="{6AB2FD19-8906-4D05-A9EC-3AE2AB246F78}" presName="rootConnector1" presStyleLbl="node1" presStyleIdx="0" presStyleCnt="0"/>
      <dgm:spPr/>
    </dgm:pt>
    <dgm:pt modelId="{D0508392-A709-4F59-8534-69FA4299E7E3}" type="pres">
      <dgm:prSet presAssocID="{6AB2FD19-8906-4D05-A9EC-3AE2AB246F78}" presName="hierChild2" presStyleCnt="0"/>
      <dgm:spPr/>
    </dgm:pt>
    <dgm:pt modelId="{29CF2FFC-BBF8-4B0C-9819-E8364F56CB80}" type="pres">
      <dgm:prSet presAssocID="{652AED6D-F536-4A16-AC73-120ED581C96C}" presName="Name37" presStyleLbl="parChTrans1D2" presStyleIdx="0" presStyleCnt="3"/>
      <dgm:spPr/>
    </dgm:pt>
    <dgm:pt modelId="{27AA1289-4A3B-4862-A5BC-88EB6319ED4C}" type="pres">
      <dgm:prSet presAssocID="{DFF6F151-5DAE-4C1A-80E4-6E848A1BD280}" presName="hierRoot2" presStyleCnt="0">
        <dgm:presLayoutVars>
          <dgm:hierBranch val="init"/>
        </dgm:presLayoutVars>
      </dgm:prSet>
      <dgm:spPr/>
    </dgm:pt>
    <dgm:pt modelId="{1083E9C7-A04C-4A0D-A535-D2286A673D86}" type="pres">
      <dgm:prSet presAssocID="{DFF6F151-5DAE-4C1A-80E4-6E848A1BD280}" presName="rootComposite" presStyleCnt="0"/>
      <dgm:spPr/>
    </dgm:pt>
    <dgm:pt modelId="{6008AE85-2EDC-4AD8-B5AA-211739BF733F}" type="pres">
      <dgm:prSet presAssocID="{DFF6F151-5DAE-4C1A-80E4-6E848A1BD280}" presName="rootText" presStyleLbl="node2" presStyleIdx="0" presStyleCnt="3" custScaleY="101594">
        <dgm:presLayoutVars>
          <dgm:chPref val="3"/>
        </dgm:presLayoutVars>
      </dgm:prSet>
      <dgm:spPr/>
    </dgm:pt>
    <dgm:pt modelId="{257A06A2-7FFB-4115-8563-D7FDEC57B2B6}" type="pres">
      <dgm:prSet presAssocID="{DFF6F151-5DAE-4C1A-80E4-6E848A1BD280}" presName="rootConnector" presStyleLbl="node2" presStyleIdx="0" presStyleCnt="3"/>
      <dgm:spPr/>
    </dgm:pt>
    <dgm:pt modelId="{919B224E-956D-4AFD-A5D6-112A70765BF4}" type="pres">
      <dgm:prSet presAssocID="{DFF6F151-5DAE-4C1A-80E4-6E848A1BD280}" presName="hierChild4" presStyleCnt="0"/>
      <dgm:spPr/>
    </dgm:pt>
    <dgm:pt modelId="{7F40C7EA-5CD6-43EF-911A-51DAA7436F84}" type="pres">
      <dgm:prSet presAssocID="{DFF6F151-5DAE-4C1A-80E4-6E848A1BD280}" presName="hierChild5" presStyleCnt="0"/>
      <dgm:spPr/>
    </dgm:pt>
    <dgm:pt modelId="{D9E2D59B-E6A6-479A-8A1B-9DA747B523DB}" type="pres">
      <dgm:prSet presAssocID="{5D77B116-53EC-4695-AB81-55E38CF07E4D}" presName="Name37" presStyleLbl="parChTrans1D2" presStyleIdx="1" presStyleCnt="3"/>
      <dgm:spPr/>
    </dgm:pt>
    <dgm:pt modelId="{FDC58C82-B938-4E8D-93F5-A3B9137940A4}" type="pres">
      <dgm:prSet presAssocID="{D9798525-09FA-4976-B776-CFB6006B35A6}" presName="hierRoot2" presStyleCnt="0">
        <dgm:presLayoutVars>
          <dgm:hierBranch val="init"/>
        </dgm:presLayoutVars>
      </dgm:prSet>
      <dgm:spPr/>
    </dgm:pt>
    <dgm:pt modelId="{7B8D44A6-C1EC-4EC9-A04D-A2128F212F65}" type="pres">
      <dgm:prSet presAssocID="{D9798525-09FA-4976-B776-CFB6006B35A6}" presName="rootComposite" presStyleCnt="0"/>
      <dgm:spPr/>
    </dgm:pt>
    <dgm:pt modelId="{099AF8B4-D392-4974-B26F-B8EF4F0FB80A}" type="pres">
      <dgm:prSet presAssocID="{D9798525-09FA-4976-B776-CFB6006B35A6}" presName="rootText" presStyleLbl="node2" presStyleIdx="1" presStyleCnt="3">
        <dgm:presLayoutVars>
          <dgm:chPref val="3"/>
        </dgm:presLayoutVars>
      </dgm:prSet>
      <dgm:spPr/>
    </dgm:pt>
    <dgm:pt modelId="{49EFC2DE-C3F1-4130-ABA8-EB8F14A7F8EA}" type="pres">
      <dgm:prSet presAssocID="{D9798525-09FA-4976-B776-CFB6006B35A6}" presName="rootConnector" presStyleLbl="node2" presStyleIdx="1" presStyleCnt="3"/>
      <dgm:spPr/>
    </dgm:pt>
    <dgm:pt modelId="{9F65AF8E-AACB-4B29-B558-5FB43507EBE7}" type="pres">
      <dgm:prSet presAssocID="{D9798525-09FA-4976-B776-CFB6006B35A6}" presName="hierChild4" presStyleCnt="0"/>
      <dgm:spPr/>
    </dgm:pt>
    <dgm:pt modelId="{AAABF3CD-D883-4D6B-BAF4-38208C88341E}" type="pres">
      <dgm:prSet presAssocID="{D9798525-09FA-4976-B776-CFB6006B35A6}" presName="hierChild5" presStyleCnt="0"/>
      <dgm:spPr/>
    </dgm:pt>
    <dgm:pt modelId="{E33CD41D-4BFD-4A6A-8258-2CC734971729}" type="pres">
      <dgm:prSet presAssocID="{385BCF26-B39A-4B9C-96D0-A850F5D0F43A}" presName="Name37" presStyleLbl="parChTrans1D2" presStyleIdx="2" presStyleCnt="3"/>
      <dgm:spPr/>
    </dgm:pt>
    <dgm:pt modelId="{C48FFB60-A502-4FDF-B744-61C2BDCB206D}" type="pres">
      <dgm:prSet presAssocID="{DF01D2F2-5147-42E9-A0E2-0B1FFBC47B5C}" presName="hierRoot2" presStyleCnt="0">
        <dgm:presLayoutVars>
          <dgm:hierBranch val="init"/>
        </dgm:presLayoutVars>
      </dgm:prSet>
      <dgm:spPr/>
    </dgm:pt>
    <dgm:pt modelId="{71302800-2EC4-455C-8574-6A38E92E5AA5}" type="pres">
      <dgm:prSet presAssocID="{DF01D2F2-5147-42E9-A0E2-0B1FFBC47B5C}" presName="rootComposite" presStyleCnt="0"/>
      <dgm:spPr/>
    </dgm:pt>
    <dgm:pt modelId="{CF50407D-8EF0-41E1-AA5A-5EBA7F467ED1}" type="pres">
      <dgm:prSet presAssocID="{DF01D2F2-5147-42E9-A0E2-0B1FFBC47B5C}" presName="rootText" presStyleLbl="node2" presStyleIdx="2" presStyleCnt="3" custScaleX="93434">
        <dgm:presLayoutVars>
          <dgm:chPref val="3"/>
        </dgm:presLayoutVars>
      </dgm:prSet>
      <dgm:spPr/>
    </dgm:pt>
    <dgm:pt modelId="{A1D227F6-0177-4DF4-9A58-69A092D8B031}" type="pres">
      <dgm:prSet presAssocID="{DF01D2F2-5147-42E9-A0E2-0B1FFBC47B5C}" presName="rootConnector" presStyleLbl="node2" presStyleIdx="2" presStyleCnt="3"/>
      <dgm:spPr/>
    </dgm:pt>
    <dgm:pt modelId="{D7568FCB-6A42-4719-A0DC-DDB97CC1F6BF}" type="pres">
      <dgm:prSet presAssocID="{DF01D2F2-5147-42E9-A0E2-0B1FFBC47B5C}" presName="hierChild4" presStyleCnt="0"/>
      <dgm:spPr/>
    </dgm:pt>
    <dgm:pt modelId="{04E92FA3-3F50-4654-B438-5A1ECE5D35C8}" type="pres">
      <dgm:prSet presAssocID="{DF01D2F2-5147-42E9-A0E2-0B1FFBC47B5C}" presName="hierChild5" presStyleCnt="0"/>
      <dgm:spPr/>
    </dgm:pt>
    <dgm:pt modelId="{D860AA02-8D10-43D6-A56F-E6D4904D1BED}" type="pres">
      <dgm:prSet presAssocID="{6AB2FD19-8906-4D05-A9EC-3AE2AB246F78}" presName="hierChild3" presStyleCnt="0"/>
      <dgm:spPr/>
    </dgm:pt>
  </dgm:ptLst>
  <dgm:cxnLst>
    <dgm:cxn modelId="{98606912-D1BC-48BB-BD84-2D958E21C7DC}" type="presOf" srcId="{652AED6D-F536-4A16-AC73-120ED581C96C}" destId="{29CF2FFC-BBF8-4B0C-9819-E8364F56CB80}" srcOrd="0" destOrd="0" presId="urn:microsoft.com/office/officeart/2005/8/layout/orgChart1"/>
    <dgm:cxn modelId="{45C02722-0844-44CF-AD5D-0F512740D05B}" srcId="{6AB2FD19-8906-4D05-A9EC-3AE2AB246F78}" destId="{DF01D2F2-5147-42E9-A0E2-0B1FFBC47B5C}" srcOrd="2" destOrd="0" parTransId="{385BCF26-B39A-4B9C-96D0-A850F5D0F43A}" sibTransId="{64E15B20-8274-4155-B099-39190E776F3F}"/>
    <dgm:cxn modelId="{A5A56B2C-0AEA-4D64-A120-9A3C41782E3B}" type="presOf" srcId="{6AB2FD19-8906-4D05-A9EC-3AE2AB246F78}" destId="{F9A078F1-3659-4A95-BB55-D8DA61CC9EAF}" srcOrd="1" destOrd="0" presId="urn:microsoft.com/office/officeart/2005/8/layout/orgChart1"/>
    <dgm:cxn modelId="{E3667948-7A23-486C-8660-A11D4F648C0A}" type="presOf" srcId="{06BE21A8-AF51-4B1B-8F6D-F2CAF0863147}" destId="{398FEA28-E015-4C4E-9A3F-9A3DFFB797E0}" srcOrd="0" destOrd="0" presId="urn:microsoft.com/office/officeart/2005/8/layout/orgChart1"/>
    <dgm:cxn modelId="{0F76EF4A-8FFD-4BF9-9140-D31853FD160F}" type="presOf" srcId="{DFF6F151-5DAE-4C1A-80E4-6E848A1BD280}" destId="{6008AE85-2EDC-4AD8-B5AA-211739BF733F}" srcOrd="0" destOrd="0" presId="urn:microsoft.com/office/officeart/2005/8/layout/orgChart1"/>
    <dgm:cxn modelId="{9E42F781-661D-4D59-8640-51E271C8FEB1}" type="presOf" srcId="{6AB2FD19-8906-4D05-A9EC-3AE2AB246F78}" destId="{4853C730-C3B3-4CB7-B44B-D0194727EB6A}" srcOrd="0" destOrd="0" presId="urn:microsoft.com/office/officeart/2005/8/layout/orgChart1"/>
    <dgm:cxn modelId="{0A0F3787-5D45-41B1-AB40-792E5E2B1F46}" type="presOf" srcId="{DFF6F151-5DAE-4C1A-80E4-6E848A1BD280}" destId="{257A06A2-7FFB-4115-8563-D7FDEC57B2B6}" srcOrd="1" destOrd="0" presId="urn:microsoft.com/office/officeart/2005/8/layout/orgChart1"/>
    <dgm:cxn modelId="{36D5C38D-3ADC-4D45-BCDF-FEDC112E1708}" srcId="{6AB2FD19-8906-4D05-A9EC-3AE2AB246F78}" destId="{D9798525-09FA-4976-B776-CFB6006B35A6}" srcOrd="1" destOrd="0" parTransId="{5D77B116-53EC-4695-AB81-55E38CF07E4D}" sibTransId="{4AC47676-F33C-4417-A9F2-9E0CA054518C}"/>
    <dgm:cxn modelId="{D6827B96-3A44-4C9C-88BC-FDC93159CE66}" srcId="{06BE21A8-AF51-4B1B-8F6D-F2CAF0863147}" destId="{6AB2FD19-8906-4D05-A9EC-3AE2AB246F78}" srcOrd="0" destOrd="0" parTransId="{AC136F4B-F0AF-43C1-928D-B36372F302FE}" sibTransId="{1FBA3156-9F2D-458A-8FA4-12952EFFA3DE}"/>
    <dgm:cxn modelId="{E82B00A3-36F5-4A6E-B29F-D4EBDE81E7D7}" type="presOf" srcId="{5D77B116-53EC-4695-AB81-55E38CF07E4D}" destId="{D9E2D59B-E6A6-479A-8A1B-9DA747B523DB}" srcOrd="0" destOrd="0" presId="urn:microsoft.com/office/officeart/2005/8/layout/orgChart1"/>
    <dgm:cxn modelId="{3691C2AC-764D-46FB-AD5C-E8A5DD76BB79}" srcId="{6AB2FD19-8906-4D05-A9EC-3AE2AB246F78}" destId="{DFF6F151-5DAE-4C1A-80E4-6E848A1BD280}" srcOrd="0" destOrd="0" parTransId="{652AED6D-F536-4A16-AC73-120ED581C96C}" sibTransId="{07BA0A4A-4FF5-404E-BBA6-E76BE2780667}"/>
    <dgm:cxn modelId="{BEF142B0-79A9-4A21-9DC2-A152333A5575}" type="presOf" srcId="{DF01D2F2-5147-42E9-A0E2-0B1FFBC47B5C}" destId="{A1D227F6-0177-4DF4-9A58-69A092D8B031}" srcOrd="1" destOrd="0" presId="urn:microsoft.com/office/officeart/2005/8/layout/orgChart1"/>
    <dgm:cxn modelId="{DC8A01B9-CFAD-404A-B998-997276448F65}" type="presOf" srcId="{385BCF26-B39A-4B9C-96D0-A850F5D0F43A}" destId="{E33CD41D-4BFD-4A6A-8258-2CC734971729}" srcOrd="0" destOrd="0" presId="urn:microsoft.com/office/officeart/2005/8/layout/orgChart1"/>
    <dgm:cxn modelId="{31817CE0-BFFE-4CF1-8507-5317E638D583}" type="presOf" srcId="{D9798525-09FA-4976-B776-CFB6006B35A6}" destId="{099AF8B4-D392-4974-B26F-B8EF4F0FB80A}" srcOrd="0" destOrd="0" presId="urn:microsoft.com/office/officeart/2005/8/layout/orgChart1"/>
    <dgm:cxn modelId="{82A7AAE2-0D55-444C-9194-8BCF1BEAFC10}" type="presOf" srcId="{DF01D2F2-5147-42E9-A0E2-0B1FFBC47B5C}" destId="{CF50407D-8EF0-41E1-AA5A-5EBA7F467ED1}" srcOrd="0" destOrd="0" presId="urn:microsoft.com/office/officeart/2005/8/layout/orgChart1"/>
    <dgm:cxn modelId="{913F62FA-BBC5-4348-8225-170188C12960}" type="presOf" srcId="{D9798525-09FA-4976-B776-CFB6006B35A6}" destId="{49EFC2DE-C3F1-4130-ABA8-EB8F14A7F8EA}" srcOrd="1" destOrd="0" presId="urn:microsoft.com/office/officeart/2005/8/layout/orgChart1"/>
    <dgm:cxn modelId="{87678681-79E4-4659-BE08-E8183868B5B3}" type="presParOf" srcId="{398FEA28-E015-4C4E-9A3F-9A3DFFB797E0}" destId="{C124DEFB-9570-4C83-BFAC-C9004488F57D}" srcOrd="0" destOrd="0" presId="urn:microsoft.com/office/officeart/2005/8/layout/orgChart1"/>
    <dgm:cxn modelId="{3A31FD54-A0FE-4F45-9A80-0DFD568027C3}" type="presParOf" srcId="{C124DEFB-9570-4C83-BFAC-C9004488F57D}" destId="{5D93E19E-A716-49E1-99E0-1239281CC29A}" srcOrd="0" destOrd="0" presId="urn:microsoft.com/office/officeart/2005/8/layout/orgChart1"/>
    <dgm:cxn modelId="{872A0E6C-F3C9-497D-BA95-A781BBE8A6DD}" type="presParOf" srcId="{5D93E19E-A716-49E1-99E0-1239281CC29A}" destId="{4853C730-C3B3-4CB7-B44B-D0194727EB6A}" srcOrd="0" destOrd="0" presId="urn:microsoft.com/office/officeart/2005/8/layout/orgChart1"/>
    <dgm:cxn modelId="{D024BDF7-70F0-4CD1-9021-3928D1AD77CD}" type="presParOf" srcId="{5D93E19E-A716-49E1-99E0-1239281CC29A}" destId="{F9A078F1-3659-4A95-BB55-D8DA61CC9EAF}" srcOrd="1" destOrd="0" presId="urn:microsoft.com/office/officeart/2005/8/layout/orgChart1"/>
    <dgm:cxn modelId="{9F2874A8-5A60-4B37-B1DD-338F1954D837}" type="presParOf" srcId="{C124DEFB-9570-4C83-BFAC-C9004488F57D}" destId="{D0508392-A709-4F59-8534-69FA4299E7E3}" srcOrd="1" destOrd="0" presId="urn:microsoft.com/office/officeart/2005/8/layout/orgChart1"/>
    <dgm:cxn modelId="{F5AC44A5-CAEA-4629-82DF-82966F4B997A}" type="presParOf" srcId="{D0508392-A709-4F59-8534-69FA4299E7E3}" destId="{29CF2FFC-BBF8-4B0C-9819-E8364F56CB80}" srcOrd="0" destOrd="0" presId="urn:microsoft.com/office/officeart/2005/8/layout/orgChart1"/>
    <dgm:cxn modelId="{2A23431A-61C8-490F-B1DD-8192963F1192}" type="presParOf" srcId="{D0508392-A709-4F59-8534-69FA4299E7E3}" destId="{27AA1289-4A3B-4862-A5BC-88EB6319ED4C}" srcOrd="1" destOrd="0" presId="urn:microsoft.com/office/officeart/2005/8/layout/orgChart1"/>
    <dgm:cxn modelId="{6229E859-C458-422D-947C-2EFB1B842808}" type="presParOf" srcId="{27AA1289-4A3B-4862-A5BC-88EB6319ED4C}" destId="{1083E9C7-A04C-4A0D-A535-D2286A673D86}" srcOrd="0" destOrd="0" presId="urn:microsoft.com/office/officeart/2005/8/layout/orgChart1"/>
    <dgm:cxn modelId="{7806DB52-79F0-45D0-BF6A-BCEB9B4D7FDE}" type="presParOf" srcId="{1083E9C7-A04C-4A0D-A535-D2286A673D86}" destId="{6008AE85-2EDC-4AD8-B5AA-211739BF733F}" srcOrd="0" destOrd="0" presId="urn:microsoft.com/office/officeart/2005/8/layout/orgChart1"/>
    <dgm:cxn modelId="{420D12DB-9B22-4B6C-8D16-0F80CABF32F9}" type="presParOf" srcId="{1083E9C7-A04C-4A0D-A535-D2286A673D86}" destId="{257A06A2-7FFB-4115-8563-D7FDEC57B2B6}" srcOrd="1" destOrd="0" presId="urn:microsoft.com/office/officeart/2005/8/layout/orgChart1"/>
    <dgm:cxn modelId="{37C1C53E-8D0B-4F35-AE5A-549F50DCBF30}" type="presParOf" srcId="{27AA1289-4A3B-4862-A5BC-88EB6319ED4C}" destId="{919B224E-956D-4AFD-A5D6-112A70765BF4}" srcOrd="1" destOrd="0" presId="urn:microsoft.com/office/officeart/2005/8/layout/orgChart1"/>
    <dgm:cxn modelId="{5481BDE1-F9D6-4E5A-8859-575B6A3D9660}" type="presParOf" srcId="{27AA1289-4A3B-4862-A5BC-88EB6319ED4C}" destId="{7F40C7EA-5CD6-43EF-911A-51DAA7436F84}" srcOrd="2" destOrd="0" presId="urn:microsoft.com/office/officeart/2005/8/layout/orgChart1"/>
    <dgm:cxn modelId="{192D3450-5F63-4B90-A1E7-3BFCA0A4272F}" type="presParOf" srcId="{D0508392-A709-4F59-8534-69FA4299E7E3}" destId="{D9E2D59B-E6A6-479A-8A1B-9DA747B523DB}" srcOrd="2" destOrd="0" presId="urn:microsoft.com/office/officeart/2005/8/layout/orgChart1"/>
    <dgm:cxn modelId="{9B072538-A851-4868-82E5-CAD096648440}" type="presParOf" srcId="{D0508392-A709-4F59-8534-69FA4299E7E3}" destId="{FDC58C82-B938-4E8D-93F5-A3B9137940A4}" srcOrd="3" destOrd="0" presId="urn:microsoft.com/office/officeart/2005/8/layout/orgChart1"/>
    <dgm:cxn modelId="{82509153-D18E-41D7-82FE-8B668C820324}" type="presParOf" srcId="{FDC58C82-B938-4E8D-93F5-A3B9137940A4}" destId="{7B8D44A6-C1EC-4EC9-A04D-A2128F212F65}" srcOrd="0" destOrd="0" presId="urn:microsoft.com/office/officeart/2005/8/layout/orgChart1"/>
    <dgm:cxn modelId="{86171D4E-3046-4D7E-8AB2-7CE99C83EE05}" type="presParOf" srcId="{7B8D44A6-C1EC-4EC9-A04D-A2128F212F65}" destId="{099AF8B4-D392-4974-B26F-B8EF4F0FB80A}" srcOrd="0" destOrd="0" presId="urn:microsoft.com/office/officeart/2005/8/layout/orgChart1"/>
    <dgm:cxn modelId="{3054E5C0-5402-4A44-8532-1F26B69917C8}" type="presParOf" srcId="{7B8D44A6-C1EC-4EC9-A04D-A2128F212F65}" destId="{49EFC2DE-C3F1-4130-ABA8-EB8F14A7F8EA}" srcOrd="1" destOrd="0" presId="urn:microsoft.com/office/officeart/2005/8/layout/orgChart1"/>
    <dgm:cxn modelId="{B2BCE2DB-5C82-435C-89ED-CC1D49D0D6FF}" type="presParOf" srcId="{FDC58C82-B938-4E8D-93F5-A3B9137940A4}" destId="{9F65AF8E-AACB-4B29-B558-5FB43507EBE7}" srcOrd="1" destOrd="0" presId="urn:microsoft.com/office/officeart/2005/8/layout/orgChart1"/>
    <dgm:cxn modelId="{AD6AE898-E688-47E7-9C87-9CC5D1AF9C79}" type="presParOf" srcId="{FDC58C82-B938-4E8D-93F5-A3B9137940A4}" destId="{AAABF3CD-D883-4D6B-BAF4-38208C88341E}" srcOrd="2" destOrd="0" presId="urn:microsoft.com/office/officeart/2005/8/layout/orgChart1"/>
    <dgm:cxn modelId="{52A432E7-98A4-43B9-B589-8CF99808F599}" type="presParOf" srcId="{D0508392-A709-4F59-8534-69FA4299E7E3}" destId="{E33CD41D-4BFD-4A6A-8258-2CC734971729}" srcOrd="4" destOrd="0" presId="urn:microsoft.com/office/officeart/2005/8/layout/orgChart1"/>
    <dgm:cxn modelId="{94895634-664F-4EDA-9681-E6FAFBB42836}" type="presParOf" srcId="{D0508392-A709-4F59-8534-69FA4299E7E3}" destId="{C48FFB60-A502-4FDF-B744-61C2BDCB206D}" srcOrd="5" destOrd="0" presId="urn:microsoft.com/office/officeart/2005/8/layout/orgChart1"/>
    <dgm:cxn modelId="{95283A1B-2FA8-4B71-A521-D25CB2FDCD69}" type="presParOf" srcId="{C48FFB60-A502-4FDF-B744-61C2BDCB206D}" destId="{71302800-2EC4-455C-8574-6A38E92E5AA5}" srcOrd="0" destOrd="0" presId="urn:microsoft.com/office/officeart/2005/8/layout/orgChart1"/>
    <dgm:cxn modelId="{B7ECEBE3-1B51-4305-B21C-951DBDBF0B05}" type="presParOf" srcId="{71302800-2EC4-455C-8574-6A38E92E5AA5}" destId="{CF50407D-8EF0-41E1-AA5A-5EBA7F467ED1}" srcOrd="0" destOrd="0" presId="urn:microsoft.com/office/officeart/2005/8/layout/orgChart1"/>
    <dgm:cxn modelId="{D8A2F898-E8D3-4D4E-989B-1F7EE8D79BF7}" type="presParOf" srcId="{71302800-2EC4-455C-8574-6A38E92E5AA5}" destId="{A1D227F6-0177-4DF4-9A58-69A092D8B031}" srcOrd="1" destOrd="0" presId="urn:microsoft.com/office/officeart/2005/8/layout/orgChart1"/>
    <dgm:cxn modelId="{D4137973-07A4-4750-941A-6568A56C10D4}" type="presParOf" srcId="{C48FFB60-A502-4FDF-B744-61C2BDCB206D}" destId="{D7568FCB-6A42-4719-A0DC-DDB97CC1F6BF}" srcOrd="1" destOrd="0" presId="urn:microsoft.com/office/officeart/2005/8/layout/orgChart1"/>
    <dgm:cxn modelId="{C6AB72CF-E894-465A-9005-AC5F4D12D21E}" type="presParOf" srcId="{C48FFB60-A502-4FDF-B744-61C2BDCB206D}" destId="{04E92FA3-3F50-4654-B438-5A1ECE5D35C8}" srcOrd="2" destOrd="0" presId="urn:microsoft.com/office/officeart/2005/8/layout/orgChart1"/>
    <dgm:cxn modelId="{1E4DEE77-80F0-472F-8325-7E6EFDEA9F65}" type="presParOf" srcId="{C124DEFB-9570-4C83-BFAC-C9004488F57D}" destId="{D860AA02-8D10-43D6-A56F-E6D4904D1BE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CD41D-4BFD-4A6A-8258-2CC734971729}">
      <dsp:nvSpPr>
        <dsp:cNvPr id="0" name=""/>
        <dsp:cNvSpPr/>
      </dsp:nvSpPr>
      <dsp:spPr>
        <a:xfrm>
          <a:off x="4230288" y="618804"/>
          <a:ext cx="2892208" cy="1049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0191"/>
              </a:lnTo>
              <a:lnTo>
                <a:pt x="2892208" y="790191"/>
              </a:lnTo>
              <a:lnTo>
                <a:pt x="2892208" y="10490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2D59B-E6A6-479A-8A1B-9DA747B523DB}">
      <dsp:nvSpPr>
        <dsp:cNvPr id="0" name=""/>
        <dsp:cNvSpPr/>
      </dsp:nvSpPr>
      <dsp:spPr>
        <a:xfrm>
          <a:off x="4174286" y="618804"/>
          <a:ext cx="91440" cy="1049085"/>
        </a:xfrm>
        <a:custGeom>
          <a:avLst/>
          <a:gdLst/>
          <a:ahLst/>
          <a:cxnLst/>
          <a:rect l="0" t="0" r="0" b="0"/>
          <a:pathLst>
            <a:path>
              <a:moveTo>
                <a:pt x="56001" y="0"/>
              </a:moveTo>
              <a:lnTo>
                <a:pt x="56001" y="790191"/>
              </a:lnTo>
              <a:lnTo>
                <a:pt x="45720" y="790191"/>
              </a:lnTo>
              <a:lnTo>
                <a:pt x="45720" y="10490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CF2FFC-BBF8-4B0C-9819-E8364F56CB80}">
      <dsp:nvSpPr>
        <dsp:cNvPr id="0" name=""/>
        <dsp:cNvSpPr/>
      </dsp:nvSpPr>
      <dsp:spPr>
        <a:xfrm>
          <a:off x="1236569" y="618804"/>
          <a:ext cx="2993719" cy="1049085"/>
        </a:xfrm>
        <a:custGeom>
          <a:avLst/>
          <a:gdLst/>
          <a:ahLst/>
          <a:cxnLst/>
          <a:rect l="0" t="0" r="0" b="0"/>
          <a:pathLst>
            <a:path>
              <a:moveTo>
                <a:pt x="2993719" y="0"/>
              </a:moveTo>
              <a:lnTo>
                <a:pt x="2993719" y="790191"/>
              </a:lnTo>
              <a:lnTo>
                <a:pt x="0" y="790191"/>
              </a:lnTo>
              <a:lnTo>
                <a:pt x="0" y="10490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53C730-C3B3-4CB7-B44B-D0194727EB6A}">
      <dsp:nvSpPr>
        <dsp:cNvPr id="0" name=""/>
        <dsp:cNvSpPr/>
      </dsp:nvSpPr>
      <dsp:spPr>
        <a:xfrm>
          <a:off x="2997463" y="131640"/>
          <a:ext cx="2465650" cy="487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</dsp:txBody>
      <dsp:txXfrm>
        <a:off x="2997463" y="131640"/>
        <a:ext cx="2465650" cy="487163"/>
      </dsp:txXfrm>
    </dsp:sp>
    <dsp:sp modelId="{6008AE85-2EDC-4AD8-B5AA-211739BF733F}">
      <dsp:nvSpPr>
        <dsp:cNvPr id="0" name=""/>
        <dsp:cNvSpPr/>
      </dsp:nvSpPr>
      <dsp:spPr>
        <a:xfrm>
          <a:off x="3744" y="1667889"/>
          <a:ext cx="2465650" cy="12524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Nêu được vấn đề cần bàn luận</a:t>
          </a:r>
        </a:p>
      </dsp:txBody>
      <dsp:txXfrm>
        <a:off x="3744" y="1667889"/>
        <a:ext cx="2465650" cy="1252476"/>
      </dsp:txXfrm>
    </dsp:sp>
    <dsp:sp modelId="{099AF8B4-D392-4974-B26F-B8EF4F0FB80A}">
      <dsp:nvSpPr>
        <dsp:cNvPr id="0" name=""/>
        <dsp:cNvSpPr/>
      </dsp:nvSpPr>
      <dsp:spPr>
        <a:xfrm>
          <a:off x="2987181" y="1667889"/>
          <a:ext cx="2465650" cy="1232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Trình bày được ý kiến tán thành, phản đối của người viết với vấn đề cần bàn luận</a:t>
          </a:r>
        </a:p>
      </dsp:txBody>
      <dsp:txXfrm>
        <a:off x="2987181" y="1667889"/>
        <a:ext cx="2465650" cy="1232825"/>
      </dsp:txXfrm>
    </dsp:sp>
    <dsp:sp modelId="{CF50407D-8EF0-41E1-AA5A-5EBA7F467ED1}">
      <dsp:nvSpPr>
        <dsp:cNvPr id="0" name=""/>
        <dsp:cNvSpPr/>
      </dsp:nvSpPr>
      <dsp:spPr>
        <a:xfrm>
          <a:off x="5970618" y="1667889"/>
          <a:ext cx="2303756" cy="1232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Đưa ra lí lẽ, bằng chứng xác thực, đa dạng để làm rõ cho ý kiến</a:t>
          </a:r>
        </a:p>
      </dsp:txBody>
      <dsp:txXfrm>
        <a:off x="5970618" y="1667889"/>
        <a:ext cx="2303756" cy="1232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08dede5e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08dede5e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ce52cee2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ce52cee2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98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ce52cee2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ce52cee2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185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ce52cee2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ce52cee2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ce52cee2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ce52cee2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76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ce52cee2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ce52cee2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737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08dede5eb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08dede5eb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ce52cee2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ce52cee2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01435" y="1063150"/>
            <a:ext cx="3690900" cy="24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01560" y="3589649"/>
            <a:ext cx="36909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590594">
            <a:off x="7306712" y="3266934"/>
            <a:ext cx="3161519" cy="3369484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332128" y="-1304664"/>
            <a:ext cx="2512033" cy="205519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797525" y="2016700"/>
            <a:ext cx="1758312" cy="155369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5432407" y="-1300083"/>
            <a:ext cx="1456632" cy="1725903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639133" y="1280622"/>
            <a:ext cx="883853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946941" y="4586405"/>
            <a:ext cx="2549830" cy="1944062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1017267" y="-602683"/>
            <a:ext cx="2805320" cy="125518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2700000">
            <a:off x="518003" y="4369513"/>
            <a:ext cx="1000371" cy="1985283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9352694">
            <a:off x="8770736" y="809473"/>
            <a:ext cx="1059678" cy="136441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346474">
            <a:off x="7930466" y="-992261"/>
            <a:ext cx="2214506" cy="18118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717415" y="4351335"/>
            <a:ext cx="1572202" cy="193720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1427087" y="-943702"/>
            <a:ext cx="2549813" cy="377705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-5578358">
            <a:off x="8100434" y="4644097"/>
            <a:ext cx="795784" cy="108049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10453457">
            <a:off x="7749177" y="-1174865"/>
            <a:ext cx="1572224" cy="193722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7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3458195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67004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281588" y="2249313"/>
            <a:ext cx="45951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853288" y="730900"/>
            <a:ext cx="14517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282338" y="3418100"/>
            <a:ext cx="45936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-4490720">
            <a:off x="402387" y="3789737"/>
            <a:ext cx="1784574" cy="3301703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72604">
            <a:off x="7236858" y="-419074"/>
            <a:ext cx="2157518" cy="1765223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327432">
            <a:off x="6911392" y="-1058416"/>
            <a:ext cx="1844029" cy="227213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-8100000">
            <a:off x="8219426" y="1095466"/>
            <a:ext cx="1103395" cy="1420704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rot="-5400000">
            <a:off x="2861906" y="4540664"/>
            <a:ext cx="589550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-6692913">
            <a:off x="1508113" y="3960000"/>
            <a:ext cx="1808318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-696238" y="-153801"/>
            <a:ext cx="1506595" cy="204553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 rot="5108359">
            <a:off x="-730057" y="1395157"/>
            <a:ext cx="1108907" cy="136623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98339">
            <a:off x="-67486" y="1767103"/>
            <a:ext cx="480267" cy="65209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 rot="-5665778">
            <a:off x="7662245" y="4433534"/>
            <a:ext cx="887743" cy="120535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 rot="-243309">
            <a:off x="6594928" y="4644195"/>
            <a:ext cx="1339682" cy="165058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2966025" y="732875"/>
            <a:ext cx="5592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 rot="-5400000" flipH="1">
            <a:off x="6362528" y="4429023"/>
            <a:ext cx="2130787" cy="1992139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0"/>
          <p:cNvSpPr/>
          <p:nvPr/>
        </p:nvSpPr>
        <p:spPr>
          <a:xfrm rot="5890238">
            <a:off x="8074766" y="4075904"/>
            <a:ext cx="69846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5321981" y="4647288"/>
            <a:ext cx="549284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4993756" y="4509893"/>
            <a:ext cx="1205731" cy="1683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0"/>
          <p:cNvSpPr/>
          <p:nvPr/>
        </p:nvSpPr>
        <p:spPr>
          <a:xfrm>
            <a:off x="-843113" y="-259307"/>
            <a:ext cx="2686852" cy="1202180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6178456" y="-1057092"/>
            <a:ext cx="1205772" cy="1683764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6530106" y="-223225"/>
            <a:ext cx="549284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"/>
          <p:cNvSpPr/>
          <p:nvPr/>
        </p:nvSpPr>
        <p:spPr>
          <a:xfrm rot="5400000">
            <a:off x="1266268" y="-615038"/>
            <a:ext cx="1513519" cy="133729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710625" y="1717092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710625" y="1195840"/>
            <a:ext cx="10080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710625" y="2241000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3937847" y="1717092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3937850" y="1195850"/>
            <a:ext cx="1075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937850" y="2241003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3937847" y="3506679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3937850" y="2984925"/>
            <a:ext cx="1075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10625" y="3506679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710625" y="2984925"/>
            <a:ext cx="10080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710625" y="4030540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7846076" y="-344773"/>
            <a:ext cx="1506422" cy="1457479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-8100000">
            <a:off x="7996178" y="-428601"/>
            <a:ext cx="1572201" cy="193720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3937850" y="4030540"/>
            <a:ext cx="234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245566" y="1431775"/>
            <a:ext cx="2022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5628475" y="1528181"/>
            <a:ext cx="208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245566" y="2556838"/>
            <a:ext cx="2022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5628477" y="2655337"/>
            <a:ext cx="2088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245566" y="3681900"/>
            <a:ext cx="2022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5628477" y="3782344"/>
            <a:ext cx="2088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/>
          <p:nvPr/>
        </p:nvSpPr>
        <p:spPr>
          <a:xfrm rot="3050764">
            <a:off x="-459775" y="-776687"/>
            <a:ext cx="1592909" cy="21626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7890469" y="4415401"/>
            <a:ext cx="1839499" cy="15050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7049375" y="4528961"/>
            <a:ext cx="1572235" cy="19372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0"/>
          <p:cNvSpPr/>
          <p:nvPr/>
        </p:nvSpPr>
        <p:spPr>
          <a:xfrm rot="5400000">
            <a:off x="-616587" y="959936"/>
            <a:ext cx="1161607" cy="14312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-93122" y="1330562"/>
            <a:ext cx="567442" cy="7704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604569" y="-287805"/>
            <a:ext cx="1982909" cy="175203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2"/>
          <p:cNvSpPr/>
          <p:nvPr/>
        </p:nvSpPr>
        <p:spPr>
          <a:xfrm rot="5400000">
            <a:off x="-731079" y="3085339"/>
            <a:ext cx="3161501" cy="3369463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2"/>
          <p:cNvSpPr/>
          <p:nvPr/>
        </p:nvSpPr>
        <p:spPr>
          <a:xfrm rot="5399722">
            <a:off x="7111830" y="-534440"/>
            <a:ext cx="1458134" cy="197981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367231" y="354381"/>
            <a:ext cx="8274219" cy="4386635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2"/>
          <p:cNvSpPr/>
          <p:nvPr/>
        </p:nvSpPr>
        <p:spPr>
          <a:xfrm rot="9973307">
            <a:off x="7074989" y="3601511"/>
            <a:ext cx="2698045" cy="220746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2"/>
          <p:cNvSpPr/>
          <p:nvPr/>
        </p:nvSpPr>
        <p:spPr>
          <a:xfrm rot="-5400000">
            <a:off x="7115223" y="4441078"/>
            <a:ext cx="683878" cy="9285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2"/>
          <p:cNvSpPr/>
          <p:nvPr/>
        </p:nvSpPr>
        <p:spPr>
          <a:xfrm rot="-6692850">
            <a:off x="5544799" y="3767472"/>
            <a:ext cx="2097729" cy="3107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 rot="-9352694">
            <a:off x="806961" y="3975548"/>
            <a:ext cx="1059678" cy="136441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 rot="5023203">
            <a:off x="2456782" y="-130368"/>
            <a:ext cx="54488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190933" y="-706714"/>
            <a:ext cx="1076520" cy="13264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 rot="-3804836">
            <a:off x="6400290" y="62620"/>
            <a:ext cx="684650" cy="88153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7112718" y="-879303"/>
            <a:ext cx="2893764" cy="23675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3"/>
          <p:cNvSpPr/>
          <p:nvPr/>
        </p:nvSpPr>
        <p:spPr>
          <a:xfrm rot="-5633934">
            <a:off x="29524" y="-489049"/>
            <a:ext cx="1681905" cy="2297137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3"/>
          <p:cNvSpPr/>
          <p:nvPr/>
        </p:nvSpPr>
        <p:spPr>
          <a:xfrm rot="129738">
            <a:off x="370017" y="367848"/>
            <a:ext cx="8274187" cy="4407815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3"/>
          <p:cNvSpPr/>
          <p:nvPr/>
        </p:nvSpPr>
        <p:spPr>
          <a:xfrm rot="5400000">
            <a:off x="6669468" y="-295538"/>
            <a:ext cx="883853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3"/>
          <p:cNvSpPr/>
          <p:nvPr/>
        </p:nvSpPr>
        <p:spPr>
          <a:xfrm rot="10800000">
            <a:off x="745613" y="-344150"/>
            <a:ext cx="389850" cy="721275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3"/>
          <p:cNvSpPr/>
          <p:nvPr/>
        </p:nvSpPr>
        <p:spPr>
          <a:xfrm rot="10800000">
            <a:off x="611375" y="-344150"/>
            <a:ext cx="658325" cy="1496775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3"/>
          <p:cNvSpPr/>
          <p:nvPr/>
        </p:nvSpPr>
        <p:spPr>
          <a:xfrm rot="-5400000">
            <a:off x="6565650" y="4104073"/>
            <a:ext cx="1709302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"/>
          <p:cNvSpPr/>
          <p:nvPr/>
        </p:nvSpPr>
        <p:spPr>
          <a:xfrm rot="-5776797">
            <a:off x="6015713" y="4592195"/>
            <a:ext cx="54488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3"/>
          <p:cNvSpPr/>
          <p:nvPr/>
        </p:nvSpPr>
        <p:spPr>
          <a:xfrm rot="-30068">
            <a:off x="5749933" y="4581936"/>
            <a:ext cx="1076520" cy="132644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3"/>
          <p:cNvSpPr/>
          <p:nvPr/>
        </p:nvSpPr>
        <p:spPr>
          <a:xfrm rot="9087795">
            <a:off x="865830" y="3759352"/>
            <a:ext cx="615713" cy="12219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8" r:id="rId5"/>
    <p:sldLayoutId id="2147483659" r:id="rId6"/>
    <p:sldLayoutId id="2147483666" r:id="rId7"/>
    <p:sldLayoutId id="2147483678" r:id="rId8"/>
    <p:sldLayoutId id="2147483679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slide" Target="slide32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slide" Target="slide31.xml"/><Relationship Id="rId2" Type="http://schemas.openxmlformats.org/officeDocument/2006/relationships/audio" Target="../media/audio1.wav"/><Relationship Id="rId16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slide" Target="slide29.xml"/><Relationship Id="rId10" Type="http://schemas.openxmlformats.org/officeDocument/2006/relationships/slide" Target="slide17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27.xml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slide" Target="slide1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27.xml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27.xml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/>
          <p:nvPr/>
        </p:nvSpPr>
        <p:spPr>
          <a:xfrm rot="30115">
            <a:off x="4309344" y="3484901"/>
            <a:ext cx="4021480" cy="621031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7"/>
          <p:cNvSpPr txBox="1">
            <a:spLocks noGrp="1"/>
          </p:cNvSpPr>
          <p:nvPr>
            <p:ph type="ctrTitle"/>
          </p:nvPr>
        </p:nvSpPr>
        <p:spPr>
          <a:xfrm>
            <a:off x="4558736" y="1430225"/>
            <a:ext cx="4253864" cy="24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Viết bài văn nghị luận về một vấn đề trong đời sống</a:t>
            </a:r>
            <a:endParaRPr sz="4800"/>
          </a:p>
        </p:txBody>
      </p:sp>
      <p:sp>
        <p:nvSpPr>
          <p:cNvPr id="360" name="Google Shape;360;p37"/>
          <p:cNvSpPr/>
          <p:nvPr/>
        </p:nvSpPr>
        <p:spPr>
          <a:xfrm>
            <a:off x="810542" y="3734877"/>
            <a:ext cx="3761458" cy="34547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>
              <a:alpha val="36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37"/>
          <p:cNvGrpSpPr/>
          <p:nvPr/>
        </p:nvGrpSpPr>
        <p:grpSpPr>
          <a:xfrm>
            <a:off x="725184" y="1413353"/>
            <a:ext cx="1246247" cy="2388481"/>
            <a:chOff x="2062200" y="2543150"/>
            <a:chExt cx="149225" cy="327875"/>
          </a:xfrm>
        </p:grpSpPr>
        <p:sp>
          <p:nvSpPr>
            <p:cNvPr id="362" name="Google Shape;362;p37"/>
            <p:cNvSpPr/>
            <p:nvPr/>
          </p:nvSpPr>
          <p:spPr>
            <a:xfrm>
              <a:off x="2062200" y="2599525"/>
              <a:ext cx="76850" cy="271500"/>
            </a:xfrm>
            <a:custGeom>
              <a:avLst/>
              <a:gdLst/>
              <a:ahLst/>
              <a:cxnLst/>
              <a:rect l="l" t="t" r="r" b="b"/>
              <a:pathLst>
                <a:path w="3074" h="10860" extrusionOk="0">
                  <a:moveTo>
                    <a:pt x="2664" y="0"/>
                  </a:moveTo>
                  <a:lnTo>
                    <a:pt x="1" y="77"/>
                  </a:lnTo>
                  <a:lnTo>
                    <a:pt x="1" y="10859"/>
                  </a:lnTo>
                  <a:lnTo>
                    <a:pt x="3073" y="10859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2076900" y="2687825"/>
              <a:ext cx="44200" cy="95450"/>
            </a:xfrm>
            <a:custGeom>
              <a:avLst/>
              <a:gdLst/>
              <a:ahLst/>
              <a:cxnLst/>
              <a:rect l="l" t="t" r="r" b="b"/>
              <a:pathLst>
                <a:path w="1768" h="3818" extrusionOk="0">
                  <a:moveTo>
                    <a:pt x="1614" y="1"/>
                  </a:moveTo>
                  <a:lnTo>
                    <a:pt x="1" y="590"/>
                  </a:lnTo>
                  <a:lnTo>
                    <a:pt x="26" y="3818"/>
                  </a:lnTo>
                  <a:lnTo>
                    <a:pt x="1768" y="3049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2075625" y="2650075"/>
              <a:ext cx="39725" cy="38450"/>
            </a:xfrm>
            <a:custGeom>
              <a:avLst/>
              <a:gdLst/>
              <a:ahLst/>
              <a:cxnLst/>
              <a:rect l="l" t="t" r="r" b="b"/>
              <a:pathLst>
                <a:path w="1589" h="1538" extrusionOk="0">
                  <a:moveTo>
                    <a:pt x="1538" y="1"/>
                  </a:moveTo>
                  <a:lnTo>
                    <a:pt x="1" y="103"/>
                  </a:lnTo>
                  <a:lnTo>
                    <a:pt x="1" y="1538"/>
                  </a:lnTo>
                  <a:lnTo>
                    <a:pt x="1589" y="897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2078825" y="2775575"/>
              <a:ext cx="44875" cy="40325"/>
            </a:xfrm>
            <a:custGeom>
              <a:avLst/>
              <a:gdLst/>
              <a:ahLst/>
              <a:cxnLst/>
              <a:rect l="l" t="t" r="r" b="b"/>
              <a:pathLst>
                <a:path w="1795" h="1613" extrusionOk="0">
                  <a:moveTo>
                    <a:pt x="1742" y="1"/>
                  </a:moveTo>
                  <a:lnTo>
                    <a:pt x="1" y="742"/>
                  </a:lnTo>
                  <a:lnTo>
                    <a:pt x="1" y="1613"/>
                  </a:lnTo>
                  <a:lnTo>
                    <a:pt x="1795" y="1536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2062200" y="2618050"/>
              <a:ext cx="67725" cy="14475"/>
            </a:xfrm>
            <a:custGeom>
              <a:avLst/>
              <a:gdLst/>
              <a:ahLst/>
              <a:cxnLst/>
              <a:rect l="l" t="t" r="r" b="b"/>
              <a:pathLst>
                <a:path w="2709" h="579" extrusionOk="0">
                  <a:moveTo>
                    <a:pt x="1" y="1"/>
                  </a:moveTo>
                  <a:lnTo>
                    <a:pt x="1" y="579"/>
                  </a:lnTo>
                  <a:lnTo>
                    <a:pt x="2708" y="448"/>
                  </a:lnTo>
                  <a:lnTo>
                    <a:pt x="26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2062200" y="2834575"/>
              <a:ext cx="76125" cy="18400"/>
            </a:xfrm>
            <a:custGeom>
              <a:avLst/>
              <a:gdLst/>
              <a:ahLst/>
              <a:cxnLst/>
              <a:rect l="l" t="t" r="r" b="b"/>
              <a:pathLst>
                <a:path w="3045" h="736" extrusionOk="0">
                  <a:moveTo>
                    <a:pt x="1" y="0"/>
                  </a:moveTo>
                  <a:lnTo>
                    <a:pt x="1" y="736"/>
                  </a:lnTo>
                  <a:lnTo>
                    <a:pt x="3045" y="692"/>
                  </a:lnTo>
                  <a:lnTo>
                    <a:pt x="3021" y="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2165300" y="2643025"/>
              <a:ext cx="46125" cy="228000"/>
            </a:xfrm>
            <a:custGeom>
              <a:avLst/>
              <a:gdLst/>
              <a:ahLst/>
              <a:cxnLst/>
              <a:rect l="l" t="t" r="r" b="b"/>
              <a:pathLst>
                <a:path w="1845" h="9120" extrusionOk="0">
                  <a:moveTo>
                    <a:pt x="1844" y="0"/>
                  </a:moveTo>
                  <a:lnTo>
                    <a:pt x="0" y="53"/>
                  </a:lnTo>
                  <a:lnTo>
                    <a:pt x="0" y="9119"/>
                  </a:lnTo>
                  <a:lnTo>
                    <a:pt x="1844" y="9119"/>
                  </a:lnTo>
                  <a:lnTo>
                    <a:pt x="1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2177123" y="2817043"/>
              <a:ext cx="24975" cy="39725"/>
            </a:xfrm>
            <a:custGeom>
              <a:avLst/>
              <a:gdLst/>
              <a:ahLst/>
              <a:cxnLst/>
              <a:rect l="l" t="t" r="r" b="b"/>
              <a:pathLst>
                <a:path w="999" h="1589" extrusionOk="0">
                  <a:moveTo>
                    <a:pt x="512" y="1"/>
                  </a:moveTo>
                  <a:lnTo>
                    <a:pt x="0" y="1051"/>
                  </a:lnTo>
                  <a:lnTo>
                    <a:pt x="537" y="1589"/>
                  </a:lnTo>
                  <a:lnTo>
                    <a:pt x="999" y="872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2180000" y="2657750"/>
              <a:ext cx="7725" cy="144750"/>
            </a:xfrm>
            <a:custGeom>
              <a:avLst/>
              <a:gdLst/>
              <a:ahLst/>
              <a:cxnLst/>
              <a:rect l="l" t="t" r="r" b="b"/>
              <a:pathLst>
                <a:path w="309" h="5790" extrusionOk="0">
                  <a:moveTo>
                    <a:pt x="77" y="1"/>
                  </a:moveTo>
                  <a:lnTo>
                    <a:pt x="0" y="5789"/>
                  </a:lnTo>
                  <a:lnTo>
                    <a:pt x="257" y="5763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2191550" y="2658400"/>
              <a:ext cx="10250" cy="143450"/>
            </a:xfrm>
            <a:custGeom>
              <a:avLst/>
              <a:gdLst/>
              <a:ahLst/>
              <a:cxnLst/>
              <a:rect l="l" t="t" r="r" b="b"/>
              <a:pathLst>
                <a:path w="410" h="5738" extrusionOk="0">
                  <a:moveTo>
                    <a:pt x="153" y="0"/>
                  </a:moveTo>
                  <a:lnTo>
                    <a:pt x="0" y="5737"/>
                  </a:lnTo>
                  <a:lnTo>
                    <a:pt x="256" y="5712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2139025" y="2543150"/>
              <a:ext cx="35250" cy="327875"/>
            </a:xfrm>
            <a:custGeom>
              <a:avLst/>
              <a:gdLst/>
              <a:ahLst/>
              <a:cxnLst/>
              <a:rect l="l" t="t" r="r" b="b"/>
              <a:pathLst>
                <a:path w="1410" h="13115" extrusionOk="0">
                  <a:moveTo>
                    <a:pt x="179" y="1"/>
                  </a:moveTo>
                  <a:lnTo>
                    <a:pt x="0" y="13114"/>
                  </a:lnTo>
                  <a:lnTo>
                    <a:pt x="1230" y="13114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2149925" y="2550200"/>
              <a:ext cx="18600" cy="23075"/>
            </a:xfrm>
            <a:custGeom>
              <a:avLst/>
              <a:gdLst/>
              <a:ahLst/>
              <a:cxnLst/>
              <a:rect l="l" t="t" r="r" b="b"/>
              <a:pathLst>
                <a:path w="744" h="923" extrusionOk="0">
                  <a:moveTo>
                    <a:pt x="743" y="0"/>
                  </a:moveTo>
                  <a:lnTo>
                    <a:pt x="0" y="51"/>
                  </a:lnTo>
                  <a:lnTo>
                    <a:pt x="0" y="922"/>
                  </a:lnTo>
                  <a:lnTo>
                    <a:pt x="333" y="460"/>
                  </a:lnTo>
                  <a:lnTo>
                    <a:pt x="691" y="922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2144775" y="2838325"/>
              <a:ext cx="19875" cy="24350"/>
            </a:xfrm>
            <a:custGeom>
              <a:avLst/>
              <a:gdLst/>
              <a:ahLst/>
              <a:cxnLst/>
              <a:rect l="l" t="t" r="r" b="b"/>
              <a:pathLst>
                <a:path w="795" h="974" extrusionOk="0">
                  <a:moveTo>
                    <a:pt x="26" y="1"/>
                  </a:moveTo>
                  <a:lnTo>
                    <a:pt x="0" y="974"/>
                  </a:lnTo>
                  <a:lnTo>
                    <a:pt x="794" y="923"/>
                  </a:lnTo>
                  <a:lnTo>
                    <a:pt x="743" y="1"/>
                  </a:lnTo>
                  <a:lnTo>
                    <a:pt x="411" y="51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2147350" y="2579000"/>
              <a:ext cx="19250" cy="259350"/>
            </a:xfrm>
            <a:custGeom>
              <a:avLst/>
              <a:gdLst/>
              <a:ahLst/>
              <a:cxnLst/>
              <a:rect l="l" t="t" r="r" b="b"/>
              <a:pathLst>
                <a:path w="770" h="10374" extrusionOk="0">
                  <a:moveTo>
                    <a:pt x="436" y="0"/>
                  </a:moveTo>
                  <a:lnTo>
                    <a:pt x="103" y="360"/>
                  </a:lnTo>
                  <a:lnTo>
                    <a:pt x="1" y="9888"/>
                  </a:lnTo>
                  <a:lnTo>
                    <a:pt x="282" y="10374"/>
                  </a:lnTo>
                  <a:lnTo>
                    <a:pt x="589" y="9888"/>
                  </a:lnTo>
                  <a:lnTo>
                    <a:pt x="769" y="38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376;p37"/>
          <p:cNvGrpSpPr/>
          <p:nvPr/>
        </p:nvGrpSpPr>
        <p:grpSpPr>
          <a:xfrm>
            <a:off x="2182277" y="3162682"/>
            <a:ext cx="1414718" cy="452574"/>
            <a:chOff x="9395188" y="3139937"/>
            <a:chExt cx="1505945" cy="552317"/>
          </a:xfrm>
        </p:grpSpPr>
        <p:sp>
          <p:nvSpPr>
            <p:cNvPr id="377" name="Google Shape;377;p37"/>
            <p:cNvSpPr/>
            <p:nvPr/>
          </p:nvSpPr>
          <p:spPr>
            <a:xfrm>
              <a:off x="9464686" y="3139937"/>
              <a:ext cx="1358642" cy="270007"/>
            </a:xfrm>
            <a:custGeom>
              <a:avLst/>
              <a:gdLst/>
              <a:ahLst/>
              <a:cxnLst/>
              <a:rect l="l" t="t" r="r" b="b"/>
              <a:pathLst>
                <a:path w="8504" h="1690" extrusionOk="0">
                  <a:moveTo>
                    <a:pt x="104" y="1"/>
                  </a:moveTo>
                  <a:lnTo>
                    <a:pt x="1" y="1690"/>
                  </a:lnTo>
                  <a:lnTo>
                    <a:pt x="1" y="1690"/>
                  </a:lnTo>
                  <a:lnTo>
                    <a:pt x="8503" y="1613"/>
                  </a:lnTo>
                  <a:lnTo>
                    <a:pt x="8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0532715" y="3205122"/>
              <a:ext cx="180215" cy="98417"/>
            </a:xfrm>
            <a:custGeom>
              <a:avLst/>
              <a:gdLst/>
              <a:ahLst/>
              <a:cxnLst/>
              <a:rect l="l" t="t" r="r" b="b"/>
              <a:pathLst>
                <a:path w="1128" h="616" extrusionOk="0">
                  <a:moveTo>
                    <a:pt x="513" y="1"/>
                  </a:moveTo>
                  <a:cubicBezTo>
                    <a:pt x="202" y="1"/>
                    <a:pt x="0" y="138"/>
                    <a:pt x="0" y="309"/>
                  </a:cubicBezTo>
                  <a:cubicBezTo>
                    <a:pt x="0" y="478"/>
                    <a:pt x="154" y="616"/>
                    <a:pt x="564" y="616"/>
                  </a:cubicBezTo>
                  <a:cubicBezTo>
                    <a:pt x="875" y="616"/>
                    <a:pt x="1128" y="437"/>
                    <a:pt x="1128" y="309"/>
                  </a:cubicBezTo>
                  <a:cubicBezTo>
                    <a:pt x="1128" y="138"/>
                    <a:pt x="824" y="1"/>
                    <a:pt x="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9567095" y="3270787"/>
              <a:ext cx="900276" cy="49049"/>
            </a:xfrm>
            <a:custGeom>
              <a:avLst/>
              <a:gdLst/>
              <a:ahLst/>
              <a:cxnLst/>
              <a:rect l="l" t="t" r="r" b="b"/>
              <a:pathLst>
                <a:path w="5635" h="307" extrusionOk="0">
                  <a:moveTo>
                    <a:pt x="5635" y="0"/>
                  </a:moveTo>
                  <a:lnTo>
                    <a:pt x="0" y="77"/>
                  </a:lnTo>
                  <a:lnTo>
                    <a:pt x="0" y="307"/>
                  </a:lnTo>
                  <a:lnTo>
                    <a:pt x="5635" y="17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9567095" y="3188826"/>
              <a:ext cx="900276" cy="57516"/>
            </a:xfrm>
            <a:custGeom>
              <a:avLst/>
              <a:gdLst/>
              <a:ahLst/>
              <a:cxnLst/>
              <a:rect l="l" t="t" r="r" b="b"/>
              <a:pathLst>
                <a:path w="5635" h="360" extrusionOk="0">
                  <a:moveTo>
                    <a:pt x="51" y="0"/>
                  </a:moveTo>
                  <a:lnTo>
                    <a:pt x="0" y="360"/>
                  </a:lnTo>
                  <a:lnTo>
                    <a:pt x="5635" y="283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9395188" y="3348274"/>
              <a:ext cx="1505945" cy="343979"/>
            </a:xfrm>
            <a:custGeom>
              <a:avLst/>
              <a:gdLst/>
              <a:ahLst/>
              <a:cxnLst/>
              <a:rect l="l" t="t" r="r" b="b"/>
              <a:pathLst>
                <a:path w="9426" h="2153" extrusionOk="0">
                  <a:moveTo>
                    <a:pt x="9298" y="1"/>
                  </a:moveTo>
                  <a:lnTo>
                    <a:pt x="153" y="258"/>
                  </a:lnTo>
                  <a:lnTo>
                    <a:pt x="1" y="2153"/>
                  </a:lnTo>
                  <a:lnTo>
                    <a:pt x="9425" y="2153"/>
                  </a:lnTo>
                  <a:lnTo>
                    <a:pt x="92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9693949" y="3409785"/>
              <a:ext cx="883980" cy="241728"/>
            </a:xfrm>
            <a:custGeom>
              <a:avLst/>
              <a:gdLst/>
              <a:ahLst/>
              <a:cxnLst/>
              <a:rect l="l" t="t" r="r" b="b"/>
              <a:pathLst>
                <a:path w="5533" h="1513" extrusionOk="0">
                  <a:moveTo>
                    <a:pt x="4688" y="1"/>
                  </a:moveTo>
                  <a:lnTo>
                    <a:pt x="896" y="103"/>
                  </a:lnTo>
                  <a:cubicBezTo>
                    <a:pt x="896" y="103"/>
                    <a:pt x="743" y="616"/>
                    <a:pt x="0" y="616"/>
                  </a:cubicBezTo>
                  <a:lnTo>
                    <a:pt x="0" y="999"/>
                  </a:lnTo>
                  <a:cubicBezTo>
                    <a:pt x="0" y="999"/>
                    <a:pt x="105" y="984"/>
                    <a:pt x="247" y="984"/>
                  </a:cubicBezTo>
                  <a:cubicBezTo>
                    <a:pt x="558" y="984"/>
                    <a:pt x="1050" y="1056"/>
                    <a:pt x="1050" y="1512"/>
                  </a:cubicBezTo>
                  <a:lnTo>
                    <a:pt x="4867" y="1410"/>
                  </a:lnTo>
                  <a:cubicBezTo>
                    <a:pt x="4867" y="1410"/>
                    <a:pt x="4867" y="974"/>
                    <a:pt x="5533" y="974"/>
                  </a:cubicBezTo>
                  <a:lnTo>
                    <a:pt x="5456" y="410"/>
                  </a:lnTo>
                  <a:cubicBezTo>
                    <a:pt x="5456" y="410"/>
                    <a:pt x="5392" y="418"/>
                    <a:pt x="5302" y="418"/>
                  </a:cubicBezTo>
                  <a:cubicBezTo>
                    <a:pt x="5077" y="418"/>
                    <a:pt x="4688" y="366"/>
                    <a:pt x="4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9480982" y="3483438"/>
              <a:ext cx="168073" cy="102411"/>
            </a:xfrm>
            <a:custGeom>
              <a:avLst/>
              <a:gdLst/>
              <a:ahLst/>
              <a:cxnLst/>
              <a:rect l="l" t="t" r="r" b="b"/>
              <a:pathLst>
                <a:path w="1052" h="641" extrusionOk="0">
                  <a:moveTo>
                    <a:pt x="437" y="0"/>
                  </a:moveTo>
                  <a:lnTo>
                    <a:pt x="1" y="359"/>
                  </a:lnTo>
                  <a:lnTo>
                    <a:pt x="539" y="641"/>
                  </a:lnTo>
                  <a:lnTo>
                    <a:pt x="1052" y="35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622823" y="3462988"/>
              <a:ext cx="175901" cy="110559"/>
            </a:xfrm>
            <a:custGeom>
              <a:avLst/>
              <a:gdLst/>
              <a:ahLst/>
              <a:cxnLst/>
              <a:rect l="l" t="t" r="r" b="b"/>
              <a:pathLst>
                <a:path w="1101" h="692" extrusionOk="0">
                  <a:moveTo>
                    <a:pt x="615" y="0"/>
                  </a:moveTo>
                  <a:lnTo>
                    <a:pt x="0" y="334"/>
                  </a:lnTo>
                  <a:lnTo>
                    <a:pt x="538" y="692"/>
                  </a:lnTo>
                  <a:lnTo>
                    <a:pt x="1101" y="36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7"/>
          <p:cNvGrpSpPr/>
          <p:nvPr/>
        </p:nvGrpSpPr>
        <p:grpSpPr>
          <a:xfrm>
            <a:off x="2048235" y="3672687"/>
            <a:ext cx="1644298" cy="315327"/>
            <a:chOff x="6780264" y="4224729"/>
            <a:chExt cx="1485684" cy="326638"/>
          </a:xfrm>
        </p:grpSpPr>
        <p:sp>
          <p:nvSpPr>
            <p:cNvPr id="386" name="Google Shape;386;p37"/>
            <p:cNvSpPr/>
            <p:nvPr/>
          </p:nvSpPr>
          <p:spPr>
            <a:xfrm>
              <a:off x="6802640" y="4250355"/>
              <a:ext cx="1428057" cy="275511"/>
            </a:xfrm>
            <a:custGeom>
              <a:avLst/>
              <a:gdLst/>
              <a:ahLst/>
              <a:cxnLst/>
              <a:rect l="l" t="t" r="r" b="b"/>
              <a:pathLst>
                <a:path w="11424" h="2204" extrusionOk="0">
                  <a:moveTo>
                    <a:pt x="435" y="0"/>
                  </a:moveTo>
                  <a:lnTo>
                    <a:pt x="0" y="1076"/>
                  </a:lnTo>
                  <a:lnTo>
                    <a:pt x="230" y="2203"/>
                  </a:lnTo>
                  <a:lnTo>
                    <a:pt x="462" y="2203"/>
                  </a:lnTo>
                  <a:lnTo>
                    <a:pt x="692" y="1870"/>
                  </a:lnTo>
                  <a:lnTo>
                    <a:pt x="947" y="2203"/>
                  </a:lnTo>
                  <a:lnTo>
                    <a:pt x="11423" y="2127"/>
                  </a:lnTo>
                  <a:cubicBezTo>
                    <a:pt x="11423" y="2127"/>
                    <a:pt x="11014" y="1742"/>
                    <a:pt x="11014" y="1307"/>
                  </a:cubicBezTo>
                  <a:cubicBezTo>
                    <a:pt x="11014" y="1076"/>
                    <a:pt x="11423" y="462"/>
                    <a:pt x="11423" y="462"/>
                  </a:cubicBezTo>
                  <a:lnTo>
                    <a:pt x="947" y="26"/>
                  </a:lnTo>
                  <a:lnTo>
                    <a:pt x="743" y="360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6780264" y="4224729"/>
              <a:ext cx="1485684" cy="326638"/>
            </a:xfrm>
            <a:custGeom>
              <a:avLst/>
              <a:gdLst/>
              <a:ahLst/>
              <a:cxnLst/>
              <a:rect l="l" t="t" r="r" b="b"/>
              <a:pathLst>
                <a:path w="11885" h="2613" extrusionOk="0">
                  <a:moveTo>
                    <a:pt x="436" y="1"/>
                  </a:moveTo>
                  <a:lnTo>
                    <a:pt x="0" y="1178"/>
                  </a:lnTo>
                  <a:lnTo>
                    <a:pt x="205" y="2613"/>
                  </a:lnTo>
                  <a:lnTo>
                    <a:pt x="743" y="2613"/>
                  </a:lnTo>
                  <a:lnTo>
                    <a:pt x="896" y="2306"/>
                  </a:lnTo>
                  <a:lnTo>
                    <a:pt x="999" y="2613"/>
                  </a:lnTo>
                  <a:lnTo>
                    <a:pt x="11781" y="2613"/>
                  </a:lnTo>
                  <a:lnTo>
                    <a:pt x="11883" y="2151"/>
                  </a:lnTo>
                  <a:lnTo>
                    <a:pt x="11883" y="2151"/>
                  </a:lnTo>
                  <a:lnTo>
                    <a:pt x="1075" y="2202"/>
                  </a:lnTo>
                  <a:lnTo>
                    <a:pt x="973" y="1434"/>
                  </a:lnTo>
                  <a:lnTo>
                    <a:pt x="794" y="1408"/>
                  </a:lnTo>
                  <a:lnTo>
                    <a:pt x="717" y="2049"/>
                  </a:lnTo>
                  <a:lnTo>
                    <a:pt x="538" y="2023"/>
                  </a:lnTo>
                  <a:lnTo>
                    <a:pt x="385" y="1357"/>
                  </a:lnTo>
                  <a:lnTo>
                    <a:pt x="615" y="640"/>
                  </a:lnTo>
                  <a:lnTo>
                    <a:pt x="743" y="640"/>
                  </a:lnTo>
                  <a:lnTo>
                    <a:pt x="717" y="1127"/>
                  </a:lnTo>
                  <a:lnTo>
                    <a:pt x="871" y="1127"/>
                  </a:lnTo>
                  <a:lnTo>
                    <a:pt x="1102" y="512"/>
                  </a:lnTo>
                  <a:lnTo>
                    <a:pt x="11885" y="793"/>
                  </a:lnTo>
                  <a:lnTo>
                    <a:pt x="11834" y="435"/>
                  </a:lnTo>
                  <a:lnTo>
                    <a:pt x="1051" y="26"/>
                  </a:lnTo>
                  <a:lnTo>
                    <a:pt x="923" y="435"/>
                  </a:lnTo>
                  <a:lnTo>
                    <a:pt x="794" y="26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7"/>
          <p:cNvGrpSpPr/>
          <p:nvPr/>
        </p:nvGrpSpPr>
        <p:grpSpPr>
          <a:xfrm>
            <a:off x="2241475" y="2801878"/>
            <a:ext cx="1332594" cy="321481"/>
            <a:chOff x="6861048" y="3270692"/>
            <a:chExt cx="1204048" cy="333013"/>
          </a:xfrm>
        </p:grpSpPr>
        <p:sp>
          <p:nvSpPr>
            <p:cNvPr id="389" name="Google Shape;389;p37"/>
            <p:cNvSpPr/>
            <p:nvPr/>
          </p:nvSpPr>
          <p:spPr>
            <a:xfrm>
              <a:off x="6925175" y="3290068"/>
              <a:ext cx="1114295" cy="297887"/>
            </a:xfrm>
            <a:custGeom>
              <a:avLst/>
              <a:gdLst/>
              <a:ahLst/>
              <a:cxnLst/>
              <a:rect l="l" t="t" r="r" b="b"/>
              <a:pathLst>
                <a:path w="8914" h="2383" extrusionOk="0">
                  <a:moveTo>
                    <a:pt x="8273" y="0"/>
                  </a:moveTo>
                  <a:lnTo>
                    <a:pt x="7839" y="435"/>
                  </a:lnTo>
                  <a:lnTo>
                    <a:pt x="7454" y="77"/>
                  </a:lnTo>
                  <a:lnTo>
                    <a:pt x="256" y="435"/>
                  </a:lnTo>
                  <a:cubicBezTo>
                    <a:pt x="256" y="435"/>
                    <a:pt x="488" y="897"/>
                    <a:pt x="488" y="1178"/>
                  </a:cubicBezTo>
                  <a:cubicBezTo>
                    <a:pt x="488" y="1459"/>
                    <a:pt x="1" y="1895"/>
                    <a:pt x="1" y="1895"/>
                  </a:cubicBezTo>
                  <a:lnTo>
                    <a:pt x="7198" y="2228"/>
                  </a:lnTo>
                  <a:lnTo>
                    <a:pt x="7864" y="1921"/>
                  </a:lnTo>
                  <a:lnTo>
                    <a:pt x="8299" y="2383"/>
                  </a:lnTo>
                  <a:lnTo>
                    <a:pt x="8914" y="1178"/>
                  </a:lnTo>
                  <a:lnTo>
                    <a:pt x="82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6861048" y="3270692"/>
              <a:ext cx="1204048" cy="333013"/>
            </a:xfrm>
            <a:custGeom>
              <a:avLst/>
              <a:gdLst/>
              <a:ahLst/>
              <a:cxnLst/>
              <a:rect l="l" t="t" r="r" b="b"/>
              <a:pathLst>
                <a:path w="9632" h="2664" extrusionOk="0">
                  <a:moveTo>
                    <a:pt x="9170" y="1"/>
                  </a:moveTo>
                  <a:lnTo>
                    <a:pt x="8531" y="26"/>
                  </a:lnTo>
                  <a:lnTo>
                    <a:pt x="8325" y="334"/>
                  </a:lnTo>
                  <a:lnTo>
                    <a:pt x="7992" y="26"/>
                  </a:lnTo>
                  <a:lnTo>
                    <a:pt x="284" y="309"/>
                  </a:lnTo>
                  <a:lnTo>
                    <a:pt x="284" y="770"/>
                  </a:lnTo>
                  <a:lnTo>
                    <a:pt x="8069" y="462"/>
                  </a:lnTo>
                  <a:lnTo>
                    <a:pt x="8350" y="1050"/>
                  </a:lnTo>
                  <a:lnTo>
                    <a:pt x="8529" y="1050"/>
                  </a:lnTo>
                  <a:lnTo>
                    <a:pt x="8580" y="461"/>
                  </a:lnTo>
                  <a:lnTo>
                    <a:pt x="8786" y="435"/>
                  </a:lnTo>
                  <a:lnTo>
                    <a:pt x="9248" y="1306"/>
                  </a:lnTo>
                  <a:lnTo>
                    <a:pt x="8812" y="2228"/>
                  </a:lnTo>
                  <a:lnTo>
                    <a:pt x="8633" y="2228"/>
                  </a:lnTo>
                  <a:lnTo>
                    <a:pt x="8735" y="1459"/>
                  </a:lnTo>
                  <a:lnTo>
                    <a:pt x="8454" y="1459"/>
                  </a:lnTo>
                  <a:lnTo>
                    <a:pt x="7992" y="2049"/>
                  </a:lnTo>
                  <a:lnTo>
                    <a:pt x="154" y="1895"/>
                  </a:lnTo>
                  <a:lnTo>
                    <a:pt x="1" y="2357"/>
                  </a:lnTo>
                  <a:lnTo>
                    <a:pt x="7863" y="2613"/>
                  </a:lnTo>
                  <a:lnTo>
                    <a:pt x="8325" y="2306"/>
                  </a:lnTo>
                  <a:lnTo>
                    <a:pt x="8479" y="2638"/>
                  </a:lnTo>
                  <a:lnTo>
                    <a:pt x="9299" y="2664"/>
                  </a:lnTo>
                  <a:lnTo>
                    <a:pt x="9631" y="1332"/>
                  </a:lnTo>
                  <a:lnTo>
                    <a:pt x="91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85663">
              <a:buClrTx/>
              <a:defRPr/>
            </a:pPr>
            <a:fld id="{601EE9E8-4134-49B0-9AA7-3089E652162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ITC Avant Garde Std Bk" panose="020B0502020202020204" pitchFamily="34" charset="0"/>
                <a:ea typeface="+mn-ea"/>
                <a:cs typeface="+mn-cs"/>
              </a:rPr>
              <a:pPr algn="ctr" defTabSz="685663">
                <a:buClrTx/>
                <a:defRPr/>
              </a:pPr>
              <a:t>10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247" y="4609006"/>
            <a:ext cx="1333193" cy="5127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030" y="4596916"/>
            <a:ext cx="1333193" cy="5127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8664" y="4596915"/>
            <a:ext cx="1333193" cy="5127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6348431" y="-128667"/>
            <a:ext cx="316434" cy="94358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pPr defTabSz="914195">
              <a:buClrTx/>
              <a:defRPr/>
            </a:pPr>
            <a:endParaRPr lang="zh-CN" altLang="en-US" sz="1800" kern="12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7157" y="4388896"/>
            <a:ext cx="1930682" cy="742475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8366" y="4753023"/>
            <a:ext cx="958698" cy="368683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2876" y="4508267"/>
            <a:ext cx="1620276" cy="623104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4076" y="4716522"/>
            <a:ext cx="994923" cy="382614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id="{923FF8E7-03BD-44CE-8E16-D269DF86F231}"/>
              </a:ext>
            </a:extLst>
          </p:cNvPr>
          <p:cNvGrpSpPr/>
          <p:nvPr/>
        </p:nvGrpSpPr>
        <p:grpSpPr>
          <a:xfrm>
            <a:off x="5211397" y="1038184"/>
            <a:ext cx="3674186" cy="2869114"/>
            <a:chOff x="1451314" y="2141289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id="{F0882434-99D0-45D0-BDA4-0D9E30840023}"/>
                </a:ext>
              </a:extLst>
            </p:cNvPr>
            <p:cNvGrpSpPr/>
            <p:nvPr/>
          </p:nvGrpSpPr>
          <p:grpSpPr>
            <a:xfrm>
              <a:off x="1892496" y="2285104"/>
              <a:ext cx="2776240" cy="2131127"/>
              <a:chOff x="1149989" y="3194004"/>
              <a:chExt cx="2776240" cy="2131127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463499" y="3750384"/>
                <a:ext cx="2462730" cy="1574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85663"/>
                <a:r>
                  <a:rPr lang="vi-VN" sz="1800" dirty="0">
                    <a:latin typeface="Times New Roman" panose="02020603050405020304" pitchFamily="18" charset="0"/>
                  </a:rPr>
                  <a:t>Vậy làm thế nào để có thể làm một bài văn nghị luận về những hiện tượng này?</a:t>
                </a:r>
                <a:r>
                  <a:rPr lang="en-US" sz="1800" dirty="0">
                    <a:latin typeface="Times New Roman" panose="02020603050405020304" pitchFamily="18" charset="0"/>
                  </a:rPr>
                  <a:t> </a:t>
                </a:r>
                <a:r>
                  <a:rPr lang="vi-VN" sz="1800" dirty="0">
                    <a:latin typeface="Times New Roman" panose="02020603050405020304" pitchFamily="18" charset="0"/>
                  </a:rPr>
                  <a:t>Cô trò chúng ta sẽ tìm hiểu bài học hôm nay</a:t>
                </a:r>
                <a:r>
                  <a:rPr lang="en-US" sz="1800" dirty="0">
                    <a:latin typeface="Times New Roman" panose="02020603050405020304" pitchFamily="18" charset="0"/>
                  </a:rPr>
                  <a:t>.</a:t>
                </a:r>
                <a:endParaRPr lang="en-US" sz="2100" kern="1200" dirty="0"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5" name="组合 4">
                <a:extLst>
                  <a:ext uri="{FF2B5EF4-FFF2-40B4-BE49-F238E27FC236}">
                    <a16:creationId xmlns:a16="http://schemas.microsoft.com/office/drawing/2014/main" id="{CBDCF15A-7CA3-4B29-9B61-594641CEDC5E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56" name="Freeform 108">
                  <a:extLst>
                    <a:ext uri="{FF2B5EF4-FFF2-40B4-BE49-F238E27FC236}">
                      <a16:creationId xmlns:a16="http://schemas.microsoft.com/office/drawing/2014/main" id="{7BC8C9EF-CEBE-4DF1-B3CE-F1C69B092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09">
                  <a:extLst>
                    <a:ext uri="{FF2B5EF4-FFF2-40B4-BE49-F238E27FC236}">
                      <a16:creationId xmlns:a16="http://schemas.microsoft.com/office/drawing/2014/main" id="{977462CA-1F27-416E-B31C-6E686B0FBC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10">
                  <a:extLst>
                    <a:ext uri="{FF2B5EF4-FFF2-40B4-BE49-F238E27FC236}">
                      <a16:creationId xmlns:a16="http://schemas.microsoft.com/office/drawing/2014/main" id="{E215937E-CA59-4367-9931-961890CBBB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11">
                  <a:extLst>
                    <a:ext uri="{FF2B5EF4-FFF2-40B4-BE49-F238E27FC236}">
                      <a16:creationId xmlns:a16="http://schemas.microsoft.com/office/drawing/2014/main" id="{E61E1EC1-494C-4D44-8EF0-95EB2E66D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12">
                  <a:extLst>
                    <a:ext uri="{FF2B5EF4-FFF2-40B4-BE49-F238E27FC236}">
                      <a16:creationId xmlns:a16="http://schemas.microsoft.com/office/drawing/2014/main" id="{B55C3FAF-0272-432E-A28A-9182FE3BC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13">
                  <a:extLst>
                    <a:ext uri="{FF2B5EF4-FFF2-40B4-BE49-F238E27FC236}">
                      <a16:creationId xmlns:a16="http://schemas.microsoft.com/office/drawing/2014/main" id="{E6D06358-CF3F-42A8-91F6-AAA63141B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id="{8ABEF6F9-0E37-40F0-993D-5401AB3B0AF4}"/>
              </a:ext>
            </a:extLst>
          </p:cNvPr>
          <p:cNvGrpSpPr/>
          <p:nvPr/>
        </p:nvGrpSpPr>
        <p:grpSpPr>
          <a:xfrm>
            <a:off x="560084" y="1344022"/>
            <a:ext cx="3538681" cy="2511813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id="{F52DF1FC-8575-4950-87EC-6F270D5FE13C}"/>
                </a:ext>
              </a:extLst>
            </p:cNvPr>
            <p:cNvGrpSpPr/>
            <p:nvPr/>
          </p:nvGrpSpPr>
          <p:grpSpPr>
            <a:xfrm>
              <a:off x="1892496" y="2285104"/>
              <a:ext cx="2856838" cy="1983065"/>
              <a:chOff x="1149989" y="3194004"/>
              <a:chExt cx="2856838" cy="1983065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490593" y="3946343"/>
                <a:ext cx="2516234" cy="123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85663"/>
                <a:r>
                  <a:rPr lang="vi-VN" sz="1800" dirty="0">
                    <a:latin typeface="Times New Roman" panose="02020603050405020304" pitchFamily="18" charset="0"/>
                  </a:rPr>
                  <a:t>Hàng ngày có rất nhiều hiện tượng xảy ra trong đời sống, tích cực có, tiêu cực có. </a:t>
                </a:r>
                <a:endParaRPr lang="en-US" sz="2100" kern="1200" dirty="0"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69" name="Freeform 108">
                  <a:extLst>
                    <a:ext uri="{FF2B5EF4-FFF2-40B4-BE49-F238E27FC236}">
                      <a16:creationId xmlns:a16="http://schemas.microsoft.com/office/drawing/2014/main" id="{FF1DC9F5-369B-49B2-A7D7-4B6A060B8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09">
                  <a:extLst>
                    <a:ext uri="{FF2B5EF4-FFF2-40B4-BE49-F238E27FC236}">
                      <a16:creationId xmlns:a16="http://schemas.microsoft.com/office/drawing/2014/main" id="{744BB57B-984F-434C-B3F1-B055DB78AE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11">
                  <a:extLst>
                    <a:ext uri="{FF2B5EF4-FFF2-40B4-BE49-F238E27FC236}">
                      <a16:creationId xmlns:a16="http://schemas.microsoft.com/office/drawing/2014/main" id="{2E96CA9B-A3AB-43B5-9B25-4F66CD4B1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13">
                  <a:extLst>
                    <a:ext uri="{FF2B5EF4-FFF2-40B4-BE49-F238E27FC236}">
                      <a16:creationId xmlns:a16="http://schemas.microsoft.com/office/drawing/2014/main" id="{79A10970-FC47-450D-9F1C-1F388B63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64" tIns="34282" rIns="68564" bIns="3428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663">
                    <a:buClrTx/>
                    <a:defRPr/>
                  </a:pPr>
                  <a:endParaRPr lang="zh-CN" altLang="en-US" sz="1500" kern="1200"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393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"/>
          <p:cNvSpPr/>
          <p:nvPr/>
        </p:nvSpPr>
        <p:spPr>
          <a:xfrm rot="90">
            <a:off x="1625193" y="1669861"/>
            <a:ext cx="6086635" cy="1657154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EBBC9B5B-2FDD-E40F-6FC1-98D67E833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4351" y="2283362"/>
            <a:ext cx="4593600" cy="382500"/>
          </a:xfrm>
        </p:spPr>
        <p:txBody>
          <a:bodyPr/>
          <a:lstStyle/>
          <a:p>
            <a:r>
              <a:rPr lang="en-US" sz="5400"/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14182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2"/>
          <p:cNvSpPr/>
          <p:nvPr/>
        </p:nvSpPr>
        <p:spPr>
          <a:xfrm rot="10800000" flipH="1">
            <a:off x="3717950" y="-1187528"/>
            <a:ext cx="1763993" cy="3164378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2"/>
          <p:cNvSpPr txBox="1">
            <a:spLocks noGrp="1"/>
          </p:cNvSpPr>
          <p:nvPr>
            <p:ph type="title"/>
          </p:nvPr>
        </p:nvSpPr>
        <p:spPr>
          <a:xfrm>
            <a:off x="562296" y="2338100"/>
            <a:ext cx="8019408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Giới thiệu kiểu bài</a:t>
            </a:r>
            <a:endParaRPr/>
          </a:p>
        </p:txBody>
      </p:sp>
      <p:sp>
        <p:nvSpPr>
          <p:cNvPr id="475" name="Google Shape;475;p42"/>
          <p:cNvSpPr txBox="1">
            <a:spLocks noGrp="1"/>
          </p:cNvSpPr>
          <p:nvPr>
            <p:ph type="title" idx="2"/>
          </p:nvPr>
        </p:nvSpPr>
        <p:spPr>
          <a:xfrm>
            <a:off x="3853288" y="730900"/>
            <a:ext cx="14517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I.</a:t>
            </a:r>
            <a:endParaRPr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5C8C293-1317-472A-B5AC-C6FABD326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841" y="3602965"/>
            <a:ext cx="7272209" cy="477178"/>
          </a:xfrm>
        </p:spPr>
        <p:txBody>
          <a:bodyPr/>
          <a:lstStyle/>
          <a:p>
            <a:r>
              <a:rPr lang="en-US" sz="2400"/>
              <a:t>Bài văn nghị luận về một vấn đề trong đời sống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23415-DE7F-C016-9909-1CCEAD39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02" y="807520"/>
            <a:ext cx="5592000" cy="540000"/>
          </a:xfrm>
        </p:spPr>
        <p:txBody>
          <a:bodyPr/>
          <a:lstStyle/>
          <a:p>
            <a:r>
              <a:rPr lang="en-US"/>
              <a:t>Đọc SGK/ 17, 18 và cho biết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3207A04-6D01-4329-76F7-442C3175FBF3}"/>
              </a:ext>
            </a:extLst>
          </p:cNvPr>
          <p:cNvSpPr/>
          <p:nvPr/>
        </p:nvSpPr>
        <p:spPr>
          <a:xfrm>
            <a:off x="241485" y="1347520"/>
            <a:ext cx="8585274" cy="873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bài văn nghị luận về một vấn đề đời sống? 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3F59E3C-4E2F-2CAF-F53D-A4A3A1068774}"/>
              </a:ext>
            </a:extLst>
          </p:cNvPr>
          <p:cNvSpPr/>
          <p:nvPr/>
        </p:nvSpPr>
        <p:spPr>
          <a:xfrm>
            <a:off x="241485" y="2486232"/>
            <a:ext cx="8585274" cy="873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yêu cầu đối với kiểu bài này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B8535A8-8CCE-28E9-03D9-2D1ED0F17235}"/>
              </a:ext>
            </a:extLst>
          </p:cNvPr>
          <p:cNvSpPr/>
          <p:nvPr/>
        </p:nvSpPr>
        <p:spPr>
          <a:xfrm>
            <a:off x="241485" y="3741578"/>
            <a:ext cx="8585274" cy="873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bố cục của bài văn nghị luận về 1 vấn đề đời sống</a:t>
            </a:r>
          </a:p>
        </p:txBody>
      </p:sp>
    </p:spTree>
    <p:extLst>
      <p:ext uri="{BB962C8B-B14F-4D97-AF65-F5344CB8AC3E}">
        <p14:creationId xmlns:p14="http://schemas.microsoft.com/office/powerpoint/2010/main" val="213608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B30D18-238F-AF5A-CAA5-960DB45BDE88}"/>
              </a:ext>
            </a:extLst>
          </p:cNvPr>
          <p:cNvSpPr txBox="1"/>
          <p:nvPr/>
        </p:nvSpPr>
        <p:spPr>
          <a:xfrm>
            <a:off x="2091690" y="617220"/>
            <a:ext cx="458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GIỚI THIỆU KIỂU BÀI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1B6968-F08A-7097-C38A-143D917D287F}"/>
              </a:ext>
            </a:extLst>
          </p:cNvPr>
          <p:cNvSpPr/>
          <p:nvPr/>
        </p:nvSpPr>
        <p:spPr>
          <a:xfrm>
            <a:off x="1176240" y="1294626"/>
            <a:ext cx="71285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(SGK/17): </a:t>
            </a:r>
          </a:p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‎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8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EC39F96-4027-E030-B212-C9F801AF52E1}"/>
              </a:ext>
            </a:extLst>
          </p:cNvPr>
          <p:cNvSpPr txBox="1"/>
          <p:nvPr/>
        </p:nvSpPr>
        <p:spPr>
          <a:xfrm>
            <a:off x="580131" y="0"/>
            <a:ext cx="458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GIỚI THIỆU KIỂU BÀI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F39F0D-42A4-5452-722D-48612E6A8787}"/>
              </a:ext>
            </a:extLst>
          </p:cNvPr>
          <p:cNvSpPr/>
          <p:nvPr/>
        </p:nvSpPr>
        <p:spPr>
          <a:xfrm>
            <a:off x="950778" y="523220"/>
            <a:ext cx="8436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(SGK/17): </a:t>
            </a:r>
          </a:p>
        </p:txBody>
      </p:sp>
      <p:graphicFrame>
        <p:nvGraphicFramePr>
          <p:cNvPr id="22" name="Sơ đồ 21">
            <a:extLst>
              <a:ext uri="{FF2B5EF4-FFF2-40B4-BE49-F238E27FC236}">
                <a16:creationId xmlns:a16="http://schemas.microsoft.com/office/drawing/2014/main" id="{BA197B00-0556-B59B-4C38-E5FC2DAFF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6134831"/>
              </p:ext>
            </p:extLst>
          </p:nvPr>
        </p:nvGraphicFramePr>
        <p:xfrm>
          <a:off x="237230" y="1194434"/>
          <a:ext cx="8278119" cy="358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92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EC39F96-4027-E030-B212-C9F801AF52E1}"/>
              </a:ext>
            </a:extLst>
          </p:cNvPr>
          <p:cNvSpPr txBox="1"/>
          <p:nvPr/>
        </p:nvSpPr>
        <p:spPr>
          <a:xfrm>
            <a:off x="1471671" y="0"/>
            <a:ext cx="458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GIỚI THIỆU KIỂU BÀI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F39F0D-42A4-5452-722D-48612E6A8787}"/>
              </a:ext>
            </a:extLst>
          </p:cNvPr>
          <p:cNvSpPr/>
          <p:nvPr/>
        </p:nvSpPr>
        <p:spPr>
          <a:xfrm>
            <a:off x="2075589" y="422969"/>
            <a:ext cx="8436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Bố cục (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/18): 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C64FBD2-F15E-FDF2-C47E-ABC933CC4157}"/>
              </a:ext>
            </a:extLst>
          </p:cNvPr>
          <p:cNvSpPr/>
          <p:nvPr/>
        </p:nvSpPr>
        <p:spPr>
          <a:xfrm>
            <a:off x="31494" y="2381279"/>
            <a:ext cx="1577340" cy="523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38651E58-0725-AB02-4DA1-0B5B478A9506}"/>
              </a:ext>
            </a:extLst>
          </p:cNvPr>
          <p:cNvCxnSpPr>
            <a:stCxn id="2" idx="3"/>
          </p:cNvCxnSpPr>
          <p:nvPr/>
        </p:nvCxnSpPr>
        <p:spPr>
          <a:xfrm flipV="1">
            <a:off x="1608834" y="1466879"/>
            <a:ext cx="672282" cy="117601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5C3EABCC-D25D-E93E-1387-62E4FAC23BF4}"/>
              </a:ext>
            </a:extLst>
          </p:cNvPr>
          <p:cNvCxnSpPr>
            <a:cxnSpLocks/>
          </p:cNvCxnSpPr>
          <p:nvPr/>
        </p:nvCxnSpPr>
        <p:spPr>
          <a:xfrm flipV="1">
            <a:off x="1606842" y="2648633"/>
            <a:ext cx="672282" cy="253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C2243EE5-CC48-A73C-7415-6F2FEFAB18B5}"/>
              </a:ext>
            </a:extLst>
          </p:cNvPr>
          <p:cNvCxnSpPr>
            <a:cxnSpLocks/>
          </p:cNvCxnSpPr>
          <p:nvPr/>
        </p:nvCxnSpPr>
        <p:spPr>
          <a:xfrm>
            <a:off x="1651638" y="2683474"/>
            <a:ext cx="672282" cy="117601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6EE8C7A-C580-D3BB-9FFE-4FBAFEFDFA65}"/>
              </a:ext>
            </a:extLst>
          </p:cNvPr>
          <p:cNvSpPr txBox="1"/>
          <p:nvPr/>
        </p:nvSpPr>
        <p:spPr>
          <a:xfrm>
            <a:off x="2411730" y="1015961"/>
            <a:ext cx="658368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/>
            <a:r>
              <a:rPr lang="en-US" sz="18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 Giới thiệu vấn đề cần bàn luận và ý kiến người viết về vấn đề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23C83DC-D859-7B4C-6E66-BC835E25F314}"/>
              </a:ext>
            </a:extLst>
          </p:cNvPr>
          <p:cNvSpPr txBox="1"/>
          <p:nvPr/>
        </p:nvSpPr>
        <p:spPr>
          <a:xfrm>
            <a:off x="2411730" y="2103669"/>
            <a:ext cx="2131695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/>
            <a:r>
              <a:rPr lang="en-US" sz="18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 Giải thích </a:t>
            </a:r>
          </a:p>
          <a:p>
            <a:pPr lvl="0" algn="l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vấn đề cần bàn luận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53A9C3-23BB-6EE2-2C14-F36B60966DCF}"/>
              </a:ext>
            </a:extLst>
          </p:cNvPr>
          <p:cNvSpPr txBox="1"/>
          <p:nvPr/>
        </p:nvSpPr>
        <p:spPr>
          <a:xfrm>
            <a:off x="5024379" y="3228377"/>
            <a:ext cx="3845301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/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lí lẽ, bằng chứng theo trình tự hợp lí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E81B221-471F-1E3B-E49E-127450CEA97D}"/>
              </a:ext>
            </a:extLst>
          </p:cNvPr>
          <p:cNvSpPr txBox="1"/>
          <p:nvPr/>
        </p:nvSpPr>
        <p:spPr>
          <a:xfrm>
            <a:off x="5024379" y="2289585"/>
            <a:ext cx="3845301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/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chứng đa dạng, cụ thể, tiêu biểu, xác thực, làm sáng tỏ lí lẽ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F4208E3-AB0F-F0F2-24C9-A0E5D93B11D7}"/>
              </a:ext>
            </a:extLst>
          </p:cNvPr>
          <p:cNvSpPr txBox="1"/>
          <p:nvPr/>
        </p:nvSpPr>
        <p:spPr>
          <a:xfrm>
            <a:off x="5024379" y="1627792"/>
            <a:ext cx="3845301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/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ra ít nhất hai lí lẽ 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03B016-4F22-C6DE-6602-FDF87B3C6379}"/>
              </a:ext>
            </a:extLst>
          </p:cNvPr>
          <p:cNvSpPr txBox="1"/>
          <p:nvPr/>
        </p:nvSpPr>
        <p:spPr>
          <a:xfrm>
            <a:off x="2411730" y="4074200"/>
            <a:ext cx="658368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/>
            <a:r>
              <a:rPr lang="en-US" sz="18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KB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 Khẳng định lại ý kiến, đưa ra bài học nhận thức và phương hướng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738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2"/>
          <p:cNvSpPr/>
          <p:nvPr/>
        </p:nvSpPr>
        <p:spPr>
          <a:xfrm rot="10800000" flipH="1">
            <a:off x="3717950" y="-1187528"/>
            <a:ext cx="1763993" cy="3164378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2"/>
          <p:cNvSpPr txBox="1">
            <a:spLocks noGrp="1"/>
          </p:cNvSpPr>
          <p:nvPr>
            <p:ph type="title"/>
          </p:nvPr>
        </p:nvSpPr>
        <p:spPr>
          <a:xfrm>
            <a:off x="31188" y="2815278"/>
            <a:ext cx="9137516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Hướng dẫn phân tích kiểu văn bản</a:t>
            </a:r>
            <a:endParaRPr/>
          </a:p>
        </p:txBody>
      </p:sp>
      <p:sp>
        <p:nvSpPr>
          <p:cNvPr id="475" name="Google Shape;475;p42"/>
          <p:cNvSpPr txBox="1">
            <a:spLocks noGrp="1"/>
          </p:cNvSpPr>
          <p:nvPr>
            <p:ph type="title" idx="2"/>
          </p:nvPr>
        </p:nvSpPr>
        <p:spPr>
          <a:xfrm>
            <a:off x="3853288" y="730900"/>
            <a:ext cx="14517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II.</a:t>
            </a:r>
            <a:endParaRPr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DD895680-2BEA-254A-629F-4E882C86E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3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EC39F96-4027-E030-B212-C9F801AF52E1}"/>
              </a:ext>
            </a:extLst>
          </p:cNvPr>
          <p:cNvSpPr txBox="1"/>
          <p:nvPr/>
        </p:nvSpPr>
        <p:spPr>
          <a:xfrm>
            <a:off x="580130" y="0"/>
            <a:ext cx="679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Hướng dẫn phân tích kiểu văn bản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F39F0D-42A4-5452-722D-48612E6A8787}"/>
              </a:ext>
            </a:extLst>
          </p:cNvPr>
          <p:cNvSpPr/>
          <p:nvPr/>
        </p:nvSpPr>
        <p:spPr>
          <a:xfrm>
            <a:off x="950778" y="523220"/>
            <a:ext cx="8436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 văn bản (SGK/18, 19)</a:t>
            </a:r>
          </a:p>
          <a:p>
            <a:pPr marL="514350" indent="-514350" algn="just">
              <a:buAutoNum type="arabicPeriod"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 xét: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AD754DF-B849-E84C-F323-83E5E0F78AA9}"/>
              </a:ext>
            </a:extLst>
          </p:cNvPr>
          <p:cNvSpPr/>
          <p:nvPr/>
        </p:nvSpPr>
        <p:spPr>
          <a:xfrm>
            <a:off x="3613296" y="1000273"/>
            <a:ext cx="8436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54279C48-D5CB-1B6C-EED4-EAA005CE6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55249"/>
              </p:ext>
            </p:extLst>
          </p:nvPr>
        </p:nvGraphicFramePr>
        <p:xfrm>
          <a:off x="353619" y="1792434"/>
          <a:ext cx="8436762" cy="2987040"/>
        </p:xfrm>
        <a:graphic>
          <a:graphicData uri="http://schemas.openxmlformats.org/drawingml/2006/table">
            <a:tbl>
              <a:tblPr firstRow="1" bandRow="1">
                <a:tableStyleId>{F94811CE-642A-4DDE-8BAD-403F96F1D3E6}</a:tableStyleId>
              </a:tblPr>
              <a:tblGrid>
                <a:gridCol w="4218381">
                  <a:extLst>
                    <a:ext uri="{9D8B030D-6E8A-4147-A177-3AD203B41FA5}">
                      <a16:colId xmlns:a16="http://schemas.microsoft.com/office/drawing/2014/main" val="303876436"/>
                    </a:ext>
                  </a:extLst>
                </a:gridCol>
                <a:gridCol w="4218381">
                  <a:extLst>
                    <a:ext uri="{9D8B030D-6E8A-4147-A177-3AD203B41FA5}">
                      <a16:colId xmlns:a16="http://schemas.microsoft.com/office/drawing/2014/main" val="1630589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của bài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5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của người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468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 hiệu của bài văn NL: Vấn đề cần bàn luận? Lí lẽ làm sáng tỏ vấn đề? Ý kiến của người viết?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75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 năng của mở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0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 chứng làm sáng tỏ lí lẽ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69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 năng của kết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043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19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EC39F96-4027-E030-B212-C9F801AF52E1}"/>
              </a:ext>
            </a:extLst>
          </p:cNvPr>
          <p:cNvSpPr txBox="1"/>
          <p:nvPr/>
        </p:nvSpPr>
        <p:spPr>
          <a:xfrm>
            <a:off x="580130" y="0"/>
            <a:ext cx="679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Hướng dẫn phân tích kiểu văn bản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F39F0D-42A4-5452-722D-48612E6A8787}"/>
              </a:ext>
            </a:extLst>
          </p:cNvPr>
          <p:cNvSpPr/>
          <p:nvPr/>
        </p:nvSpPr>
        <p:spPr>
          <a:xfrm>
            <a:off x="950778" y="523220"/>
            <a:ext cx="8436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Nhận xét: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54279C48-D5CB-1B6C-EED4-EAA005CE6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98963"/>
              </p:ext>
            </p:extLst>
          </p:nvPr>
        </p:nvGraphicFramePr>
        <p:xfrm>
          <a:off x="0" y="1144664"/>
          <a:ext cx="9144000" cy="3998836"/>
        </p:xfrm>
        <a:graphic>
          <a:graphicData uri="http://schemas.openxmlformats.org/drawingml/2006/table">
            <a:tbl>
              <a:tblPr firstRow="1" bandRow="1">
                <a:tableStyleId>{F94811CE-642A-4DDE-8BAD-403F96F1D3E6}</a:tableStyleId>
              </a:tblPr>
              <a:tblGrid>
                <a:gridCol w="1882588">
                  <a:extLst>
                    <a:ext uri="{9D8B030D-6E8A-4147-A177-3AD203B41FA5}">
                      <a16:colId xmlns:a16="http://schemas.microsoft.com/office/drawing/2014/main" val="303876436"/>
                    </a:ext>
                  </a:extLst>
                </a:gridCol>
                <a:gridCol w="7261412">
                  <a:extLst>
                    <a:ext uri="{9D8B030D-6E8A-4147-A177-3AD203B41FA5}">
                      <a16:colId xmlns:a16="http://schemas.microsoft.com/office/drawing/2014/main" val="1630589252"/>
                    </a:ext>
                  </a:extLst>
                </a:gridCol>
              </a:tblGrid>
              <a:tr h="886898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của bài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Thuyết phục mọi người cần biết tha thứ khi ai đó phạm lỗi lầm 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5051"/>
                  </a:ext>
                </a:extLst>
              </a:tr>
              <a:tr h="886898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của người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‎ nghĩa của sự tha thứ là điều cần thiết trong cuộc sống.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468937"/>
                  </a:ext>
                </a:extLst>
              </a:tr>
              <a:tr h="2186871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 hiệu của bài văn NL: Vấn đề cần bàn luận? Lí lẽ làm sáng tỏ vấn đề? Ý kiến của người viết?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000" b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000" b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Ý nghĩa của sự tha thứ</a:t>
                      </a:r>
                      <a:endParaRPr lang="en-US" sz="2000" b="1">
                        <a:solidFill>
                          <a:srgbClr val="002060"/>
                        </a:solidFill>
                      </a:endParaRPr>
                    </a:p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Lí lẽ: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 thứ tạo cơ hội cho con người sửa chữa lỗi lầm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 ai tránh khỏi những sai lầm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 tha thứ sẽ cho con người động lực sửa sai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Thể hiện được ‎kiến tán thành của người viết về vấn đề cần bàn luận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759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87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"/>
          <p:cNvSpPr/>
          <p:nvPr/>
        </p:nvSpPr>
        <p:spPr>
          <a:xfrm rot="90">
            <a:off x="1625193" y="1669861"/>
            <a:ext cx="6086635" cy="1657154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EBBC9B5B-2FDD-E40F-6FC1-98D67E833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4351" y="2283362"/>
            <a:ext cx="4593600" cy="382500"/>
          </a:xfrm>
        </p:spPr>
        <p:txBody>
          <a:bodyPr/>
          <a:lstStyle/>
          <a:p>
            <a:r>
              <a:rPr lang="en-US" sz="54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5208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EC39F96-4027-E030-B212-C9F801AF52E1}"/>
              </a:ext>
            </a:extLst>
          </p:cNvPr>
          <p:cNvSpPr txBox="1"/>
          <p:nvPr/>
        </p:nvSpPr>
        <p:spPr>
          <a:xfrm>
            <a:off x="580130" y="0"/>
            <a:ext cx="679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Hướng dẫn phân tích kiểu văn bản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F39F0D-42A4-5452-722D-48612E6A8787}"/>
              </a:ext>
            </a:extLst>
          </p:cNvPr>
          <p:cNvSpPr/>
          <p:nvPr/>
        </p:nvSpPr>
        <p:spPr>
          <a:xfrm>
            <a:off x="950778" y="523220"/>
            <a:ext cx="8436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2.Nhận xét: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54279C48-D5CB-1B6C-EED4-EAA005CE6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43940"/>
              </p:ext>
            </p:extLst>
          </p:nvPr>
        </p:nvGraphicFramePr>
        <p:xfrm>
          <a:off x="0" y="1516380"/>
          <a:ext cx="9144000" cy="3627120"/>
        </p:xfrm>
        <a:graphic>
          <a:graphicData uri="http://schemas.openxmlformats.org/drawingml/2006/table">
            <a:tbl>
              <a:tblPr firstRow="1" bandRow="1">
                <a:tableStyleId>{F94811CE-642A-4DDE-8BAD-403F96F1D3E6}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03876436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630589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 năng của mở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 thiệu vấn đề sự tha thứ và nêu ‎ kiến tha thứ là cần thiết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0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 chứng làm sáng tỏ lí lẽ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Những bức thư gửi lời xin lỗi của phạm nhận trong trại giam Gia Trung gửi người bị hại đã nhận hàng chục thư hồi âm</a:t>
                      </a:r>
                      <a:r>
                        <a:rPr lang="en-US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Ý kiến của nhà văn Gu-i-li-am A-thơ-rơ Gu-ơ- rơ: Cuộc sống nếu không có tha thứ thì chỉ là tù ngục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Nghiên cứu c</a:t>
                      </a:r>
                      <a:r>
                        <a:rPr lang="en-US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ủa</a:t>
                      </a:r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bác sĩ Ca-ren Xơ-goát: sự tha thứ giúp giải tỏa căng thẳng…</a:t>
                      </a:r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69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 năng của kết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Đặt mình vào vị trí của người khác để cố gắng hiểu họ</a:t>
                      </a:r>
                      <a:endParaRPr lang="en-US" sz="20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6195" algn="just"/>
                      <a:r>
                        <a:rPr lang="vi-VN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Viết thư cho người từng mắc lỗi để thể hiện sự tha thứ và tình yêu thương</a:t>
                      </a:r>
                      <a:r>
                        <a:rPr lang="en-US" sz="20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043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347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2"/>
          <p:cNvSpPr/>
          <p:nvPr/>
        </p:nvSpPr>
        <p:spPr>
          <a:xfrm rot="10800000" flipH="1">
            <a:off x="3717950" y="-1187528"/>
            <a:ext cx="1763993" cy="3164378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2"/>
          <p:cNvSpPr txBox="1">
            <a:spLocks noGrp="1"/>
          </p:cNvSpPr>
          <p:nvPr>
            <p:ph type="title"/>
          </p:nvPr>
        </p:nvSpPr>
        <p:spPr>
          <a:xfrm>
            <a:off x="31188" y="2815278"/>
            <a:ext cx="9137516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Hướng dẫn </a:t>
            </a:r>
            <a:br>
              <a:rPr lang="pt-BR"/>
            </a:br>
            <a:r>
              <a:rPr lang="pt-BR"/>
              <a:t>quy trình viết</a:t>
            </a:r>
            <a:endParaRPr/>
          </a:p>
        </p:txBody>
      </p:sp>
      <p:sp>
        <p:nvSpPr>
          <p:cNvPr id="475" name="Google Shape;475;p42"/>
          <p:cNvSpPr txBox="1">
            <a:spLocks noGrp="1"/>
          </p:cNvSpPr>
          <p:nvPr>
            <p:ph type="title" idx="2"/>
          </p:nvPr>
        </p:nvSpPr>
        <p:spPr>
          <a:xfrm>
            <a:off x="3846150" y="1295022"/>
            <a:ext cx="14517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III.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376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195D13A-9F2D-D164-FD58-328430FAB484}"/>
              </a:ext>
            </a:extLst>
          </p:cNvPr>
          <p:cNvSpPr txBox="1"/>
          <p:nvPr/>
        </p:nvSpPr>
        <p:spPr>
          <a:xfrm>
            <a:off x="1176473" y="197224"/>
            <a:ext cx="679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Hướng dẫn quy trình viết: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7E08882-05A7-F8DB-589D-045F3A49DD02}"/>
              </a:ext>
            </a:extLst>
          </p:cNvPr>
          <p:cNvSpPr txBox="1"/>
          <p:nvPr/>
        </p:nvSpPr>
        <p:spPr>
          <a:xfrm>
            <a:off x="1806388" y="1786920"/>
            <a:ext cx="63514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Đề bài: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Hãy viết bài văn nghị luận (khoảng 400 chữ) về một vấn đề trong đời sống mà em quan tâm.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19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>
            <a:spLocks noGrp="1"/>
          </p:cNvSpPr>
          <p:nvPr>
            <p:ph type="title"/>
          </p:nvPr>
        </p:nvSpPr>
        <p:spPr>
          <a:xfrm>
            <a:off x="720267" y="2080597"/>
            <a:ext cx="1996716" cy="3913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Chuẩn bị trước khi viết</a:t>
            </a:r>
            <a:endParaRPr/>
          </a:p>
        </p:txBody>
      </p:sp>
      <p:sp>
        <p:nvSpPr>
          <p:cNvPr id="410" name="Google Shape;410;p39"/>
          <p:cNvSpPr txBox="1">
            <a:spLocks noGrp="1"/>
          </p:cNvSpPr>
          <p:nvPr>
            <p:ph type="title" idx="2"/>
          </p:nvPr>
        </p:nvSpPr>
        <p:spPr>
          <a:xfrm>
            <a:off x="710625" y="1195840"/>
            <a:ext cx="10080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01.</a:t>
            </a:r>
            <a:endParaRPr/>
          </a:p>
        </p:txBody>
      </p:sp>
      <p:sp>
        <p:nvSpPr>
          <p:cNvPr id="412" name="Google Shape;412;p39"/>
          <p:cNvSpPr txBox="1">
            <a:spLocks noGrp="1"/>
          </p:cNvSpPr>
          <p:nvPr>
            <p:ph type="title" idx="3"/>
          </p:nvPr>
        </p:nvSpPr>
        <p:spPr>
          <a:xfrm>
            <a:off x="3991774" y="1916256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Tìm ý và lập dàn ý</a:t>
            </a:r>
            <a:endParaRPr/>
          </a:p>
        </p:txBody>
      </p:sp>
      <p:sp>
        <p:nvSpPr>
          <p:cNvPr id="413" name="Google Shape;413;p39"/>
          <p:cNvSpPr txBox="1">
            <a:spLocks noGrp="1"/>
          </p:cNvSpPr>
          <p:nvPr>
            <p:ph type="title" idx="4"/>
          </p:nvPr>
        </p:nvSpPr>
        <p:spPr>
          <a:xfrm>
            <a:off x="3937850" y="1195850"/>
            <a:ext cx="1075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02.</a:t>
            </a:r>
            <a:endParaRPr/>
          </a:p>
        </p:txBody>
      </p:sp>
      <p:sp>
        <p:nvSpPr>
          <p:cNvPr id="415" name="Google Shape;415;p39"/>
          <p:cNvSpPr txBox="1">
            <a:spLocks noGrp="1"/>
          </p:cNvSpPr>
          <p:nvPr>
            <p:ph type="title" idx="6"/>
          </p:nvPr>
        </p:nvSpPr>
        <p:spPr>
          <a:xfrm>
            <a:off x="4049291" y="3801020"/>
            <a:ext cx="3095481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Xem lại và chỉnh sửa, rút kinh nghiệm</a:t>
            </a:r>
            <a:endParaRPr/>
          </a:p>
        </p:txBody>
      </p:sp>
      <p:sp>
        <p:nvSpPr>
          <p:cNvPr id="416" name="Google Shape;416;p39"/>
          <p:cNvSpPr txBox="1">
            <a:spLocks noGrp="1"/>
          </p:cNvSpPr>
          <p:nvPr>
            <p:ph type="title" idx="7"/>
          </p:nvPr>
        </p:nvSpPr>
        <p:spPr>
          <a:xfrm>
            <a:off x="3937850" y="2984925"/>
            <a:ext cx="1075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04.</a:t>
            </a:r>
            <a:endParaRPr/>
          </a:p>
        </p:txBody>
      </p:sp>
      <p:sp>
        <p:nvSpPr>
          <p:cNvPr id="417" name="Google Shape;417;p39"/>
          <p:cNvSpPr txBox="1">
            <a:spLocks noGrp="1"/>
          </p:cNvSpPr>
          <p:nvPr>
            <p:ph type="title" idx="8"/>
          </p:nvPr>
        </p:nvSpPr>
        <p:spPr>
          <a:xfrm>
            <a:off x="710625" y="3705805"/>
            <a:ext cx="2772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Viết bài</a:t>
            </a:r>
            <a:endParaRPr/>
          </a:p>
        </p:txBody>
      </p:sp>
      <p:sp>
        <p:nvSpPr>
          <p:cNvPr id="418" name="Google Shape;418;p39"/>
          <p:cNvSpPr txBox="1">
            <a:spLocks noGrp="1"/>
          </p:cNvSpPr>
          <p:nvPr>
            <p:ph type="title" idx="9"/>
          </p:nvPr>
        </p:nvSpPr>
        <p:spPr>
          <a:xfrm>
            <a:off x="710625" y="2984925"/>
            <a:ext cx="10080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03.</a:t>
            </a:r>
            <a:endParaRPr/>
          </a:p>
        </p:txBody>
      </p:sp>
      <p:sp>
        <p:nvSpPr>
          <p:cNvPr id="420" name="Google Shape;420;p39"/>
          <p:cNvSpPr txBox="1">
            <a:spLocks noGrp="1"/>
          </p:cNvSpPr>
          <p:nvPr>
            <p:ph type="title" idx="14"/>
          </p:nvPr>
        </p:nvSpPr>
        <p:spPr>
          <a:xfrm>
            <a:off x="856581" y="1592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Quy trình viết:</a:t>
            </a:r>
            <a:endParaRPr/>
          </a:p>
        </p:txBody>
      </p:sp>
      <p:sp>
        <p:nvSpPr>
          <p:cNvPr id="421" name="Google Shape;421;p39"/>
          <p:cNvSpPr/>
          <p:nvPr/>
        </p:nvSpPr>
        <p:spPr>
          <a:xfrm rot="10800000">
            <a:off x="7033328" y="-180377"/>
            <a:ext cx="681364" cy="1352108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9"/>
          <p:cNvSpPr/>
          <p:nvPr/>
        </p:nvSpPr>
        <p:spPr>
          <a:xfrm>
            <a:off x="8287425" y="1481278"/>
            <a:ext cx="273156" cy="264274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39"/>
          <p:cNvGrpSpPr/>
          <p:nvPr/>
        </p:nvGrpSpPr>
        <p:grpSpPr>
          <a:xfrm>
            <a:off x="7351665" y="3686679"/>
            <a:ext cx="1896149" cy="1352109"/>
            <a:chOff x="6572400" y="3003983"/>
            <a:chExt cx="2190714" cy="1629060"/>
          </a:xfrm>
        </p:grpSpPr>
        <p:sp>
          <p:nvSpPr>
            <p:cNvPr id="424" name="Google Shape;424;p39"/>
            <p:cNvSpPr/>
            <p:nvPr/>
          </p:nvSpPr>
          <p:spPr>
            <a:xfrm>
              <a:off x="6572400" y="4446325"/>
              <a:ext cx="2190714" cy="186718"/>
            </a:xfrm>
            <a:custGeom>
              <a:avLst/>
              <a:gdLst/>
              <a:ahLst/>
              <a:cxnLst/>
              <a:rect l="l" t="t" r="r" b="b"/>
              <a:pathLst>
                <a:path w="26664" h="24929" extrusionOk="0">
                  <a:moveTo>
                    <a:pt x="14316" y="1"/>
                  </a:moveTo>
                  <a:cubicBezTo>
                    <a:pt x="9286" y="1"/>
                    <a:pt x="4073" y="3865"/>
                    <a:pt x="2121" y="8257"/>
                  </a:cubicBezTo>
                  <a:cubicBezTo>
                    <a:pt x="0" y="13029"/>
                    <a:pt x="1193" y="18564"/>
                    <a:pt x="5303" y="21845"/>
                  </a:cubicBezTo>
                  <a:cubicBezTo>
                    <a:pt x="7965" y="23969"/>
                    <a:pt x="10917" y="24928"/>
                    <a:pt x="13705" y="24928"/>
                  </a:cubicBezTo>
                  <a:cubicBezTo>
                    <a:pt x="20704" y="24928"/>
                    <a:pt x="26663" y="18878"/>
                    <a:pt x="24376" y="10013"/>
                  </a:cubicBezTo>
                  <a:cubicBezTo>
                    <a:pt x="23316" y="5870"/>
                    <a:pt x="21493" y="1844"/>
                    <a:pt x="17118" y="435"/>
                  </a:cubicBezTo>
                  <a:cubicBezTo>
                    <a:pt x="16206" y="138"/>
                    <a:pt x="15264" y="1"/>
                    <a:pt x="14316" y="1"/>
                  </a:cubicBezTo>
                  <a:close/>
                </a:path>
              </a:pathLst>
            </a:custGeom>
            <a:solidFill>
              <a:schemeClr val="dk2">
                <a:alpha val="36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39"/>
            <p:cNvGrpSpPr/>
            <p:nvPr/>
          </p:nvGrpSpPr>
          <p:grpSpPr>
            <a:xfrm>
              <a:off x="6861056" y="3003983"/>
              <a:ext cx="1564652" cy="1564619"/>
              <a:chOff x="1883550" y="2543150"/>
              <a:chExt cx="327875" cy="327875"/>
            </a:xfrm>
          </p:grpSpPr>
          <p:sp>
            <p:nvSpPr>
              <p:cNvPr id="426" name="Google Shape;426;p39"/>
              <p:cNvSpPr/>
              <p:nvPr/>
            </p:nvSpPr>
            <p:spPr>
              <a:xfrm>
                <a:off x="2062200" y="2599525"/>
                <a:ext cx="76850" cy="271500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10860" extrusionOk="0">
                    <a:moveTo>
                      <a:pt x="2664" y="0"/>
                    </a:moveTo>
                    <a:lnTo>
                      <a:pt x="1" y="77"/>
                    </a:lnTo>
                    <a:lnTo>
                      <a:pt x="1" y="10859"/>
                    </a:lnTo>
                    <a:lnTo>
                      <a:pt x="3073" y="10859"/>
                    </a:lnTo>
                    <a:lnTo>
                      <a:pt x="26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9"/>
              <p:cNvSpPr/>
              <p:nvPr/>
            </p:nvSpPr>
            <p:spPr>
              <a:xfrm>
                <a:off x="2076900" y="2687825"/>
                <a:ext cx="4420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3818" extrusionOk="0">
                    <a:moveTo>
                      <a:pt x="1614" y="1"/>
                    </a:moveTo>
                    <a:lnTo>
                      <a:pt x="1" y="590"/>
                    </a:lnTo>
                    <a:lnTo>
                      <a:pt x="26" y="3818"/>
                    </a:lnTo>
                    <a:lnTo>
                      <a:pt x="1768" y="3049"/>
                    </a:lnTo>
                    <a:lnTo>
                      <a:pt x="161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9"/>
              <p:cNvSpPr/>
              <p:nvPr/>
            </p:nvSpPr>
            <p:spPr>
              <a:xfrm>
                <a:off x="2075625" y="2650075"/>
                <a:ext cx="39725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38" extrusionOk="0">
                    <a:moveTo>
                      <a:pt x="1538" y="1"/>
                    </a:moveTo>
                    <a:lnTo>
                      <a:pt x="1" y="103"/>
                    </a:lnTo>
                    <a:lnTo>
                      <a:pt x="1" y="1538"/>
                    </a:lnTo>
                    <a:lnTo>
                      <a:pt x="1589" y="897"/>
                    </a:lnTo>
                    <a:lnTo>
                      <a:pt x="15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9"/>
              <p:cNvSpPr/>
              <p:nvPr/>
            </p:nvSpPr>
            <p:spPr>
              <a:xfrm>
                <a:off x="2078825" y="2775575"/>
                <a:ext cx="448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13" extrusionOk="0">
                    <a:moveTo>
                      <a:pt x="1742" y="1"/>
                    </a:moveTo>
                    <a:lnTo>
                      <a:pt x="1" y="742"/>
                    </a:lnTo>
                    <a:lnTo>
                      <a:pt x="1" y="1613"/>
                    </a:lnTo>
                    <a:lnTo>
                      <a:pt x="1795" y="1536"/>
                    </a:lnTo>
                    <a:lnTo>
                      <a:pt x="17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9"/>
              <p:cNvSpPr/>
              <p:nvPr/>
            </p:nvSpPr>
            <p:spPr>
              <a:xfrm>
                <a:off x="2062200" y="2618050"/>
                <a:ext cx="677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579" extrusionOk="0">
                    <a:moveTo>
                      <a:pt x="1" y="1"/>
                    </a:moveTo>
                    <a:lnTo>
                      <a:pt x="1" y="579"/>
                    </a:lnTo>
                    <a:lnTo>
                      <a:pt x="2708" y="448"/>
                    </a:lnTo>
                    <a:lnTo>
                      <a:pt x="26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9"/>
              <p:cNvSpPr/>
              <p:nvPr/>
            </p:nvSpPr>
            <p:spPr>
              <a:xfrm>
                <a:off x="2062200" y="2834575"/>
                <a:ext cx="761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36" extrusionOk="0">
                    <a:moveTo>
                      <a:pt x="1" y="0"/>
                    </a:moveTo>
                    <a:lnTo>
                      <a:pt x="1" y="736"/>
                    </a:lnTo>
                    <a:lnTo>
                      <a:pt x="3045" y="692"/>
                    </a:lnTo>
                    <a:lnTo>
                      <a:pt x="3021" y="7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9"/>
              <p:cNvSpPr/>
              <p:nvPr/>
            </p:nvSpPr>
            <p:spPr>
              <a:xfrm>
                <a:off x="2165300" y="2643025"/>
                <a:ext cx="46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9120" extrusionOk="0">
                    <a:moveTo>
                      <a:pt x="1844" y="0"/>
                    </a:moveTo>
                    <a:lnTo>
                      <a:pt x="0" y="53"/>
                    </a:lnTo>
                    <a:lnTo>
                      <a:pt x="0" y="9119"/>
                    </a:lnTo>
                    <a:lnTo>
                      <a:pt x="1844" y="9119"/>
                    </a:lnTo>
                    <a:lnTo>
                      <a:pt x="18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9"/>
              <p:cNvSpPr/>
              <p:nvPr/>
            </p:nvSpPr>
            <p:spPr>
              <a:xfrm>
                <a:off x="2176200" y="2815275"/>
                <a:ext cx="2497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589" extrusionOk="0">
                    <a:moveTo>
                      <a:pt x="512" y="1"/>
                    </a:moveTo>
                    <a:lnTo>
                      <a:pt x="0" y="1051"/>
                    </a:lnTo>
                    <a:lnTo>
                      <a:pt x="537" y="1589"/>
                    </a:lnTo>
                    <a:lnTo>
                      <a:pt x="999" y="872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2180000" y="2657750"/>
                <a:ext cx="7725" cy="14475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790" extrusionOk="0">
                    <a:moveTo>
                      <a:pt x="77" y="1"/>
                    </a:moveTo>
                    <a:lnTo>
                      <a:pt x="0" y="5789"/>
                    </a:lnTo>
                    <a:lnTo>
                      <a:pt x="257" y="5763"/>
                    </a:lnTo>
                    <a:lnTo>
                      <a:pt x="30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9"/>
              <p:cNvSpPr/>
              <p:nvPr/>
            </p:nvSpPr>
            <p:spPr>
              <a:xfrm>
                <a:off x="2191550" y="2658400"/>
                <a:ext cx="10250" cy="1434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5738" extrusionOk="0">
                    <a:moveTo>
                      <a:pt x="153" y="0"/>
                    </a:moveTo>
                    <a:lnTo>
                      <a:pt x="0" y="5737"/>
                    </a:lnTo>
                    <a:lnTo>
                      <a:pt x="256" y="5712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9"/>
              <p:cNvSpPr/>
              <p:nvPr/>
            </p:nvSpPr>
            <p:spPr>
              <a:xfrm>
                <a:off x="1949525" y="2567475"/>
                <a:ext cx="62750" cy="303550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142" extrusionOk="0">
                    <a:moveTo>
                      <a:pt x="1" y="1"/>
                    </a:moveTo>
                    <a:lnTo>
                      <a:pt x="1" y="12141"/>
                    </a:lnTo>
                    <a:lnTo>
                      <a:pt x="2509" y="12141"/>
                    </a:lnTo>
                    <a:lnTo>
                      <a:pt x="2075" y="27"/>
                    </a:lnTo>
                    <a:lnTo>
                      <a:pt x="974" y="13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1961025" y="2586050"/>
                <a:ext cx="2947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999" extrusionOk="0">
                    <a:moveTo>
                      <a:pt x="589" y="1"/>
                    </a:moveTo>
                    <a:cubicBezTo>
                      <a:pt x="154" y="1"/>
                      <a:pt x="1" y="551"/>
                      <a:pt x="1" y="1102"/>
                    </a:cubicBezTo>
                    <a:cubicBezTo>
                      <a:pt x="1" y="1653"/>
                      <a:pt x="410" y="1998"/>
                      <a:pt x="589" y="1998"/>
                    </a:cubicBezTo>
                    <a:cubicBezTo>
                      <a:pt x="914" y="1998"/>
                      <a:pt x="1178" y="1653"/>
                      <a:pt x="1178" y="1102"/>
                    </a:cubicBezTo>
                    <a:cubicBezTo>
                      <a:pt x="1178" y="552"/>
                      <a:pt x="914" y="1"/>
                      <a:pt x="5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1964225" y="2648175"/>
                <a:ext cx="16675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8197" extrusionOk="0">
                    <a:moveTo>
                      <a:pt x="1" y="0"/>
                    </a:moveTo>
                    <a:lnTo>
                      <a:pt x="154" y="8196"/>
                    </a:lnTo>
                    <a:lnTo>
                      <a:pt x="667" y="8196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1984075" y="2648800"/>
                <a:ext cx="15400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8145" extrusionOk="0">
                    <a:moveTo>
                      <a:pt x="1" y="1"/>
                    </a:moveTo>
                    <a:lnTo>
                      <a:pt x="154" y="8144"/>
                    </a:lnTo>
                    <a:lnTo>
                      <a:pt x="616" y="8093"/>
                    </a:lnTo>
                    <a:lnTo>
                      <a:pt x="3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1883550" y="2543150"/>
                <a:ext cx="73000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13115" extrusionOk="0">
                    <a:moveTo>
                      <a:pt x="128" y="1"/>
                    </a:moveTo>
                    <a:lnTo>
                      <a:pt x="1" y="13114"/>
                    </a:lnTo>
                    <a:lnTo>
                      <a:pt x="2920" y="13114"/>
                    </a:lnTo>
                    <a:lnTo>
                      <a:pt x="2638" y="27"/>
                    </a:lnTo>
                    <a:lnTo>
                      <a:pt x="1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1902100" y="2568775"/>
                <a:ext cx="3332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972" extrusionOk="0">
                    <a:moveTo>
                      <a:pt x="462" y="0"/>
                    </a:moveTo>
                    <a:lnTo>
                      <a:pt x="0" y="1127"/>
                    </a:lnTo>
                    <a:lnTo>
                      <a:pt x="692" y="1972"/>
                    </a:lnTo>
                    <a:lnTo>
                      <a:pt x="1332" y="1127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1898300" y="2636000"/>
                <a:ext cx="41000" cy="15367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6147" extrusionOk="0">
                    <a:moveTo>
                      <a:pt x="1153" y="359"/>
                    </a:moveTo>
                    <a:lnTo>
                      <a:pt x="1307" y="5737"/>
                    </a:lnTo>
                    <a:lnTo>
                      <a:pt x="281" y="5763"/>
                    </a:lnTo>
                    <a:lnTo>
                      <a:pt x="486" y="359"/>
                    </a:lnTo>
                    <a:close/>
                    <a:moveTo>
                      <a:pt x="128" y="0"/>
                    </a:moveTo>
                    <a:lnTo>
                      <a:pt x="0" y="6146"/>
                    </a:lnTo>
                    <a:lnTo>
                      <a:pt x="1639" y="6146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1900850" y="2805650"/>
                <a:ext cx="3265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871" extrusionOk="0">
                    <a:moveTo>
                      <a:pt x="743" y="1"/>
                    </a:moveTo>
                    <a:lnTo>
                      <a:pt x="0" y="1231"/>
                    </a:lnTo>
                    <a:lnTo>
                      <a:pt x="769" y="1870"/>
                    </a:lnTo>
                    <a:lnTo>
                      <a:pt x="1306" y="110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1911100" y="2652650"/>
                <a:ext cx="14725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790" extrusionOk="0">
                    <a:moveTo>
                      <a:pt x="180" y="0"/>
                    </a:moveTo>
                    <a:lnTo>
                      <a:pt x="1" y="4790"/>
                    </a:lnTo>
                    <a:lnTo>
                      <a:pt x="589" y="4739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2012250" y="2548300"/>
                <a:ext cx="51250" cy="32272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2909" extrusionOk="0">
                    <a:moveTo>
                      <a:pt x="2050" y="1"/>
                    </a:moveTo>
                    <a:lnTo>
                      <a:pt x="179" y="78"/>
                    </a:lnTo>
                    <a:lnTo>
                      <a:pt x="0" y="12908"/>
                    </a:lnTo>
                    <a:lnTo>
                      <a:pt x="2050" y="12908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2013525" y="2573250"/>
                <a:ext cx="538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411" extrusionOk="0">
                    <a:moveTo>
                      <a:pt x="2152" y="0"/>
                    </a:moveTo>
                    <a:lnTo>
                      <a:pt x="0" y="26"/>
                    </a:lnTo>
                    <a:lnTo>
                      <a:pt x="0" y="411"/>
                    </a:lnTo>
                    <a:lnTo>
                      <a:pt x="2152" y="334"/>
                    </a:lnTo>
                    <a:lnTo>
                      <a:pt x="21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2010325" y="2854975"/>
                <a:ext cx="5765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59" extrusionOk="0">
                    <a:moveTo>
                      <a:pt x="2306" y="1"/>
                    </a:moveTo>
                    <a:lnTo>
                      <a:pt x="1" y="52"/>
                    </a:lnTo>
                    <a:lnTo>
                      <a:pt x="1" y="308"/>
                    </a:lnTo>
                    <a:lnTo>
                      <a:pt x="2306" y="359"/>
                    </a:lnTo>
                    <a:lnTo>
                      <a:pt x="23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2023150" y="2829975"/>
                <a:ext cx="32025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93" extrusionOk="0">
                    <a:moveTo>
                      <a:pt x="614" y="1"/>
                    </a:moveTo>
                    <a:cubicBezTo>
                      <a:pt x="358" y="1"/>
                      <a:pt x="0" y="693"/>
                      <a:pt x="0" y="693"/>
                    </a:cubicBezTo>
                    <a:lnTo>
                      <a:pt x="1280" y="641"/>
                    </a:lnTo>
                    <a:cubicBezTo>
                      <a:pt x="1280" y="641"/>
                      <a:pt x="871" y="1"/>
                      <a:pt x="6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2025050" y="2590525"/>
                <a:ext cx="28200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514" extrusionOk="0">
                    <a:moveTo>
                      <a:pt x="1" y="1"/>
                    </a:moveTo>
                    <a:cubicBezTo>
                      <a:pt x="1" y="1"/>
                      <a:pt x="359" y="514"/>
                      <a:pt x="616" y="514"/>
                    </a:cubicBezTo>
                    <a:cubicBezTo>
                      <a:pt x="872" y="514"/>
                      <a:pt x="1127" y="1"/>
                      <a:pt x="1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2025700" y="2628950"/>
                <a:ext cx="26900" cy="17930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7172" extrusionOk="0">
                    <a:moveTo>
                      <a:pt x="435" y="1"/>
                    </a:moveTo>
                    <a:cubicBezTo>
                      <a:pt x="435" y="1"/>
                      <a:pt x="512" y="1127"/>
                      <a:pt x="103" y="1127"/>
                    </a:cubicBezTo>
                    <a:lnTo>
                      <a:pt x="1" y="6096"/>
                    </a:lnTo>
                    <a:cubicBezTo>
                      <a:pt x="1" y="6096"/>
                      <a:pt x="384" y="6275"/>
                      <a:pt x="384" y="7171"/>
                    </a:cubicBezTo>
                    <a:lnTo>
                      <a:pt x="769" y="7171"/>
                    </a:lnTo>
                    <a:cubicBezTo>
                      <a:pt x="769" y="7171"/>
                      <a:pt x="692" y="6096"/>
                      <a:pt x="1076" y="6096"/>
                    </a:cubicBezTo>
                    <a:lnTo>
                      <a:pt x="1025" y="1127"/>
                    </a:lnTo>
                    <a:cubicBezTo>
                      <a:pt x="1025" y="1127"/>
                      <a:pt x="718" y="1102"/>
                      <a:pt x="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2139025" y="2543150"/>
                <a:ext cx="35250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3115" extrusionOk="0">
                    <a:moveTo>
                      <a:pt x="179" y="1"/>
                    </a:moveTo>
                    <a:lnTo>
                      <a:pt x="0" y="13114"/>
                    </a:lnTo>
                    <a:lnTo>
                      <a:pt x="1230" y="13114"/>
                    </a:lnTo>
                    <a:lnTo>
                      <a:pt x="14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2149925" y="2550200"/>
                <a:ext cx="186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923" extrusionOk="0">
                    <a:moveTo>
                      <a:pt x="743" y="0"/>
                    </a:moveTo>
                    <a:lnTo>
                      <a:pt x="0" y="51"/>
                    </a:lnTo>
                    <a:lnTo>
                      <a:pt x="0" y="922"/>
                    </a:lnTo>
                    <a:lnTo>
                      <a:pt x="333" y="460"/>
                    </a:lnTo>
                    <a:lnTo>
                      <a:pt x="691" y="922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2144775" y="2838325"/>
                <a:ext cx="198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74" extrusionOk="0">
                    <a:moveTo>
                      <a:pt x="26" y="1"/>
                    </a:moveTo>
                    <a:lnTo>
                      <a:pt x="0" y="974"/>
                    </a:lnTo>
                    <a:lnTo>
                      <a:pt x="794" y="923"/>
                    </a:lnTo>
                    <a:lnTo>
                      <a:pt x="743" y="1"/>
                    </a:lnTo>
                    <a:lnTo>
                      <a:pt x="411" y="512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>
                <a:off x="2147350" y="2579000"/>
                <a:ext cx="19250" cy="2593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0374" extrusionOk="0">
                    <a:moveTo>
                      <a:pt x="436" y="0"/>
                    </a:moveTo>
                    <a:lnTo>
                      <a:pt x="103" y="360"/>
                    </a:lnTo>
                    <a:lnTo>
                      <a:pt x="1" y="9888"/>
                    </a:lnTo>
                    <a:lnTo>
                      <a:pt x="282" y="10374"/>
                    </a:lnTo>
                    <a:lnTo>
                      <a:pt x="589" y="9888"/>
                    </a:lnTo>
                    <a:lnTo>
                      <a:pt x="769" y="385"/>
                    </a:lnTo>
                    <a:lnTo>
                      <a:pt x="4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2"/>
          <p:cNvSpPr/>
          <p:nvPr/>
        </p:nvSpPr>
        <p:spPr>
          <a:xfrm rot="10800000" flipH="1">
            <a:off x="3717950" y="-1187528"/>
            <a:ext cx="1763993" cy="3164378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2"/>
          <p:cNvSpPr txBox="1">
            <a:spLocks noGrp="1"/>
          </p:cNvSpPr>
          <p:nvPr>
            <p:ph type="title"/>
          </p:nvPr>
        </p:nvSpPr>
        <p:spPr>
          <a:xfrm>
            <a:off x="31188" y="2815278"/>
            <a:ext cx="9137516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Luyện tập</a:t>
            </a:r>
            <a:endParaRPr/>
          </a:p>
        </p:txBody>
      </p:sp>
      <p:sp>
        <p:nvSpPr>
          <p:cNvPr id="475" name="Google Shape;475;p42"/>
          <p:cNvSpPr txBox="1">
            <a:spLocks noGrp="1"/>
          </p:cNvSpPr>
          <p:nvPr>
            <p:ph type="title" idx="2"/>
          </p:nvPr>
        </p:nvSpPr>
        <p:spPr>
          <a:xfrm>
            <a:off x="3717951" y="943650"/>
            <a:ext cx="1763992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IV.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2044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482273" y="484633"/>
            <a:ext cx="8179455" cy="3981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633683" y="740556"/>
            <a:ext cx="7458323" cy="355091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A800B74-A1D2-46AC-B965-7AB82C95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084" y="1335403"/>
            <a:ext cx="4309650" cy="20621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88" y="1634384"/>
            <a:ext cx="2276135" cy="28812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3816" cy="1790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0" y="3788269"/>
            <a:ext cx="947713" cy="6639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6248" y="-173574"/>
            <a:ext cx="1397552" cy="139755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162" y="3085903"/>
            <a:ext cx="1434710" cy="1392383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705394" y="4509658"/>
            <a:ext cx="437606" cy="461337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等线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54" y="1313194"/>
            <a:ext cx="2203657" cy="11293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6895" y="2381200"/>
            <a:ext cx="2211929" cy="1061120"/>
          </a:xfrm>
          <a:prstGeom prst="rect">
            <a:avLst/>
          </a:prstGeom>
        </p:spPr>
      </p:pic>
      <p:sp>
        <p:nvSpPr>
          <p:cNvPr id="31" name="Rectangle 30">
            <a:hlinkClick r:id="rId14" action="ppaction://hlinksldjump"/>
            <a:extLst>
              <a:ext uri="{FF2B5EF4-FFF2-40B4-BE49-F238E27FC236}">
                <a16:creationId xmlns:a16="http://schemas.microsoft.com/office/drawing/2014/main" id="{7338D662-D62F-40EA-AAE7-76E128EEFE85}"/>
              </a:ext>
            </a:extLst>
          </p:cNvPr>
          <p:cNvSpPr/>
          <p:nvPr/>
        </p:nvSpPr>
        <p:spPr>
          <a:xfrm>
            <a:off x="1877972" y="1445349"/>
            <a:ext cx="522215" cy="476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5" action="ppaction://hlinksldjump"/>
            <a:extLst>
              <a:ext uri="{FF2B5EF4-FFF2-40B4-BE49-F238E27FC236}">
                <a16:creationId xmlns:a16="http://schemas.microsoft.com/office/drawing/2014/main" id="{99441708-F2FB-449D-9FF4-66BFB4E269FD}"/>
              </a:ext>
            </a:extLst>
          </p:cNvPr>
          <p:cNvSpPr/>
          <p:nvPr/>
        </p:nvSpPr>
        <p:spPr>
          <a:xfrm>
            <a:off x="1877972" y="1929981"/>
            <a:ext cx="522215" cy="476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6" action="ppaction://hlinksldjump"/>
            <a:extLst>
              <a:ext uri="{FF2B5EF4-FFF2-40B4-BE49-F238E27FC236}">
                <a16:creationId xmlns:a16="http://schemas.microsoft.com/office/drawing/2014/main" id="{04A886CC-4ACA-4293-96B2-1BCEA4D67A89}"/>
              </a:ext>
            </a:extLst>
          </p:cNvPr>
          <p:cNvSpPr/>
          <p:nvPr/>
        </p:nvSpPr>
        <p:spPr>
          <a:xfrm>
            <a:off x="1877972" y="2406192"/>
            <a:ext cx="522215" cy="476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868E68A6-37CE-476B-8360-72D63E566D6B}"/>
              </a:ext>
            </a:extLst>
          </p:cNvPr>
          <p:cNvSpPr/>
          <p:nvPr/>
        </p:nvSpPr>
        <p:spPr>
          <a:xfrm>
            <a:off x="1877972" y="2868849"/>
            <a:ext cx="522215" cy="476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26410A-139D-42BA-9837-BF05125B263C}"/>
              </a:ext>
            </a:extLst>
          </p:cNvPr>
          <p:cNvSpPr txBox="1"/>
          <p:nvPr/>
        </p:nvSpPr>
        <p:spPr>
          <a:xfrm>
            <a:off x="2029728" y="779626"/>
            <a:ext cx="5001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2" name="Action Button: Forward or Next 1">
            <a:hlinkClick r:id="rId18" action="ppaction://hlinksldjump" highlightClick="1"/>
          </p:cNvPr>
          <p:cNvSpPr/>
          <p:nvPr/>
        </p:nvSpPr>
        <p:spPr>
          <a:xfrm>
            <a:off x="7650893" y="4730103"/>
            <a:ext cx="1492624" cy="391828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6" name="Group 25"/>
          <p:cNvGrpSpPr/>
          <p:nvPr/>
        </p:nvGrpSpPr>
        <p:grpSpPr>
          <a:xfrm>
            <a:off x="4861110" y="1331055"/>
            <a:ext cx="2125435" cy="1132772"/>
            <a:chOff x="3030071" y="2151529"/>
            <a:chExt cx="2725270" cy="1380565"/>
          </a:xfrm>
        </p:grpSpPr>
        <p:sp>
          <p:nvSpPr>
            <p:cNvPr id="27" name="Rectangle 26"/>
            <p:cNvSpPr/>
            <p:nvPr/>
          </p:nvSpPr>
          <p:spPr>
            <a:xfrm>
              <a:off x="3030071" y="2151529"/>
              <a:ext cx="2725270" cy="138056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Oval 34"/>
            <p:cNvSpPr/>
            <p:nvPr/>
          </p:nvSpPr>
          <p:spPr>
            <a:xfrm>
              <a:off x="3998259" y="2599765"/>
              <a:ext cx="824753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3</a:t>
              </a:r>
              <a:endParaRPr lang="en-US" sz="105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88824" y="2449315"/>
            <a:ext cx="2097002" cy="1035424"/>
            <a:chOff x="7368988" y="3711388"/>
            <a:chExt cx="2725270" cy="1380565"/>
          </a:xfrm>
        </p:grpSpPr>
        <p:sp>
          <p:nvSpPr>
            <p:cNvPr id="42" name="Rectangle 41"/>
            <p:cNvSpPr/>
            <p:nvPr/>
          </p:nvSpPr>
          <p:spPr>
            <a:xfrm>
              <a:off x="7368988" y="3711388"/>
              <a:ext cx="2725270" cy="13805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3" name="Oval 42"/>
            <p:cNvSpPr/>
            <p:nvPr/>
          </p:nvSpPr>
          <p:spPr>
            <a:xfrm>
              <a:off x="8337176" y="4159624"/>
              <a:ext cx="824753" cy="609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4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5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83666"/>
            <a:ext cx="6858000" cy="1790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37520"/>
            <a:ext cx="6858000" cy="124182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482273" y="484633"/>
            <a:ext cx="8179455" cy="3981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2839" y="709184"/>
            <a:ext cx="7458323" cy="355091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85" y="2912660"/>
            <a:ext cx="1722838" cy="16029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3816" cy="1790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0" y="3788269"/>
            <a:ext cx="947713" cy="6639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223" y="10408"/>
            <a:ext cx="1397552" cy="13975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924198" y="1407959"/>
            <a:ext cx="7076803" cy="13141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068876" y="2950940"/>
            <a:ext cx="2246105" cy="656673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162" y="3085903"/>
            <a:ext cx="1434710" cy="1392383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705394" y="4509658"/>
            <a:ext cx="437606" cy="461337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等线" panose="020F0502020204030204"/>
            </a:endParaRPr>
          </a:p>
        </p:txBody>
      </p:sp>
      <p:sp>
        <p:nvSpPr>
          <p:cNvPr id="4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186477" y="2874030"/>
            <a:ext cx="1239857" cy="8040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/>
              <a:t>Trả</a:t>
            </a:r>
            <a:r>
              <a:rPr lang="en-US" sz="2100" b="1" dirty="0"/>
              <a:t> </a:t>
            </a:r>
            <a:r>
              <a:rPr lang="en-US" sz="2100" b="1" dirty="0" err="1"/>
              <a:t>lời</a:t>
            </a:r>
            <a:r>
              <a:rPr lang="en-US" sz="2100" b="1" dirty="0"/>
              <a:t>: </a:t>
            </a:r>
          </a:p>
        </p:txBody>
      </p:sp>
      <p:sp>
        <p:nvSpPr>
          <p:cNvPr id="6" name="Action Button: Home 5">
            <a:hlinkClick r:id="rId10" action="ppaction://hlinksldjump" highlightClick="1"/>
          </p:cNvPr>
          <p:cNvSpPr/>
          <p:nvPr/>
        </p:nvSpPr>
        <p:spPr>
          <a:xfrm>
            <a:off x="8301162" y="4484655"/>
            <a:ext cx="842355" cy="65884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350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83666"/>
            <a:ext cx="6858000" cy="1790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37520"/>
            <a:ext cx="6858000" cy="124182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482273" y="484633"/>
            <a:ext cx="8179455" cy="3981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2839" y="709184"/>
            <a:ext cx="7458323" cy="355091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85" y="2912660"/>
            <a:ext cx="1722838" cy="16029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3816" cy="17907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223" y="10408"/>
            <a:ext cx="1397552" cy="13975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86728" y="1407959"/>
            <a:ext cx="6714272" cy="10605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2274541" y="2758667"/>
            <a:ext cx="5258708" cy="856341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20">
            <a:hlinkClick r:id="rId7" action="ppaction://hlinksldjump"/>
            <a:extLst>
              <a:ext uri="{FF2B5EF4-FFF2-40B4-BE49-F238E27FC236}">
                <a16:creationId xmlns:a16="http://schemas.microsoft.com/office/drawing/2014/main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162" y="3085903"/>
            <a:ext cx="1434710" cy="1392383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B6055E98-95CF-4AD7-BA24-BBE0008D35E1}"/>
              </a:ext>
            </a:extLst>
          </p:cNvPr>
          <p:cNvSpPr/>
          <p:nvPr/>
        </p:nvSpPr>
        <p:spPr>
          <a:xfrm>
            <a:off x="705394" y="4509658"/>
            <a:ext cx="437606" cy="461337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等线" panose="020F0502020204030204"/>
            </a:endParaRPr>
          </a:p>
        </p:txBody>
      </p:sp>
      <p:sp>
        <p:nvSpPr>
          <p:cNvPr id="21" name="Action Button: Home 20">
            <a:hlinkClick r:id="rId9" action="ppaction://hlinksldjump" highlightClick="1"/>
          </p:cNvPr>
          <p:cNvSpPr/>
          <p:nvPr/>
        </p:nvSpPr>
        <p:spPr>
          <a:xfrm>
            <a:off x="8301162" y="4484655"/>
            <a:ext cx="842355" cy="65884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009129" y="2780024"/>
            <a:ext cx="1239857" cy="8040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/>
              <a:t>Trả</a:t>
            </a:r>
            <a:r>
              <a:rPr lang="en-US" sz="2100" b="1" dirty="0"/>
              <a:t> </a:t>
            </a:r>
            <a:r>
              <a:rPr lang="en-US" sz="2100" b="1" dirty="0" err="1"/>
              <a:t>lời</a:t>
            </a:r>
            <a:r>
              <a:rPr lang="en-US" sz="21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114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83666"/>
            <a:ext cx="6858000" cy="1790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37520"/>
            <a:ext cx="6858000" cy="124182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482273" y="484633"/>
            <a:ext cx="8179455" cy="3981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2839" y="709184"/>
            <a:ext cx="7458323" cy="355091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85" y="2912660"/>
            <a:ext cx="1722838" cy="16029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3816" cy="1790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0" y="3788269"/>
            <a:ext cx="947713" cy="6639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223" y="10408"/>
            <a:ext cx="1397552" cy="13975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924197" y="1407959"/>
            <a:ext cx="7376964" cy="116379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3275901" y="2912660"/>
            <a:ext cx="3061531" cy="981323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162" y="3085903"/>
            <a:ext cx="1434710" cy="1392383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A6C2BAFF-CCE1-440C-B06B-FFEF564E54A1}"/>
              </a:ext>
            </a:extLst>
          </p:cNvPr>
          <p:cNvSpPr/>
          <p:nvPr/>
        </p:nvSpPr>
        <p:spPr>
          <a:xfrm>
            <a:off x="705394" y="4509658"/>
            <a:ext cx="437606" cy="461337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等线" panose="020F0502020204030204"/>
            </a:endParaRPr>
          </a:p>
        </p:txBody>
      </p:sp>
      <p:sp>
        <p:nvSpPr>
          <p:cNvPr id="21" name="Action Button: Home 20">
            <a:hlinkClick r:id="rId10" action="ppaction://hlinksldjump" highlightClick="1"/>
          </p:cNvPr>
          <p:cNvSpPr/>
          <p:nvPr/>
        </p:nvSpPr>
        <p:spPr>
          <a:xfrm>
            <a:off x="8301162" y="4484655"/>
            <a:ext cx="842355" cy="65884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916982" y="2973286"/>
            <a:ext cx="1239857" cy="8040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/>
              <a:t>Trả</a:t>
            </a:r>
            <a:r>
              <a:rPr lang="en-US" sz="2100" b="1" dirty="0"/>
              <a:t> </a:t>
            </a:r>
            <a:r>
              <a:rPr lang="en-US" sz="2100" b="1" dirty="0" err="1"/>
              <a:t>lời</a:t>
            </a:r>
            <a:r>
              <a:rPr lang="en-US" sz="21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27341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83666"/>
            <a:ext cx="6858000" cy="1790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37520"/>
            <a:ext cx="6858000" cy="124182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482273" y="484633"/>
            <a:ext cx="8179455" cy="3981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2839" y="709184"/>
            <a:ext cx="7458323" cy="355091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85" y="2912660"/>
            <a:ext cx="1722838" cy="16029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3816" cy="1790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0" y="3788269"/>
            <a:ext cx="947713" cy="6639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223" y="10408"/>
            <a:ext cx="1397552" cy="13975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924197" y="1407959"/>
            <a:ext cx="7376964" cy="1504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0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3325896" y="3196151"/>
            <a:ext cx="2573567" cy="656673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162" y="3085903"/>
            <a:ext cx="1434710" cy="1392383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2F9914B9-8A2B-4C60-BC5D-32B54F18A742}"/>
              </a:ext>
            </a:extLst>
          </p:cNvPr>
          <p:cNvSpPr/>
          <p:nvPr/>
        </p:nvSpPr>
        <p:spPr>
          <a:xfrm>
            <a:off x="705394" y="4509658"/>
            <a:ext cx="437606" cy="461337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等线" panose="020F0502020204030204"/>
            </a:endParaRPr>
          </a:p>
        </p:txBody>
      </p:sp>
      <p:sp>
        <p:nvSpPr>
          <p:cNvPr id="21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988507" y="3171389"/>
            <a:ext cx="1239857" cy="8040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/>
              <a:t>Trả</a:t>
            </a:r>
            <a:r>
              <a:rPr lang="en-US" sz="2100" b="1" dirty="0"/>
              <a:t> </a:t>
            </a:r>
            <a:r>
              <a:rPr lang="en-US" sz="2100" b="1" dirty="0" err="1"/>
              <a:t>lời</a:t>
            </a:r>
            <a:r>
              <a:rPr lang="en-US" sz="2100" b="1" dirty="0"/>
              <a:t>: </a:t>
            </a:r>
          </a:p>
        </p:txBody>
      </p:sp>
      <p:sp>
        <p:nvSpPr>
          <p:cNvPr id="22" name="Action Button: Home 21">
            <a:hlinkClick r:id="rId10" action="ppaction://hlinksldjump" highlightClick="1"/>
          </p:cNvPr>
          <p:cNvSpPr/>
          <p:nvPr/>
        </p:nvSpPr>
        <p:spPr>
          <a:xfrm>
            <a:off x="8301162" y="4484655"/>
            <a:ext cx="842355" cy="65884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890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49"/>
            <a:ext cx="9140804" cy="51392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63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663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CED6A439-5EFE-4F12-A545-7E1AA534BD07}"/>
              </a:ext>
            </a:extLst>
          </p:cNvPr>
          <p:cNvGrpSpPr/>
          <p:nvPr/>
        </p:nvGrpSpPr>
        <p:grpSpPr>
          <a:xfrm flipH="1">
            <a:off x="7397622" y="2821046"/>
            <a:ext cx="1166023" cy="2326510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2" rIns="68564" bIns="34282" numCol="1" anchor="t" anchorCtr="0" compatLnSpc="1"/>
            <a:lstStyle/>
            <a:p>
              <a:pPr defTabSz="685663"/>
              <a:endParaRPr lang="zh-CN" altLang="en-US" sz="1050"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id="{E37AA4DD-B866-4080-9B55-2B3B458213C8}"/>
              </a:ext>
            </a:extLst>
          </p:cNvPr>
          <p:cNvSpPr/>
          <p:nvPr/>
        </p:nvSpPr>
        <p:spPr>
          <a:xfrm>
            <a:off x="-877051" y="4304663"/>
            <a:ext cx="8693698" cy="683337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zh-CN" altLang="en-US" sz="10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8" y="942364"/>
            <a:ext cx="3312107" cy="2794216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id="{2B4C73FA-BFD3-4318-9F6C-58C1E2CB2153}"/>
              </a:ext>
            </a:extLst>
          </p:cNvPr>
          <p:cNvSpPr txBox="1"/>
          <p:nvPr/>
        </p:nvSpPr>
        <p:spPr>
          <a:xfrm>
            <a:off x="556826" y="1825062"/>
            <a:ext cx="2517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/>
            <a:r>
              <a:rPr lang="vi-VN" sz="18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endParaRPr lang="zh-CN" altLang="en-US" sz="18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699" y="214857"/>
            <a:ext cx="5125217" cy="291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49"/>
            <a:ext cx="9140804" cy="513925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4030" y="3096350"/>
            <a:ext cx="1715421" cy="171542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zh-CN" altLang="en-US" sz="10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1674" y="3233885"/>
            <a:ext cx="1577886" cy="157788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zh-CN" altLang="en-US" sz="10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29932" y="2022717"/>
            <a:ext cx="1211168" cy="121116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zh-CN" altLang="en-US" sz="10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4442" y="2402118"/>
            <a:ext cx="1238909" cy="12389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zh-CN" altLang="en-US" sz="10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2731" y="-45462"/>
            <a:ext cx="1759359" cy="73416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5626" y="-258119"/>
            <a:ext cx="887327" cy="887327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zh-CN" altLang="en-US" sz="10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8038" y="360235"/>
            <a:ext cx="537949" cy="537949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zh-CN" altLang="en-US" sz="10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4" y="945928"/>
            <a:ext cx="8989426" cy="366011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5300" y="42918"/>
            <a:ext cx="828519" cy="58629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8191" y="21521"/>
            <a:ext cx="935160" cy="1215376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9961" y="4118558"/>
            <a:ext cx="1377794" cy="9749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875159" y="1505591"/>
            <a:ext cx="7594898" cy="1938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63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400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5663"/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NV1: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Xác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định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tìm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ý,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lập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dàn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2399" b="1" i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just" defTabSz="685663"/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NV2: </a:t>
            </a:r>
            <a:r>
              <a:rPr lang="en-US" sz="23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lang="en-US" sz="23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lang="en-US" sz="23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23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23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23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23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23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3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23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7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2923670" y="129038"/>
            <a:ext cx="3587842" cy="853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663"/>
            <a:r>
              <a:rPr lang="en-US" altLang="zh-CN" sz="4949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4949" b="1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6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49"/>
            <a:ext cx="9140804" cy="5139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8" y="68045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7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ý –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Mở bài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– Giới thiệu khái quát về Internet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– Dẫn dắt vào vấn đề tác động của internet</a:t>
            </a:r>
          </a:p>
        </p:txBody>
      </p:sp>
    </p:spTree>
    <p:extLst>
      <p:ext uri="{BB962C8B-B14F-4D97-AF65-F5344CB8AC3E}">
        <p14:creationId xmlns:p14="http://schemas.microsoft.com/office/powerpoint/2010/main" val="30120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49"/>
            <a:ext cx="9140804" cy="5139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8" y="284432"/>
            <a:ext cx="9144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Thân bài</a:t>
            </a:r>
          </a:p>
          <a:p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a. Tác động tích cực của internet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Internet là kênh thông tin khổng lồ, từ điển bách khoa đồ sộ, là thế giới tri thức phong phú, đa dạng, cập nhật.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Internet là phương tiện trao đổi, giao lưu, giải trí giữa mọi người trên toàn thế giới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Internet có mặt trong mọi mặt đời sống như kinh tế – chính trị, văn hóa – xã hội, góp phần không nhỏ cho sự phát triển của các ngành kinh tế.</a:t>
            </a:r>
          </a:p>
          <a:p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– Đối với con người đặc biệt là với học sinh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Tiếp cận với nguồn tri thức khổng lồ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Học tập qua mạng, chủ động tìm kiếm những phương pháp học tập hay, mới lạ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Là sân chơi bổ ích, giải trí đa màu sắc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Cập nhật tình hình trong nước và trên thế giới mọi lúc mọi nơi</a:t>
            </a:r>
          </a:p>
        </p:txBody>
      </p:sp>
    </p:spTree>
    <p:extLst>
      <p:ext uri="{BB962C8B-B14F-4D97-AF65-F5344CB8AC3E}">
        <p14:creationId xmlns:p14="http://schemas.microsoft.com/office/powerpoint/2010/main" val="25666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9"/>
            <a:ext cx="9149522" cy="5139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566" y="111133"/>
            <a:ext cx="884154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b. Tác động tiêu cực của internet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Nguồn thông tin chưa được kiểm chứng, xác thực một cách chặt chẽ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Chứa nhiều tin xấu, bạo động, lừa đảo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Lạm dụng internet dẫn đến hao tốn thời gian, sức khỏe và tiền bạc</a:t>
            </a:r>
          </a:p>
          <a:p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– Đối với con người, thanh niên, học sinh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Tình trạng nghiện internet, nghiện các trò chơi điện tử bỏ bê học hành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Lạm dụng, sử dụng không đúng mục đích các nền tảng mạng xã hội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+ Dễ bị lôi kéo, dụ dỗ, chia sẻ thông tin sai lệch trên mạng xã hội</a:t>
            </a:r>
          </a:p>
          <a:p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c. Giải pháp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– Sử dụng internet đúng cách, đúng mục đích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– Sử dụng internet một cách văn hóa, có chọn lọc và kiểm duyệt</a:t>
            </a:r>
            <a:br>
              <a:rPr lang="vi-VN" sz="2100" dirty="0">
                <a:latin typeface="Times New Roman" pitchFamily="18" charset="0"/>
                <a:cs typeface="Times New Roman" pitchFamily="18" charset="0"/>
              </a:rPr>
            </a:b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– Hạn chế để lộ thông tin cá nhân trên mạng internet</a:t>
            </a:r>
          </a:p>
          <a:p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3. Kết bài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 - 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Khẳng định lại ý kiến của bản thân.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Bài học nhận thức và hành động</a:t>
            </a:r>
          </a:p>
        </p:txBody>
      </p:sp>
    </p:spTree>
    <p:extLst>
      <p:ext uri="{BB962C8B-B14F-4D97-AF65-F5344CB8AC3E}">
        <p14:creationId xmlns:p14="http://schemas.microsoft.com/office/powerpoint/2010/main" val="5001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49"/>
            <a:ext cx="9140804" cy="5139251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1674" y="3233885"/>
            <a:ext cx="1577886" cy="157788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buClrTx/>
              <a:defRPr/>
            </a:pPr>
            <a:endParaRPr lang="zh-CN" altLang="en-US" sz="1350" kern="120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29932" y="2022717"/>
            <a:ext cx="1211168" cy="121116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buClrTx/>
              <a:defRPr/>
            </a:pPr>
            <a:endParaRPr lang="zh-CN" altLang="en-US" sz="1350" kern="120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4442" y="2402118"/>
            <a:ext cx="1238909" cy="12389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buClrTx/>
              <a:defRPr/>
            </a:pPr>
            <a:endParaRPr lang="zh-CN" altLang="en-US" sz="1350" kern="120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2731" y="-45462"/>
            <a:ext cx="1759359" cy="73416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5626" y="-258119"/>
            <a:ext cx="887327" cy="887327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buClrTx/>
              <a:defRPr/>
            </a:pPr>
            <a:endParaRPr lang="zh-CN" altLang="en-US" sz="1350" kern="120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8038" y="360235"/>
            <a:ext cx="537949" cy="537949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buClrTx/>
              <a:defRPr/>
            </a:pPr>
            <a:endParaRPr lang="zh-CN" altLang="en-US" sz="1350" kern="120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" y="1340008"/>
            <a:ext cx="3225487" cy="176348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3496" y="547961"/>
            <a:ext cx="828519" cy="58629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5346" y="327408"/>
            <a:ext cx="935160" cy="12153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15637" y="1649136"/>
            <a:ext cx="2628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63">
              <a:buClrTx/>
              <a:defRPr/>
            </a:pP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lang="en-US" sz="2100" b="1" i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cũ</a:t>
            </a: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100" b="1" i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NV 2 </a:t>
            </a:r>
            <a:r>
              <a:rPr lang="en-US" sz="2100" b="1" i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phần</a:t>
            </a: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vận</a:t>
            </a: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2100" b="1" i="1" kern="1200" dirty="0">
                <a:solidFill>
                  <a:srgbClr val="00B0F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lang="en-US" sz="2100" b="1" kern="1200" dirty="0">
              <a:solidFill>
                <a:srgbClr val="00B0F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" y="3042707"/>
            <a:ext cx="1040270" cy="1974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908065" y="62789"/>
            <a:ext cx="5323875" cy="6000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685663">
              <a:buClrTx/>
              <a:defRPr/>
            </a:pPr>
            <a:r>
              <a:rPr lang="en-US" altLang="zh-CN" sz="3299" b="1" kern="120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 DẪN TỰ HỌC</a:t>
            </a:r>
            <a:endParaRPr lang="vi-VN" altLang="zh-CN" sz="3299" b="1" kern="120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740" y="1239074"/>
            <a:ext cx="5604761" cy="1657004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0738" y="841106"/>
            <a:ext cx="828519" cy="5862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3879440" y="1570472"/>
            <a:ext cx="4556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63">
              <a:buClrTx/>
              <a:defRPr/>
            </a:pP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mới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thiện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ở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nói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lang="en-US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nghe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9932" y="407757"/>
            <a:ext cx="828519" cy="5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" y="1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5595628" y="694100"/>
            <a:ext cx="2513177" cy="1082181"/>
          </a:xfrm>
          <a:prstGeom prst="roundRect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B559496-56B0-E657-286B-F76E989D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2" y="1002409"/>
            <a:ext cx="4185969" cy="411803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4D6564E-0205-289D-F59F-44D9348E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76" y="2143151"/>
            <a:ext cx="4337882" cy="29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0" y="9391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949BFED-1D07-8FB5-A9C2-AB9336D9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78" y="2114550"/>
            <a:ext cx="2732649" cy="302895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FCB575AB-755C-A1F1-FC2F-AA3BA8972F32}"/>
              </a:ext>
            </a:extLst>
          </p:cNvPr>
          <p:cNvSpPr/>
          <p:nvPr/>
        </p:nvSpPr>
        <p:spPr>
          <a:xfrm>
            <a:off x="5321278" y="770743"/>
            <a:ext cx="3425530" cy="1082181"/>
          </a:xfrm>
          <a:prstGeom prst="roundRect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Bạo lực học đường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442B2DA-F224-EDEE-BBE4-C2A482EED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1" y="1181489"/>
            <a:ext cx="4448835" cy="38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319" y="-584726"/>
            <a:ext cx="2240731" cy="12598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207168" y="116698"/>
            <a:ext cx="8807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2EC3800E-81D1-6D16-1444-A534A5E3E7D2}"/>
              </a:ext>
            </a:extLst>
          </p:cNvPr>
          <p:cNvSpPr/>
          <p:nvPr/>
        </p:nvSpPr>
        <p:spPr>
          <a:xfrm>
            <a:off x="2291186" y="4143748"/>
            <a:ext cx="4561628" cy="716269"/>
          </a:xfrm>
          <a:prstGeom prst="roundRect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mạng xã 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A744401-5683-8BB5-80D9-F917DCB3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2" y="1571972"/>
            <a:ext cx="2561498" cy="199955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EA17FDA-2D35-A94D-FF2C-63C3FB8EF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910" y="1568472"/>
            <a:ext cx="3205977" cy="199955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7233E1B-3CE2-3E79-2EB5-328EEC3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887" y="1527651"/>
            <a:ext cx="3344113" cy="20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057013" y="116699"/>
            <a:ext cx="6921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2" descr="Thuận An - Tin Ủy ban nhân dâ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" name="AutoShape 4" descr="Thuận An - Tin Ủy ban nhân dân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8" name="AutoShape 6" descr="Thắp lên tình nhân ái, niềm tin vượt qua đại dịch Covid-19 |=&gt; Đăng trên  báo Bắc Gian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4103" name="Picture 7" descr="C:\Users\DELL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8" y="2571750"/>
            <a:ext cx="34853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p 10 bài văn mẫu Nghị luận xã hội về lòng nhân ái yêu thương con người  lớp 9 chọn lọc #2022"/>
          <p:cNvSpPr>
            <a:spLocks noChangeAspect="1" noChangeArrowheads="1"/>
          </p:cNvSpPr>
          <p:nvPr/>
        </p:nvSpPr>
        <p:spPr bwMode="auto">
          <a:xfrm>
            <a:off x="459581" y="2345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69" y="2571750"/>
            <a:ext cx="3864652" cy="257175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A597229F-25E9-693C-3F3A-D50F306F5527}"/>
              </a:ext>
            </a:extLst>
          </p:cNvPr>
          <p:cNvSpPr/>
          <p:nvPr/>
        </p:nvSpPr>
        <p:spPr>
          <a:xfrm>
            <a:off x="1544765" y="1379900"/>
            <a:ext cx="5945884" cy="846886"/>
          </a:xfrm>
          <a:prstGeom prst="roundRect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Sức mạng của tình yêu thương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057013" y="116699"/>
            <a:ext cx="6921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AutoShape 2" descr="Suy nghĩ về vai trò của tinh thần tự học đối với mỗi học sinh - Theki.v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843DBC7A-E751-93C6-0243-4534595BFB67}"/>
              </a:ext>
            </a:extLst>
          </p:cNvPr>
          <p:cNvSpPr/>
          <p:nvPr/>
        </p:nvSpPr>
        <p:spPr>
          <a:xfrm>
            <a:off x="1458287" y="1398400"/>
            <a:ext cx="6118839" cy="799693"/>
          </a:xfrm>
          <a:prstGeom prst="roundRect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Sức mạnh của việc tự học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1D247B6-2996-063E-E74B-16F4FE6D7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9" y="2501348"/>
            <a:ext cx="3263671" cy="25094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8B02B89-8AE6-8C15-76B0-BA45063D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742" y="2485197"/>
            <a:ext cx="2860461" cy="25094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EF7DAA-D5A3-A343-510B-A748ACA8A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203" y="2538566"/>
            <a:ext cx="3045797" cy="24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057013" y="116699"/>
            <a:ext cx="6921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C3305E45-29D4-9560-E3C1-D7D1BDA54FD3}"/>
              </a:ext>
            </a:extLst>
          </p:cNvPr>
          <p:cNvSpPr/>
          <p:nvPr/>
        </p:nvSpPr>
        <p:spPr>
          <a:xfrm>
            <a:off x="2521739" y="4327208"/>
            <a:ext cx="4100521" cy="708805"/>
          </a:xfrm>
          <a:prstGeom prst="roundRect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An toàn giao thông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D4E0CB7-8022-B2EF-5351-0DD83BCE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8" y="1132362"/>
            <a:ext cx="3899871" cy="306855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176260A-FFBE-4768-68C5-203EBE40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387" y="1132362"/>
            <a:ext cx="4273421" cy="30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437A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1625</Words>
  <Application>Microsoft Office PowerPoint</Application>
  <PresentationFormat>Trình chiếu Trên màn hình (16:9)</PresentationFormat>
  <Paragraphs>143</Paragraphs>
  <Slides>34</Slides>
  <Notes>8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34</vt:i4>
      </vt:variant>
    </vt:vector>
  </HeadingPairs>
  <TitlesOfParts>
    <vt:vector size="35" baseType="lpstr">
      <vt:lpstr>Brazilian Literature Thesis by Slidesgo</vt:lpstr>
      <vt:lpstr>Viết bài văn nghị luận về một vấn đề trong đời sống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Giới thiệu kiểu bài</vt:lpstr>
      <vt:lpstr>Đọc SGK/ 17, 18 và cho biết</vt:lpstr>
      <vt:lpstr>Bản trình bày PowerPoint</vt:lpstr>
      <vt:lpstr>Bản trình bày PowerPoint</vt:lpstr>
      <vt:lpstr>Bản trình bày PowerPoint</vt:lpstr>
      <vt:lpstr>Hướng dẫn phân tích kiểu văn bản</vt:lpstr>
      <vt:lpstr>Bản trình bày PowerPoint</vt:lpstr>
      <vt:lpstr>Bản trình bày PowerPoint</vt:lpstr>
      <vt:lpstr>Bản trình bày PowerPoint</vt:lpstr>
      <vt:lpstr>Hướng dẫn  quy trình viết</vt:lpstr>
      <vt:lpstr>Bản trình bày PowerPoint</vt:lpstr>
      <vt:lpstr>Chuẩn bị trước khi viết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bài văn nghị luận về một vấn đề trong đời sống</dc:title>
  <dc:creator>WIN</dc:creator>
  <cp:lastModifiedBy>Nguyen Hoang My Ngan</cp:lastModifiedBy>
  <cp:revision>9</cp:revision>
  <dcterms:modified xsi:type="dcterms:W3CDTF">2022-08-21T05:49:19Z</dcterms:modified>
</cp:coreProperties>
</file>