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59" r:id="rId3"/>
    <p:sldId id="304" r:id="rId4"/>
    <p:sldId id="305" r:id="rId5"/>
    <p:sldId id="306" r:id="rId6"/>
    <p:sldId id="307" r:id="rId7"/>
    <p:sldId id="310" r:id="rId8"/>
    <p:sldId id="30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9"/>
      <p:bold r:id="rId20"/>
    </p:embeddedFont>
    <p:embeddedFont>
      <p:font typeface="Arvo" panose="020B0604020202020204" charset="0"/>
      <p:regular r:id="rId21"/>
      <p:bold r:id="rId22"/>
      <p:italic r:id="rId23"/>
      <p:boldItalic r:id="rId24"/>
    </p:embeddedFont>
    <p:embeddedFont>
      <p:font typeface="Batang" panose="02030600000101010101" pitchFamily="18" charset="-127"/>
      <p:regular r:id="rId25"/>
    </p:embeddedFont>
    <p:embeddedFont>
      <p:font typeface="Bebas Neue" panose="020B0606020202050201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orditas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88110F-120A-4765-89C1-A77EA976AE7F}">
  <a:tblStyle styleId="{3288110F-120A-4765-89C1-A77EA976AE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82C7D-2389-4BB2-9814-4D999A710E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677F7-23A0-4B13-A9B2-F2587C87D553}">
      <dgm:prSet phldrT="[Text]"/>
      <dgm:spPr/>
      <dgm:t>
        <a:bodyPr/>
        <a:lstStyle/>
        <a:p>
          <a:pPr algn="ctr"/>
          <a:r>
            <a:rPr lang="en-US"/>
            <a:t>LK câu, đoạn</a:t>
          </a:r>
        </a:p>
      </dgm:t>
    </dgm:pt>
    <dgm:pt modelId="{2FF7C492-0526-41AE-9F9E-F5ACCD513BB9}" type="parTrans" cxnId="{B376536E-09FB-48F9-8AF2-2C831EE6BA31}">
      <dgm:prSet/>
      <dgm:spPr/>
      <dgm:t>
        <a:bodyPr/>
        <a:lstStyle/>
        <a:p>
          <a:pPr algn="ctr"/>
          <a:endParaRPr lang="en-US"/>
        </a:p>
      </dgm:t>
    </dgm:pt>
    <dgm:pt modelId="{F19AA7D1-38D7-4C64-B2C6-773FE87B088D}" type="sibTrans" cxnId="{B376536E-09FB-48F9-8AF2-2C831EE6BA31}">
      <dgm:prSet/>
      <dgm:spPr/>
      <dgm:t>
        <a:bodyPr/>
        <a:lstStyle/>
        <a:p>
          <a:pPr algn="ctr"/>
          <a:endParaRPr lang="en-US"/>
        </a:p>
      </dgm:t>
    </dgm:pt>
    <dgm:pt modelId="{D1693193-4A34-410C-B1BF-FC51F23D8183}">
      <dgm:prSet phldrT="[Text]"/>
      <dgm:spPr/>
      <dgm:t>
        <a:bodyPr/>
        <a:lstStyle/>
        <a:p>
          <a:pPr algn="ctr"/>
          <a:r>
            <a:rPr lang="en-US"/>
            <a:t>Hình thức</a:t>
          </a:r>
        </a:p>
      </dgm:t>
    </dgm:pt>
    <dgm:pt modelId="{B5291E8F-8514-43E6-966F-CE5F436C9163}" type="parTrans" cxnId="{BD81CD56-4356-4006-A1E0-268CEA203081}">
      <dgm:prSet/>
      <dgm:spPr/>
      <dgm:t>
        <a:bodyPr/>
        <a:lstStyle/>
        <a:p>
          <a:pPr algn="ctr"/>
          <a:endParaRPr lang="en-US"/>
        </a:p>
      </dgm:t>
    </dgm:pt>
    <dgm:pt modelId="{65C42C5B-2BBB-442C-BCB5-EDAF461817B8}" type="sibTrans" cxnId="{BD81CD56-4356-4006-A1E0-268CEA203081}">
      <dgm:prSet/>
      <dgm:spPr/>
      <dgm:t>
        <a:bodyPr/>
        <a:lstStyle/>
        <a:p>
          <a:pPr algn="ctr"/>
          <a:endParaRPr lang="en-US"/>
        </a:p>
      </dgm:t>
    </dgm:pt>
    <dgm:pt modelId="{9FAE189B-1767-451E-96A6-CF1F9EBEDFDB}">
      <dgm:prSet phldrT="[Text]"/>
      <dgm:spPr/>
      <dgm:t>
        <a:bodyPr/>
        <a:lstStyle/>
        <a:p>
          <a:pPr algn="ctr"/>
          <a:r>
            <a:rPr lang="en-US"/>
            <a:t>Phép lặp</a:t>
          </a:r>
        </a:p>
      </dgm:t>
    </dgm:pt>
    <dgm:pt modelId="{C8F079E0-2C3D-4DB1-BB07-077F06BF699B}" type="parTrans" cxnId="{FDEC7D25-51E0-475A-AAE2-757BE984586A}">
      <dgm:prSet/>
      <dgm:spPr/>
      <dgm:t>
        <a:bodyPr/>
        <a:lstStyle/>
        <a:p>
          <a:pPr algn="ctr"/>
          <a:endParaRPr lang="en-US"/>
        </a:p>
      </dgm:t>
    </dgm:pt>
    <dgm:pt modelId="{B74519A1-572C-4377-81BA-8E915E13D78B}" type="sibTrans" cxnId="{FDEC7D25-51E0-475A-AAE2-757BE984586A}">
      <dgm:prSet/>
      <dgm:spPr/>
      <dgm:t>
        <a:bodyPr/>
        <a:lstStyle/>
        <a:p>
          <a:pPr algn="ctr"/>
          <a:endParaRPr lang="en-US"/>
        </a:p>
      </dgm:t>
    </dgm:pt>
    <dgm:pt modelId="{DC9FB147-133E-42E1-8870-8EBD69C02E98}">
      <dgm:prSet phldrT="[Text]"/>
      <dgm:spPr/>
      <dgm:t>
        <a:bodyPr/>
        <a:lstStyle/>
        <a:p>
          <a:pPr algn="ctr"/>
          <a:r>
            <a:rPr lang="en-US"/>
            <a:t>Phép thế</a:t>
          </a:r>
        </a:p>
      </dgm:t>
    </dgm:pt>
    <dgm:pt modelId="{002CF13D-5B77-45E0-9441-2CD0A8D3A9CA}" type="parTrans" cxnId="{E6BCC702-F9EC-436B-B3FA-178596CED79B}">
      <dgm:prSet/>
      <dgm:spPr/>
      <dgm:t>
        <a:bodyPr/>
        <a:lstStyle/>
        <a:p>
          <a:pPr algn="ctr"/>
          <a:endParaRPr lang="en-US"/>
        </a:p>
      </dgm:t>
    </dgm:pt>
    <dgm:pt modelId="{5BC49540-BEE3-4166-AB63-D222B9AF154A}" type="sibTrans" cxnId="{E6BCC702-F9EC-436B-B3FA-178596CED79B}">
      <dgm:prSet/>
      <dgm:spPr/>
      <dgm:t>
        <a:bodyPr/>
        <a:lstStyle/>
        <a:p>
          <a:pPr algn="ctr"/>
          <a:endParaRPr lang="en-US"/>
        </a:p>
      </dgm:t>
    </dgm:pt>
    <dgm:pt modelId="{2E86F11C-A369-4402-9BD9-82393683259A}">
      <dgm:prSet phldrT="[Text]"/>
      <dgm:spPr/>
      <dgm:t>
        <a:bodyPr/>
        <a:lstStyle/>
        <a:p>
          <a:pPr algn="ctr"/>
          <a:r>
            <a:rPr lang="en-US"/>
            <a:t>Nội dung</a:t>
          </a:r>
        </a:p>
      </dgm:t>
    </dgm:pt>
    <dgm:pt modelId="{E7BD5C52-F2BB-4E67-BABC-9977AD91CAF6}" type="parTrans" cxnId="{46803E9B-B3FB-4FAB-A4A5-24151E8A4E61}">
      <dgm:prSet/>
      <dgm:spPr/>
      <dgm:t>
        <a:bodyPr/>
        <a:lstStyle/>
        <a:p>
          <a:pPr algn="ctr"/>
          <a:endParaRPr lang="en-US"/>
        </a:p>
      </dgm:t>
    </dgm:pt>
    <dgm:pt modelId="{76A1E855-4544-47DF-BD74-0E49EFA65248}" type="sibTrans" cxnId="{46803E9B-B3FB-4FAB-A4A5-24151E8A4E61}">
      <dgm:prSet/>
      <dgm:spPr/>
      <dgm:t>
        <a:bodyPr/>
        <a:lstStyle/>
        <a:p>
          <a:pPr algn="ctr"/>
          <a:endParaRPr lang="en-US"/>
        </a:p>
      </dgm:t>
    </dgm:pt>
    <dgm:pt modelId="{99BFB12D-E3A7-4EC0-96CD-3273C1C3C6B6}">
      <dgm:prSet phldrT="[Text]"/>
      <dgm:spPr/>
      <dgm:t>
        <a:bodyPr/>
        <a:lstStyle/>
        <a:p>
          <a:pPr algn="ctr"/>
          <a:r>
            <a:rPr lang="en-US"/>
            <a:t>Thống nhất, gắn bó chặt chẽ</a:t>
          </a:r>
        </a:p>
      </dgm:t>
    </dgm:pt>
    <dgm:pt modelId="{F3F36949-5032-4DA2-832E-1BE64FDFFFF2}" type="parTrans" cxnId="{C7C7E21D-4BC4-47E7-A8CE-45429B4D0594}">
      <dgm:prSet/>
      <dgm:spPr/>
      <dgm:t>
        <a:bodyPr/>
        <a:lstStyle/>
        <a:p>
          <a:pPr algn="ctr"/>
          <a:endParaRPr lang="en-US"/>
        </a:p>
      </dgm:t>
    </dgm:pt>
    <dgm:pt modelId="{72C76F73-8820-4710-AE78-2E87950522EC}" type="sibTrans" cxnId="{C7C7E21D-4BC4-47E7-A8CE-45429B4D0594}">
      <dgm:prSet/>
      <dgm:spPr/>
      <dgm:t>
        <a:bodyPr/>
        <a:lstStyle/>
        <a:p>
          <a:pPr algn="ctr"/>
          <a:endParaRPr lang="en-US"/>
        </a:p>
      </dgm:t>
    </dgm:pt>
    <dgm:pt modelId="{1821161E-70AE-4F64-95DC-B794FE75D1EE}">
      <dgm:prSet phldrT="[Text]"/>
      <dgm:spPr/>
      <dgm:t>
        <a:bodyPr/>
        <a:lstStyle/>
        <a:p>
          <a:pPr algn="ctr"/>
          <a:r>
            <a:rPr lang="en-US"/>
            <a:t>Phép nối</a:t>
          </a:r>
        </a:p>
      </dgm:t>
    </dgm:pt>
    <dgm:pt modelId="{A02D05BC-EBAB-4EEE-A3BA-677A95257EDB}" type="parTrans" cxnId="{90326718-5110-4160-B966-E3286B436426}">
      <dgm:prSet/>
      <dgm:spPr/>
      <dgm:t>
        <a:bodyPr/>
        <a:lstStyle/>
        <a:p>
          <a:pPr algn="ctr"/>
          <a:endParaRPr lang="en-US"/>
        </a:p>
      </dgm:t>
    </dgm:pt>
    <dgm:pt modelId="{134276CA-CF33-4EAF-BEF8-DE57EDC5D4D8}" type="sibTrans" cxnId="{90326718-5110-4160-B966-E3286B436426}">
      <dgm:prSet/>
      <dgm:spPr/>
      <dgm:t>
        <a:bodyPr/>
        <a:lstStyle/>
        <a:p>
          <a:pPr algn="ctr"/>
          <a:endParaRPr lang="en-US"/>
        </a:p>
      </dgm:t>
    </dgm:pt>
    <dgm:pt modelId="{AEB86BEF-6DE7-4950-876B-8DC0B9B285E7}">
      <dgm:prSet phldrT="[Text]"/>
      <dgm:spPr/>
      <dgm:t>
        <a:bodyPr/>
        <a:lstStyle/>
        <a:p>
          <a:pPr algn="ctr"/>
          <a:r>
            <a:rPr lang="en-US"/>
            <a:t>Phép liên tưởng</a:t>
          </a:r>
        </a:p>
      </dgm:t>
    </dgm:pt>
    <dgm:pt modelId="{5852E183-8CE0-4195-B982-87343CCEEFFF}" type="parTrans" cxnId="{5B5BEB04-03BE-4D1B-9CBB-BF586BC094FF}">
      <dgm:prSet/>
      <dgm:spPr/>
      <dgm:t>
        <a:bodyPr/>
        <a:lstStyle/>
        <a:p>
          <a:pPr algn="ctr"/>
          <a:endParaRPr lang="en-US"/>
        </a:p>
      </dgm:t>
    </dgm:pt>
    <dgm:pt modelId="{F1FA3806-D34D-4577-9B80-F805849F194E}" type="sibTrans" cxnId="{5B5BEB04-03BE-4D1B-9CBB-BF586BC094FF}">
      <dgm:prSet/>
      <dgm:spPr/>
      <dgm:t>
        <a:bodyPr/>
        <a:lstStyle/>
        <a:p>
          <a:pPr algn="ctr"/>
          <a:endParaRPr lang="en-US"/>
        </a:p>
      </dgm:t>
    </dgm:pt>
    <dgm:pt modelId="{2E4CF4EB-93C1-4FA3-BE91-B6020F7FB944}" type="pres">
      <dgm:prSet presAssocID="{A5C82C7D-2389-4BB2-9814-4D999A710E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30E353-1374-4DE4-8747-B92A2396648B}" type="pres">
      <dgm:prSet presAssocID="{329677F7-23A0-4B13-A9B2-F2587C87D553}" presName="hierRoot1" presStyleCnt="0"/>
      <dgm:spPr/>
    </dgm:pt>
    <dgm:pt modelId="{93EBFCD4-1CD6-4B18-A7F5-2823A258254E}" type="pres">
      <dgm:prSet presAssocID="{329677F7-23A0-4B13-A9B2-F2587C87D553}" presName="composite" presStyleCnt="0"/>
      <dgm:spPr/>
    </dgm:pt>
    <dgm:pt modelId="{790D362C-2757-4735-AC5D-156FED48EA59}" type="pres">
      <dgm:prSet presAssocID="{329677F7-23A0-4B13-A9B2-F2587C87D553}" presName="background" presStyleLbl="node0" presStyleIdx="0" presStyleCnt="1"/>
      <dgm:spPr/>
    </dgm:pt>
    <dgm:pt modelId="{1313C1B1-8433-4D42-A4AE-358F0CCCB53A}" type="pres">
      <dgm:prSet presAssocID="{329677F7-23A0-4B13-A9B2-F2587C87D553}" presName="text" presStyleLbl="fgAcc0" presStyleIdx="0" presStyleCnt="1">
        <dgm:presLayoutVars>
          <dgm:chPref val="3"/>
        </dgm:presLayoutVars>
      </dgm:prSet>
      <dgm:spPr/>
    </dgm:pt>
    <dgm:pt modelId="{B8AD00F5-3A0F-45B0-BCFC-8874CEE11CA5}" type="pres">
      <dgm:prSet presAssocID="{329677F7-23A0-4B13-A9B2-F2587C87D553}" presName="hierChild2" presStyleCnt="0"/>
      <dgm:spPr/>
    </dgm:pt>
    <dgm:pt modelId="{C29B42C2-DAC8-4D8F-8DB2-093630F6F94B}" type="pres">
      <dgm:prSet presAssocID="{B5291E8F-8514-43E6-966F-CE5F436C9163}" presName="Name10" presStyleLbl="parChTrans1D2" presStyleIdx="0" presStyleCnt="2"/>
      <dgm:spPr/>
    </dgm:pt>
    <dgm:pt modelId="{26CAB7D5-D306-4B18-9346-A5E72CB546EC}" type="pres">
      <dgm:prSet presAssocID="{D1693193-4A34-410C-B1BF-FC51F23D8183}" presName="hierRoot2" presStyleCnt="0"/>
      <dgm:spPr/>
    </dgm:pt>
    <dgm:pt modelId="{7B2BB985-6E88-4A40-862D-AE1C9CD4D3C0}" type="pres">
      <dgm:prSet presAssocID="{D1693193-4A34-410C-B1BF-FC51F23D8183}" presName="composite2" presStyleCnt="0"/>
      <dgm:spPr/>
    </dgm:pt>
    <dgm:pt modelId="{2177CBDC-F0E1-4F0C-8502-78E24825E8F1}" type="pres">
      <dgm:prSet presAssocID="{D1693193-4A34-410C-B1BF-FC51F23D8183}" presName="background2" presStyleLbl="node2" presStyleIdx="0" presStyleCnt="2"/>
      <dgm:spPr/>
    </dgm:pt>
    <dgm:pt modelId="{C48A51F2-7C0D-478E-9407-93D9DBEDF663}" type="pres">
      <dgm:prSet presAssocID="{D1693193-4A34-410C-B1BF-FC51F23D8183}" presName="text2" presStyleLbl="fgAcc2" presStyleIdx="0" presStyleCnt="2">
        <dgm:presLayoutVars>
          <dgm:chPref val="3"/>
        </dgm:presLayoutVars>
      </dgm:prSet>
      <dgm:spPr/>
    </dgm:pt>
    <dgm:pt modelId="{DCAD517A-8945-44D5-9177-1A73437AC4FE}" type="pres">
      <dgm:prSet presAssocID="{D1693193-4A34-410C-B1BF-FC51F23D8183}" presName="hierChild3" presStyleCnt="0"/>
      <dgm:spPr/>
    </dgm:pt>
    <dgm:pt modelId="{A1D9B952-CC65-4FF6-AC01-DE8671B6A0CB}" type="pres">
      <dgm:prSet presAssocID="{C8F079E0-2C3D-4DB1-BB07-077F06BF699B}" presName="Name17" presStyleLbl="parChTrans1D3" presStyleIdx="0" presStyleCnt="5"/>
      <dgm:spPr/>
    </dgm:pt>
    <dgm:pt modelId="{1B766AE5-AF94-47DB-8E95-27BADA0EED70}" type="pres">
      <dgm:prSet presAssocID="{9FAE189B-1767-451E-96A6-CF1F9EBEDFDB}" presName="hierRoot3" presStyleCnt="0"/>
      <dgm:spPr/>
    </dgm:pt>
    <dgm:pt modelId="{DCF2FF3A-BE1D-48DF-915C-59A03968B193}" type="pres">
      <dgm:prSet presAssocID="{9FAE189B-1767-451E-96A6-CF1F9EBEDFDB}" presName="composite3" presStyleCnt="0"/>
      <dgm:spPr/>
    </dgm:pt>
    <dgm:pt modelId="{ECCBCBFF-1958-4869-A6F6-F88A692EEBCB}" type="pres">
      <dgm:prSet presAssocID="{9FAE189B-1767-451E-96A6-CF1F9EBEDFDB}" presName="background3" presStyleLbl="node3" presStyleIdx="0" presStyleCnt="5"/>
      <dgm:spPr/>
    </dgm:pt>
    <dgm:pt modelId="{216DA695-9783-44A1-8970-1AFDA06A54E2}" type="pres">
      <dgm:prSet presAssocID="{9FAE189B-1767-451E-96A6-CF1F9EBEDFDB}" presName="text3" presStyleLbl="fgAcc3" presStyleIdx="0" presStyleCnt="5">
        <dgm:presLayoutVars>
          <dgm:chPref val="3"/>
        </dgm:presLayoutVars>
      </dgm:prSet>
      <dgm:spPr/>
    </dgm:pt>
    <dgm:pt modelId="{DF16FF44-B183-4FAC-97B9-0FBFD155549D}" type="pres">
      <dgm:prSet presAssocID="{9FAE189B-1767-451E-96A6-CF1F9EBEDFDB}" presName="hierChild4" presStyleCnt="0"/>
      <dgm:spPr/>
    </dgm:pt>
    <dgm:pt modelId="{186FB687-B908-42F0-B912-89A602D07BCE}" type="pres">
      <dgm:prSet presAssocID="{002CF13D-5B77-45E0-9441-2CD0A8D3A9CA}" presName="Name17" presStyleLbl="parChTrans1D3" presStyleIdx="1" presStyleCnt="5"/>
      <dgm:spPr/>
    </dgm:pt>
    <dgm:pt modelId="{BE8D5EAB-4B7D-43F5-AE66-C4A17AFB4887}" type="pres">
      <dgm:prSet presAssocID="{DC9FB147-133E-42E1-8870-8EBD69C02E98}" presName="hierRoot3" presStyleCnt="0"/>
      <dgm:spPr/>
    </dgm:pt>
    <dgm:pt modelId="{2E34490D-B32F-49A2-BD8C-5FB331750C1B}" type="pres">
      <dgm:prSet presAssocID="{DC9FB147-133E-42E1-8870-8EBD69C02E98}" presName="composite3" presStyleCnt="0"/>
      <dgm:spPr/>
    </dgm:pt>
    <dgm:pt modelId="{F9D9BEF7-8904-41CC-AC33-C843BC792938}" type="pres">
      <dgm:prSet presAssocID="{DC9FB147-133E-42E1-8870-8EBD69C02E98}" presName="background3" presStyleLbl="node3" presStyleIdx="1" presStyleCnt="5"/>
      <dgm:spPr/>
    </dgm:pt>
    <dgm:pt modelId="{27BDECBE-4E8D-436C-A7C8-389AAF9B0DE4}" type="pres">
      <dgm:prSet presAssocID="{DC9FB147-133E-42E1-8870-8EBD69C02E98}" presName="text3" presStyleLbl="fgAcc3" presStyleIdx="1" presStyleCnt="5">
        <dgm:presLayoutVars>
          <dgm:chPref val="3"/>
        </dgm:presLayoutVars>
      </dgm:prSet>
      <dgm:spPr/>
    </dgm:pt>
    <dgm:pt modelId="{87222AB8-2E28-4DA5-861B-D7DF9C894135}" type="pres">
      <dgm:prSet presAssocID="{DC9FB147-133E-42E1-8870-8EBD69C02E98}" presName="hierChild4" presStyleCnt="0"/>
      <dgm:spPr/>
    </dgm:pt>
    <dgm:pt modelId="{D15D5CCF-A107-4D1B-82DE-D89032B751A8}" type="pres">
      <dgm:prSet presAssocID="{A02D05BC-EBAB-4EEE-A3BA-677A95257EDB}" presName="Name17" presStyleLbl="parChTrans1D3" presStyleIdx="2" presStyleCnt="5"/>
      <dgm:spPr/>
    </dgm:pt>
    <dgm:pt modelId="{DD2B0A9E-216E-4291-A415-226000EFEEC2}" type="pres">
      <dgm:prSet presAssocID="{1821161E-70AE-4F64-95DC-B794FE75D1EE}" presName="hierRoot3" presStyleCnt="0"/>
      <dgm:spPr/>
    </dgm:pt>
    <dgm:pt modelId="{D5C4699A-9104-46A1-8E18-727FCE936DFC}" type="pres">
      <dgm:prSet presAssocID="{1821161E-70AE-4F64-95DC-B794FE75D1EE}" presName="composite3" presStyleCnt="0"/>
      <dgm:spPr/>
    </dgm:pt>
    <dgm:pt modelId="{E0C57B30-E874-4D7D-8924-87EC202D6187}" type="pres">
      <dgm:prSet presAssocID="{1821161E-70AE-4F64-95DC-B794FE75D1EE}" presName="background3" presStyleLbl="node3" presStyleIdx="2" presStyleCnt="5"/>
      <dgm:spPr/>
    </dgm:pt>
    <dgm:pt modelId="{1211887D-2AE2-4FC7-9954-C0D04830BE9E}" type="pres">
      <dgm:prSet presAssocID="{1821161E-70AE-4F64-95DC-B794FE75D1EE}" presName="text3" presStyleLbl="fgAcc3" presStyleIdx="2" presStyleCnt="5">
        <dgm:presLayoutVars>
          <dgm:chPref val="3"/>
        </dgm:presLayoutVars>
      </dgm:prSet>
      <dgm:spPr/>
    </dgm:pt>
    <dgm:pt modelId="{2633FB37-670C-4920-9A20-95D1DCE9CE96}" type="pres">
      <dgm:prSet presAssocID="{1821161E-70AE-4F64-95DC-B794FE75D1EE}" presName="hierChild4" presStyleCnt="0"/>
      <dgm:spPr/>
    </dgm:pt>
    <dgm:pt modelId="{29EEEA62-9D07-4F9A-9ECE-F79B2B73B56B}" type="pres">
      <dgm:prSet presAssocID="{5852E183-8CE0-4195-B982-87343CCEEFFF}" presName="Name17" presStyleLbl="parChTrans1D3" presStyleIdx="3" presStyleCnt="5"/>
      <dgm:spPr/>
    </dgm:pt>
    <dgm:pt modelId="{37860EAF-94CF-4234-93A7-1FD69274829D}" type="pres">
      <dgm:prSet presAssocID="{AEB86BEF-6DE7-4950-876B-8DC0B9B285E7}" presName="hierRoot3" presStyleCnt="0"/>
      <dgm:spPr/>
    </dgm:pt>
    <dgm:pt modelId="{EACE8CC3-02A0-49F7-9F1D-7D4BEC721681}" type="pres">
      <dgm:prSet presAssocID="{AEB86BEF-6DE7-4950-876B-8DC0B9B285E7}" presName="composite3" presStyleCnt="0"/>
      <dgm:spPr/>
    </dgm:pt>
    <dgm:pt modelId="{79798B7E-4690-4441-B726-0200BB80BE4B}" type="pres">
      <dgm:prSet presAssocID="{AEB86BEF-6DE7-4950-876B-8DC0B9B285E7}" presName="background3" presStyleLbl="node3" presStyleIdx="3" presStyleCnt="5"/>
      <dgm:spPr/>
    </dgm:pt>
    <dgm:pt modelId="{D7C902D5-D221-4E29-AEDA-E875CD56B4D2}" type="pres">
      <dgm:prSet presAssocID="{AEB86BEF-6DE7-4950-876B-8DC0B9B285E7}" presName="text3" presStyleLbl="fgAcc3" presStyleIdx="3" presStyleCnt="5">
        <dgm:presLayoutVars>
          <dgm:chPref val="3"/>
        </dgm:presLayoutVars>
      </dgm:prSet>
      <dgm:spPr/>
    </dgm:pt>
    <dgm:pt modelId="{918FE187-ED5A-40AB-B2F4-C8606AFB55E6}" type="pres">
      <dgm:prSet presAssocID="{AEB86BEF-6DE7-4950-876B-8DC0B9B285E7}" presName="hierChild4" presStyleCnt="0"/>
      <dgm:spPr/>
    </dgm:pt>
    <dgm:pt modelId="{0EB7AC1A-8A80-4EC9-BC57-AFA33E99FBE4}" type="pres">
      <dgm:prSet presAssocID="{E7BD5C52-F2BB-4E67-BABC-9977AD91CAF6}" presName="Name10" presStyleLbl="parChTrans1D2" presStyleIdx="1" presStyleCnt="2"/>
      <dgm:spPr/>
    </dgm:pt>
    <dgm:pt modelId="{FD0F0AC2-7A3B-4813-8D15-0A1D7FC036E2}" type="pres">
      <dgm:prSet presAssocID="{2E86F11C-A369-4402-9BD9-82393683259A}" presName="hierRoot2" presStyleCnt="0"/>
      <dgm:spPr/>
    </dgm:pt>
    <dgm:pt modelId="{2B5424C5-DA4D-48D7-89E7-31695A668577}" type="pres">
      <dgm:prSet presAssocID="{2E86F11C-A369-4402-9BD9-82393683259A}" presName="composite2" presStyleCnt="0"/>
      <dgm:spPr/>
    </dgm:pt>
    <dgm:pt modelId="{894CF260-D007-4981-97CF-5C49B3A119B2}" type="pres">
      <dgm:prSet presAssocID="{2E86F11C-A369-4402-9BD9-82393683259A}" presName="background2" presStyleLbl="node2" presStyleIdx="1" presStyleCnt="2"/>
      <dgm:spPr/>
    </dgm:pt>
    <dgm:pt modelId="{0425F698-A997-4FCA-964A-1FAD8546A9F2}" type="pres">
      <dgm:prSet presAssocID="{2E86F11C-A369-4402-9BD9-82393683259A}" presName="text2" presStyleLbl="fgAcc2" presStyleIdx="1" presStyleCnt="2">
        <dgm:presLayoutVars>
          <dgm:chPref val="3"/>
        </dgm:presLayoutVars>
      </dgm:prSet>
      <dgm:spPr/>
    </dgm:pt>
    <dgm:pt modelId="{1AB76971-0DE6-401B-83FB-23A1A50D7CE2}" type="pres">
      <dgm:prSet presAssocID="{2E86F11C-A369-4402-9BD9-82393683259A}" presName="hierChild3" presStyleCnt="0"/>
      <dgm:spPr/>
    </dgm:pt>
    <dgm:pt modelId="{CB531674-97D3-4A5A-A922-9A7D3D81B641}" type="pres">
      <dgm:prSet presAssocID="{F3F36949-5032-4DA2-832E-1BE64FDFFFF2}" presName="Name17" presStyleLbl="parChTrans1D3" presStyleIdx="4" presStyleCnt="5"/>
      <dgm:spPr/>
    </dgm:pt>
    <dgm:pt modelId="{1308FB2E-B973-4BC2-84D5-4B60B9527D12}" type="pres">
      <dgm:prSet presAssocID="{99BFB12D-E3A7-4EC0-96CD-3273C1C3C6B6}" presName="hierRoot3" presStyleCnt="0"/>
      <dgm:spPr/>
    </dgm:pt>
    <dgm:pt modelId="{F390643E-E875-48DB-9F78-7CEF3797D95B}" type="pres">
      <dgm:prSet presAssocID="{99BFB12D-E3A7-4EC0-96CD-3273C1C3C6B6}" presName="composite3" presStyleCnt="0"/>
      <dgm:spPr/>
    </dgm:pt>
    <dgm:pt modelId="{8D3E857D-187A-489A-A53E-4459921ED28D}" type="pres">
      <dgm:prSet presAssocID="{99BFB12D-E3A7-4EC0-96CD-3273C1C3C6B6}" presName="background3" presStyleLbl="node3" presStyleIdx="4" presStyleCnt="5"/>
      <dgm:spPr/>
    </dgm:pt>
    <dgm:pt modelId="{A68BC98D-479C-4572-AF95-1C5A50AE35CC}" type="pres">
      <dgm:prSet presAssocID="{99BFB12D-E3A7-4EC0-96CD-3273C1C3C6B6}" presName="text3" presStyleLbl="fgAcc3" presStyleIdx="4" presStyleCnt="5">
        <dgm:presLayoutVars>
          <dgm:chPref val="3"/>
        </dgm:presLayoutVars>
      </dgm:prSet>
      <dgm:spPr/>
    </dgm:pt>
    <dgm:pt modelId="{3490E22B-6E7F-48C7-97EF-8A1FF3FE9672}" type="pres">
      <dgm:prSet presAssocID="{99BFB12D-E3A7-4EC0-96CD-3273C1C3C6B6}" presName="hierChild4" presStyleCnt="0"/>
      <dgm:spPr/>
    </dgm:pt>
  </dgm:ptLst>
  <dgm:cxnLst>
    <dgm:cxn modelId="{E6BCC702-F9EC-436B-B3FA-178596CED79B}" srcId="{D1693193-4A34-410C-B1BF-FC51F23D8183}" destId="{DC9FB147-133E-42E1-8870-8EBD69C02E98}" srcOrd="1" destOrd="0" parTransId="{002CF13D-5B77-45E0-9441-2CD0A8D3A9CA}" sibTransId="{5BC49540-BEE3-4166-AB63-D222B9AF154A}"/>
    <dgm:cxn modelId="{5B5BEB04-03BE-4D1B-9CBB-BF586BC094FF}" srcId="{D1693193-4A34-410C-B1BF-FC51F23D8183}" destId="{AEB86BEF-6DE7-4950-876B-8DC0B9B285E7}" srcOrd="3" destOrd="0" parTransId="{5852E183-8CE0-4195-B982-87343CCEEFFF}" sibTransId="{F1FA3806-D34D-4577-9B80-F805849F194E}"/>
    <dgm:cxn modelId="{90326718-5110-4160-B966-E3286B436426}" srcId="{D1693193-4A34-410C-B1BF-FC51F23D8183}" destId="{1821161E-70AE-4F64-95DC-B794FE75D1EE}" srcOrd="2" destOrd="0" parTransId="{A02D05BC-EBAB-4EEE-A3BA-677A95257EDB}" sibTransId="{134276CA-CF33-4EAF-BEF8-DE57EDC5D4D8}"/>
    <dgm:cxn modelId="{C7C7E21D-4BC4-47E7-A8CE-45429B4D0594}" srcId="{2E86F11C-A369-4402-9BD9-82393683259A}" destId="{99BFB12D-E3A7-4EC0-96CD-3273C1C3C6B6}" srcOrd="0" destOrd="0" parTransId="{F3F36949-5032-4DA2-832E-1BE64FDFFFF2}" sibTransId="{72C76F73-8820-4710-AE78-2E87950522EC}"/>
    <dgm:cxn modelId="{FDEC7D25-51E0-475A-AAE2-757BE984586A}" srcId="{D1693193-4A34-410C-B1BF-FC51F23D8183}" destId="{9FAE189B-1767-451E-96A6-CF1F9EBEDFDB}" srcOrd="0" destOrd="0" parTransId="{C8F079E0-2C3D-4DB1-BB07-077F06BF699B}" sibTransId="{B74519A1-572C-4377-81BA-8E915E13D78B}"/>
    <dgm:cxn modelId="{C3B94036-F78F-45BF-94DB-C8EF975D9340}" type="presOf" srcId="{A5C82C7D-2389-4BB2-9814-4D999A710E84}" destId="{2E4CF4EB-93C1-4FA3-BE91-B6020F7FB944}" srcOrd="0" destOrd="0" presId="urn:microsoft.com/office/officeart/2005/8/layout/hierarchy1"/>
    <dgm:cxn modelId="{0563CE43-2588-4C91-9E1A-41CEA72E5812}" type="presOf" srcId="{A02D05BC-EBAB-4EEE-A3BA-677A95257EDB}" destId="{D15D5CCF-A107-4D1B-82DE-D89032B751A8}" srcOrd="0" destOrd="0" presId="urn:microsoft.com/office/officeart/2005/8/layout/hierarchy1"/>
    <dgm:cxn modelId="{515E566A-EB27-42CB-8E83-A9AA350D5047}" type="presOf" srcId="{C8F079E0-2C3D-4DB1-BB07-077F06BF699B}" destId="{A1D9B952-CC65-4FF6-AC01-DE8671B6A0CB}" srcOrd="0" destOrd="0" presId="urn:microsoft.com/office/officeart/2005/8/layout/hierarchy1"/>
    <dgm:cxn modelId="{0A58D96A-52B4-4402-BD80-A172A5983FB3}" type="presOf" srcId="{B5291E8F-8514-43E6-966F-CE5F436C9163}" destId="{C29B42C2-DAC8-4D8F-8DB2-093630F6F94B}" srcOrd="0" destOrd="0" presId="urn:microsoft.com/office/officeart/2005/8/layout/hierarchy1"/>
    <dgm:cxn modelId="{B376536E-09FB-48F9-8AF2-2C831EE6BA31}" srcId="{A5C82C7D-2389-4BB2-9814-4D999A710E84}" destId="{329677F7-23A0-4B13-A9B2-F2587C87D553}" srcOrd="0" destOrd="0" parTransId="{2FF7C492-0526-41AE-9F9E-F5ACCD513BB9}" sibTransId="{F19AA7D1-38D7-4C64-B2C6-773FE87B088D}"/>
    <dgm:cxn modelId="{A23D2A55-7F75-4E40-830C-31CBF1A93A65}" type="presOf" srcId="{5852E183-8CE0-4195-B982-87343CCEEFFF}" destId="{29EEEA62-9D07-4F9A-9ECE-F79B2B73B56B}" srcOrd="0" destOrd="0" presId="urn:microsoft.com/office/officeart/2005/8/layout/hierarchy1"/>
    <dgm:cxn modelId="{BD81CD56-4356-4006-A1E0-268CEA203081}" srcId="{329677F7-23A0-4B13-A9B2-F2587C87D553}" destId="{D1693193-4A34-410C-B1BF-FC51F23D8183}" srcOrd="0" destOrd="0" parTransId="{B5291E8F-8514-43E6-966F-CE5F436C9163}" sibTransId="{65C42C5B-2BBB-442C-BCB5-EDAF461817B8}"/>
    <dgm:cxn modelId="{6A5F277F-7AC5-4686-9E90-8B02F019853A}" type="presOf" srcId="{2E86F11C-A369-4402-9BD9-82393683259A}" destId="{0425F698-A997-4FCA-964A-1FAD8546A9F2}" srcOrd="0" destOrd="0" presId="urn:microsoft.com/office/officeart/2005/8/layout/hierarchy1"/>
    <dgm:cxn modelId="{685D6E8A-DBF3-4247-84C5-42925B49F8A0}" type="presOf" srcId="{1821161E-70AE-4F64-95DC-B794FE75D1EE}" destId="{1211887D-2AE2-4FC7-9954-C0D04830BE9E}" srcOrd="0" destOrd="0" presId="urn:microsoft.com/office/officeart/2005/8/layout/hierarchy1"/>
    <dgm:cxn modelId="{196A2D99-7D92-4050-8557-329B5319C5FB}" type="presOf" srcId="{329677F7-23A0-4B13-A9B2-F2587C87D553}" destId="{1313C1B1-8433-4D42-A4AE-358F0CCCB53A}" srcOrd="0" destOrd="0" presId="urn:microsoft.com/office/officeart/2005/8/layout/hierarchy1"/>
    <dgm:cxn modelId="{B4A7089A-0700-4B28-A1A8-3AFC01C6A36B}" type="presOf" srcId="{9FAE189B-1767-451E-96A6-CF1F9EBEDFDB}" destId="{216DA695-9783-44A1-8970-1AFDA06A54E2}" srcOrd="0" destOrd="0" presId="urn:microsoft.com/office/officeart/2005/8/layout/hierarchy1"/>
    <dgm:cxn modelId="{46803E9B-B3FB-4FAB-A4A5-24151E8A4E61}" srcId="{329677F7-23A0-4B13-A9B2-F2587C87D553}" destId="{2E86F11C-A369-4402-9BD9-82393683259A}" srcOrd="1" destOrd="0" parTransId="{E7BD5C52-F2BB-4E67-BABC-9977AD91CAF6}" sibTransId="{76A1E855-4544-47DF-BD74-0E49EFA65248}"/>
    <dgm:cxn modelId="{4584BD9B-F001-443B-A350-85459EDA9843}" type="presOf" srcId="{D1693193-4A34-410C-B1BF-FC51F23D8183}" destId="{C48A51F2-7C0D-478E-9407-93D9DBEDF663}" srcOrd="0" destOrd="0" presId="urn:microsoft.com/office/officeart/2005/8/layout/hierarchy1"/>
    <dgm:cxn modelId="{9E122E9D-E130-497A-90A6-FE44D2F4CD5F}" type="presOf" srcId="{E7BD5C52-F2BB-4E67-BABC-9977AD91CAF6}" destId="{0EB7AC1A-8A80-4EC9-BC57-AFA33E99FBE4}" srcOrd="0" destOrd="0" presId="urn:microsoft.com/office/officeart/2005/8/layout/hierarchy1"/>
    <dgm:cxn modelId="{006C01B0-3AA6-48F7-B4D7-093EB9E758FF}" type="presOf" srcId="{99BFB12D-E3A7-4EC0-96CD-3273C1C3C6B6}" destId="{A68BC98D-479C-4572-AF95-1C5A50AE35CC}" srcOrd="0" destOrd="0" presId="urn:microsoft.com/office/officeart/2005/8/layout/hierarchy1"/>
    <dgm:cxn modelId="{17F025C1-1543-4ED0-9D4E-122C88E10F32}" type="presOf" srcId="{AEB86BEF-6DE7-4950-876B-8DC0B9B285E7}" destId="{D7C902D5-D221-4E29-AEDA-E875CD56B4D2}" srcOrd="0" destOrd="0" presId="urn:microsoft.com/office/officeart/2005/8/layout/hierarchy1"/>
    <dgm:cxn modelId="{433C30C3-7665-4641-8CC1-190115DC7515}" type="presOf" srcId="{F3F36949-5032-4DA2-832E-1BE64FDFFFF2}" destId="{CB531674-97D3-4A5A-A922-9A7D3D81B641}" srcOrd="0" destOrd="0" presId="urn:microsoft.com/office/officeart/2005/8/layout/hierarchy1"/>
    <dgm:cxn modelId="{B1D577C5-B55D-4D4D-A7F1-4666373E50E2}" type="presOf" srcId="{002CF13D-5B77-45E0-9441-2CD0A8D3A9CA}" destId="{186FB687-B908-42F0-B912-89A602D07BCE}" srcOrd="0" destOrd="0" presId="urn:microsoft.com/office/officeart/2005/8/layout/hierarchy1"/>
    <dgm:cxn modelId="{08E1A3FA-D55D-4251-9CCD-3911E7EF070E}" type="presOf" srcId="{DC9FB147-133E-42E1-8870-8EBD69C02E98}" destId="{27BDECBE-4E8D-436C-A7C8-389AAF9B0DE4}" srcOrd="0" destOrd="0" presId="urn:microsoft.com/office/officeart/2005/8/layout/hierarchy1"/>
    <dgm:cxn modelId="{D483D53B-B62F-4994-A952-788D3E1025EF}" type="presParOf" srcId="{2E4CF4EB-93C1-4FA3-BE91-B6020F7FB944}" destId="{FF30E353-1374-4DE4-8747-B92A2396648B}" srcOrd="0" destOrd="0" presId="urn:microsoft.com/office/officeart/2005/8/layout/hierarchy1"/>
    <dgm:cxn modelId="{85FA80A0-A7EE-4106-8440-9DF05744D734}" type="presParOf" srcId="{FF30E353-1374-4DE4-8747-B92A2396648B}" destId="{93EBFCD4-1CD6-4B18-A7F5-2823A258254E}" srcOrd="0" destOrd="0" presId="urn:microsoft.com/office/officeart/2005/8/layout/hierarchy1"/>
    <dgm:cxn modelId="{1FEB99AD-B9C5-46B8-9D76-406171271103}" type="presParOf" srcId="{93EBFCD4-1CD6-4B18-A7F5-2823A258254E}" destId="{790D362C-2757-4735-AC5D-156FED48EA59}" srcOrd="0" destOrd="0" presId="urn:microsoft.com/office/officeart/2005/8/layout/hierarchy1"/>
    <dgm:cxn modelId="{6DACCCFE-E535-475E-82D7-EEE562B9F815}" type="presParOf" srcId="{93EBFCD4-1CD6-4B18-A7F5-2823A258254E}" destId="{1313C1B1-8433-4D42-A4AE-358F0CCCB53A}" srcOrd="1" destOrd="0" presId="urn:microsoft.com/office/officeart/2005/8/layout/hierarchy1"/>
    <dgm:cxn modelId="{158AC721-75FF-45CC-9998-BAF6E48CA349}" type="presParOf" srcId="{FF30E353-1374-4DE4-8747-B92A2396648B}" destId="{B8AD00F5-3A0F-45B0-BCFC-8874CEE11CA5}" srcOrd="1" destOrd="0" presId="urn:microsoft.com/office/officeart/2005/8/layout/hierarchy1"/>
    <dgm:cxn modelId="{170F4964-A902-48C4-98A3-0A3AF971BC37}" type="presParOf" srcId="{B8AD00F5-3A0F-45B0-BCFC-8874CEE11CA5}" destId="{C29B42C2-DAC8-4D8F-8DB2-093630F6F94B}" srcOrd="0" destOrd="0" presId="urn:microsoft.com/office/officeart/2005/8/layout/hierarchy1"/>
    <dgm:cxn modelId="{73287E33-1166-4BF7-9C05-66139DCCA7C9}" type="presParOf" srcId="{B8AD00F5-3A0F-45B0-BCFC-8874CEE11CA5}" destId="{26CAB7D5-D306-4B18-9346-A5E72CB546EC}" srcOrd="1" destOrd="0" presId="urn:microsoft.com/office/officeart/2005/8/layout/hierarchy1"/>
    <dgm:cxn modelId="{5675F120-1431-432F-A7D0-8831EF404B78}" type="presParOf" srcId="{26CAB7D5-D306-4B18-9346-A5E72CB546EC}" destId="{7B2BB985-6E88-4A40-862D-AE1C9CD4D3C0}" srcOrd="0" destOrd="0" presId="urn:microsoft.com/office/officeart/2005/8/layout/hierarchy1"/>
    <dgm:cxn modelId="{4AC0582C-14E8-46F4-8532-13C4FC69F4D0}" type="presParOf" srcId="{7B2BB985-6E88-4A40-862D-AE1C9CD4D3C0}" destId="{2177CBDC-F0E1-4F0C-8502-78E24825E8F1}" srcOrd="0" destOrd="0" presId="urn:microsoft.com/office/officeart/2005/8/layout/hierarchy1"/>
    <dgm:cxn modelId="{C6568FF9-D5DC-4BDC-80DB-7DD95DE559C5}" type="presParOf" srcId="{7B2BB985-6E88-4A40-862D-AE1C9CD4D3C0}" destId="{C48A51F2-7C0D-478E-9407-93D9DBEDF663}" srcOrd="1" destOrd="0" presId="urn:microsoft.com/office/officeart/2005/8/layout/hierarchy1"/>
    <dgm:cxn modelId="{C38BA655-DC3A-48B7-8127-49E2B9B7473D}" type="presParOf" srcId="{26CAB7D5-D306-4B18-9346-A5E72CB546EC}" destId="{DCAD517A-8945-44D5-9177-1A73437AC4FE}" srcOrd="1" destOrd="0" presId="urn:microsoft.com/office/officeart/2005/8/layout/hierarchy1"/>
    <dgm:cxn modelId="{C1E51D93-29F9-450C-9751-EEB0A74FC3E6}" type="presParOf" srcId="{DCAD517A-8945-44D5-9177-1A73437AC4FE}" destId="{A1D9B952-CC65-4FF6-AC01-DE8671B6A0CB}" srcOrd="0" destOrd="0" presId="urn:microsoft.com/office/officeart/2005/8/layout/hierarchy1"/>
    <dgm:cxn modelId="{5055B503-B3E8-46A2-9CF8-33239650459B}" type="presParOf" srcId="{DCAD517A-8945-44D5-9177-1A73437AC4FE}" destId="{1B766AE5-AF94-47DB-8E95-27BADA0EED70}" srcOrd="1" destOrd="0" presId="urn:microsoft.com/office/officeart/2005/8/layout/hierarchy1"/>
    <dgm:cxn modelId="{D637E082-6F88-413D-9C93-31C0DFDFBBC9}" type="presParOf" srcId="{1B766AE5-AF94-47DB-8E95-27BADA0EED70}" destId="{DCF2FF3A-BE1D-48DF-915C-59A03968B193}" srcOrd="0" destOrd="0" presId="urn:microsoft.com/office/officeart/2005/8/layout/hierarchy1"/>
    <dgm:cxn modelId="{7D44B4CF-C875-4D17-AFEC-DE36EEFFA42D}" type="presParOf" srcId="{DCF2FF3A-BE1D-48DF-915C-59A03968B193}" destId="{ECCBCBFF-1958-4869-A6F6-F88A692EEBCB}" srcOrd="0" destOrd="0" presId="urn:microsoft.com/office/officeart/2005/8/layout/hierarchy1"/>
    <dgm:cxn modelId="{88B26E8A-8BEE-4AD5-8799-EC222C4B8C56}" type="presParOf" srcId="{DCF2FF3A-BE1D-48DF-915C-59A03968B193}" destId="{216DA695-9783-44A1-8970-1AFDA06A54E2}" srcOrd="1" destOrd="0" presId="urn:microsoft.com/office/officeart/2005/8/layout/hierarchy1"/>
    <dgm:cxn modelId="{522C68A4-12F7-499B-A3FC-B1A2AF7CD6A1}" type="presParOf" srcId="{1B766AE5-AF94-47DB-8E95-27BADA0EED70}" destId="{DF16FF44-B183-4FAC-97B9-0FBFD155549D}" srcOrd="1" destOrd="0" presId="urn:microsoft.com/office/officeart/2005/8/layout/hierarchy1"/>
    <dgm:cxn modelId="{4214EE84-E7E1-433E-94C1-4A311B7EB2AC}" type="presParOf" srcId="{DCAD517A-8945-44D5-9177-1A73437AC4FE}" destId="{186FB687-B908-42F0-B912-89A602D07BCE}" srcOrd="2" destOrd="0" presId="urn:microsoft.com/office/officeart/2005/8/layout/hierarchy1"/>
    <dgm:cxn modelId="{4D8D29E5-CD84-4724-93F8-4683FFF0889D}" type="presParOf" srcId="{DCAD517A-8945-44D5-9177-1A73437AC4FE}" destId="{BE8D5EAB-4B7D-43F5-AE66-C4A17AFB4887}" srcOrd="3" destOrd="0" presId="urn:microsoft.com/office/officeart/2005/8/layout/hierarchy1"/>
    <dgm:cxn modelId="{EAB173FD-C820-4129-824B-49A9A84DEBC0}" type="presParOf" srcId="{BE8D5EAB-4B7D-43F5-AE66-C4A17AFB4887}" destId="{2E34490D-B32F-49A2-BD8C-5FB331750C1B}" srcOrd="0" destOrd="0" presId="urn:microsoft.com/office/officeart/2005/8/layout/hierarchy1"/>
    <dgm:cxn modelId="{095439AB-AF99-467F-B697-AD335CC6F910}" type="presParOf" srcId="{2E34490D-B32F-49A2-BD8C-5FB331750C1B}" destId="{F9D9BEF7-8904-41CC-AC33-C843BC792938}" srcOrd="0" destOrd="0" presId="urn:microsoft.com/office/officeart/2005/8/layout/hierarchy1"/>
    <dgm:cxn modelId="{9EA6E7AF-9B7A-46CD-BCBB-9502EC8CE410}" type="presParOf" srcId="{2E34490D-B32F-49A2-BD8C-5FB331750C1B}" destId="{27BDECBE-4E8D-436C-A7C8-389AAF9B0DE4}" srcOrd="1" destOrd="0" presId="urn:microsoft.com/office/officeart/2005/8/layout/hierarchy1"/>
    <dgm:cxn modelId="{95010A29-554D-491C-8EFD-7A0AD8914164}" type="presParOf" srcId="{BE8D5EAB-4B7D-43F5-AE66-C4A17AFB4887}" destId="{87222AB8-2E28-4DA5-861B-D7DF9C894135}" srcOrd="1" destOrd="0" presId="urn:microsoft.com/office/officeart/2005/8/layout/hierarchy1"/>
    <dgm:cxn modelId="{54940598-16B0-4591-8CE4-F331BACD6C51}" type="presParOf" srcId="{DCAD517A-8945-44D5-9177-1A73437AC4FE}" destId="{D15D5CCF-A107-4D1B-82DE-D89032B751A8}" srcOrd="4" destOrd="0" presId="urn:microsoft.com/office/officeart/2005/8/layout/hierarchy1"/>
    <dgm:cxn modelId="{DACD198E-AFAF-48DA-A6F7-D8C291A38A70}" type="presParOf" srcId="{DCAD517A-8945-44D5-9177-1A73437AC4FE}" destId="{DD2B0A9E-216E-4291-A415-226000EFEEC2}" srcOrd="5" destOrd="0" presId="urn:microsoft.com/office/officeart/2005/8/layout/hierarchy1"/>
    <dgm:cxn modelId="{C1B8C904-9C21-41A2-A8C1-7C7EF2A02378}" type="presParOf" srcId="{DD2B0A9E-216E-4291-A415-226000EFEEC2}" destId="{D5C4699A-9104-46A1-8E18-727FCE936DFC}" srcOrd="0" destOrd="0" presId="urn:microsoft.com/office/officeart/2005/8/layout/hierarchy1"/>
    <dgm:cxn modelId="{17E2B4A2-00C9-46E5-93BF-B075B2D87EB3}" type="presParOf" srcId="{D5C4699A-9104-46A1-8E18-727FCE936DFC}" destId="{E0C57B30-E874-4D7D-8924-87EC202D6187}" srcOrd="0" destOrd="0" presId="urn:microsoft.com/office/officeart/2005/8/layout/hierarchy1"/>
    <dgm:cxn modelId="{A2F65E80-DFFB-45BF-B39A-5986B764BDE5}" type="presParOf" srcId="{D5C4699A-9104-46A1-8E18-727FCE936DFC}" destId="{1211887D-2AE2-4FC7-9954-C0D04830BE9E}" srcOrd="1" destOrd="0" presId="urn:microsoft.com/office/officeart/2005/8/layout/hierarchy1"/>
    <dgm:cxn modelId="{9C8FA85B-B39A-446B-BB5C-C2DFF80524CA}" type="presParOf" srcId="{DD2B0A9E-216E-4291-A415-226000EFEEC2}" destId="{2633FB37-670C-4920-9A20-95D1DCE9CE96}" srcOrd="1" destOrd="0" presId="urn:microsoft.com/office/officeart/2005/8/layout/hierarchy1"/>
    <dgm:cxn modelId="{4229B754-7C1F-4268-B822-776150166438}" type="presParOf" srcId="{DCAD517A-8945-44D5-9177-1A73437AC4FE}" destId="{29EEEA62-9D07-4F9A-9ECE-F79B2B73B56B}" srcOrd="6" destOrd="0" presId="urn:microsoft.com/office/officeart/2005/8/layout/hierarchy1"/>
    <dgm:cxn modelId="{1AA36AB1-5203-4D02-880E-BD83EF00C77A}" type="presParOf" srcId="{DCAD517A-8945-44D5-9177-1A73437AC4FE}" destId="{37860EAF-94CF-4234-93A7-1FD69274829D}" srcOrd="7" destOrd="0" presId="urn:microsoft.com/office/officeart/2005/8/layout/hierarchy1"/>
    <dgm:cxn modelId="{01AE0402-CB8B-41B0-982F-20378FB83335}" type="presParOf" srcId="{37860EAF-94CF-4234-93A7-1FD69274829D}" destId="{EACE8CC3-02A0-49F7-9F1D-7D4BEC721681}" srcOrd="0" destOrd="0" presId="urn:microsoft.com/office/officeart/2005/8/layout/hierarchy1"/>
    <dgm:cxn modelId="{0B7E8EA2-4B69-40DF-908D-98A505B2D74E}" type="presParOf" srcId="{EACE8CC3-02A0-49F7-9F1D-7D4BEC721681}" destId="{79798B7E-4690-4441-B726-0200BB80BE4B}" srcOrd="0" destOrd="0" presId="urn:microsoft.com/office/officeart/2005/8/layout/hierarchy1"/>
    <dgm:cxn modelId="{01F542BD-A70E-46C8-80F4-F962CBFCD520}" type="presParOf" srcId="{EACE8CC3-02A0-49F7-9F1D-7D4BEC721681}" destId="{D7C902D5-D221-4E29-AEDA-E875CD56B4D2}" srcOrd="1" destOrd="0" presId="urn:microsoft.com/office/officeart/2005/8/layout/hierarchy1"/>
    <dgm:cxn modelId="{7399600C-0374-407F-92AF-F745CE12D4AE}" type="presParOf" srcId="{37860EAF-94CF-4234-93A7-1FD69274829D}" destId="{918FE187-ED5A-40AB-B2F4-C8606AFB55E6}" srcOrd="1" destOrd="0" presId="urn:microsoft.com/office/officeart/2005/8/layout/hierarchy1"/>
    <dgm:cxn modelId="{35C77247-6E19-42E7-A2BE-8098643532B5}" type="presParOf" srcId="{B8AD00F5-3A0F-45B0-BCFC-8874CEE11CA5}" destId="{0EB7AC1A-8A80-4EC9-BC57-AFA33E99FBE4}" srcOrd="2" destOrd="0" presId="urn:microsoft.com/office/officeart/2005/8/layout/hierarchy1"/>
    <dgm:cxn modelId="{A5E985B3-91BE-4E76-A797-F4B64D1E5A49}" type="presParOf" srcId="{B8AD00F5-3A0F-45B0-BCFC-8874CEE11CA5}" destId="{FD0F0AC2-7A3B-4813-8D15-0A1D7FC036E2}" srcOrd="3" destOrd="0" presId="urn:microsoft.com/office/officeart/2005/8/layout/hierarchy1"/>
    <dgm:cxn modelId="{028D5834-2655-4A2D-964A-B34E4D48199A}" type="presParOf" srcId="{FD0F0AC2-7A3B-4813-8D15-0A1D7FC036E2}" destId="{2B5424C5-DA4D-48D7-89E7-31695A668577}" srcOrd="0" destOrd="0" presId="urn:microsoft.com/office/officeart/2005/8/layout/hierarchy1"/>
    <dgm:cxn modelId="{83DFBDC8-3C06-4053-92FB-4B2AF42C1DD6}" type="presParOf" srcId="{2B5424C5-DA4D-48D7-89E7-31695A668577}" destId="{894CF260-D007-4981-97CF-5C49B3A119B2}" srcOrd="0" destOrd="0" presId="urn:microsoft.com/office/officeart/2005/8/layout/hierarchy1"/>
    <dgm:cxn modelId="{3EF8DE1A-6F09-422A-AC38-1C650E5AD977}" type="presParOf" srcId="{2B5424C5-DA4D-48D7-89E7-31695A668577}" destId="{0425F698-A997-4FCA-964A-1FAD8546A9F2}" srcOrd="1" destOrd="0" presId="urn:microsoft.com/office/officeart/2005/8/layout/hierarchy1"/>
    <dgm:cxn modelId="{B149FCC6-DA3E-4E18-992E-4B19338F1595}" type="presParOf" srcId="{FD0F0AC2-7A3B-4813-8D15-0A1D7FC036E2}" destId="{1AB76971-0DE6-401B-83FB-23A1A50D7CE2}" srcOrd="1" destOrd="0" presId="urn:microsoft.com/office/officeart/2005/8/layout/hierarchy1"/>
    <dgm:cxn modelId="{B6CF3C9F-7B7B-45EB-A5CE-E915A2CDDF7C}" type="presParOf" srcId="{1AB76971-0DE6-401B-83FB-23A1A50D7CE2}" destId="{CB531674-97D3-4A5A-A922-9A7D3D81B641}" srcOrd="0" destOrd="0" presId="urn:microsoft.com/office/officeart/2005/8/layout/hierarchy1"/>
    <dgm:cxn modelId="{A8416F9C-80C8-472B-9A0C-1C3448B0CB12}" type="presParOf" srcId="{1AB76971-0DE6-401B-83FB-23A1A50D7CE2}" destId="{1308FB2E-B973-4BC2-84D5-4B60B9527D12}" srcOrd="1" destOrd="0" presId="urn:microsoft.com/office/officeart/2005/8/layout/hierarchy1"/>
    <dgm:cxn modelId="{9CB3E99A-72EF-4B73-8202-62474D9EC24B}" type="presParOf" srcId="{1308FB2E-B973-4BC2-84D5-4B60B9527D12}" destId="{F390643E-E875-48DB-9F78-7CEF3797D95B}" srcOrd="0" destOrd="0" presId="urn:microsoft.com/office/officeart/2005/8/layout/hierarchy1"/>
    <dgm:cxn modelId="{16C8757E-9DE1-40C1-9D08-0B62683C1882}" type="presParOf" srcId="{F390643E-E875-48DB-9F78-7CEF3797D95B}" destId="{8D3E857D-187A-489A-A53E-4459921ED28D}" srcOrd="0" destOrd="0" presId="urn:microsoft.com/office/officeart/2005/8/layout/hierarchy1"/>
    <dgm:cxn modelId="{255F44C2-177E-46A9-AB28-E8C976DF25C4}" type="presParOf" srcId="{F390643E-E875-48DB-9F78-7CEF3797D95B}" destId="{A68BC98D-479C-4572-AF95-1C5A50AE35CC}" srcOrd="1" destOrd="0" presId="urn:microsoft.com/office/officeart/2005/8/layout/hierarchy1"/>
    <dgm:cxn modelId="{562FD86F-55FB-4EC2-8CB2-C6FB32471529}" type="presParOf" srcId="{1308FB2E-B973-4BC2-84D5-4B60B9527D12}" destId="{3490E22B-6E7F-48C7-97EF-8A1FF3FE96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31674-97D3-4A5A-A922-9A7D3D81B641}">
      <dsp:nvSpPr>
        <dsp:cNvPr id="0" name=""/>
        <dsp:cNvSpPr/>
      </dsp:nvSpPr>
      <dsp:spPr>
        <a:xfrm>
          <a:off x="6709827" y="2259922"/>
          <a:ext cx="91440" cy="364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7AC1A-8A80-4EC9-BC57-AFA33E99FBE4}">
      <dsp:nvSpPr>
        <dsp:cNvPr id="0" name=""/>
        <dsp:cNvSpPr/>
      </dsp:nvSpPr>
      <dsp:spPr>
        <a:xfrm>
          <a:off x="4841044" y="1099733"/>
          <a:ext cx="1914503" cy="36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63"/>
              </a:lnTo>
              <a:lnTo>
                <a:pt x="1914503" y="248363"/>
              </a:lnTo>
              <a:lnTo>
                <a:pt x="1914503" y="3644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EEA62-9D07-4F9A-9ECE-F79B2B73B56B}">
      <dsp:nvSpPr>
        <dsp:cNvPr id="0" name=""/>
        <dsp:cNvSpPr/>
      </dsp:nvSpPr>
      <dsp:spPr>
        <a:xfrm>
          <a:off x="2926540" y="2259922"/>
          <a:ext cx="2297404" cy="36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63"/>
              </a:lnTo>
              <a:lnTo>
                <a:pt x="2297404" y="248363"/>
              </a:lnTo>
              <a:lnTo>
                <a:pt x="2297404" y="364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D5CCF-A107-4D1B-82DE-D89032B751A8}">
      <dsp:nvSpPr>
        <dsp:cNvPr id="0" name=""/>
        <dsp:cNvSpPr/>
      </dsp:nvSpPr>
      <dsp:spPr>
        <a:xfrm>
          <a:off x="2926540" y="2259922"/>
          <a:ext cx="765801" cy="36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63"/>
              </a:lnTo>
              <a:lnTo>
                <a:pt x="765801" y="248363"/>
              </a:lnTo>
              <a:lnTo>
                <a:pt x="765801" y="364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FB687-B908-42F0-B912-89A602D07BCE}">
      <dsp:nvSpPr>
        <dsp:cNvPr id="0" name=""/>
        <dsp:cNvSpPr/>
      </dsp:nvSpPr>
      <dsp:spPr>
        <a:xfrm>
          <a:off x="2160739" y="2259922"/>
          <a:ext cx="765801" cy="364451"/>
        </a:xfrm>
        <a:custGeom>
          <a:avLst/>
          <a:gdLst/>
          <a:ahLst/>
          <a:cxnLst/>
          <a:rect l="0" t="0" r="0" b="0"/>
          <a:pathLst>
            <a:path>
              <a:moveTo>
                <a:pt x="765801" y="0"/>
              </a:moveTo>
              <a:lnTo>
                <a:pt x="765801" y="248363"/>
              </a:lnTo>
              <a:lnTo>
                <a:pt x="0" y="248363"/>
              </a:lnTo>
              <a:lnTo>
                <a:pt x="0" y="364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9B952-CC65-4FF6-AC01-DE8671B6A0CB}">
      <dsp:nvSpPr>
        <dsp:cNvPr id="0" name=""/>
        <dsp:cNvSpPr/>
      </dsp:nvSpPr>
      <dsp:spPr>
        <a:xfrm>
          <a:off x="629136" y="2259922"/>
          <a:ext cx="2297404" cy="364451"/>
        </a:xfrm>
        <a:custGeom>
          <a:avLst/>
          <a:gdLst/>
          <a:ahLst/>
          <a:cxnLst/>
          <a:rect l="0" t="0" r="0" b="0"/>
          <a:pathLst>
            <a:path>
              <a:moveTo>
                <a:pt x="2297404" y="0"/>
              </a:moveTo>
              <a:lnTo>
                <a:pt x="2297404" y="248363"/>
              </a:lnTo>
              <a:lnTo>
                <a:pt x="0" y="248363"/>
              </a:lnTo>
              <a:lnTo>
                <a:pt x="0" y="364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B42C2-DAC8-4D8F-8DB2-093630F6F94B}">
      <dsp:nvSpPr>
        <dsp:cNvPr id="0" name=""/>
        <dsp:cNvSpPr/>
      </dsp:nvSpPr>
      <dsp:spPr>
        <a:xfrm>
          <a:off x="2926540" y="1099733"/>
          <a:ext cx="1914503" cy="364451"/>
        </a:xfrm>
        <a:custGeom>
          <a:avLst/>
          <a:gdLst/>
          <a:ahLst/>
          <a:cxnLst/>
          <a:rect l="0" t="0" r="0" b="0"/>
          <a:pathLst>
            <a:path>
              <a:moveTo>
                <a:pt x="1914503" y="0"/>
              </a:moveTo>
              <a:lnTo>
                <a:pt x="1914503" y="248363"/>
              </a:lnTo>
              <a:lnTo>
                <a:pt x="0" y="248363"/>
              </a:lnTo>
              <a:lnTo>
                <a:pt x="0" y="3644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D362C-2757-4735-AC5D-156FED48EA59}">
      <dsp:nvSpPr>
        <dsp:cNvPr id="0" name=""/>
        <dsp:cNvSpPr/>
      </dsp:nvSpPr>
      <dsp:spPr>
        <a:xfrm>
          <a:off x="4214479" y="303996"/>
          <a:ext cx="1253129" cy="79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3C1B1-8433-4D42-A4AE-358F0CCCB53A}">
      <dsp:nvSpPr>
        <dsp:cNvPr id="0" name=""/>
        <dsp:cNvSpPr/>
      </dsp:nvSpPr>
      <dsp:spPr>
        <a:xfrm>
          <a:off x="4353716" y="436271"/>
          <a:ext cx="1253129" cy="79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LK câu, đoạn</a:t>
          </a:r>
        </a:p>
      </dsp:txBody>
      <dsp:txXfrm>
        <a:off x="4377022" y="459577"/>
        <a:ext cx="1206517" cy="749125"/>
      </dsp:txXfrm>
    </dsp:sp>
    <dsp:sp modelId="{2177CBDC-F0E1-4F0C-8502-78E24825E8F1}">
      <dsp:nvSpPr>
        <dsp:cNvPr id="0" name=""/>
        <dsp:cNvSpPr/>
      </dsp:nvSpPr>
      <dsp:spPr>
        <a:xfrm>
          <a:off x="2299975" y="1464185"/>
          <a:ext cx="1253129" cy="79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A51F2-7C0D-478E-9407-93D9DBEDF663}">
      <dsp:nvSpPr>
        <dsp:cNvPr id="0" name=""/>
        <dsp:cNvSpPr/>
      </dsp:nvSpPr>
      <dsp:spPr>
        <a:xfrm>
          <a:off x="2439212" y="1596460"/>
          <a:ext cx="1253129" cy="79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Hình thức</a:t>
          </a:r>
        </a:p>
      </dsp:txBody>
      <dsp:txXfrm>
        <a:off x="2462518" y="1619766"/>
        <a:ext cx="1206517" cy="749125"/>
      </dsp:txXfrm>
    </dsp:sp>
    <dsp:sp modelId="{ECCBCBFF-1958-4869-A6F6-F88A692EEBCB}">
      <dsp:nvSpPr>
        <dsp:cNvPr id="0" name=""/>
        <dsp:cNvSpPr/>
      </dsp:nvSpPr>
      <dsp:spPr>
        <a:xfrm>
          <a:off x="2571" y="2624374"/>
          <a:ext cx="1253129" cy="79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DA695-9783-44A1-8970-1AFDA06A54E2}">
      <dsp:nvSpPr>
        <dsp:cNvPr id="0" name=""/>
        <dsp:cNvSpPr/>
      </dsp:nvSpPr>
      <dsp:spPr>
        <a:xfrm>
          <a:off x="141808" y="2756649"/>
          <a:ext cx="1253129" cy="79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Phép lặp</a:t>
          </a:r>
        </a:p>
      </dsp:txBody>
      <dsp:txXfrm>
        <a:off x="165114" y="2779955"/>
        <a:ext cx="1206517" cy="749125"/>
      </dsp:txXfrm>
    </dsp:sp>
    <dsp:sp modelId="{F9D9BEF7-8904-41CC-AC33-C843BC792938}">
      <dsp:nvSpPr>
        <dsp:cNvPr id="0" name=""/>
        <dsp:cNvSpPr/>
      </dsp:nvSpPr>
      <dsp:spPr>
        <a:xfrm>
          <a:off x="1534174" y="2624374"/>
          <a:ext cx="1253129" cy="79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DECBE-4E8D-436C-A7C8-389AAF9B0DE4}">
      <dsp:nvSpPr>
        <dsp:cNvPr id="0" name=""/>
        <dsp:cNvSpPr/>
      </dsp:nvSpPr>
      <dsp:spPr>
        <a:xfrm>
          <a:off x="1673411" y="2756649"/>
          <a:ext cx="1253129" cy="79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Phép thế</a:t>
          </a:r>
        </a:p>
      </dsp:txBody>
      <dsp:txXfrm>
        <a:off x="1696717" y="2779955"/>
        <a:ext cx="1206517" cy="749125"/>
      </dsp:txXfrm>
    </dsp:sp>
    <dsp:sp modelId="{E0C57B30-E874-4D7D-8924-87EC202D6187}">
      <dsp:nvSpPr>
        <dsp:cNvPr id="0" name=""/>
        <dsp:cNvSpPr/>
      </dsp:nvSpPr>
      <dsp:spPr>
        <a:xfrm>
          <a:off x="3065777" y="2624374"/>
          <a:ext cx="1253129" cy="79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1887D-2AE2-4FC7-9954-C0D04830BE9E}">
      <dsp:nvSpPr>
        <dsp:cNvPr id="0" name=""/>
        <dsp:cNvSpPr/>
      </dsp:nvSpPr>
      <dsp:spPr>
        <a:xfrm>
          <a:off x="3205014" y="2756649"/>
          <a:ext cx="1253129" cy="79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Phép nối</a:t>
          </a:r>
        </a:p>
      </dsp:txBody>
      <dsp:txXfrm>
        <a:off x="3228320" y="2779955"/>
        <a:ext cx="1206517" cy="749125"/>
      </dsp:txXfrm>
    </dsp:sp>
    <dsp:sp modelId="{79798B7E-4690-4441-B726-0200BB80BE4B}">
      <dsp:nvSpPr>
        <dsp:cNvPr id="0" name=""/>
        <dsp:cNvSpPr/>
      </dsp:nvSpPr>
      <dsp:spPr>
        <a:xfrm>
          <a:off x="4597380" y="2624374"/>
          <a:ext cx="1253129" cy="79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902D5-D221-4E29-AEDA-E875CD56B4D2}">
      <dsp:nvSpPr>
        <dsp:cNvPr id="0" name=""/>
        <dsp:cNvSpPr/>
      </dsp:nvSpPr>
      <dsp:spPr>
        <a:xfrm>
          <a:off x="4736616" y="2756649"/>
          <a:ext cx="1253129" cy="79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Phép liên tưởng</a:t>
          </a:r>
        </a:p>
      </dsp:txBody>
      <dsp:txXfrm>
        <a:off x="4759922" y="2779955"/>
        <a:ext cx="1206517" cy="749125"/>
      </dsp:txXfrm>
    </dsp:sp>
    <dsp:sp modelId="{894CF260-D007-4981-97CF-5C49B3A119B2}">
      <dsp:nvSpPr>
        <dsp:cNvPr id="0" name=""/>
        <dsp:cNvSpPr/>
      </dsp:nvSpPr>
      <dsp:spPr>
        <a:xfrm>
          <a:off x="6128983" y="1464185"/>
          <a:ext cx="1253129" cy="79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5F698-A997-4FCA-964A-1FAD8546A9F2}">
      <dsp:nvSpPr>
        <dsp:cNvPr id="0" name=""/>
        <dsp:cNvSpPr/>
      </dsp:nvSpPr>
      <dsp:spPr>
        <a:xfrm>
          <a:off x="6268219" y="1596460"/>
          <a:ext cx="1253129" cy="79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Nội dung</a:t>
          </a:r>
        </a:p>
      </dsp:txBody>
      <dsp:txXfrm>
        <a:off x="6291525" y="1619766"/>
        <a:ext cx="1206517" cy="749125"/>
      </dsp:txXfrm>
    </dsp:sp>
    <dsp:sp modelId="{8D3E857D-187A-489A-A53E-4459921ED28D}">
      <dsp:nvSpPr>
        <dsp:cNvPr id="0" name=""/>
        <dsp:cNvSpPr/>
      </dsp:nvSpPr>
      <dsp:spPr>
        <a:xfrm>
          <a:off x="6128983" y="2624374"/>
          <a:ext cx="1253129" cy="79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BC98D-479C-4572-AF95-1C5A50AE35CC}">
      <dsp:nvSpPr>
        <dsp:cNvPr id="0" name=""/>
        <dsp:cNvSpPr/>
      </dsp:nvSpPr>
      <dsp:spPr>
        <a:xfrm>
          <a:off x="6268219" y="2756649"/>
          <a:ext cx="1253129" cy="79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Thống nhất, gắn bó chặt chẽ</a:t>
          </a:r>
        </a:p>
      </dsp:txBody>
      <dsp:txXfrm>
        <a:off x="6291525" y="2779955"/>
        <a:ext cx="1206517" cy="749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ec9722e16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ec9722e16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13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39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74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26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78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57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98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32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03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917994" y="988685"/>
            <a:ext cx="3698211" cy="3694493"/>
            <a:chOff x="4917994" y="988685"/>
            <a:chExt cx="3698211" cy="3694493"/>
          </a:xfrm>
        </p:grpSpPr>
        <p:sp>
          <p:nvSpPr>
            <p:cNvPr id="10" name="Google Shape;10;p2"/>
            <p:cNvSpPr/>
            <p:nvPr/>
          </p:nvSpPr>
          <p:spPr>
            <a:xfrm rot="873095">
              <a:off x="5249877" y="1321303"/>
              <a:ext cx="3034445" cy="3029258"/>
            </a:xfrm>
            <a:custGeom>
              <a:avLst/>
              <a:gdLst/>
              <a:ahLst/>
              <a:cxnLst/>
              <a:rect l="l" t="t" r="r" b="b"/>
              <a:pathLst>
                <a:path w="42706" h="42633" extrusionOk="0">
                  <a:moveTo>
                    <a:pt x="2647" y="1"/>
                  </a:moveTo>
                  <a:cubicBezTo>
                    <a:pt x="1235" y="1"/>
                    <a:pt x="95" y="1141"/>
                    <a:pt x="95" y="2543"/>
                  </a:cubicBezTo>
                  <a:lnTo>
                    <a:pt x="1" y="39996"/>
                  </a:lnTo>
                  <a:cubicBezTo>
                    <a:pt x="1" y="41409"/>
                    <a:pt x="1141" y="42538"/>
                    <a:pt x="2543" y="42538"/>
                  </a:cubicBezTo>
                  <a:lnTo>
                    <a:pt x="39996" y="42633"/>
                  </a:lnTo>
                  <a:cubicBezTo>
                    <a:pt x="41408" y="42633"/>
                    <a:pt x="42538" y="41492"/>
                    <a:pt x="42538" y="40101"/>
                  </a:cubicBezTo>
                  <a:lnTo>
                    <a:pt x="42632" y="2648"/>
                  </a:lnTo>
                  <a:cubicBezTo>
                    <a:pt x="42706" y="1151"/>
                    <a:pt x="41565" y="11"/>
                    <a:pt x="40163" y="1"/>
                  </a:cubicBezTo>
                  <a:lnTo>
                    <a:pt x="38908" y="1"/>
                  </a:lnTo>
                  <a:lnTo>
                    <a:pt x="38908" y="2365"/>
                  </a:lnTo>
                  <a:lnTo>
                    <a:pt x="38897" y="2365"/>
                  </a:lnTo>
                  <a:lnTo>
                    <a:pt x="38897" y="3359"/>
                  </a:lnTo>
                  <a:lnTo>
                    <a:pt x="36638" y="3359"/>
                  </a:lnTo>
                  <a:lnTo>
                    <a:pt x="36638" y="1099"/>
                  </a:lnTo>
                  <a:lnTo>
                    <a:pt x="36648" y="1099"/>
                  </a:lnTo>
                  <a:lnTo>
                    <a:pt x="36648" y="1"/>
                  </a:lnTo>
                  <a:lnTo>
                    <a:pt x="35257" y="1"/>
                  </a:lnTo>
                  <a:lnTo>
                    <a:pt x="35257" y="2365"/>
                  </a:lnTo>
                  <a:lnTo>
                    <a:pt x="35246" y="2365"/>
                  </a:lnTo>
                  <a:lnTo>
                    <a:pt x="35246" y="3359"/>
                  </a:lnTo>
                  <a:lnTo>
                    <a:pt x="32987" y="3359"/>
                  </a:lnTo>
                  <a:lnTo>
                    <a:pt x="32987" y="1099"/>
                  </a:lnTo>
                  <a:lnTo>
                    <a:pt x="32997" y="1099"/>
                  </a:lnTo>
                  <a:lnTo>
                    <a:pt x="32997" y="1"/>
                  </a:lnTo>
                  <a:lnTo>
                    <a:pt x="31627" y="1"/>
                  </a:lnTo>
                  <a:lnTo>
                    <a:pt x="31627" y="2365"/>
                  </a:lnTo>
                  <a:lnTo>
                    <a:pt x="31606" y="2365"/>
                  </a:lnTo>
                  <a:lnTo>
                    <a:pt x="31606" y="3359"/>
                  </a:lnTo>
                  <a:lnTo>
                    <a:pt x="29346" y="3359"/>
                  </a:lnTo>
                  <a:lnTo>
                    <a:pt x="29346" y="1099"/>
                  </a:lnTo>
                  <a:lnTo>
                    <a:pt x="29356" y="1099"/>
                  </a:lnTo>
                  <a:lnTo>
                    <a:pt x="29356" y="1"/>
                  </a:lnTo>
                  <a:lnTo>
                    <a:pt x="27975" y="1"/>
                  </a:lnTo>
                  <a:lnTo>
                    <a:pt x="27975" y="2365"/>
                  </a:lnTo>
                  <a:lnTo>
                    <a:pt x="27965" y="2365"/>
                  </a:lnTo>
                  <a:lnTo>
                    <a:pt x="27965" y="3359"/>
                  </a:lnTo>
                  <a:lnTo>
                    <a:pt x="25695" y="3359"/>
                  </a:lnTo>
                  <a:lnTo>
                    <a:pt x="25695" y="1099"/>
                  </a:lnTo>
                  <a:lnTo>
                    <a:pt x="25716" y="1099"/>
                  </a:lnTo>
                  <a:lnTo>
                    <a:pt x="25716" y="1"/>
                  </a:lnTo>
                  <a:lnTo>
                    <a:pt x="24314" y="1"/>
                  </a:lnTo>
                  <a:lnTo>
                    <a:pt x="24314" y="1099"/>
                  </a:lnTo>
                  <a:lnTo>
                    <a:pt x="24324" y="1099"/>
                  </a:lnTo>
                  <a:lnTo>
                    <a:pt x="24324" y="3359"/>
                  </a:lnTo>
                  <a:lnTo>
                    <a:pt x="22064" y="3359"/>
                  </a:lnTo>
                  <a:lnTo>
                    <a:pt x="22064" y="2365"/>
                  </a:lnTo>
                  <a:lnTo>
                    <a:pt x="22064" y="1"/>
                  </a:lnTo>
                  <a:lnTo>
                    <a:pt x="20673" y="1"/>
                  </a:lnTo>
                  <a:lnTo>
                    <a:pt x="20673" y="1099"/>
                  </a:lnTo>
                  <a:lnTo>
                    <a:pt x="20694" y="1099"/>
                  </a:lnTo>
                  <a:lnTo>
                    <a:pt x="20694" y="3359"/>
                  </a:lnTo>
                  <a:lnTo>
                    <a:pt x="18424" y="3359"/>
                  </a:lnTo>
                  <a:lnTo>
                    <a:pt x="18424" y="2365"/>
                  </a:lnTo>
                  <a:lnTo>
                    <a:pt x="18424" y="1"/>
                  </a:lnTo>
                  <a:lnTo>
                    <a:pt x="17053" y="1"/>
                  </a:lnTo>
                  <a:lnTo>
                    <a:pt x="17053" y="1099"/>
                  </a:lnTo>
                  <a:lnTo>
                    <a:pt x="17064" y="1099"/>
                  </a:lnTo>
                  <a:lnTo>
                    <a:pt x="17064" y="3359"/>
                  </a:lnTo>
                  <a:lnTo>
                    <a:pt x="14804" y="3359"/>
                  </a:lnTo>
                  <a:lnTo>
                    <a:pt x="14804" y="2365"/>
                  </a:lnTo>
                  <a:lnTo>
                    <a:pt x="14804" y="1"/>
                  </a:lnTo>
                  <a:lnTo>
                    <a:pt x="13423" y="1"/>
                  </a:lnTo>
                  <a:lnTo>
                    <a:pt x="13423" y="1099"/>
                  </a:lnTo>
                  <a:lnTo>
                    <a:pt x="13433" y="1099"/>
                  </a:lnTo>
                  <a:lnTo>
                    <a:pt x="13433" y="3359"/>
                  </a:lnTo>
                  <a:lnTo>
                    <a:pt x="11174" y="3359"/>
                  </a:lnTo>
                  <a:lnTo>
                    <a:pt x="11174" y="2365"/>
                  </a:lnTo>
                  <a:lnTo>
                    <a:pt x="11174" y="1"/>
                  </a:lnTo>
                  <a:lnTo>
                    <a:pt x="9793" y="1"/>
                  </a:lnTo>
                  <a:lnTo>
                    <a:pt x="9793" y="1099"/>
                  </a:lnTo>
                  <a:lnTo>
                    <a:pt x="9814" y="1099"/>
                  </a:lnTo>
                  <a:lnTo>
                    <a:pt x="9814" y="3359"/>
                  </a:lnTo>
                  <a:lnTo>
                    <a:pt x="7543" y="3359"/>
                  </a:lnTo>
                  <a:lnTo>
                    <a:pt x="7543" y="2365"/>
                  </a:lnTo>
                  <a:lnTo>
                    <a:pt x="7543" y="1"/>
                  </a:lnTo>
                  <a:lnTo>
                    <a:pt x="6163" y="1"/>
                  </a:lnTo>
                  <a:lnTo>
                    <a:pt x="6163" y="1099"/>
                  </a:lnTo>
                  <a:lnTo>
                    <a:pt x="6173" y="1099"/>
                  </a:lnTo>
                  <a:lnTo>
                    <a:pt x="6173" y="3359"/>
                  </a:lnTo>
                  <a:lnTo>
                    <a:pt x="3913" y="3359"/>
                  </a:lnTo>
                  <a:lnTo>
                    <a:pt x="3913" y="2365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9480000" algn="bl" rotWithShape="0">
                <a:srgbClr val="000000">
                  <a:alpha val="3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 rot="876110">
              <a:off x="5325399" y="1886137"/>
              <a:ext cx="2853297" cy="2049298"/>
              <a:chOff x="5498325" y="1885950"/>
              <a:chExt cx="2853300" cy="20493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5498325" y="1885950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498325" y="2177421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498325" y="2468893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498325" y="2760364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498325" y="3051836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498325" y="3634779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498325" y="3926250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498325" y="3343307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" name="Google Shape;20;p2"/>
          <p:cNvGrpSpPr/>
          <p:nvPr/>
        </p:nvGrpSpPr>
        <p:grpSpPr>
          <a:xfrm>
            <a:off x="492633" y="264644"/>
            <a:ext cx="4599674" cy="4614213"/>
            <a:chOff x="8614520" y="264644"/>
            <a:chExt cx="4599674" cy="4614213"/>
          </a:xfrm>
        </p:grpSpPr>
        <p:sp>
          <p:nvSpPr>
            <p:cNvPr id="21" name="Google Shape;21;p2"/>
            <p:cNvSpPr/>
            <p:nvPr/>
          </p:nvSpPr>
          <p:spPr>
            <a:xfrm rot="-360515">
              <a:off x="8822044" y="486705"/>
              <a:ext cx="4184628" cy="4184628"/>
            </a:xfrm>
            <a:custGeom>
              <a:avLst/>
              <a:gdLst/>
              <a:ahLst/>
              <a:cxnLst/>
              <a:rect l="l" t="t" r="r" b="b"/>
              <a:pathLst>
                <a:path w="47445" h="47445" extrusionOk="0">
                  <a:moveTo>
                    <a:pt x="43522" y="1235"/>
                  </a:moveTo>
                  <a:cubicBezTo>
                    <a:pt x="45018" y="1235"/>
                    <a:pt x="46221" y="2438"/>
                    <a:pt x="46221" y="3923"/>
                  </a:cubicBezTo>
                  <a:lnTo>
                    <a:pt x="46221" y="43521"/>
                  </a:lnTo>
                  <a:cubicBezTo>
                    <a:pt x="46221" y="45017"/>
                    <a:pt x="45018" y="46220"/>
                    <a:pt x="43522" y="46220"/>
                  </a:cubicBezTo>
                  <a:lnTo>
                    <a:pt x="3924" y="46220"/>
                  </a:lnTo>
                  <a:cubicBezTo>
                    <a:pt x="2438" y="46220"/>
                    <a:pt x="1235" y="45017"/>
                    <a:pt x="1235" y="43521"/>
                  </a:cubicBezTo>
                  <a:lnTo>
                    <a:pt x="1235" y="3923"/>
                  </a:lnTo>
                  <a:cubicBezTo>
                    <a:pt x="1235" y="2438"/>
                    <a:pt x="2438" y="1235"/>
                    <a:pt x="3924" y="1235"/>
                  </a:cubicBezTo>
                  <a:close/>
                  <a:moveTo>
                    <a:pt x="3924" y="0"/>
                  </a:moveTo>
                  <a:cubicBezTo>
                    <a:pt x="1769" y="0"/>
                    <a:pt x="1" y="1758"/>
                    <a:pt x="1" y="3923"/>
                  </a:cubicBezTo>
                  <a:lnTo>
                    <a:pt x="1" y="43521"/>
                  </a:lnTo>
                  <a:cubicBezTo>
                    <a:pt x="1" y="45676"/>
                    <a:pt x="1758" y="47445"/>
                    <a:pt x="3924" y="47445"/>
                  </a:cubicBezTo>
                  <a:lnTo>
                    <a:pt x="43522" y="47445"/>
                  </a:lnTo>
                  <a:cubicBezTo>
                    <a:pt x="45687" y="47445"/>
                    <a:pt x="47445" y="45697"/>
                    <a:pt x="47445" y="43521"/>
                  </a:cubicBezTo>
                  <a:lnTo>
                    <a:pt x="47445" y="3923"/>
                  </a:lnTo>
                  <a:cubicBezTo>
                    <a:pt x="47445" y="1768"/>
                    <a:pt x="45687" y="0"/>
                    <a:pt x="43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360515">
              <a:off x="8931011" y="595490"/>
              <a:ext cx="3967745" cy="3967833"/>
            </a:xfrm>
            <a:custGeom>
              <a:avLst/>
              <a:gdLst/>
              <a:ahLst/>
              <a:cxnLst/>
              <a:rect l="l" t="t" r="r" b="b"/>
              <a:pathLst>
                <a:path w="44986" h="44987" extrusionOk="0">
                  <a:moveTo>
                    <a:pt x="6434" y="1162"/>
                  </a:moveTo>
                  <a:lnTo>
                    <a:pt x="6434" y="3547"/>
                  </a:lnTo>
                  <a:lnTo>
                    <a:pt x="4038" y="3547"/>
                  </a:lnTo>
                  <a:lnTo>
                    <a:pt x="4038" y="1162"/>
                  </a:lnTo>
                  <a:close/>
                  <a:moveTo>
                    <a:pt x="10263" y="1162"/>
                  </a:moveTo>
                  <a:lnTo>
                    <a:pt x="10263" y="3547"/>
                  </a:lnTo>
                  <a:lnTo>
                    <a:pt x="7868" y="3547"/>
                  </a:lnTo>
                  <a:lnTo>
                    <a:pt x="7868" y="1162"/>
                  </a:lnTo>
                  <a:close/>
                  <a:moveTo>
                    <a:pt x="14092" y="1162"/>
                  </a:moveTo>
                  <a:lnTo>
                    <a:pt x="14092" y="3547"/>
                  </a:lnTo>
                  <a:lnTo>
                    <a:pt x="11707" y="3547"/>
                  </a:lnTo>
                  <a:lnTo>
                    <a:pt x="11707" y="1162"/>
                  </a:lnTo>
                  <a:close/>
                  <a:moveTo>
                    <a:pt x="17942" y="1162"/>
                  </a:moveTo>
                  <a:lnTo>
                    <a:pt x="17942" y="3547"/>
                  </a:lnTo>
                  <a:lnTo>
                    <a:pt x="15546" y="3547"/>
                  </a:lnTo>
                  <a:lnTo>
                    <a:pt x="15546" y="1162"/>
                  </a:lnTo>
                  <a:close/>
                  <a:moveTo>
                    <a:pt x="21771" y="1162"/>
                  </a:moveTo>
                  <a:lnTo>
                    <a:pt x="21771" y="3547"/>
                  </a:lnTo>
                  <a:lnTo>
                    <a:pt x="19375" y="3547"/>
                  </a:lnTo>
                  <a:lnTo>
                    <a:pt x="19375" y="1162"/>
                  </a:lnTo>
                  <a:close/>
                  <a:moveTo>
                    <a:pt x="25600" y="1162"/>
                  </a:moveTo>
                  <a:lnTo>
                    <a:pt x="25600" y="3547"/>
                  </a:lnTo>
                  <a:lnTo>
                    <a:pt x="23204" y="3547"/>
                  </a:lnTo>
                  <a:lnTo>
                    <a:pt x="23204" y="1162"/>
                  </a:lnTo>
                  <a:close/>
                  <a:moveTo>
                    <a:pt x="29450" y="1162"/>
                  </a:moveTo>
                  <a:lnTo>
                    <a:pt x="29450" y="3547"/>
                  </a:lnTo>
                  <a:lnTo>
                    <a:pt x="27054" y="3547"/>
                  </a:lnTo>
                  <a:lnTo>
                    <a:pt x="27054" y="1162"/>
                  </a:lnTo>
                  <a:close/>
                  <a:moveTo>
                    <a:pt x="33279" y="1162"/>
                  </a:moveTo>
                  <a:lnTo>
                    <a:pt x="33279" y="3547"/>
                  </a:lnTo>
                  <a:lnTo>
                    <a:pt x="30883" y="3547"/>
                  </a:lnTo>
                  <a:lnTo>
                    <a:pt x="30883" y="1162"/>
                  </a:lnTo>
                  <a:close/>
                  <a:moveTo>
                    <a:pt x="37108" y="1162"/>
                  </a:moveTo>
                  <a:lnTo>
                    <a:pt x="37108" y="3547"/>
                  </a:lnTo>
                  <a:lnTo>
                    <a:pt x="34723" y="3547"/>
                  </a:lnTo>
                  <a:lnTo>
                    <a:pt x="34723" y="1162"/>
                  </a:lnTo>
                  <a:close/>
                  <a:moveTo>
                    <a:pt x="40958" y="1162"/>
                  </a:moveTo>
                  <a:lnTo>
                    <a:pt x="40958" y="3547"/>
                  </a:lnTo>
                  <a:lnTo>
                    <a:pt x="38562" y="3547"/>
                  </a:lnTo>
                  <a:lnTo>
                    <a:pt x="38562" y="1162"/>
                  </a:lnTo>
                  <a:close/>
                  <a:moveTo>
                    <a:pt x="2689" y="1"/>
                  </a:moveTo>
                  <a:cubicBezTo>
                    <a:pt x="1203" y="1"/>
                    <a:pt x="0" y="1204"/>
                    <a:pt x="0" y="2689"/>
                  </a:cubicBezTo>
                  <a:lnTo>
                    <a:pt x="0" y="42287"/>
                  </a:lnTo>
                  <a:cubicBezTo>
                    <a:pt x="0" y="43783"/>
                    <a:pt x="1203" y="44986"/>
                    <a:pt x="2689" y="44986"/>
                  </a:cubicBezTo>
                  <a:lnTo>
                    <a:pt x="42287" y="44986"/>
                  </a:lnTo>
                  <a:cubicBezTo>
                    <a:pt x="43783" y="44986"/>
                    <a:pt x="44986" y="43783"/>
                    <a:pt x="44986" y="42287"/>
                  </a:cubicBezTo>
                  <a:lnTo>
                    <a:pt x="44986" y="2689"/>
                  </a:lnTo>
                  <a:cubicBezTo>
                    <a:pt x="44986" y="1193"/>
                    <a:pt x="43783" y="1"/>
                    <a:pt x="42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360515">
              <a:off x="8908776" y="573352"/>
              <a:ext cx="4012109" cy="4010257"/>
            </a:xfrm>
            <a:custGeom>
              <a:avLst/>
              <a:gdLst/>
              <a:ahLst/>
              <a:cxnLst/>
              <a:rect l="l" t="t" r="r" b="b"/>
              <a:pathLst>
                <a:path w="45489" h="45468" extrusionOk="0">
                  <a:moveTo>
                    <a:pt x="42538" y="492"/>
                  </a:moveTo>
                  <a:cubicBezTo>
                    <a:pt x="43887" y="492"/>
                    <a:pt x="44986" y="1591"/>
                    <a:pt x="44986" y="2940"/>
                  </a:cubicBezTo>
                  <a:lnTo>
                    <a:pt x="44986" y="42538"/>
                  </a:lnTo>
                  <a:cubicBezTo>
                    <a:pt x="44986" y="43888"/>
                    <a:pt x="43887" y="44986"/>
                    <a:pt x="42538" y="44986"/>
                  </a:cubicBezTo>
                  <a:lnTo>
                    <a:pt x="2940" y="44986"/>
                  </a:lnTo>
                  <a:cubicBezTo>
                    <a:pt x="1601" y="44986"/>
                    <a:pt x="502" y="43888"/>
                    <a:pt x="502" y="42538"/>
                  </a:cubicBezTo>
                  <a:lnTo>
                    <a:pt x="502" y="2940"/>
                  </a:lnTo>
                  <a:cubicBezTo>
                    <a:pt x="502" y="1591"/>
                    <a:pt x="1590" y="492"/>
                    <a:pt x="2940" y="492"/>
                  </a:cubicBezTo>
                  <a:close/>
                  <a:moveTo>
                    <a:pt x="2940" y="1"/>
                  </a:moveTo>
                  <a:cubicBezTo>
                    <a:pt x="1318" y="1"/>
                    <a:pt x="0" y="1319"/>
                    <a:pt x="0" y="2940"/>
                  </a:cubicBezTo>
                  <a:lnTo>
                    <a:pt x="0" y="42528"/>
                  </a:lnTo>
                  <a:cubicBezTo>
                    <a:pt x="0" y="44149"/>
                    <a:pt x="1318" y="45468"/>
                    <a:pt x="2940" y="45468"/>
                  </a:cubicBezTo>
                  <a:lnTo>
                    <a:pt x="42538" y="45468"/>
                  </a:lnTo>
                  <a:cubicBezTo>
                    <a:pt x="44159" y="45468"/>
                    <a:pt x="45488" y="44160"/>
                    <a:pt x="45488" y="42538"/>
                  </a:cubicBezTo>
                  <a:lnTo>
                    <a:pt x="45488" y="2940"/>
                  </a:lnTo>
                  <a:cubicBezTo>
                    <a:pt x="45488" y="1319"/>
                    <a:pt x="44159" y="1"/>
                    <a:pt x="42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360515">
              <a:off x="9135240" y="588741"/>
              <a:ext cx="116335" cy="394958"/>
            </a:xfrm>
            <a:custGeom>
              <a:avLst/>
              <a:gdLst/>
              <a:ahLst/>
              <a:cxnLst/>
              <a:rect l="l" t="t" r="r" b="b"/>
              <a:pathLst>
                <a:path w="131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18" y="4478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360515">
              <a:off x="9474693" y="553011"/>
              <a:ext cx="116423" cy="394958"/>
            </a:xfrm>
            <a:custGeom>
              <a:avLst/>
              <a:gdLst/>
              <a:ahLst/>
              <a:cxnLst/>
              <a:rect l="l" t="t" r="r" b="b"/>
              <a:pathLst>
                <a:path w="1320" h="4478" extrusionOk="0">
                  <a:moveTo>
                    <a:pt x="1" y="0"/>
                  </a:moveTo>
                  <a:lnTo>
                    <a:pt x="1" y="4478"/>
                  </a:lnTo>
                  <a:lnTo>
                    <a:pt x="1319" y="4478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360515">
              <a:off x="9811515" y="517567"/>
              <a:ext cx="116335" cy="394958"/>
            </a:xfrm>
            <a:custGeom>
              <a:avLst/>
              <a:gdLst/>
              <a:ahLst/>
              <a:cxnLst/>
              <a:rect l="l" t="t" r="r" b="b"/>
              <a:pathLst>
                <a:path w="131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19" y="4478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360515">
              <a:off x="10151053" y="481786"/>
              <a:ext cx="117217" cy="394958"/>
            </a:xfrm>
            <a:custGeom>
              <a:avLst/>
              <a:gdLst/>
              <a:ahLst/>
              <a:cxnLst/>
              <a:rect l="l" t="t" r="r" b="b"/>
              <a:pathLst>
                <a:path w="132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29" y="4478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360515">
              <a:off x="10480510" y="447159"/>
              <a:ext cx="116335" cy="394958"/>
            </a:xfrm>
            <a:custGeom>
              <a:avLst/>
              <a:gdLst/>
              <a:ahLst/>
              <a:cxnLst/>
              <a:rect l="l" t="t" r="r" b="b"/>
              <a:pathLst>
                <a:path w="131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18" y="4478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360515">
              <a:off x="10819963" y="411429"/>
              <a:ext cx="116423" cy="394958"/>
            </a:xfrm>
            <a:custGeom>
              <a:avLst/>
              <a:gdLst/>
              <a:ahLst/>
              <a:cxnLst/>
              <a:rect l="l" t="t" r="r" b="b"/>
              <a:pathLst>
                <a:path w="1320" h="4478" extrusionOk="0">
                  <a:moveTo>
                    <a:pt x="1" y="0"/>
                  </a:moveTo>
                  <a:lnTo>
                    <a:pt x="1" y="4478"/>
                  </a:lnTo>
                  <a:lnTo>
                    <a:pt x="1319" y="4478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360515">
              <a:off x="11157661" y="375888"/>
              <a:ext cx="116423" cy="394958"/>
            </a:xfrm>
            <a:custGeom>
              <a:avLst/>
              <a:gdLst/>
              <a:ahLst/>
              <a:cxnLst/>
              <a:rect l="l" t="t" r="r" b="b"/>
              <a:pathLst>
                <a:path w="1320" h="4478" extrusionOk="0">
                  <a:moveTo>
                    <a:pt x="1" y="0"/>
                  </a:moveTo>
                  <a:lnTo>
                    <a:pt x="1" y="4478"/>
                  </a:lnTo>
                  <a:lnTo>
                    <a:pt x="1319" y="4478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360515">
              <a:off x="11496323" y="340203"/>
              <a:ext cx="117217" cy="394958"/>
            </a:xfrm>
            <a:custGeom>
              <a:avLst/>
              <a:gdLst/>
              <a:ahLst/>
              <a:cxnLst/>
              <a:rect l="l" t="t" r="r" b="b"/>
              <a:pathLst>
                <a:path w="132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29" y="4478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60515">
              <a:off x="11827621" y="305383"/>
              <a:ext cx="116335" cy="394958"/>
            </a:xfrm>
            <a:custGeom>
              <a:avLst/>
              <a:gdLst/>
              <a:ahLst/>
              <a:cxnLst/>
              <a:rect l="l" t="t" r="r" b="b"/>
              <a:pathLst>
                <a:path w="131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18" y="4478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60515">
              <a:off x="12167074" y="269652"/>
              <a:ext cx="116423" cy="394958"/>
            </a:xfrm>
            <a:custGeom>
              <a:avLst/>
              <a:gdLst/>
              <a:ahLst/>
              <a:cxnLst/>
              <a:rect l="l" t="t" r="r" b="b"/>
              <a:pathLst>
                <a:path w="1320" h="4478" extrusionOk="0">
                  <a:moveTo>
                    <a:pt x="1" y="0"/>
                  </a:moveTo>
                  <a:lnTo>
                    <a:pt x="1" y="4478"/>
                  </a:lnTo>
                  <a:lnTo>
                    <a:pt x="1319" y="4478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360353">
              <a:off x="12868607" y="1999701"/>
              <a:ext cx="164663" cy="389478"/>
            </a:xfrm>
            <a:custGeom>
              <a:avLst/>
              <a:gdLst/>
              <a:ahLst/>
              <a:cxnLst/>
              <a:rect l="l" t="t" r="r" b="b"/>
              <a:pathLst>
                <a:path w="4573" h="4416" extrusionOk="0">
                  <a:moveTo>
                    <a:pt x="0" y="0"/>
                  </a:moveTo>
                  <a:lnTo>
                    <a:pt x="0" y="4415"/>
                  </a:lnTo>
                  <a:lnTo>
                    <a:pt x="4572" y="4415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360457">
              <a:off x="12916461" y="2416166"/>
              <a:ext cx="197586" cy="464269"/>
            </a:xfrm>
            <a:custGeom>
              <a:avLst/>
              <a:gdLst/>
              <a:ahLst/>
              <a:cxnLst/>
              <a:rect l="l" t="t" r="r" b="b"/>
              <a:pathLst>
                <a:path w="5232" h="5264" extrusionOk="0">
                  <a:moveTo>
                    <a:pt x="0" y="1"/>
                  </a:moveTo>
                  <a:lnTo>
                    <a:pt x="0" y="5263"/>
                  </a:lnTo>
                  <a:lnTo>
                    <a:pt x="5231" y="5263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360540">
              <a:off x="12972423" y="2985173"/>
              <a:ext cx="200944" cy="389401"/>
            </a:xfrm>
            <a:custGeom>
              <a:avLst/>
              <a:gdLst/>
              <a:ahLst/>
              <a:cxnLst/>
              <a:rect l="l" t="t" r="r" b="b"/>
              <a:pathLst>
                <a:path w="4573" h="4415" extrusionOk="0">
                  <a:moveTo>
                    <a:pt x="0" y="0"/>
                  </a:moveTo>
                  <a:lnTo>
                    <a:pt x="0" y="4415"/>
                  </a:lnTo>
                  <a:lnTo>
                    <a:pt x="4572" y="4415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 rot="875799">
            <a:off x="5607314" y="2484501"/>
            <a:ext cx="2387974" cy="5769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 rot="-359371">
            <a:off x="890508" y="1656266"/>
            <a:ext cx="3924423" cy="19939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4"/>
          <p:cNvGrpSpPr/>
          <p:nvPr/>
        </p:nvGrpSpPr>
        <p:grpSpPr>
          <a:xfrm>
            <a:off x="189174" y="104774"/>
            <a:ext cx="8864571" cy="4933859"/>
            <a:chOff x="189174" y="104774"/>
            <a:chExt cx="8864571" cy="4933859"/>
          </a:xfrm>
        </p:grpSpPr>
        <p:grpSp>
          <p:nvGrpSpPr>
            <p:cNvPr id="78" name="Google Shape;78;p4"/>
            <p:cNvGrpSpPr/>
            <p:nvPr/>
          </p:nvGrpSpPr>
          <p:grpSpPr>
            <a:xfrm>
              <a:off x="189174" y="104774"/>
              <a:ext cx="8765642" cy="4933859"/>
              <a:chOff x="642925" y="399966"/>
              <a:chExt cx="8345846" cy="4343568"/>
            </a:xfrm>
          </p:grpSpPr>
          <p:sp>
            <p:nvSpPr>
              <p:cNvPr id="79" name="Google Shape;79;p4"/>
              <p:cNvSpPr/>
              <p:nvPr/>
            </p:nvSpPr>
            <p:spPr>
              <a:xfrm>
                <a:off x="4714925" y="469688"/>
                <a:ext cx="4273846" cy="4273846"/>
              </a:xfrm>
              <a:custGeom>
                <a:avLst/>
                <a:gdLst/>
                <a:ahLst/>
                <a:cxnLst/>
                <a:rect l="l" t="t" r="r" b="b"/>
                <a:pathLst>
                  <a:path w="47445" h="47445" extrusionOk="0">
                    <a:moveTo>
                      <a:pt x="43522" y="1235"/>
                    </a:moveTo>
                    <a:cubicBezTo>
                      <a:pt x="45018" y="1235"/>
                      <a:pt x="46221" y="2438"/>
                      <a:pt x="46221" y="3923"/>
                    </a:cubicBezTo>
                    <a:lnTo>
                      <a:pt x="46221" y="43521"/>
                    </a:lnTo>
                    <a:cubicBezTo>
                      <a:pt x="46221" y="45017"/>
                      <a:pt x="45018" y="46220"/>
                      <a:pt x="43522" y="46220"/>
                    </a:cubicBezTo>
                    <a:lnTo>
                      <a:pt x="3924" y="46220"/>
                    </a:lnTo>
                    <a:cubicBezTo>
                      <a:pt x="2438" y="46220"/>
                      <a:pt x="1235" y="45017"/>
                      <a:pt x="1235" y="43521"/>
                    </a:cubicBezTo>
                    <a:lnTo>
                      <a:pt x="1235" y="3923"/>
                    </a:lnTo>
                    <a:cubicBezTo>
                      <a:pt x="1235" y="2438"/>
                      <a:pt x="2438" y="1235"/>
                      <a:pt x="3924" y="1235"/>
                    </a:cubicBezTo>
                    <a:close/>
                    <a:moveTo>
                      <a:pt x="3924" y="0"/>
                    </a:moveTo>
                    <a:cubicBezTo>
                      <a:pt x="1769" y="0"/>
                      <a:pt x="1" y="1758"/>
                      <a:pt x="1" y="3923"/>
                    </a:cubicBezTo>
                    <a:lnTo>
                      <a:pt x="1" y="43521"/>
                    </a:lnTo>
                    <a:cubicBezTo>
                      <a:pt x="1" y="45676"/>
                      <a:pt x="1758" y="47445"/>
                      <a:pt x="3924" y="47445"/>
                    </a:cubicBezTo>
                    <a:lnTo>
                      <a:pt x="43522" y="47445"/>
                    </a:lnTo>
                    <a:cubicBezTo>
                      <a:pt x="45687" y="47445"/>
                      <a:pt x="47445" y="45697"/>
                      <a:pt x="47445" y="43521"/>
                    </a:cubicBezTo>
                    <a:lnTo>
                      <a:pt x="47445" y="3923"/>
                    </a:lnTo>
                    <a:cubicBezTo>
                      <a:pt x="47445" y="1768"/>
                      <a:pt x="45687" y="0"/>
                      <a:pt x="435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4803564" y="558237"/>
                <a:ext cx="4097649" cy="4095757"/>
              </a:xfrm>
              <a:custGeom>
                <a:avLst/>
                <a:gdLst/>
                <a:ahLst/>
                <a:cxnLst/>
                <a:rect l="l" t="t" r="r" b="b"/>
                <a:pathLst>
                  <a:path w="45489" h="45468" extrusionOk="0">
                    <a:moveTo>
                      <a:pt x="42538" y="492"/>
                    </a:moveTo>
                    <a:cubicBezTo>
                      <a:pt x="43887" y="492"/>
                      <a:pt x="44986" y="1591"/>
                      <a:pt x="44986" y="2940"/>
                    </a:cubicBezTo>
                    <a:lnTo>
                      <a:pt x="44986" y="42538"/>
                    </a:lnTo>
                    <a:cubicBezTo>
                      <a:pt x="44986" y="43888"/>
                      <a:pt x="43887" y="44986"/>
                      <a:pt x="42538" y="44986"/>
                    </a:cubicBezTo>
                    <a:lnTo>
                      <a:pt x="2940" y="44986"/>
                    </a:lnTo>
                    <a:cubicBezTo>
                      <a:pt x="1601" y="44986"/>
                      <a:pt x="502" y="43888"/>
                      <a:pt x="502" y="42538"/>
                    </a:cubicBezTo>
                    <a:lnTo>
                      <a:pt x="502" y="2940"/>
                    </a:lnTo>
                    <a:cubicBezTo>
                      <a:pt x="502" y="1591"/>
                      <a:pt x="1590" y="492"/>
                      <a:pt x="2940" y="492"/>
                    </a:cubicBezTo>
                    <a:close/>
                    <a:moveTo>
                      <a:pt x="2940" y="1"/>
                    </a:moveTo>
                    <a:cubicBezTo>
                      <a:pt x="1318" y="1"/>
                      <a:pt x="0" y="1319"/>
                      <a:pt x="0" y="2940"/>
                    </a:cubicBezTo>
                    <a:lnTo>
                      <a:pt x="0" y="42528"/>
                    </a:lnTo>
                    <a:cubicBezTo>
                      <a:pt x="0" y="44149"/>
                      <a:pt x="1318" y="45468"/>
                      <a:pt x="2940" y="45468"/>
                    </a:cubicBezTo>
                    <a:lnTo>
                      <a:pt x="42538" y="45468"/>
                    </a:lnTo>
                    <a:cubicBezTo>
                      <a:pt x="44159" y="45468"/>
                      <a:pt x="45488" y="44160"/>
                      <a:pt x="45488" y="42538"/>
                    </a:cubicBezTo>
                    <a:lnTo>
                      <a:pt x="45488" y="2940"/>
                    </a:lnTo>
                    <a:cubicBezTo>
                      <a:pt x="45488" y="1319"/>
                      <a:pt x="44159" y="1"/>
                      <a:pt x="42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642925" y="469688"/>
                <a:ext cx="4273846" cy="4273846"/>
              </a:xfrm>
              <a:custGeom>
                <a:avLst/>
                <a:gdLst/>
                <a:ahLst/>
                <a:cxnLst/>
                <a:rect l="l" t="t" r="r" b="b"/>
                <a:pathLst>
                  <a:path w="47445" h="47445" extrusionOk="0">
                    <a:moveTo>
                      <a:pt x="43522" y="1235"/>
                    </a:moveTo>
                    <a:cubicBezTo>
                      <a:pt x="45018" y="1235"/>
                      <a:pt x="46221" y="2438"/>
                      <a:pt x="46221" y="3923"/>
                    </a:cubicBezTo>
                    <a:lnTo>
                      <a:pt x="46221" y="43521"/>
                    </a:lnTo>
                    <a:cubicBezTo>
                      <a:pt x="46221" y="45017"/>
                      <a:pt x="45018" y="46220"/>
                      <a:pt x="43522" y="46220"/>
                    </a:cubicBezTo>
                    <a:lnTo>
                      <a:pt x="3924" y="46220"/>
                    </a:lnTo>
                    <a:cubicBezTo>
                      <a:pt x="2438" y="46220"/>
                      <a:pt x="1235" y="45017"/>
                      <a:pt x="1235" y="43521"/>
                    </a:cubicBezTo>
                    <a:lnTo>
                      <a:pt x="1235" y="3923"/>
                    </a:lnTo>
                    <a:cubicBezTo>
                      <a:pt x="1235" y="2438"/>
                      <a:pt x="2438" y="1235"/>
                      <a:pt x="3924" y="1235"/>
                    </a:cubicBezTo>
                    <a:close/>
                    <a:moveTo>
                      <a:pt x="3924" y="0"/>
                    </a:moveTo>
                    <a:cubicBezTo>
                      <a:pt x="1769" y="0"/>
                      <a:pt x="1" y="1758"/>
                      <a:pt x="1" y="3923"/>
                    </a:cubicBezTo>
                    <a:lnTo>
                      <a:pt x="1" y="43521"/>
                    </a:lnTo>
                    <a:cubicBezTo>
                      <a:pt x="1" y="45676"/>
                      <a:pt x="1758" y="47445"/>
                      <a:pt x="3924" y="47445"/>
                    </a:cubicBezTo>
                    <a:lnTo>
                      <a:pt x="43522" y="47445"/>
                    </a:lnTo>
                    <a:cubicBezTo>
                      <a:pt x="45687" y="47445"/>
                      <a:pt x="47445" y="45697"/>
                      <a:pt x="47445" y="43521"/>
                    </a:cubicBezTo>
                    <a:lnTo>
                      <a:pt x="47445" y="3923"/>
                    </a:lnTo>
                    <a:cubicBezTo>
                      <a:pt x="47445" y="1768"/>
                      <a:pt x="45687" y="0"/>
                      <a:pt x="435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731564" y="558237"/>
                <a:ext cx="4097649" cy="4095757"/>
              </a:xfrm>
              <a:custGeom>
                <a:avLst/>
                <a:gdLst/>
                <a:ahLst/>
                <a:cxnLst/>
                <a:rect l="l" t="t" r="r" b="b"/>
                <a:pathLst>
                  <a:path w="45489" h="45468" extrusionOk="0">
                    <a:moveTo>
                      <a:pt x="42538" y="492"/>
                    </a:moveTo>
                    <a:cubicBezTo>
                      <a:pt x="43887" y="492"/>
                      <a:pt x="44986" y="1591"/>
                      <a:pt x="44986" y="2940"/>
                    </a:cubicBezTo>
                    <a:lnTo>
                      <a:pt x="44986" y="42538"/>
                    </a:lnTo>
                    <a:cubicBezTo>
                      <a:pt x="44986" y="43888"/>
                      <a:pt x="43887" y="44986"/>
                      <a:pt x="42538" y="44986"/>
                    </a:cubicBezTo>
                    <a:lnTo>
                      <a:pt x="2940" y="44986"/>
                    </a:lnTo>
                    <a:cubicBezTo>
                      <a:pt x="1601" y="44986"/>
                      <a:pt x="502" y="43888"/>
                      <a:pt x="502" y="42538"/>
                    </a:cubicBezTo>
                    <a:lnTo>
                      <a:pt x="502" y="2940"/>
                    </a:lnTo>
                    <a:cubicBezTo>
                      <a:pt x="502" y="1591"/>
                      <a:pt x="1590" y="492"/>
                      <a:pt x="2940" y="492"/>
                    </a:cubicBezTo>
                    <a:close/>
                    <a:moveTo>
                      <a:pt x="2940" y="1"/>
                    </a:moveTo>
                    <a:cubicBezTo>
                      <a:pt x="1318" y="1"/>
                      <a:pt x="0" y="1319"/>
                      <a:pt x="0" y="2940"/>
                    </a:cubicBezTo>
                    <a:lnTo>
                      <a:pt x="0" y="42528"/>
                    </a:lnTo>
                    <a:cubicBezTo>
                      <a:pt x="0" y="44149"/>
                      <a:pt x="1318" y="45468"/>
                      <a:pt x="2940" y="45468"/>
                    </a:cubicBezTo>
                    <a:lnTo>
                      <a:pt x="42538" y="45468"/>
                    </a:lnTo>
                    <a:cubicBezTo>
                      <a:pt x="44159" y="45468"/>
                      <a:pt x="45488" y="44160"/>
                      <a:pt x="45488" y="42538"/>
                    </a:cubicBezTo>
                    <a:lnTo>
                      <a:pt x="45488" y="2940"/>
                    </a:lnTo>
                    <a:cubicBezTo>
                      <a:pt x="45488" y="1319"/>
                      <a:pt x="44159" y="1"/>
                      <a:pt x="42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754174" y="580847"/>
                <a:ext cx="4052339" cy="4052429"/>
              </a:xfrm>
              <a:custGeom>
                <a:avLst/>
                <a:gdLst/>
                <a:ahLst/>
                <a:cxnLst/>
                <a:rect l="l" t="t" r="r" b="b"/>
                <a:pathLst>
                  <a:path w="44986" h="44987" extrusionOk="0">
                    <a:moveTo>
                      <a:pt x="6434" y="1162"/>
                    </a:moveTo>
                    <a:lnTo>
                      <a:pt x="6434" y="3547"/>
                    </a:lnTo>
                    <a:lnTo>
                      <a:pt x="4038" y="3547"/>
                    </a:lnTo>
                    <a:lnTo>
                      <a:pt x="4038" y="1162"/>
                    </a:lnTo>
                    <a:close/>
                    <a:moveTo>
                      <a:pt x="10263" y="1162"/>
                    </a:moveTo>
                    <a:lnTo>
                      <a:pt x="10263" y="3547"/>
                    </a:lnTo>
                    <a:lnTo>
                      <a:pt x="7868" y="3547"/>
                    </a:lnTo>
                    <a:lnTo>
                      <a:pt x="7868" y="1162"/>
                    </a:lnTo>
                    <a:close/>
                    <a:moveTo>
                      <a:pt x="14092" y="1162"/>
                    </a:moveTo>
                    <a:lnTo>
                      <a:pt x="14092" y="3547"/>
                    </a:lnTo>
                    <a:lnTo>
                      <a:pt x="11707" y="3547"/>
                    </a:lnTo>
                    <a:lnTo>
                      <a:pt x="11707" y="1162"/>
                    </a:lnTo>
                    <a:close/>
                    <a:moveTo>
                      <a:pt x="17942" y="1162"/>
                    </a:moveTo>
                    <a:lnTo>
                      <a:pt x="17942" y="3547"/>
                    </a:lnTo>
                    <a:lnTo>
                      <a:pt x="15546" y="3547"/>
                    </a:lnTo>
                    <a:lnTo>
                      <a:pt x="15546" y="1162"/>
                    </a:lnTo>
                    <a:close/>
                    <a:moveTo>
                      <a:pt x="21771" y="1162"/>
                    </a:moveTo>
                    <a:lnTo>
                      <a:pt x="21771" y="3547"/>
                    </a:lnTo>
                    <a:lnTo>
                      <a:pt x="19375" y="3547"/>
                    </a:lnTo>
                    <a:lnTo>
                      <a:pt x="19375" y="1162"/>
                    </a:lnTo>
                    <a:close/>
                    <a:moveTo>
                      <a:pt x="25600" y="1162"/>
                    </a:moveTo>
                    <a:lnTo>
                      <a:pt x="25600" y="3547"/>
                    </a:lnTo>
                    <a:lnTo>
                      <a:pt x="23204" y="3547"/>
                    </a:lnTo>
                    <a:lnTo>
                      <a:pt x="23204" y="1162"/>
                    </a:lnTo>
                    <a:close/>
                    <a:moveTo>
                      <a:pt x="29450" y="1162"/>
                    </a:moveTo>
                    <a:lnTo>
                      <a:pt x="29450" y="3547"/>
                    </a:lnTo>
                    <a:lnTo>
                      <a:pt x="27054" y="3547"/>
                    </a:lnTo>
                    <a:lnTo>
                      <a:pt x="27054" y="1162"/>
                    </a:lnTo>
                    <a:close/>
                    <a:moveTo>
                      <a:pt x="33279" y="1162"/>
                    </a:moveTo>
                    <a:lnTo>
                      <a:pt x="33279" y="3547"/>
                    </a:lnTo>
                    <a:lnTo>
                      <a:pt x="30883" y="3547"/>
                    </a:lnTo>
                    <a:lnTo>
                      <a:pt x="30883" y="1162"/>
                    </a:lnTo>
                    <a:close/>
                    <a:moveTo>
                      <a:pt x="37108" y="1162"/>
                    </a:moveTo>
                    <a:lnTo>
                      <a:pt x="37108" y="3547"/>
                    </a:lnTo>
                    <a:lnTo>
                      <a:pt x="34723" y="3547"/>
                    </a:lnTo>
                    <a:lnTo>
                      <a:pt x="34723" y="1162"/>
                    </a:lnTo>
                    <a:close/>
                    <a:moveTo>
                      <a:pt x="40958" y="1162"/>
                    </a:moveTo>
                    <a:lnTo>
                      <a:pt x="40958" y="3547"/>
                    </a:lnTo>
                    <a:lnTo>
                      <a:pt x="38562" y="3547"/>
                    </a:lnTo>
                    <a:lnTo>
                      <a:pt x="38562" y="1162"/>
                    </a:lnTo>
                    <a:close/>
                    <a:moveTo>
                      <a:pt x="2689" y="1"/>
                    </a:moveTo>
                    <a:cubicBezTo>
                      <a:pt x="1203" y="1"/>
                      <a:pt x="0" y="1204"/>
                      <a:pt x="0" y="2689"/>
                    </a:cubicBezTo>
                    <a:lnTo>
                      <a:pt x="0" y="42287"/>
                    </a:lnTo>
                    <a:cubicBezTo>
                      <a:pt x="0" y="43783"/>
                      <a:pt x="1203" y="44986"/>
                      <a:pt x="2689" y="44986"/>
                    </a:cubicBezTo>
                    <a:lnTo>
                      <a:pt x="42287" y="44986"/>
                    </a:lnTo>
                    <a:cubicBezTo>
                      <a:pt x="43783" y="44986"/>
                      <a:pt x="44986" y="43783"/>
                      <a:pt x="44986" y="42287"/>
                    </a:cubicBezTo>
                    <a:lnTo>
                      <a:pt x="44986" y="2689"/>
                    </a:lnTo>
                    <a:cubicBezTo>
                      <a:pt x="44986" y="1193"/>
                      <a:pt x="43783" y="1"/>
                      <a:pt x="42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1164131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1512743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18586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2207353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2545696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289430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324111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3588918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39291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4277764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4802362" y="580847"/>
                <a:ext cx="4052339" cy="4052429"/>
              </a:xfrm>
              <a:custGeom>
                <a:avLst/>
                <a:gdLst/>
                <a:ahLst/>
                <a:cxnLst/>
                <a:rect l="l" t="t" r="r" b="b"/>
                <a:pathLst>
                  <a:path w="44986" h="44987" extrusionOk="0">
                    <a:moveTo>
                      <a:pt x="6434" y="1162"/>
                    </a:moveTo>
                    <a:lnTo>
                      <a:pt x="6434" y="3547"/>
                    </a:lnTo>
                    <a:lnTo>
                      <a:pt x="4038" y="3547"/>
                    </a:lnTo>
                    <a:lnTo>
                      <a:pt x="4038" y="1162"/>
                    </a:lnTo>
                    <a:close/>
                    <a:moveTo>
                      <a:pt x="10263" y="1162"/>
                    </a:moveTo>
                    <a:lnTo>
                      <a:pt x="10263" y="3547"/>
                    </a:lnTo>
                    <a:lnTo>
                      <a:pt x="7868" y="3547"/>
                    </a:lnTo>
                    <a:lnTo>
                      <a:pt x="7868" y="1162"/>
                    </a:lnTo>
                    <a:close/>
                    <a:moveTo>
                      <a:pt x="14092" y="1162"/>
                    </a:moveTo>
                    <a:lnTo>
                      <a:pt x="14092" y="3547"/>
                    </a:lnTo>
                    <a:lnTo>
                      <a:pt x="11707" y="3547"/>
                    </a:lnTo>
                    <a:lnTo>
                      <a:pt x="11707" y="1162"/>
                    </a:lnTo>
                    <a:close/>
                    <a:moveTo>
                      <a:pt x="17942" y="1162"/>
                    </a:moveTo>
                    <a:lnTo>
                      <a:pt x="17942" y="3547"/>
                    </a:lnTo>
                    <a:lnTo>
                      <a:pt x="15546" y="3547"/>
                    </a:lnTo>
                    <a:lnTo>
                      <a:pt x="15546" y="1162"/>
                    </a:lnTo>
                    <a:close/>
                    <a:moveTo>
                      <a:pt x="21771" y="1162"/>
                    </a:moveTo>
                    <a:lnTo>
                      <a:pt x="21771" y="3547"/>
                    </a:lnTo>
                    <a:lnTo>
                      <a:pt x="19375" y="3547"/>
                    </a:lnTo>
                    <a:lnTo>
                      <a:pt x="19375" y="1162"/>
                    </a:lnTo>
                    <a:close/>
                    <a:moveTo>
                      <a:pt x="25600" y="1162"/>
                    </a:moveTo>
                    <a:lnTo>
                      <a:pt x="25600" y="3547"/>
                    </a:lnTo>
                    <a:lnTo>
                      <a:pt x="23204" y="3547"/>
                    </a:lnTo>
                    <a:lnTo>
                      <a:pt x="23204" y="1162"/>
                    </a:lnTo>
                    <a:close/>
                    <a:moveTo>
                      <a:pt x="29450" y="1162"/>
                    </a:moveTo>
                    <a:lnTo>
                      <a:pt x="29450" y="3547"/>
                    </a:lnTo>
                    <a:lnTo>
                      <a:pt x="27054" y="3547"/>
                    </a:lnTo>
                    <a:lnTo>
                      <a:pt x="27054" y="1162"/>
                    </a:lnTo>
                    <a:close/>
                    <a:moveTo>
                      <a:pt x="33279" y="1162"/>
                    </a:moveTo>
                    <a:lnTo>
                      <a:pt x="33279" y="3547"/>
                    </a:lnTo>
                    <a:lnTo>
                      <a:pt x="30883" y="3547"/>
                    </a:lnTo>
                    <a:lnTo>
                      <a:pt x="30883" y="1162"/>
                    </a:lnTo>
                    <a:close/>
                    <a:moveTo>
                      <a:pt x="37108" y="1162"/>
                    </a:moveTo>
                    <a:lnTo>
                      <a:pt x="37108" y="3547"/>
                    </a:lnTo>
                    <a:lnTo>
                      <a:pt x="34723" y="3547"/>
                    </a:lnTo>
                    <a:lnTo>
                      <a:pt x="34723" y="1162"/>
                    </a:lnTo>
                    <a:close/>
                    <a:moveTo>
                      <a:pt x="40958" y="1162"/>
                    </a:moveTo>
                    <a:lnTo>
                      <a:pt x="40958" y="3547"/>
                    </a:lnTo>
                    <a:lnTo>
                      <a:pt x="38562" y="3547"/>
                    </a:lnTo>
                    <a:lnTo>
                      <a:pt x="38562" y="1162"/>
                    </a:lnTo>
                    <a:close/>
                    <a:moveTo>
                      <a:pt x="2689" y="1"/>
                    </a:moveTo>
                    <a:cubicBezTo>
                      <a:pt x="1203" y="1"/>
                      <a:pt x="0" y="1204"/>
                      <a:pt x="0" y="2689"/>
                    </a:cubicBezTo>
                    <a:lnTo>
                      <a:pt x="0" y="42287"/>
                    </a:lnTo>
                    <a:cubicBezTo>
                      <a:pt x="0" y="43783"/>
                      <a:pt x="1203" y="44986"/>
                      <a:pt x="2689" y="44986"/>
                    </a:cubicBezTo>
                    <a:lnTo>
                      <a:pt x="42287" y="44986"/>
                    </a:lnTo>
                    <a:cubicBezTo>
                      <a:pt x="43783" y="44986"/>
                      <a:pt x="44986" y="43783"/>
                      <a:pt x="44986" y="42287"/>
                    </a:cubicBezTo>
                    <a:lnTo>
                      <a:pt x="44986" y="2689"/>
                    </a:lnTo>
                    <a:cubicBezTo>
                      <a:pt x="44986" y="1193"/>
                      <a:pt x="43783" y="1"/>
                      <a:pt x="42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5236131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5584743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59306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6279353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6617696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696630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731311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7660918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80011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8349764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4"/>
            <p:cNvGrpSpPr/>
            <p:nvPr/>
          </p:nvGrpSpPr>
          <p:grpSpPr>
            <a:xfrm>
              <a:off x="8858628" y="2217819"/>
              <a:ext cx="195118" cy="1482746"/>
              <a:chOff x="10074632" y="2234809"/>
              <a:chExt cx="471299" cy="1411736"/>
            </a:xfrm>
          </p:grpSpPr>
          <p:sp>
            <p:nvSpPr>
              <p:cNvPr id="106" name="Google Shape;106;p4"/>
              <p:cNvSpPr/>
              <p:nvPr/>
            </p:nvSpPr>
            <p:spPr>
              <a:xfrm>
                <a:off x="10074632" y="2234809"/>
                <a:ext cx="411936" cy="397793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416" extrusionOk="0">
                    <a:moveTo>
                      <a:pt x="0" y="0"/>
                    </a:moveTo>
                    <a:lnTo>
                      <a:pt x="0" y="4415"/>
                    </a:lnTo>
                    <a:lnTo>
                      <a:pt x="4572" y="4415"/>
                    </a:lnTo>
                    <a:lnTo>
                      <a:pt x="45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10074632" y="3248842"/>
                <a:ext cx="411936" cy="397703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415" extrusionOk="0">
                    <a:moveTo>
                      <a:pt x="0" y="0"/>
                    </a:moveTo>
                    <a:lnTo>
                      <a:pt x="0" y="4415"/>
                    </a:lnTo>
                    <a:lnTo>
                      <a:pt x="4572" y="4415"/>
                    </a:lnTo>
                    <a:lnTo>
                      <a:pt x="45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10074632" y="2664492"/>
                <a:ext cx="471299" cy="474181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64" extrusionOk="0">
                    <a:moveTo>
                      <a:pt x="0" y="1"/>
                    </a:moveTo>
                    <a:lnTo>
                      <a:pt x="0" y="5263"/>
                    </a:lnTo>
                    <a:lnTo>
                      <a:pt x="5231" y="5263"/>
                    </a:lnTo>
                    <a:lnTo>
                      <a:pt x="52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13225" y="1013063"/>
            <a:ext cx="486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713225" y="1626038"/>
            <a:ext cx="4682400" cy="2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TITLE_AND_TWO_COLUMNS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81150" y="104774"/>
            <a:ext cx="8972595" cy="4933888"/>
            <a:chOff x="81150" y="104774"/>
            <a:chExt cx="8972595" cy="4933888"/>
          </a:xfrm>
        </p:grpSpPr>
        <p:grpSp>
          <p:nvGrpSpPr>
            <p:cNvPr id="147" name="Google Shape;147;p6"/>
            <p:cNvGrpSpPr/>
            <p:nvPr/>
          </p:nvGrpSpPr>
          <p:grpSpPr>
            <a:xfrm>
              <a:off x="189174" y="104774"/>
              <a:ext cx="8864571" cy="4933888"/>
              <a:chOff x="189174" y="104774"/>
              <a:chExt cx="8864571" cy="4933888"/>
            </a:xfrm>
          </p:grpSpPr>
          <p:sp>
            <p:nvSpPr>
              <p:cNvPr id="148" name="Google Shape;148;p6"/>
              <p:cNvSpPr/>
              <p:nvPr/>
            </p:nvSpPr>
            <p:spPr>
              <a:xfrm>
                <a:off x="4465996" y="183971"/>
                <a:ext cx="4488771" cy="4854691"/>
              </a:xfrm>
              <a:custGeom>
                <a:avLst/>
                <a:gdLst/>
                <a:ahLst/>
                <a:cxnLst/>
                <a:rect l="l" t="t" r="r" b="b"/>
                <a:pathLst>
                  <a:path w="47445" h="47445" extrusionOk="0">
                    <a:moveTo>
                      <a:pt x="43522" y="1235"/>
                    </a:moveTo>
                    <a:cubicBezTo>
                      <a:pt x="45018" y="1235"/>
                      <a:pt x="46221" y="2438"/>
                      <a:pt x="46221" y="3923"/>
                    </a:cubicBezTo>
                    <a:lnTo>
                      <a:pt x="46221" y="43521"/>
                    </a:lnTo>
                    <a:cubicBezTo>
                      <a:pt x="46221" y="45017"/>
                      <a:pt x="45018" y="46220"/>
                      <a:pt x="43522" y="46220"/>
                    </a:cubicBezTo>
                    <a:lnTo>
                      <a:pt x="3924" y="46220"/>
                    </a:lnTo>
                    <a:cubicBezTo>
                      <a:pt x="2438" y="46220"/>
                      <a:pt x="1235" y="45017"/>
                      <a:pt x="1235" y="43521"/>
                    </a:cubicBezTo>
                    <a:lnTo>
                      <a:pt x="1235" y="3923"/>
                    </a:lnTo>
                    <a:cubicBezTo>
                      <a:pt x="1235" y="2438"/>
                      <a:pt x="2438" y="1235"/>
                      <a:pt x="3924" y="1235"/>
                    </a:cubicBezTo>
                    <a:close/>
                    <a:moveTo>
                      <a:pt x="3924" y="0"/>
                    </a:moveTo>
                    <a:cubicBezTo>
                      <a:pt x="1769" y="0"/>
                      <a:pt x="1" y="1758"/>
                      <a:pt x="1" y="3923"/>
                    </a:cubicBezTo>
                    <a:lnTo>
                      <a:pt x="1" y="43521"/>
                    </a:lnTo>
                    <a:cubicBezTo>
                      <a:pt x="1" y="45676"/>
                      <a:pt x="1758" y="47445"/>
                      <a:pt x="3924" y="47445"/>
                    </a:cubicBezTo>
                    <a:lnTo>
                      <a:pt x="43522" y="47445"/>
                    </a:lnTo>
                    <a:cubicBezTo>
                      <a:pt x="45687" y="47445"/>
                      <a:pt x="47445" y="45697"/>
                      <a:pt x="47445" y="43521"/>
                    </a:cubicBezTo>
                    <a:lnTo>
                      <a:pt x="47445" y="3923"/>
                    </a:lnTo>
                    <a:cubicBezTo>
                      <a:pt x="47445" y="1768"/>
                      <a:pt x="45687" y="0"/>
                      <a:pt x="435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4559094" y="284553"/>
                <a:ext cx="4303714" cy="4652399"/>
              </a:xfrm>
              <a:custGeom>
                <a:avLst/>
                <a:gdLst/>
                <a:ahLst/>
                <a:cxnLst/>
                <a:rect l="l" t="t" r="r" b="b"/>
                <a:pathLst>
                  <a:path w="45489" h="45468" extrusionOk="0">
                    <a:moveTo>
                      <a:pt x="42538" y="492"/>
                    </a:moveTo>
                    <a:cubicBezTo>
                      <a:pt x="43887" y="492"/>
                      <a:pt x="44986" y="1591"/>
                      <a:pt x="44986" y="2940"/>
                    </a:cubicBezTo>
                    <a:lnTo>
                      <a:pt x="44986" y="42538"/>
                    </a:lnTo>
                    <a:cubicBezTo>
                      <a:pt x="44986" y="43888"/>
                      <a:pt x="43887" y="44986"/>
                      <a:pt x="42538" y="44986"/>
                    </a:cubicBezTo>
                    <a:lnTo>
                      <a:pt x="2940" y="44986"/>
                    </a:lnTo>
                    <a:cubicBezTo>
                      <a:pt x="1601" y="44986"/>
                      <a:pt x="502" y="43888"/>
                      <a:pt x="502" y="42538"/>
                    </a:cubicBezTo>
                    <a:lnTo>
                      <a:pt x="502" y="2940"/>
                    </a:lnTo>
                    <a:cubicBezTo>
                      <a:pt x="502" y="1591"/>
                      <a:pt x="1590" y="492"/>
                      <a:pt x="2940" y="492"/>
                    </a:cubicBezTo>
                    <a:close/>
                    <a:moveTo>
                      <a:pt x="2940" y="1"/>
                    </a:moveTo>
                    <a:cubicBezTo>
                      <a:pt x="1318" y="1"/>
                      <a:pt x="0" y="1319"/>
                      <a:pt x="0" y="2940"/>
                    </a:cubicBezTo>
                    <a:lnTo>
                      <a:pt x="0" y="42528"/>
                    </a:lnTo>
                    <a:cubicBezTo>
                      <a:pt x="0" y="44149"/>
                      <a:pt x="1318" y="45468"/>
                      <a:pt x="2940" y="45468"/>
                    </a:cubicBezTo>
                    <a:lnTo>
                      <a:pt x="42538" y="45468"/>
                    </a:lnTo>
                    <a:cubicBezTo>
                      <a:pt x="44159" y="45468"/>
                      <a:pt x="45488" y="44160"/>
                      <a:pt x="45488" y="42538"/>
                    </a:cubicBezTo>
                    <a:lnTo>
                      <a:pt x="45488" y="2940"/>
                    </a:lnTo>
                    <a:cubicBezTo>
                      <a:pt x="45488" y="1319"/>
                      <a:pt x="44159" y="1"/>
                      <a:pt x="42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189174" y="183971"/>
                <a:ext cx="4488771" cy="4854691"/>
              </a:xfrm>
              <a:custGeom>
                <a:avLst/>
                <a:gdLst/>
                <a:ahLst/>
                <a:cxnLst/>
                <a:rect l="l" t="t" r="r" b="b"/>
                <a:pathLst>
                  <a:path w="47445" h="47445" extrusionOk="0">
                    <a:moveTo>
                      <a:pt x="43522" y="1235"/>
                    </a:moveTo>
                    <a:cubicBezTo>
                      <a:pt x="45018" y="1235"/>
                      <a:pt x="46221" y="2438"/>
                      <a:pt x="46221" y="3923"/>
                    </a:cubicBezTo>
                    <a:lnTo>
                      <a:pt x="46221" y="43521"/>
                    </a:lnTo>
                    <a:cubicBezTo>
                      <a:pt x="46221" y="45017"/>
                      <a:pt x="45018" y="46220"/>
                      <a:pt x="43522" y="46220"/>
                    </a:cubicBezTo>
                    <a:lnTo>
                      <a:pt x="3924" y="46220"/>
                    </a:lnTo>
                    <a:cubicBezTo>
                      <a:pt x="2438" y="46220"/>
                      <a:pt x="1235" y="45017"/>
                      <a:pt x="1235" y="43521"/>
                    </a:cubicBezTo>
                    <a:lnTo>
                      <a:pt x="1235" y="3923"/>
                    </a:lnTo>
                    <a:cubicBezTo>
                      <a:pt x="1235" y="2438"/>
                      <a:pt x="2438" y="1235"/>
                      <a:pt x="3924" y="1235"/>
                    </a:cubicBezTo>
                    <a:close/>
                    <a:moveTo>
                      <a:pt x="3924" y="0"/>
                    </a:moveTo>
                    <a:cubicBezTo>
                      <a:pt x="1769" y="0"/>
                      <a:pt x="1" y="1758"/>
                      <a:pt x="1" y="3923"/>
                    </a:cubicBezTo>
                    <a:lnTo>
                      <a:pt x="1" y="43521"/>
                    </a:lnTo>
                    <a:cubicBezTo>
                      <a:pt x="1" y="45676"/>
                      <a:pt x="1758" y="47445"/>
                      <a:pt x="3924" y="47445"/>
                    </a:cubicBezTo>
                    <a:lnTo>
                      <a:pt x="43522" y="47445"/>
                    </a:lnTo>
                    <a:cubicBezTo>
                      <a:pt x="45687" y="47445"/>
                      <a:pt x="47445" y="45697"/>
                      <a:pt x="47445" y="43521"/>
                    </a:cubicBezTo>
                    <a:lnTo>
                      <a:pt x="47445" y="3923"/>
                    </a:lnTo>
                    <a:cubicBezTo>
                      <a:pt x="47445" y="1768"/>
                      <a:pt x="45687" y="0"/>
                      <a:pt x="435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282272" y="284553"/>
                <a:ext cx="4303714" cy="4652399"/>
              </a:xfrm>
              <a:custGeom>
                <a:avLst/>
                <a:gdLst/>
                <a:ahLst/>
                <a:cxnLst/>
                <a:rect l="l" t="t" r="r" b="b"/>
                <a:pathLst>
                  <a:path w="45489" h="45468" extrusionOk="0">
                    <a:moveTo>
                      <a:pt x="42538" y="492"/>
                    </a:moveTo>
                    <a:cubicBezTo>
                      <a:pt x="43887" y="492"/>
                      <a:pt x="44986" y="1591"/>
                      <a:pt x="44986" y="2940"/>
                    </a:cubicBezTo>
                    <a:lnTo>
                      <a:pt x="44986" y="42538"/>
                    </a:lnTo>
                    <a:cubicBezTo>
                      <a:pt x="44986" y="43888"/>
                      <a:pt x="43887" y="44986"/>
                      <a:pt x="42538" y="44986"/>
                    </a:cubicBezTo>
                    <a:lnTo>
                      <a:pt x="2940" y="44986"/>
                    </a:lnTo>
                    <a:cubicBezTo>
                      <a:pt x="1601" y="44986"/>
                      <a:pt x="502" y="43888"/>
                      <a:pt x="502" y="42538"/>
                    </a:cubicBezTo>
                    <a:lnTo>
                      <a:pt x="502" y="2940"/>
                    </a:lnTo>
                    <a:cubicBezTo>
                      <a:pt x="502" y="1591"/>
                      <a:pt x="1590" y="492"/>
                      <a:pt x="2940" y="492"/>
                    </a:cubicBezTo>
                    <a:close/>
                    <a:moveTo>
                      <a:pt x="2940" y="1"/>
                    </a:moveTo>
                    <a:cubicBezTo>
                      <a:pt x="1318" y="1"/>
                      <a:pt x="0" y="1319"/>
                      <a:pt x="0" y="2940"/>
                    </a:cubicBezTo>
                    <a:lnTo>
                      <a:pt x="0" y="42528"/>
                    </a:lnTo>
                    <a:cubicBezTo>
                      <a:pt x="0" y="44149"/>
                      <a:pt x="1318" y="45468"/>
                      <a:pt x="2940" y="45468"/>
                    </a:cubicBezTo>
                    <a:lnTo>
                      <a:pt x="42538" y="45468"/>
                    </a:lnTo>
                    <a:cubicBezTo>
                      <a:pt x="44159" y="45468"/>
                      <a:pt x="45488" y="44160"/>
                      <a:pt x="45488" y="42538"/>
                    </a:cubicBezTo>
                    <a:lnTo>
                      <a:pt x="45488" y="2940"/>
                    </a:lnTo>
                    <a:cubicBezTo>
                      <a:pt x="45488" y="1319"/>
                      <a:pt x="44159" y="1"/>
                      <a:pt x="42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306020" y="310236"/>
                <a:ext cx="4256125" cy="4603182"/>
              </a:xfrm>
              <a:custGeom>
                <a:avLst/>
                <a:gdLst/>
                <a:ahLst/>
                <a:cxnLst/>
                <a:rect l="l" t="t" r="r" b="b"/>
                <a:pathLst>
                  <a:path w="44986" h="44987" extrusionOk="0">
                    <a:moveTo>
                      <a:pt x="6434" y="1162"/>
                    </a:moveTo>
                    <a:lnTo>
                      <a:pt x="6434" y="3547"/>
                    </a:lnTo>
                    <a:lnTo>
                      <a:pt x="4038" y="3547"/>
                    </a:lnTo>
                    <a:lnTo>
                      <a:pt x="4038" y="1162"/>
                    </a:lnTo>
                    <a:close/>
                    <a:moveTo>
                      <a:pt x="10263" y="1162"/>
                    </a:moveTo>
                    <a:lnTo>
                      <a:pt x="10263" y="3547"/>
                    </a:lnTo>
                    <a:lnTo>
                      <a:pt x="7868" y="3547"/>
                    </a:lnTo>
                    <a:lnTo>
                      <a:pt x="7868" y="1162"/>
                    </a:lnTo>
                    <a:close/>
                    <a:moveTo>
                      <a:pt x="14092" y="1162"/>
                    </a:moveTo>
                    <a:lnTo>
                      <a:pt x="14092" y="3547"/>
                    </a:lnTo>
                    <a:lnTo>
                      <a:pt x="11707" y="3547"/>
                    </a:lnTo>
                    <a:lnTo>
                      <a:pt x="11707" y="1162"/>
                    </a:lnTo>
                    <a:close/>
                    <a:moveTo>
                      <a:pt x="17942" y="1162"/>
                    </a:moveTo>
                    <a:lnTo>
                      <a:pt x="17942" y="3547"/>
                    </a:lnTo>
                    <a:lnTo>
                      <a:pt x="15546" y="3547"/>
                    </a:lnTo>
                    <a:lnTo>
                      <a:pt x="15546" y="1162"/>
                    </a:lnTo>
                    <a:close/>
                    <a:moveTo>
                      <a:pt x="21771" y="1162"/>
                    </a:moveTo>
                    <a:lnTo>
                      <a:pt x="21771" y="3547"/>
                    </a:lnTo>
                    <a:lnTo>
                      <a:pt x="19375" y="3547"/>
                    </a:lnTo>
                    <a:lnTo>
                      <a:pt x="19375" y="1162"/>
                    </a:lnTo>
                    <a:close/>
                    <a:moveTo>
                      <a:pt x="25600" y="1162"/>
                    </a:moveTo>
                    <a:lnTo>
                      <a:pt x="25600" y="3547"/>
                    </a:lnTo>
                    <a:lnTo>
                      <a:pt x="23204" y="3547"/>
                    </a:lnTo>
                    <a:lnTo>
                      <a:pt x="23204" y="1162"/>
                    </a:lnTo>
                    <a:close/>
                    <a:moveTo>
                      <a:pt x="29450" y="1162"/>
                    </a:moveTo>
                    <a:lnTo>
                      <a:pt x="29450" y="3547"/>
                    </a:lnTo>
                    <a:lnTo>
                      <a:pt x="27054" y="3547"/>
                    </a:lnTo>
                    <a:lnTo>
                      <a:pt x="27054" y="1162"/>
                    </a:lnTo>
                    <a:close/>
                    <a:moveTo>
                      <a:pt x="33279" y="1162"/>
                    </a:moveTo>
                    <a:lnTo>
                      <a:pt x="33279" y="3547"/>
                    </a:lnTo>
                    <a:lnTo>
                      <a:pt x="30883" y="3547"/>
                    </a:lnTo>
                    <a:lnTo>
                      <a:pt x="30883" y="1162"/>
                    </a:lnTo>
                    <a:close/>
                    <a:moveTo>
                      <a:pt x="37108" y="1162"/>
                    </a:moveTo>
                    <a:lnTo>
                      <a:pt x="37108" y="3547"/>
                    </a:lnTo>
                    <a:lnTo>
                      <a:pt x="34723" y="3547"/>
                    </a:lnTo>
                    <a:lnTo>
                      <a:pt x="34723" y="1162"/>
                    </a:lnTo>
                    <a:close/>
                    <a:moveTo>
                      <a:pt x="40958" y="1162"/>
                    </a:moveTo>
                    <a:lnTo>
                      <a:pt x="40958" y="3547"/>
                    </a:lnTo>
                    <a:lnTo>
                      <a:pt x="38562" y="3547"/>
                    </a:lnTo>
                    <a:lnTo>
                      <a:pt x="38562" y="1162"/>
                    </a:lnTo>
                    <a:close/>
                    <a:moveTo>
                      <a:pt x="2689" y="1"/>
                    </a:moveTo>
                    <a:cubicBezTo>
                      <a:pt x="1203" y="1"/>
                      <a:pt x="0" y="1204"/>
                      <a:pt x="0" y="2689"/>
                    </a:cubicBezTo>
                    <a:lnTo>
                      <a:pt x="0" y="42287"/>
                    </a:lnTo>
                    <a:cubicBezTo>
                      <a:pt x="0" y="43783"/>
                      <a:pt x="1203" y="44986"/>
                      <a:pt x="2689" y="44986"/>
                    </a:cubicBezTo>
                    <a:lnTo>
                      <a:pt x="42287" y="44986"/>
                    </a:lnTo>
                    <a:cubicBezTo>
                      <a:pt x="43783" y="44986"/>
                      <a:pt x="44986" y="43783"/>
                      <a:pt x="44986" y="42287"/>
                    </a:cubicBezTo>
                    <a:lnTo>
                      <a:pt x="44986" y="2689"/>
                    </a:lnTo>
                    <a:cubicBezTo>
                      <a:pt x="44986" y="1193"/>
                      <a:pt x="43783" y="1"/>
                      <a:pt x="42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36597" y="104774"/>
                <a:ext cx="124791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1102744" y="104774"/>
                <a:ext cx="124885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1466052" y="104774"/>
                <a:ext cx="124791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1832293" y="104774"/>
                <a:ext cx="125737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187655" y="104774"/>
                <a:ext cx="124791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553801" y="104774"/>
                <a:ext cx="124885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918056" y="104774"/>
                <a:ext cx="124885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3283351" y="104774"/>
                <a:ext cx="125737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3640699" y="104774"/>
                <a:ext cx="124791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4006846" y="104774"/>
                <a:ext cx="124885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4557831" y="310236"/>
                <a:ext cx="4256125" cy="4603182"/>
              </a:xfrm>
              <a:custGeom>
                <a:avLst/>
                <a:gdLst/>
                <a:ahLst/>
                <a:cxnLst/>
                <a:rect l="l" t="t" r="r" b="b"/>
                <a:pathLst>
                  <a:path w="44986" h="44987" extrusionOk="0">
                    <a:moveTo>
                      <a:pt x="6434" y="1162"/>
                    </a:moveTo>
                    <a:lnTo>
                      <a:pt x="6434" y="3547"/>
                    </a:lnTo>
                    <a:lnTo>
                      <a:pt x="4038" y="3547"/>
                    </a:lnTo>
                    <a:lnTo>
                      <a:pt x="4038" y="1162"/>
                    </a:lnTo>
                    <a:close/>
                    <a:moveTo>
                      <a:pt x="10263" y="1162"/>
                    </a:moveTo>
                    <a:lnTo>
                      <a:pt x="10263" y="3547"/>
                    </a:lnTo>
                    <a:lnTo>
                      <a:pt x="7868" y="3547"/>
                    </a:lnTo>
                    <a:lnTo>
                      <a:pt x="7868" y="1162"/>
                    </a:lnTo>
                    <a:close/>
                    <a:moveTo>
                      <a:pt x="14092" y="1162"/>
                    </a:moveTo>
                    <a:lnTo>
                      <a:pt x="14092" y="3547"/>
                    </a:lnTo>
                    <a:lnTo>
                      <a:pt x="11707" y="3547"/>
                    </a:lnTo>
                    <a:lnTo>
                      <a:pt x="11707" y="1162"/>
                    </a:lnTo>
                    <a:close/>
                    <a:moveTo>
                      <a:pt x="17942" y="1162"/>
                    </a:moveTo>
                    <a:lnTo>
                      <a:pt x="17942" y="3547"/>
                    </a:lnTo>
                    <a:lnTo>
                      <a:pt x="15546" y="3547"/>
                    </a:lnTo>
                    <a:lnTo>
                      <a:pt x="15546" y="1162"/>
                    </a:lnTo>
                    <a:close/>
                    <a:moveTo>
                      <a:pt x="21771" y="1162"/>
                    </a:moveTo>
                    <a:lnTo>
                      <a:pt x="21771" y="3547"/>
                    </a:lnTo>
                    <a:lnTo>
                      <a:pt x="19375" y="3547"/>
                    </a:lnTo>
                    <a:lnTo>
                      <a:pt x="19375" y="1162"/>
                    </a:lnTo>
                    <a:close/>
                    <a:moveTo>
                      <a:pt x="25600" y="1162"/>
                    </a:moveTo>
                    <a:lnTo>
                      <a:pt x="25600" y="3547"/>
                    </a:lnTo>
                    <a:lnTo>
                      <a:pt x="23204" y="3547"/>
                    </a:lnTo>
                    <a:lnTo>
                      <a:pt x="23204" y="1162"/>
                    </a:lnTo>
                    <a:close/>
                    <a:moveTo>
                      <a:pt x="29450" y="1162"/>
                    </a:moveTo>
                    <a:lnTo>
                      <a:pt x="29450" y="3547"/>
                    </a:lnTo>
                    <a:lnTo>
                      <a:pt x="27054" y="3547"/>
                    </a:lnTo>
                    <a:lnTo>
                      <a:pt x="27054" y="1162"/>
                    </a:lnTo>
                    <a:close/>
                    <a:moveTo>
                      <a:pt x="33279" y="1162"/>
                    </a:moveTo>
                    <a:lnTo>
                      <a:pt x="33279" y="3547"/>
                    </a:lnTo>
                    <a:lnTo>
                      <a:pt x="30883" y="3547"/>
                    </a:lnTo>
                    <a:lnTo>
                      <a:pt x="30883" y="1162"/>
                    </a:lnTo>
                    <a:close/>
                    <a:moveTo>
                      <a:pt x="37108" y="1162"/>
                    </a:moveTo>
                    <a:lnTo>
                      <a:pt x="37108" y="3547"/>
                    </a:lnTo>
                    <a:lnTo>
                      <a:pt x="34723" y="3547"/>
                    </a:lnTo>
                    <a:lnTo>
                      <a:pt x="34723" y="1162"/>
                    </a:lnTo>
                    <a:close/>
                    <a:moveTo>
                      <a:pt x="40958" y="1162"/>
                    </a:moveTo>
                    <a:lnTo>
                      <a:pt x="40958" y="3547"/>
                    </a:lnTo>
                    <a:lnTo>
                      <a:pt x="38562" y="3547"/>
                    </a:lnTo>
                    <a:lnTo>
                      <a:pt x="38562" y="1162"/>
                    </a:lnTo>
                    <a:close/>
                    <a:moveTo>
                      <a:pt x="2689" y="1"/>
                    </a:moveTo>
                    <a:cubicBezTo>
                      <a:pt x="1203" y="1"/>
                      <a:pt x="0" y="1204"/>
                      <a:pt x="0" y="2689"/>
                    </a:cubicBezTo>
                    <a:lnTo>
                      <a:pt x="0" y="42287"/>
                    </a:lnTo>
                    <a:cubicBezTo>
                      <a:pt x="0" y="43783"/>
                      <a:pt x="1203" y="44986"/>
                      <a:pt x="2689" y="44986"/>
                    </a:cubicBezTo>
                    <a:lnTo>
                      <a:pt x="42287" y="44986"/>
                    </a:lnTo>
                    <a:cubicBezTo>
                      <a:pt x="43783" y="44986"/>
                      <a:pt x="44986" y="43783"/>
                      <a:pt x="44986" y="42287"/>
                    </a:cubicBezTo>
                    <a:lnTo>
                      <a:pt x="44986" y="2689"/>
                    </a:lnTo>
                    <a:cubicBezTo>
                      <a:pt x="44986" y="1193"/>
                      <a:pt x="43783" y="1"/>
                      <a:pt x="42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5013419" y="104774"/>
                <a:ext cx="124791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5379565" y="104774"/>
                <a:ext cx="124885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5742874" y="104774"/>
                <a:ext cx="124791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6109115" y="104774"/>
                <a:ext cx="125737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6464476" y="104774"/>
                <a:ext cx="124791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6830623" y="104774"/>
                <a:ext cx="124885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7194877" y="104774"/>
                <a:ext cx="124885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7560173" y="104774"/>
                <a:ext cx="125737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7917521" y="104774"/>
                <a:ext cx="124791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8283667" y="104774"/>
                <a:ext cx="124885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4" name="Google Shape;174;p6"/>
              <p:cNvGrpSpPr/>
              <p:nvPr/>
            </p:nvGrpSpPr>
            <p:grpSpPr>
              <a:xfrm>
                <a:off x="8858628" y="2669114"/>
                <a:ext cx="195118" cy="1031451"/>
                <a:chOff x="10074632" y="2664492"/>
                <a:chExt cx="471299" cy="982053"/>
              </a:xfrm>
            </p:grpSpPr>
            <p:sp>
              <p:nvSpPr>
                <p:cNvPr id="175" name="Google Shape;175;p6"/>
                <p:cNvSpPr/>
                <p:nvPr/>
              </p:nvSpPr>
              <p:spPr>
                <a:xfrm>
                  <a:off x="10074632" y="3248842"/>
                  <a:ext cx="411936" cy="397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415" extrusionOk="0">
                      <a:moveTo>
                        <a:pt x="0" y="0"/>
                      </a:moveTo>
                      <a:lnTo>
                        <a:pt x="0" y="4415"/>
                      </a:lnTo>
                      <a:lnTo>
                        <a:pt x="4572" y="4415"/>
                      </a:lnTo>
                      <a:lnTo>
                        <a:pt x="457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6"/>
                <p:cNvSpPr/>
                <p:nvPr/>
              </p:nvSpPr>
              <p:spPr>
                <a:xfrm>
                  <a:off x="10074632" y="2664492"/>
                  <a:ext cx="471299" cy="474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5264" extrusionOk="0">
                      <a:moveTo>
                        <a:pt x="0" y="1"/>
                      </a:moveTo>
                      <a:lnTo>
                        <a:pt x="0" y="5263"/>
                      </a:lnTo>
                      <a:lnTo>
                        <a:pt x="5231" y="5263"/>
                      </a:lnTo>
                      <a:lnTo>
                        <a:pt x="523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7" name="Google Shape;177;p6"/>
            <p:cNvSpPr/>
            <p:nvPr/>
          </p:nvSpPr>
          <p:spPr>
            <a:xfrm>
              <a:off x="81150" y="2201325"/>
              <a:ext cx="201000" cy="451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"/>
          <p:cNvSpPr txBox="1">
            <a:spLocks noGrp="1"/>
          </p:cNvSpPr>
          <p:nvPr>
            <p:ph type="title" idx="2"/>
          </p:nvPr>
        </p:nvSpPr>
        <p:spPr>
          <a:xfrm>
            <a:off x="3125650" y="1449325"/>
            <a:ext cx="13332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100" b="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"/>
          <p:cNvSpPr txBox="1">
            <a:spLocks noGrp="1"/>
          </p:cNvSpPr>
          <p:nvPr>
            <p:ph type="title" idx="3"/>
          </p:nvPr>
        </p:nvSpPr>
        <p:spPr>
          <a:xfrm>
            <a:off x="3127298" y="2915620"/>
            <a:ext cx="13350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100" b="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subTitle" idx="1"/>
          </p:nvPr>
        </p:nvSpPr>
        <p:spPr>
          <a:xfrm>
            <a:off x="3127298" y="3492225"/>
            <a:ext cx="36951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subTitle" idx="4"/>
          </p:nvPr>
        </p:nvSpPr>
        <p:spPr>
          <a:xfrm>
            <a:off x="3125648" y="2026198"/>
            <a:ext cx="3694200" cy="8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10"/>
          <p:cNvGrpSpPr/>
          <p:nvPr/>
        </p:nvGrpSpPr>
        <p:grpSpPr>
          <a:xfrm>
            <a:off x="189174" y="104774"/>
            <a:ext cx="8864571" cy="4933859"/>
            <a:chOff x="189174" y="104774"/>
            <a:chExt cx="8864571" cy="4933859"/>
          </a:xfrm>
        </p:grpSpPr>
        <p:grpSp>
          <p:nvGrpSpPr>
            <p:cNvPr id="291" name="Google Shape;291;p10"/>
            <p:cNvGrpSpPr/>
            <p:nvPr/>
          </p:nvGrpSpPr>
          <p:grpSpPr>
            <a:xfrm>
              <a:off x="189174" y="104774"/>
              <a:ext cx="8765642" cy="4933859"/>
              <a:chOff x="642925" y="399966"/>
              <a:chExt cx="8345846" cy="4343568"/>
            </a:xfrm>
          </p:grpSpPr>
          <p:sp>
            <p:nvSpPr>
              <p:cNvPr id="292" name="Google Shape;292;p10"/>
              <p:cNvSpPr/>
              <p:nvPr/>
            </p:nvSpPr>
            <p:spPr>
              <a:xfrm>
                <a:off x="4714925" y="469688"/>
                <a:ext cx="4273846" cy="4273846"/>
              </a:xfrm>
              <a:custGeom>
                <a:avLst/>
                <a:gdLst/>
                <a:ahLst/>
                <a:cxnLst/>
                <a:rect l="l" t="t" r="r" b="b"/>
                <a:pathLst>
                  <a:path w="47445" h="47445" extrusionOk="0">
                    <a:moveTo>
                      <a:pt x="43522" y="1235"/>
                    </a:moveTo>
                    <a:cubicBezTo>
                      <a:pt x="45018" y="1235"/>
                      <a:pt x="46221" y="2438"/>
                      <a:pt x="46221" y="3923"/>
                    </a:cubicBezTo>
                    <a:lnTo>
                      <a:pt x="46221" y="43521"/>
                    </a:lnTo>
                    <a:cubicBezTo>
                      <a:pt x="46221" y="45017"/>
                      <a:pt x="45018" y="46220"/>
                      <a:pt x="43522" y="46220"/>
                    </a:cubicBezTo>
                    <a:lnTo>
                      <a:pt x="3924" y="46220"/>
                    </a:lnTo>
                    <a:cubicBezTo>
                      <a:pt x="2438" y="46220"/>
                      <a:pt x="1235" y="45017"/>
                      <a:pt x="1235" y="43521"/>
                    </a:cubicBezTo>
                    <a:lnTo>
                      <a:pt x="1235" y="3923"/>
                    </a:lnTo>
                    <a:cubicBezTo>
                      <a:pt x="1235" y="2438"/>
                      <a:pt x="2438" y="1235"/>
                      <a:pt x="3924" y="1235"/>
                    </a:cubicBezTo>
                    <a:close/>
                    <a:moveTo>
                      <a:pt x="3924" y="0"/>
                    </a:moveTo>
                    <a:cubicBezTo>
                      <a:pt x="1769" y="0"/>
                      <a:pt x="1" y="1758"/>
                      <a:pt x="1" y="3923"/>
                    </a:cubicBezTo>
                    <a:lnTo>
                      <a:pt x="1" y="43521"/>
                    </a:lnTo>
                    <a:cubicBezTo>
                      <a:pt x="1" y="45676"/>
                      <a:pt x="1758" y="47445"/>
                      <a:pt x="3924" y="47445"/>
                    </a:cubicBezTo>
                    <a:lnTo>
                      <a:pt x="43522" y="47445"/>
                    </a:lnTo>
                    <a:cubicBezTo>
                      <a:pt x="45687" y="47445"/>
                      <a:pt x="47445" y="45697"/>
                      <a:pt x="47445" y="43521"/>
                    </a:cubicBezTo>
                    <a:lnTo>
                      <a:pt x="47445" y="3923"/>
                    </a:lnTo>
                    <a:cubicBezTo>
                      <a:pt x="47445" y="1768"/>
                      <a:pt x="45687" y="0"/>
                      <a:pt x="435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0"/>
              <p:cNvSpPr/>
              <p:nvPr/>
            </p:nvSpPr>
            <p:spPr>
              <a:xfrm>
                <a:off x="4803564" y="558237"/>
                <a:ext cx="4097649" cy="4095757"/>
              </a:xfrm>
              <a:custGeom>
                <a:avLst/>
                <a:gdLst/>
                <a:ahLst/>
                <a:cxnLst/>
                <a:rect l="l" t="t" r="r" b="b"/>
                <a:pathLst>
                  <a:path w="45489" h="45468" extrusionOk="0">
                    <a:moveTo>
                      <a:pt x="42538" y="492"/>
                    </a:moveTo>
                    <a:cubicBezTo>
                      <a:pt x="43887" y="492"/>
                      <a:pt x="44986" y="1591"/>
                      <a:pt x="44986" y="2940"/>
                    </a:cubicBezTo>
                    <a:lnTo>
                      <a:pt x="44986" y="42538"/>
                    </a:lnTo>
                    <a:cubicBezTo>
                      <a:pt x="44986" y="43888"/>
                      <a:pt x="43887" y="44986"/>
                      <a:pt x="42538" y="44986"/>
                    </a:cubicBezTo>
                    <a:lnTo>
                      <a:pt x="2940" y="44986"/>
                    </a:lnTo>
                    <a:cubicBezTo>
                      <a:pt x="1601" y="44986"/>
                      <a:pt x="502" y="43888"/>
                      <a:pt x="502" y="42538"/>
                    </a:cubicBezTo>
                    <a:lnTo>
                      <a:pt x="502" y="2940"/>
                    </a:lnTo>
                    <a:cubicBezTo>
                      <a:pt x="502" y="1591"/>
                      <a:pt x="1590" y="492"/>
                      <a:pt x="2940" y="492"/>
                    </a:cubicBezTo>
                    <a:close/>
                    <a:moveTo>
                      <a:pt x="2940" y="1"/>
                    </a:moveTo>
                    <a:cubicBezTo>
                      <a:pt x="1318" y="1"/>
                      <a:pt x="0" y="1319"/>
                      <a:pt x="0" y="2940"/>
                    </a:cubicBezTo>
                    <a:lnTo>
                      <a:pt x="0" y="42528"/>
                    </a:lnTo>
                    <a:cubicBezTo>
                      <a:pt x="0" y="44149"/>
                      <a:pt x="1318" y="45468"/>
                      <a:pt x="2940" y="45468"/>
                    </a:cubicBezTo>
                    <a:lnTo>
                      <a:pt x="42538" y="45468"/>
                    </a:lnTo>
                    <a:cubicBezTo>
                      <a:pt x="44159" y="45468"/>
                      <a:pt x="45488" y="44160"/>
                      <a:pt x="45488" y="42538"/>
                    </a:cubicBezTo>
                    <a:lnTo>
                      <a:pt x="45488" y="2940"/>
                    </a:lnTo>
                    <a:cubicBezTo>
                      <a:pt x="45488" y="1319"/>
                      <a:pt x="44159" y="1"/>
                      <a:pt x="42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>
                <a:off x="642925" y="469688"/>
                <a:ext cx="4273846" cy="4273846"/>
              </a:xfrm>
              <a:custGeom>
                <a:avLst/>
                <a:gdLst/>
                <a:ahLst/>
                <a:cxnLst/>
                <a:rect l="l" t="t" r="r" b="b"/>
                <a:pathLst>
                  <a:path w="47445" h="47445" extrusionOk="0">
                    <a:moveTo>
                      <a:pt x="43522" y="1235"/>
                    </a:moveTo>
                    <a:cubicBezTo>
                      <a:pt x="45018" y="1235"/>
                      <a:pt x="46221" y="2438"/>
                      <a:pt x="46221" y="3923"/>
                    </a:cubicBezTo>
                    <a:lnTo>
                      <a:pt x="46221" y="43521"/>
                    </a:lnTo>
                    <a:cubicBezTo>
                      <a:pt x="46221" y="45017"/>
                      <a:pt x="45018" y="46220"/>
                      <a:pt x="43522" y="46220"/>
                    </a:cubicBezTo>
                    <a:lnTo>
                      <a:pt x="3924" y="46220"/>
                    </a:lnTo>
                    <a:cubicBezTo>
                      <a:pt x="2438" y="46220"/>
                      <a:pt x="1235" y="45017"/>
                      <a:pt x="1235" y="43521"/>
                    </a:cubicBezTo>
                    <a:lnTo>
                      <a:pt x="1235" y="3923"/>
                    </a:lnTo>
                    <a:cubicBezTo>
                      <a:pt x="1235" y="2438"/>
                      <a:pt x="2438" y="1235"/>
                      <a:pt x="3924" y="1235"/>
                    </a:cubicBezTo>
                    <a:close/>
                    <a:moveTo>
                      <a:pt x="3924" y="0"/>
                    </a:moveTo>
                    <a:cubicBezTo>
                      <a:pt x="1769" y="0"/>
                      <a:pt x="1" y="1758"/>
                      <a:pt x="1" y="3923"/>
                    </a:cubicBezTo>
                    <a:lnTo>
                      <a:pt x="1" y="43521"/>
                    </a:lnTo>
                    <a:cubicBezTo>
                      <a:pt x="1" y="45676"/>
                      <a:pt x="1758" y="47445"/>
                      <a:pt x="3924" y="47445"/>
                    </a:cubicBezTo>
                    <a:lnTo>
                      <a:pt x="43522" y="47445"/>
                    </a:lnTo>
                    <a:cubicBezTo>
                      <a:pt x="45687" y="47445"/>
                      <a:pt x="47445" y="45697"/>
                      <a:pt x="47445" y="43521"/>
                    </a:cubicBezTo>
                    <a:lnTo>
                      <a:pt x="47445" y="3923"/>
                    </a:lnTo>
                    <a:cubicBezTo>
                      <a:pt x="47445" y="1768"/>
                      <a:pt x="45687" y="0"/>
                      <a:pt x="435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>
                <a:off x="731564" y="558237"/>
                <a:ext cx="4097649" cy="4095757"/>
              </a:xfrm>
              <a:custGeom>
                <a:avLst/>
                <a:gdLst/>
                <a:ahLst/>
                <a:cxnLst/>
                <a:rect l="l" t="t" r="r" b="b"/>
                <a:pathLst>
                  <a:path w="45489" h="45468" extrusionOk="0">
                    <a:moveTo>
                      <a:pt x="42538" y="492"/>
                    </a:moveTo>
                    <a:cubicBezTo>
                      <a:pt x="43887" y="492"/>
                      <a:pt x="44986" y="1591"/>
                      <a:pt x="44986" y="2940"/>
                    </a:cubicBezTo>
                    <a:lnTo>
                      <a:pt x="44986" y="42538"/>
                    </a:lnTo>
                    <a:cubicBezTo>
                      <a:pt x="44986" y="43888"/>
                      <a:pt x="43887" y="44986"/>
                      <a:pt x="42538" y="44986"/>
                    </a:cubicBezTo>
                    <a:lnTo>
                      <a:pt x="2940" y="44986"/>
                    </a:lnTo>
                    <a:cubicBezTo>
                      <a:pt x="1601" y="44986"/>
                      <a:pt x="502" y="43888"/>
                      <a:pt x="502" y="42538"/>
                    </a:cubicBezTo>
                    <a:lnTo>
                      <a:pt x="502" y="2940"/>
                    </a:lnTo>
                    <a:cubicBezTo>
                      <a:pt x="502" y="1591"/>
                      <a:pt x="1590" y="492"/>
                      <a:pt x="2940" y="492"/>
                    </a:cubicBezTo>
                    <a:close/>
                    <a:moveTo>
                      <a:pt x="2940" y="1"/>
                    </a:moveTo>
                    <a:cubicBezTo>
                      <a:pt x="1318" y="1"/>
                      <a:pt x="0" y="1319"/>
                      <a:pt x="0" y="2940"/>
                    </a:cubicBezTo>
                    <a:lnTo>
                      <a:pt x="0" y="42528"/>
                    </a:lnTo>
                    <a:cubicBezTo>
                      <a:pt x="0" y="44149"/>
                      <a:pt x="1318" y="45468"/>
                      <a:pt x="2940" y="45468"/>
                    </a:cubicBezTo>
                    <a:lnTo>
                      <a:pt x="42538" y="45468"/>
                    </a:lnTo>
                    <a:cubicBezTo>
                      <a:pt x="44159" y="45468"/>
                      <a:pt x="45488" y="44160"/>
                      <a:pt x="45488" y="42538"/>
                    </a:cubicBezTo>
                    <a:lnTo>
                      <a:pt x="45488" y="2940"/>
                    </a:lnTo>
                    <a:cubicBezTo>
                      <a:pt x="45488" y="1319"/>
                      <a:pt x="44159" y="1"/>
                      <a:pt x="42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>
                <a:off x="754174" y="580847"/>
                <a:ext cx="4052339" cy="4052429"/>
              </a:xfrm>
              <a:custGeom>
                <a:avLst/>
                <a:gdLst/>
                <a:ahLst/>
                <a:cxnLst/>
                <a:rect l="l" t="t" r="r" b="b"/>
                <a:pathLst>
                  <a:path w="44986" h="44987" extrusionOk="0">
                    <a:moveTo>
                      <a:pt x="6434" y="1162"/>
                    </a:moveTo>
                    <a:lnTo>
                      <a:pt x="6434" y="3547"/>
                    </a:lnTo>
                    <a:lnTo>
                      <a:pt x="4038" y="3547"/>
                    </a:lnTo>
                    <a:lnTo>
                      <a:pt x="4038" y="1162"/>
                    </a:lnTo>
                    <a:close/>
                    <a:moveTo>
                      <a:pt x="10263" y="1162"/>
                    </a:moveTo>
                    <a:lnTo>
                      <a:pt x="10263" y="3547"/>
                    </a:lnTo>
                    <a:lnTo>
                      <a:pt x="7868" y="3547"/>
                    </a:lnTo>
                    <a:lnTo>
                      <a:pt x="7868" y="1162"/>
                    </a:lnTo>
                    <a:close/>
                    <a:moveTo>
                      <a:pt x="14092" y="1162"/>
                    </a:moveTo>
                    <a:lnTo>
                      <a:pt x="14092" y="3547"/>
                    </a:lnTo>
                    <a:lnTo>
                      <a:pt x="11707" y="3547"/>
                    </a:lnTo>
                    <a:lnTo>
                      <a:pt x="11707" y="1162"/>
                    </a:lnTo>
                    <a:close/>
                    <a:moveTo>
                      <a:pt x="17942" y="1162"/>
                    </a:moveTo>
                    <a:lnTo>
                      <a:pt x="17942" y="3547"/>
                    </a:lnTo>
                    <a:lnTo>
                      <a:pt x="15546" y="3547"/>
                    </a:lnTo>
                    <a:lnTo>
                      <a:pt x="15546" y="1162"/>
                    </a:lnTo>
                    <a:close/>
                    <a:moveTo>
                      <a:pt x="21771" y="1162"/>
                    </a:moveTo>
                    <a:lnTo>
                      <a:pt x="21771" y="3547"/>
                    </a:lnTo>
                    <a:lnTo>
                      <a:pt x="19375" y="3547"/>
                    </a:lnTo>
                    <a:lnTo>
                      <a:pt x="19375" y="1162"/>
                    </a:lnTo>
                    <a:close/>
                    <a:moveTo>
                      <a:pt x="25600" y="1162"/>
                    </a:moveTo>
                    <a:lnTo>
                      <a:pt x="25600" y="3547"/>
                    </a:lnTo>
                    <a:lnTo>
                      <a:pt x="23204" y="3547"/>
                    </a:lnTo>
                    <a:lnTo>
                      <a:pt x="23204" y="1162"/>
                    </a:lnTo>
                    <a:close/>
                    <a:moveTo>
                      <a:pt x="29450" y="1162"/>
                    </a:moveTo>
                    <a:lnTo>
                      <a:pt x="29450" y="3547"/>
                    </a:lnTo>
                    <a:lnTo>
                      <a:pt x="27054" y="3547"/>
                    </a:lnTo>
                    <a:lnTo>
                      <a:pt x="27054" y="1162"/>
                    </a:lnTo>
                    <a:close/>
                    <a:moveTo>
                      <a:pt x="33279" y="1162"/>
                    </a:moveTo>
                    <a:lnTo>
                      <a:pt x="33279" y="3547"/>
                    </a:lnTo>
                    <a:lnTo>
                      <a:pt x="30883" y="3547"/>
                    </a:lnTo>
                    <a:lnTo>
                      <a:pt x="30883" y="1162"/>
                    </a:lnTo>
                    <a:close/>
                    <a:moveTo>
                      <a:pt x="37108" y="1162"/>
                    </a:moveTo>
                    <a:lnTo>
                      <a:pt x="37108" y="3547"/>
                    </a:lnTo>
                    <a:lnTo>
                      <a:pt x="34723" y="3547"/>
                    </a:lnTo>
                    <a:lnTo>
                      <a:pt x="34723" y="1162"/>
                    </a:lnTo>
                    <a:close/>
                    <a:moveTo>
                      <a:pt x="40958" y="1162"/>
                    </a:moveTo>
                    <a:lnTo>
                      <a:pt x="40958" y="3547"/>
                    </a:lnTo>
                    <a:lnTo>
                      <a:pt x="38562" y="3547"/>
                    </a:lnTo>
                    <a:lnTo>
                      <a:pt x="38562" y="1162"/>
                    </a:lnTo>
                    <a:close/>
                    <a:moveTo>
                      <a:pt x="2689" y="1"/>
                    </a:moveTo>
                    <a:cubicBezTo>
                      <a:pt x="1203" y="1"/>
                      <a:pt x="0" y="1204"/>
                      <a:pt x="0" y="2689"/>
                    </a:cubicBezTo>
                    <a:lnTo>
                      <a:pt x="0" y="42287"/>
                    </a:lnTo>
                    <a:cubicBezTo>
                      <a:pt x="0" y="43783"/>
                      <a:pt x="1203" y="44986"/>
                      <a:pt x="2689" y="44986"/>
                    </a:cubicBezTo>
                    <a:lnTo>
                      <a:pt x="42287" y="44986"/>
                    </a:lnTo>
                    <a:cubicBezTo>
                      <a:pt x="43783" y="44986"/>
                      <a:pt x="44986" y="43783"/>
                      <a:pt x="44986" y="42287"/>
                    </a:cubicBezTo>
                    <a:lnTo>
                      <a:pt x="44986" y="2689"/>
                    </a:lnTo>
                    <a:cubicBezTo>
                      <a:pt x="44986" y="1193"/>
                      <a:pt x="43783" y="1"/>
                      <a:pt x="42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>
                <a:off x="1164131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0"/>
              <p:cNvSpPr/>
              <p:nvPr/>
            </p:nvSpPr>
            <p:spPr>
              <a:xfrm>
                <a:off x="1512743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>
                <a:off x="18586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0"/>
              <p:cNvSpPr/>
              <p:nvPr/>
            </p:nvSpPr>
            <p:spPr>
              <a:xfrm>
                <a:off x="2207353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0"/>
              <p:cNvSpPr/>
              <p:nvPr/>
            </p:nvSpPr>
            <p:spPr>
              <a:xfrm>
                <a:off x="2545696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0"/>
              <p:cNvSpPr/>
              <p:nvPr/>
            </p:nvSpPr>
            <p:spPr>
              <a:xfrm>
                <a:off x="289430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0"/>
              <p:cNvSpPr/>
              <p:nvPr/>
            </p:nvSpPr>
            <p:spPr>
              <a:xfrm>
                <a:off x="324111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0"/>
              <p:cNvSpPr/>
              <p:nvPr/>
            </p:nvSpPr>
            <p:spPr>
              <a:xfrm>
                <a:off x="3588918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0"/>
              <p:cNvSpPr/>
              <p:nvPr/>
            </p:nvSpPr>
            <p:spPr>
              <a:xfrm>
                <a:off x="39291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0"/>
              <p:cNvSpPr/>
              <p:nvPr/>
            </p:nvSpPr>
            <p:spPr>
              <a:xfrm>
                <a:off x="4277764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>
                <a:off x="4802362" y="580847"/>
                <a:ext cx="4052339" cy="4052429"/>
              </a:xfrm>
              <a:custGeom>
                <a:avLst/>
                <a:gdLst/>
                <a:ahLst/>
                <a:cxnLst/>
                <a:rect l="l" t="t" r="r" b="b"/>
                <a:pathLst>
                  <a:path w="44986" h="44987" extrusionOk="0">
                    <a:moveTo>
                      <a:pt x="6434" y="1162"/>
                    </a:moveTo>
                    <a:lnTo>
                      <a:pt x="6434" y="3547"/>
                    </a:lnTo>
                    <a:lnTo>
                      <a:pt x="4038" y="3547"/>
                    </a:lnTo>
                    <a:lnTo>
                      <a:pt x="4038" y="1162"/>
                    </a:lnTo>
                    <a:close/>
                    <a:moveTo>
                      <a:pt x="10263" y="1162"/>
                    </a:moveTo>
                    <a:lnTo>
                      <a:pt x="10263" y="3547"/>
                    </a:lnTo>
                    <a:lnTo>
                      <a:pt x="7868" y="3547"/>
                    </a:lnTo>
                    <a:lnTo>
                      <a:pt x="7868" y="1162"/>
                    </a:lnTo>
                    <a:close/>
                    <a:moveTo>
                      <a:pt x="14092" y="1162"/>
                    </a:moveTo>
                    <a:lnTo>
                      <a:pt x="14092" y="3547"/>
                    </a:lnTo>
                    <a:lnTo>
                      <a:pt x="11707" y="3547"/>
                    </a:lnTo>
                    <a:lnTo>
                      <a:pt x="11707" y="1162"/>
                    </a:lnTo>
                    <a:close/>
                    <a:moveTo>
                      <a:pt x="17942" y="1162"/>
                    </a:moveTo>
                    <a:lnTo>
                      <a:pt x="17942" y="3547"/>
                    </a:lnTo>
                    <a:lnTo>
                      <a:pt x="15546" y="3547"/>
                    </a:lnTo>
                    <a:lnTo>
                      <a:pt x="15546" y="1162"/>
                    </a:lnTo>
                    <a:close/>
                    <a:moveTo>
                      <a:pt x="21771" y="1162"/>
                    </a:moveTo>
                    <a:lnTo>
                      <a:pt x="21771" y="3547"/>
                    </a:lnTo>
                    <a:lnTo>
                      <a:pt x="19375" y="3547"/>
                    </a:lnTo>
                    <a:lnTo>
                      <a:pt x="19375" y="1162"/>
                    </a:lnTo>
                    <a:close/>
                    <a:moveTo>
                      <a:pt x="25600" y="1162"/>
                    </a:moveTo>
                    <a:lnTo>
                      <a:pt x="25600" y="3547"/>
                    </a:lnTo>
                    <a:lnTo>
                      <a:pt x="23204" y="3547"/>
                    </a:lnTo>
                    <a:lnTo>
                      <a:pt x="23204" y="1162"/>
                    </a:lnTo>
                    <a:close/>
                    <a:moveTo>
                      <a:pt x="29450" y="1162"/>
                    </a:moveTo>
                    <a:lnTo>
                      <a:pt x="29450" y="3547"/>
                    </a:lnTo>
                    <a:lnTo>
                      <a:pt x="27054" y="3547"/>
                    </a:lnTo>
                    <a:lnTo>
                      <a:pt x="27054" y="1162"/>
                    </a:lnTo>
                    <a:close/>
                    <a:moveTo>
                      <a:pt x="33279" y="1162"/>
                    </a:moveTo>
                    <a:lnTo>
                      <a:pt x="33279" y="3547"/>
                    </a:lnTo>
                    <a:lnTo>
                      <a:pt x="30883" y="3547"/>
                    </a:lnTo>
                    <a:lnTo>
                      <a:pt x="30883" y="1162"/>
                    </a:lnTo>
                    <a:close/>
                    <a:moveTo>
                      <a:pt x="37108" y="1162"/>
                    </a:moveTo>
                    <a:lnTo>
                      <a:pt x="37108" y="3547"/>
                    </a:lnTo>
                    <a:lnTo>
                      <a:pt x="34723" y="3547"/>
                    </a:lnTo>
                    <a:lnTo>
                      <a:pt x="34723" y="1162"/>
                    </a:lnTo>
                    <a:close/>
                    <a:moveTo>
                      <a:pt x="40958" y="1162"/>
                    </a:moveTo>
                    <a:lnTo>
                      <a:pt x="40958" y="3547"/>
                    </a:lnTo>
                    <a:lnTo>
                      <a:pt x="38562" y="3547"/>
                    </a:lnTo>
                    <a:lnTo>
                      <a:pt x="38562" y="1162"/>
                    </a:lnTo>
                    <a:close/>
                    <a:moveTo>
                      <a:pt x="2689" y="1"/>
                    </a:moveTo>
                    <a:cubicBezTo>
                      <a:pt x="1203" y="1"/>
                      <a:pt x="0" y="1204"/>
                      <a:pt x="0" y="2689"/>
                    </a:cubicBezTo>
                    <a:lnTo>
                      <a:pt x="0" y="42287"/>
                    </a:lnTo>
                    <a:cubicBezTo>
                      <a:pt x="0" y="43783"/>
                      <a:pt x="1203" y="44986"/>
                      <a:pt x="2689" y="44986"/>
                    </a:cubicBezTo>
                    <a:lnTo>
                      <a:pt x="42287" y="44986"/>
                    </a:lnTo>
                    <a:cubicBezTo>
                      <a:pt x="43783" y="44986"/>
                      <a:pt x="44986" y="43783"/>
                      <a:pt x="44986" y="42287"/>
                    </a:cubicBezTo>
                    <a:lnTo>
                      <a:pt x="44986" y="2689"/>
                    </a:lnTo>
                    <a:cubicBezTo>
                      <a:pt x="44986" y="1193"/>
                      <a:pt x="43783" y="1"/>
                      <a:pt x="42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0"/>
              <p:cNvSpPr/>
              <p:nvPr/>
            </p:nvSpPr>
            <p:spPr>
              <a:xfrm>
                <a:off x="5236131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0"/>
              <p:cNvSpPr/>
              <p:nvPr/>
            </p:nvSpPr>
            <p:spPr>
              <a:xfrm>
                <a:off x="5584743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0"/>
              <p:cNvSpPr/>
              <p:nvPr/>
            </p:nvSpPr>
            <p:spPr>
              <a:xfrm>
                <a:off x="59306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0"/>
              <p:cNvSpPr/>
              <p:nvPr/>
            </p:nvSpPr>
            <p:spPr>
              <a:xfrm>
                <a:off x="6279353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0"/>
              <p:cNvSpPr/>
              <p:nvPr/>
            </p:nvSpPr>
            <p:spPr>
              <a:xfrm>
                <a:off x="6617696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696630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731311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7660918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80011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8349764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10"/>
            <p:cNvGrpSpPr/>
            <p:nvPr/>
          </p:nvGrpSpPr>
          <p:grpSpPr>
            <a:xfrm>
              <a:off x="8858628" y="2217819"/>
              <a:ext cx="195118" cy="1482746"/>
              <a:chOff x="10074632" y="2234809"/>
              <a:chExt cx="471299" cy="1411736"/>
            </a:xfrm>
          </p:grpSpPr>
          <p:sp>
            <p:nvSpPr>
              <p:cNvPr id="319" name="Google Shape;319;p10"/>
              <p:cNvSpPr/>
              <p:nvPr/>
            </p:nvSpPr>
            <p:spPr>
              <a:xfrm>
                <a:off x="10074632" y="2234809"/>
                <a:ext cx="411936" cy="397793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416" extrusionOk="0">
                    <a:moveTo>
                      <a:pt x="0" y="0"/>
                    </a:moveTo>
                    <a:lnTo>
                      <a:pt x="0" y="4415"/>
                    </a:lnTo>
                    <a:lnTo>
                      <a:pt x="4572" y="4415"/>
                    </a:lnTo>
                    <a:lnTo>
                      <a:pt x="45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0"/>
              <p:cNvSpPr/>
              <p:nvPr/>
            </p:nvSpPr>
            <p:spPr>
              <a:xfrm>
                <a:off x="10074632" y="3248842"/>
                <a:ext cx="411936" cy="397703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415" extrusionOk="0">
                    <a:moveTo>
                      <a:pt x="0" y="0"/>
                    </a:moveTo>
                    <a:lnTo>
                      <a:pt x="0" y="4415"/>
                    </a:lnTo>
                    <a:lnTo>
                      <a:pt x="4572" y="4415"/>
                    </a:lnTo>
                    <a:lnTo>
                      <a:pt x="45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0"/>
              <p:cNvSpPr/>
              <p:nvPr/>
            </p:nvSpPr>
            <p:spPr>
              <a:xfrm>
                <a:off x="10074632" y="2664492"/>
                <a:ext cx="471299" cy="474181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64" extrusionOk="0">
                    <a:moveTo>
                      <a:pt x="0" y="1"/>
                    </a:moveTo>
                    <a:lnTo>
                      <a:pt x="0" y="5263"/>
                    </a:lnTo>
                    <a:lnTo>
                      <a:pt x="5231" y="5263"/>
                    </a:lnTo>
                    <a:lnTo>
                      <a:pt x="52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2" name="Google Shape;322;p10"/>
          <p:cNvSpPr txBox="1">
            <a:spLocks noGrp="1"/>
          </p:cNvSpPr>
          <p:nvPr>
            <p:ph type="title"/>
          </p:nvPr>
        </p:nvSpPr>
        <p:spPr>
          <a:xfrm>
            <a:off x="713225" y="1581038"/>
            <a:ext cx="4045200" cy="6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u="sng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3" name="Google Shape;323;p10"/>
          <p:cNvSpPr txBox="1">
            <a:spLocks noGrp="1"/>
          </p:cNvSpPr>
          <p:nvPr>
            <p:ph type="subTitle" idx="1"/>
          </p:nvPr>
        </p:nvSpPr>
        <p:spPr>
          <a:xfrm>
            <a:off x="713225" y="232736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_1_1_1">
    <p:bg>
      <p:bgPr>
        <a:solidFill>
          <a:schemeClr val="accent1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27"/>
          <p:cNvGrpSpPr/>
          <p:nvPr/>
        </p:nvGrpSpPr>
        <p:grpSpPr>
          <a:xfrm>
            <a:off x="4917994" y="988685"/>
            <a:ext cx="3698211" cy="3694493"/>
            <a:chOff x="4917994" y="988685"/>
            <a:chExt cx="3698211" cy="3694493"/>
          </a:xfrm>
        </p:grpSpPr>
        <p:sp>
          <p:nvSpPr>
            <p:cNvPr id="767" name="Google Shape;767;p27"/>
            <p:cNvSpPr/>
            <p:nvPr/>
          </p:nvSpPr>
          <p:spPr>
            <a:xfrm rot="873095">
              <a:off x="5249877" y="1321303"/>
              <a:ext cx="3034445" cy="3029258"/>
            </a:xfrm>
            <a:custGeom>
              <a:avLst/>
              <a:gdLst/>
              <a:ahLst/>
              <a:cxnLst/>
              <a:rect l="l" t="t" r="r" b="b"/>
              <a:pathLst>
                <a:path w="42706" h="42633" extrusionOk="0">
                  <a:moveTo>
                    <a:pt x="2647" y="1"/>
                  </a:moveTo>
                  <a:cubicBezTo>
                    <a:pt x="1235" y="1"/>
                    <a:pt x="95" y="1141"/>
                    <a:pt x="95" y="2543"/>
                  </a:cubicBezTo>
                  <a:lnTo>
                    <a:pt x="1" y="39996"/>
                  </a:lnTo>
                  <a:cubicBezTo>
                    <a:pt x="1" y="41409"/>
                    <a:pt x="1141" y="42538"/>
                    <a:pt x="2543" y="42538"/>
                  </a:cubicBezTo>
                  <a:lnTo>
                    <a:pt x="39996" y="42633"/>
                  </a:lnTo>
                  <a:cubicBezTo>
                    <a:pt x="41408" y="42633"/>
                    <a:pt x="42538" y="41492"/>
                    <a:pt x="42538" y="40101"/>
                  </a:cubicBezTo>
                  <a:lnTo>
                    <a:pt x="42632" y="2648"/>
                  </a:lnTo>
                  <a:cubicBezTo>
                    <a:pt x="42706" y="1151"/>
                    <a:pt x="41565" y="11"/>
                    <a:pt x="40163" y="1"/>
                  </a:cubicBezTo>
                  <a:lnTo>
                    <a:pt x="38908" y="1"/>
                  </a:lnTo>
                  <a:lnTo>
                    <a:pt x="38908" y="2365"/>
                  </a:lnTo>
                  <a:lnTo>
                    <a:pt x="38897" y="2365"/>
                  </a:lnTo>
                  <a:lnTo>
                    <a:pt x="38897" y="3359"/>
                  </a:lnTo>
                  <a:lnTo>
                    <a:pt x="36638" y="3359"/>
                  </a:lnTo>
                  <a:lnTo>
                    <a:pt x="36638" y="1099"/>
                  </a:lnTo>
                  <a:lnTo>
                    <a:pt x="36648" y="1099"/>
                  </a:lnTo>
                  <a:lnTo>
                    <a:pt x="36648" y="1"/>
                  </a:lnTo>
                  <a:lnTo>
                    <a:pt x="35257" y="1"/>
                  </a:lnTo>
                  <a:lnTo>
                    <a:pt x="35257" y="2365"/>
                  </a:lnTo>
                  <a:lnTo>
                    <a:pt x="35246" y="2365"/>
                  </a:lnTo>
                  <a:lnTo>
                    <a:pt x="35246" y="3359"/>
                  </a:lnTo>
                  <a:lnTo>
                    <a:pt x="32987" y="3359"/>
                  </a:lnTo>
                  <a:lnTo>
                    <a:pt x="32987" y="1099"/>
                  </a:lnTo>
                  <a:lnTo>
                    <a:pt x="32997" y="1099"/>
                  </a:lnTo>
                  <a:lnTo>
                    <a:pt x="32997" y="1"/>
                  </a:lnTo>
                  <a:lnTo>
                    <a:pt x="31627" y="1"/>
                  </a:lnTo>
                  <a:lnTo>
                    <a:pt x="31627" y="2365"/>
                  </a:lnTo>
                  <a:lnTo>
                    <a:pt x="31606" y="2365"/>
                  </a:lnTo>
                  <a:lnTo>
                    <a:pt x="31606" y="3359"/>
                  </a:lnTo>
                  <a:lnTo>
                    <a:pt x="29346" y="3359"/>
                  </a:lnTo>
                  <a:lnTo>
                    <a:pt x="29346" y="1099"/>
                  </a:lnTo>
                  <a:lnTo>
                    <a:pt x="29356" y="1099"/>
                  </a:lnTo>
                  <a:lnTo>
                    <a:pt x="29356" y="1"/>
                  </a:lnTo>
                  <a:lnTo>
                    <a:pt x="27975" y="1"/>
                  </a:lnTo>
                  <a:lnTo>
                    <a:pt x="27975" y="2365"/>
                  </a:lnTo>
                  <a:lnTo>
                    <a:pt x="27965" y="2365"/>
                  </a:lnTo>
                  <a:lnTo>
                    <a:pt x="27965" y="3359"/>
                  </a:lnTo>
                  <a:lnTo>
                    <a:pt x="25695" y="3359"/>
                  </a:lnTo>
                  <a:lnTo>
                    <a:pt x="25695" y="1099"/>
                  </a:lnTo>
                  <a:lnTo>
                    <a:pt x="25716" y="1099"/>
                  </a:lnTo>
                  <a:lnTo>
                    <a:pt x="25716" y="1"/>
                  </a:lnTo>
                  <a:lnTo>
                    <a:pt x="24314" y="1"/>
                  </a:lnTo>
                  <a:lnTo>
                    <a:pt x="24314" y="1099"/>
                  </a:lnTo>
                  <a:lnTo>
                    <a:pt x="24324" y="1099"/>
                  </a:lnTo>
                  <a:lnTo>
                    <a:pt x="24324" y="3359"/>
                  </a:lnTo>
                  <a:lnTo>
                    <a:pt x="22064" y="3359"/>
                  </a:lnTo>
                  <a:lnTo>
                    <a:pt x="22064" y="2365"/>
                  </a:lnTo>
                  <a:lnTo>
                    <a:pt x="22064" y="1"/>
                  </a:lnTo>
                  <a:lnTo>
                    <a:pt x="20673" y="1"/>
                  </a:lnTo>
                  <a:lnTo>
                    <a:pt x="20673" y="1099"/>
                  </a:lnTo>
                  <a:lnTo>
                    <a:pt x="20694" y="1099"/>
                  </a:lnTo>
                  <a:lnTo>
                    <a:pt x="20694" y="3359"/>
                  </a:lnTo>
                  <a:lnTo>
                    <a:pt x="18424" y="3359"/>
                  </a:lnTo>
                  <a:lnTo>
                    <a:pt x="18424" y="2365"/>
                  </a:lnTo>
                  <a:lnTo>
                    <a:pt x="18424" y="1"/>
                  </a:lnTo>
                  <a:lnTo>
                    <a:pt x="17053" y="1"/>
                  </a:lnTo>
                  <a:lnTo>
                    <a:pt x="17053" y="1099"/>
                  </a:lnTo>
                  <a:lnTo>
                    <a:pt x="17064" y="1099"/>
                  </a:lnTo>
                  <a:lnTo>
                    <a:pt x="17064" y="3359"/>
                  </a:lnTo>
                  <a:lnTo>
                    <a:pt x="14804" y="3359"/>
                  </a:lnTo>
                  <a:lnTo>
                    <a:pt x="14804" y="2365"/>
                  </a:lnTo>
                  <a:lnTo>
                    <a:pt x="14804" y="1"/>
                  </a:lnTo>
                  <a:lnTo>
                    <a:pt x="13423" y="1"/>
                  </a:lnTo>
                  <a:lnTo>
                    <a:pt x="13423" y="1099"/>
                  </a:lnTo>
                  <a:lnTo>
                    <a:pt x="13433" y="1099"/>
                  </a:lnTo>
                  <a:lnTo>
                    <a:pt x="13433" y="3359"/>
                  </a:lnTo>
                  <a:lnTo>
                    <a:pt x="11174" y="3359"/>
                  </a:lnTo>
                  <a:lnTo>
                    <a:pt x="11174" y="2365"/>
                  </a:lnTo>
                  <a:lnTo>
                    <a:pt x="11174" y="1"/>
                  </a:lnTo>
                  <a:lnTo>
                    <a:pt x="9793" y="1"/>
                  </a:lnTo>
                  <a:lnTo>
                    <a:pt x="9793" y="1099"/>
                  </a:lnTo>
                  <a:lnTo>
                    <a:pt x="9814" y="1099"/>
                  </a:lnTo>
                  <a:lnTo>
                    <a:pt x="9814" y="3359"/>
                  </a:lnTo>
                  <a:lnTo>
                    <a:pt x="7543" y="3359"/>
                  </a:lnTo>
                  <a:lnTo>
                    <a:pt x="7543" y="2365"/>
                  </a:lnTo>
                  <a:lnTo>
                    <a:pt x="7543" y="1"/>
                  </a:lnTo>
                  <a:lnTo>
                    <a:pt x="6163" y="1"/>
                  </a:lnTo>
                  <a:lnTo>
                    <a:pt x="6163" y="1099"/>
                  </a:lnTo>
                  <a:lnTo>
                    <a:pt x="6173" y="1099"/>
                  </a:lnTo>
                  <a:lnTo>
                    <a:pt x="6173" y="3359"/>
                  </a:lnTo>
                  <a:lnTo>
                    <a:pt x="3913" y="3359"/>
                  </a:lnTo>
                  <a:lnTo>
                    <a:pt x="3913" y="2365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9480000" algn="bl" rotWithShape="0">
                <a:srgbClr val="000000">
                  <a:alpha val="3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8" name="Google Shape;768;p27"/>
            <p:cNvGrpSpPr/>
            <p:nvPr/>
          </p:nvGrpSpPr>
          <p:grpSpPr>
            <a:xfrm rot="876110">
              <a:off x="5325399" y="1886137"/>
              <a:ext cx="2853297" cy="2049298"/>
              <a:chOff x="5498325" y="1885950"/>
              <a:chExt cx="2853300" cy="2049300"/>
            </a:xfrm>
          </p:grpSpPr>
          <p:sp>
            <p:nvSpPr>
              <p:cNvPr id="769" name="Google Shape;769;p27"/>
              <p:cNvSpPr/>
              <p:nvPr/>
            </p:nvSpPr>
            <p:spPr>
              <a:xfrm>
                <a:off x="5498325" y="1885950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7"/>
              <p:cNvSpPr/>
              <p:nvPr/>
            </p:nvSpPr>
            <p:spPr>
              <a:xfrm>
                <a:off x="5498325" y="2177421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5498325" y="2468893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5498325" y="2760364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5498325" y="3051836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5498325" y="3634779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5498325" y="3926250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5498325" y="3343307"/>
                <a:ext cx="2853300" cy="9000"/>
              </a:xfrm>
              <a:prstGeom prst="rect">
                <a:avLst/>
              </a:prstGeom>
              <a:solidFill>
                <a:srgbClr val="192022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27"/>
          <p:cNvGrpSpPr/>
          <p:nvPr/>
        </p:nvGrpSpPr>
        <p:grpSpPr>
          <a:xfrm>
            <a:off x="492633" y="264644"/>
            <a:ext cx="4599674" cy="4614213"/>
            <a:chOff x="8614520" y="264644"/>
            <a:chExt cx="4599674" cy="4614213"/>
          </a:xfrm>
        </p:grpSpPr>
        <p:sp>
          <p:nvSpPr>
            <p:cNvPr id="778" name="Google Shape;778;p27"/>
            <p:cNvSpPr/>
            <p:nvPr/>
          </p:nvSpPr>
          <p:spPr>
            <a:xfrm rot="-360515">
              <a:off x="8822044" y="486705"/>
              <a:ext cx="4184628" cy="4184628"/>
            </a:xfrm>
            <a:custGeom>
              <a:avLst/>
              <a:gdLst/>
              <a:ahLst/>
              <a:cxnLst/>
              <a:rect l="l" t="t" r="r" b="b"/>
              <a:pathLst>
                <a:path w="47445" h="47445" extrusionOk="0">
                  <a:moveTo>
                    <a:pt x="43522" y="1235"/>
                  </a:moveTo>
                  <a:cubicBezTo>
                    <a:pt x="45018" y="1235"/>
                    <a:pt x="46221" y="2438"/>
                    <a:pt x="46221" y="3923"/>
                  </a:cubicBezTo>
                  <a:lnTo>
                    <a:pt x="46221" y="43521"/>
                  </a:lnTo>
                  <a:cubicBezTo>
                    <a:pt x="46221" y="45017"/>
                    <a:pt x="45018" y="46220"/>
                    <a:pt x="43522" y="46220"/>
                  </a:cubicBezTo>
                  <a:lnTo>
                    <a:pt x="3924" y="46220"/>
                  </a:lnTo>
                  <a:cubicBezTo>
                    <a:pt x="2438" y="46220"/>
                    <a:pt x="1235" y="45017"/>
                    <a:pt x="1235" y="43521"/>
                  </a:cubicBezTo>
                  <a:lnTo>
                    <a:pt x="1235" y="3923"/>
                  </a:lnTo>
                  <a:cubicBezTo>
                    <a:pt x="1235" y="2438"/>
                    <a:pt x="2438" y="1235"/>
                    <a:pt x="3924" y="1235"/>
                  </a:cubicBezTo>
                  <a:close/>
                  <a:moveTo>
                    <a:pt x="3924" y="0"/>
                  </a:moveTo>
                  <a:cubicBezTo>
                    <a:pt x="1769" y="0"/>
                    <a:pt x="1" y="1758"/>
                    <a:pt x="1" y="3923"/>
                  </a:cubicBezTo>
                  <a:lnTo>
                    <a:pt x="1" y="43521"/>
                  </a:lnTo>
                  <a:cubicBezTo>
                    <a:pt x="1" y="45676"/>
                    <a:pt x="1758" y="47445"/>
                    <a:pt x="3924" y="47445"/>
                  </a:cubicBezTo>
                  <a:lnTo>
                    <a:pt x="43522" y="47445"/>
                  </a:lnTo>
                  <a:cubicBezTo>
                    <a:pt x="45687" y="47445"/>
                    <a:pt x="47445" y="45697"/>
                    <a:pt x="47445" y="43521"/>
                  </a:cubicBezTo>
                  <a:lnTo>
                    <a:pt x="47445" y="3923"/>
                  </a:lnTo>
                  <a:cubicBezTo>
                    <a:pt x="47445" y="1768"/>
                    <a:pt x="45687" y="0"/>
                    <a:pt x="4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 rot="-360515">
              <a:off x="8931011" y="595490"/>
              <a:ext cx="3967745" cy="3967833"/>
            </a:xfrm>
            <a:custGeom>
              <a:avLst/>
              <a:gdLst/>
              <a:ahLst/>
              <a:cxnLst/>
              <a:rect l="l" t="t" r="r" b="b"/>
              <a:pathLst>
                <a:path w="44986" h="44987" extrusionOk="0">
                  <a:moveTo>
                    <a:pt x="6434" y="1162"/>
                  </a:moveTo>
                  <a:lnTo>
                    <a:pt x="6434" y="3547"/>
                  </a:lnTo>
                  <a:lnTo>
                    <a:pt x="4038" y="3547"/>
                  </a:lnTo>
                  <a:lnTo>
                    <a:pt x="4038" y="1162"/>
                  </a:lnTo>
                  <a:close/>
                  <a:moveTo>
                    <a:pt x="10263" y="1162"/>
                  </a:moveTo>
                  <a:lnTo>
                    <a:pt x="10263" y="3547"/>
                  </a:lnTo>
                  <a:lnTo>
                    <a:pt x="7868" y="3547"/>
                  </a:lnTo>
                  <a:lnTo>
                    <a:pt x="7868" y="1162"/>
                  </a:lnTo>
                  <a:close/>
                  <a:moveTo>
                    <a:pt x="14092" y="1162"/>
                  </a:moveTo>
                  <a:lnTo>
                    <a:pt x="14092" y="3547"/>
                  </a:lnTo>
                  <a:lnTo>
                    <a:pt x="11707" y="3547"/>
                  </a:lnTo>
                  <a:lnTo>
                    <a:pt x="11707" y="1162"/>
                  </a:lnTo>
                  <a:close/>
                  <a:moveTo>
                    <a:pt x="17942" y="1162"/>
                  </a:moveTo>
                  <a:lnTo>
                    <a:pt x="17942" y="3547"/>
                  </a:lnTo>
                  <a:lnTo>
                    <a:pt x="15546" y="3547"/>
                  </a:lnTo>
                  <a:lnTo>
                    <a:pt x="15546" y="1162"/>
                  </a:lnTo>
                  <a:close/>
                  <a:moveTo>
                    <a:pt x="21771" y="1162"/>
                  </a:moveTo>
                  <a:lnTo>
                    <a:pt x="21771" y="3547"/>
                  </a:lnTo>
                  <a:lnTo>
                    <a:pt x="19375" y="3547"/>
                  </a:lnTo>
                  <a:lnTo>
                    <a:pt x="19375" y="1162"/>
                  </a:lnTo>
                  <a:close/>
                  <a:moveTo>
                    <a:pt x="25600" y="1162"/>
                  </a:moveTo>
                  <a:lnTo>
                    <a:pt x="25600" y="3547"/>
                  </a:lnTo>
                  <a:lnTo>
                    <a:pt x="23204" y="3547"/>
                  </a:lnTo>
                  <a:lnTo>
                    <a:pt x="23204" y="1162"/>
                  </a:lnTo>
                  <a:close/>
                  <a:moveTo>
                    <a:pt x="29450" y="1162"/>
                  </a:moveTo>
                  <a:lnTo>
                    <a:pt x="29450" y="3547"/>
                  </a:lnTo>
                  <a:lnTo>
                    <a:pt x="27054" y="3547"/>
                  </a:lnTo>
                  <a:lnTo>
                    <a:pt x="27054" y="1162"/>
                  </a:lnTo>
                  <a:close/>
                  <a:moveTo>
                    <a:pt x="33279" y="1162"/>
                  </a:moveTo>
                  <a:lnTo>
                    <a:pt x="33279" y="3547"/>
                  </a:lnTo>
                  <a:lnTo>
                    <a:pt x="30883" y="3547"/>
                  </a:lnTo>
                  <a:lnTo>
                    <a:pt x="30883" y="1162"/>
                  </a:lnTo>
                  <a:close/>
                  <a:moveTo>
                    <a:pt x="37108" y="1162"/>
                  </a:moveTo>
                  <a:lnTo>
                    <a:pt x="37108" y="3547"/>
                  </a:lnTo>
                  <a:lnTo>
                    <a:pt x="34723" y="3547"/>
                  </a:lnTo>
                  <a:lnTo>
                    <a:pt x="34723" y="1162"/>
                  </a:lnTo>
                  <a:close/>
                  <a:moveTo>
                    <a:pt x="40958" y="1162"/>
                  </a:moveTo>
                  <a:lnTo>
                    <a:pt x="40958" y="3547"/>
                  </a:lnTo>
                  <a:lnTo>
                    <a:pt x="38562" y="3547"/>
                  </a:lnTo>
                  <a:lnTo>
                    <a:pt x="38562" y="1162"/>
                  </a:lnTo>
                  <a:close/>
                  <a:moveTo>
                    <a:pt x="2689" y="1"/>
                  </a:moveTo>
                  <a:cubicBezTo>
                    <a:pt x="1203" y="1"/>
                    <a:pt x="0" y="1204"/>
                    <a:pt x="0" y="2689"/>
                  </a:cubicBezTo>
                  <a:lnTo>
                    <a:pt x="0" y="42287"/>
                  </a:lnTo>
                  <a:cubicBezTo>
                    <a:pt x="0" y="43783"/>
                    <a:pt x="1203" y="44986"/>
                    <a:pt x="2689" y="44986"/>
                  </a:cubicBezTo>
                  <a:lnTo>
                    <a:pt x="42287" y="44986"/>
                  </a:lnTo>
                  <a:cubicBezTo>
                    <a:pt x="43783" y="44986"/>
                    <a:pt x="44986" y="43783"/>
                    <a:pt x="44986" y="42287"/>
                  </a:cubicBezTo>
                  <a:lnTo>
                    <a:pt x="44986" y="2689"/>
                  </a:lnTo>
                  <a:cubicBezTo>
                    <a:pt x="44986" y="1193"/>
                    <a:pt x="43783" y="1"/>
                    <a:pt x="4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 rot="-360515">
              <a:off x="8908776" y="573352"/>
              <a:ext cx="4012109" cy="4010257"/>
            </a:xfrm>
            <a:custGeom>
              <a:avLst/>
              <a:gdLst/>
              <a:ahLst/>
              <a:cxnLst/>
              <a:rect l="l" t="t" r="r" b="b"/>
              <a:pathLst>
                <a:path w="45489" h="45468" extrusionOk="0">
                  <a:moveTo>
                    <a:pt x="42538" y="492"/>
                  </a:moveTo>
                  <a:cubicBezTo>
                    <a:pt x="43887" y="492"/>
                    <a:pt x="44986" y="1591"/>
                    <a:pt x="44986" y="2940"/>
                  </a:cubicBezTo>
                  <a:lnTo>
                    <a:pt x="44986" y="42538"/>
                  </a:lnTo>
                  <a:cubicBezTo>
                    <a:pt x="44986" y="43888"/>
                    <a:pt x="43887" y="44986"/>
                    <a:pt x="42538" y="44986"/>
                  </a:cubicBezTo>
                  <a:lnTo>
                    <a:pt x="2940" y="44986"/>
                  </a:lnTo>
                  <a:cubicBezTo>
                    <a:pt x="1601" y="44986"/>
                    <a:pt x="502" y="43888"/>
                    <a:pt x="502" y="42538"/>
                  </a:cubicBezTo>
                  <a:lnTo>
                    <a:pt x="502" y="2940"/>
                  </a:lnTo>
                  <a:cubicBezTo>
                    <a:pt x="502" y="1591"/>
                    <a:pt x="1590" y="492"/>
                    <a:pt x="2940" y="492"/>
                  </a:cubicBezTo>
                  <a:close/>
                  <a:moveTo>
                    <a:pt x="2940" y="1"/>
                  </a:moveTo>
                  <a:cubicBezTo>
                    <a:pt x="1318" y="1"/>
                    <a:pt x="0" y="1319"/>
                    <a:pt x="0" y="2940"/>
                  </a:cubicBezTo>
                  <a:lnTo>
                    <a:pt x="0" y="42528"/>
                  </a:lnTo>
                  <a:cubicBezTo>
                    <a:pt x="0" y="44149"/>
                    <a:pt x="1318" y="45468"/>
                    <a:pt x="2940" y="45468"/>
                  </a:cubicBezTo>
                  <a:lnTo>
                    <a:pt x="42538" y="45468"/>
                  </a:lnTo>
                  <a:cubicBezTo>
                    <a:pt x="44159" y="45468"/>
                    <a:pt x="45488" y="44160"/>
                    <a:pt x="45488" y="42538"/>
                  </a:cubicBezTo>
                  <a:lnTo>
                    <a:pt x="45488" y="2940"/>
                  </a:lnTo>
                  <a:cubicBezTo>
                    <a:pt x="45488" y="1319"/>
                    <a:pt x="44159" y="1"/>
                    <a:pt x="42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 rot="-360515">
              <a:off x="9135240" y="588741"/>
              <a:ext cx="116335" cy="394958"/>
            </a:xfrm>
            <a:custGeom>
              <a:avLst/>
              <a:gdLst/>
              <a:ahLst/>
              <a:cxnLst/>
              <a:rect l="l" t="t" r="r" b="b"/>
              <a:pathLst>
                <a:path w="131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18" y="4478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 rot="-360515">
              <a:off x="9474693" y="553011"/>
              <a:ext cx="116423" cy="394958"/>
            </a:xfrm>
            <a:custGeom>
              <a:avLst/>
              <a:gdLst/>
              <a:ahLst/>
              <a:cxnLst/>
              <a:rect l="l" t="t" r="r" b="b"/>
              <a:pathLst>
                <a:path w="1320" h="4478" extrusionOk="0">
                  <a:moveTo>
                    <a:pt x="1" y="0"/>
                  </a:moveTo>
                  <a:lnTo>
                    <a:pt x="1" y="4478"/>
                  </a:lnTo>
                  <a:lnTo>
                    <a:pt x="1319" y="4478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 rot="-360515">
              <a:off x="9811515" y="517567"/>
              <a:ext cx="116335" cy="394958"/>
            </a:xfrm>
            <a:custGeom>
              <a:avLst/>
              <a:gdLst/>
              <a:ahLst/>
              <a:cxnLst/>
              <a:rect l="l" t="t" r="r" b="b"/>
              <a:pathLst>
                <a:path w="131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19" y="4478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 rot="-360515">
              <a:off x="10151053" y="481786"/>
              <a:ext cx="117217" cy="394958"/>
            </a:xfrm>
            <a:custGeom>
              <a:avLst/>
              <a:gdLst/>
              <a:ahLst/>
              <a:cxnLst/>
              <a:rect l="l" t="t" r="r" b="b"/>
              <a:pathLst>
                <a:path w="132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29" y="4478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 rot="-360515">
              <a:off x="10480510" y="447159"/>
              <a:ext cx="116335" cy="394958"/>
            </a:xfrm>
            <a:custGeom>
              <a:avLst/>
              <a:gdLst/>
              <a:ahLst/>
              <a:cxnLst/>
              <a:rect l="l" t="t" r="r" b="b"/>
              <a:pathLst>
                <a:path w="131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18" y="4478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 rot="-360515">
              <a:off x="10819963" y="411429"/>
              <a:ext cx="116423" cy="394958"/>
            </a:xfrm>
            <a:custGeom>
              <a:avLst/>
              <a:gdLst/>
              <a:ahLst/>
              <a:cxnLst/>
              <a:rect l="l" t="t" r="r" b="b"/>
              <a:pathLst>
                <a:path w="1320" h="4478" extrusionOk="0">
                  <a:moveTo>
                    <a:pt x="1" y="0"/>
                  </a:moveTo>
                  <a:lnTo>
                    <a:pt x="1" y="4478"/>
                  </a:lnTo>
                  <a:lnTo>
                    <a:pt x="1319" y="4478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 rot="-360515">
              <a:off x="11157661" y="375888"/>
              <a:ext cx="116423" cy="394958"/>
            </a:xfrm>
            <a:custGeom>
              <a:avLst/>
              <a:gdLst/>
              <a:ahLst/>
              <a:cxnLst/>
              <a:rect l="l" t="t" r="r" b="b"/>
              <a:pathLst>
                <a:path w="1320" h="4478" extrusionOk="0">
                  <a:moveTo>
                    <a:pt x="1" y="0"/>
                  </a:moveTo>
                  <a:lnTo>
                    <a:pt x="1" y="4478"/>
                  </a:lnTo>
                  <a:lnTo>
                    <a:pt x="1319" y="4478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 rot="-360515">
              <a:off x="11496323" y="340203"/>
              <a:ext cx="117217" cy="394958"/>
            </a:xfrm>
            <a:custGeom>
              <a:avLst/>
              <a:gdLst/>
              <a:ahLst/>
              <a:cxnLst/>
              <a:rect l="l" t="t" r="r" b="b"/>
              <a:pathLst>
                <a:path w="132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29" y="4478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 rot="-360515">
              <a:off x="11827621" y="305383"/>
              <a:ext cx="116335" cy="394958"/>
            </a:xfrm>
            <a:custGeom>
              <a:avLst/>
              <a:gdLst/>
              <a:ahLst/>
              <a:cxnLst/>
              <a:rect l="l" t="t" r="r" b="b"/>
              <a:pathLst>
                <a:path w="1319" h="4478" extrusionOk="0">
                  <a:moveTo>
                    <a:pt x="0" y="0"/>
                  </a:moveTo>
                  <a:lnTo>
                    <a:pt x="0" y="4478"/>
                  </a:lnTo>
                  <a:lnTo>
                    <a:pt x="1318" y="4478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 rot="-360515">
              <a:off x="12167074" y="269652"/>
              <a:ext cx="116423" cy="394958"/>
            </a:xfrm>
            <a:custGeom>
              <a:avLst/>
              <a:gdLst/>
              <a:ahLst/>
              <a:cxnLst/>
              <a:rect l="l" t="t" r="r" b="b"/>
              <a:pathLst>
                <a:path w="1320" h="4478" extrusionOk="0">
                  <a:moveTo>
                    <a:pt x="1" y="0"/>
                  </a:moveTo>
                  <a:lnTo>
                    <a:pt x="1" y="4478"/>
                  </a:lnTo>
                  <a:lnTo>
                    <a:pt x="1319" y="4478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 rot="-360353">
              <a:off x="12868607" y="1999701"/>
              <a:ext cx="164663" cy="389478"/>
            </a:xfrm>
            <a:custGeom>
              <a:avLst/>
              <a:gdLst/>
              <a:ahLst/>
              <a:cxnLst/>
              <a:rect l="l" t="t" r="r" b="b"/>
              <a:pathLst>
                <a:path w="4573" h="4416" extrusionOk="0">
                  <a:moveTo>
                    <a:pt x="0" y="0"/>
                  </a:moveTo>
                  <a:lnTo>
                    <a:pt x="0" y="4415"/>
                  </a:lnTo>
                  <a:lnTo>
                    <a:pt x="4572" y="4415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 rot="-360457">
              <a:off x="12916461" y="2416166"/>
              <a:ext cx="197586" cy="464269"/>
            </a:xfrm>
            <a:custGeom>
              <a:avLst/>
              <a:gdLst/>
              <a:ahLst/>
              <a:cxnLst/>
              <a:rect l="l" t="t" r="r" b="b"/>
              <a:pathLst>
                <a:path w="5232" h="5264" extrusionOk="0">
                  <a:moveTo>
                    <a:pt x="0" y="1"/>
                  </a:moveTo>
                  <a:lnTo>
                    <a:pt x="0" y="5263"/>
                  </a:lnTo>
                  <a:lnTo>
                    <a:pt x="5231" y="5263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 rot="-360540">
              <a:off x="12972423" y="2985173"/>
              <a:ext cx="200944" cy="389401"/>
            </a:xfrm>
            <a:custGeom>
              <a:avLst/>
              <a:gdLst/>
              <a:ahLst/>
              <a:cxnLst/>
              <a:rect l="l" t="t" r="r" b="b"/>
              <a:pathLst>
                <a:path w="4573" h="4415" extrusionOk="0">
                  <a:moveTo>
                    <a:pt x="0" y="0"/>
                  </a:moveTo>
                  <a:lnTo>
                    <a:pt x="0" y="4415"/>
                  </a:lnTo>
                  <a:lnTo>
                    <a:pt x="4572" y="4415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_1_1_1"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28"/>
          <p:cNvGrpSpPr/>
          <p:nvPr/>
        </p:nvGrpSpPr>
        <p:grpSpPr>
          <a:xfrm>
            <a:off x="189174" y="104774"/>
            <a:ext cx="8864571" cy="4933859"/>
            <a:chOff x="189174" y="104774"/>
            <a:chExt cx="8864571" cy="4933859"/>
          </a:xfrm>
        </p:grpSpPr>
        <p:grpSp>
          <p:nvGrpSpPr>
            <p:cNvPr id="796" name="Google Shape;796;p28"/>
            <p:cNvGrpSpPr/>
            <p:nvPr/>
          </p:nvGrpSpPr>
          <p:grpSpPr>
            <a:xfrm>
              <a:off x="189174" y="104774"/>
              <a:ext cx="8765642" cy="4933859"/>
              <a:chOff x="642925" y="399966"/>
              <a:chExt cx="8345846" cy="4343568"/>
            </a:xfrm>
          </p:grpSpPr>
          <p:sp>
            <p:nvSpPr>
              <p:cNvPr id="797" name="Google Shape;797;p28"/>
              <p:cNvSpPr/>
              <p:nvPr/>
            </p:nvSpPr>
            <p:spPr>
              <a:xfrm>
                <a:off x="4714925" y="469688"/>
                <a:ext cx="4273846" cy="4273846"/>
              </a:xfrm>
              <a:custGeom>
                <a:avLst/>
                <a:gdLst/>
                <a:ahLst/>
                <a:cxnLst/>
                <a:rect l="l" t="t" r="r" b="b"/>
                <a:pathLst>
                  <a:path w="47445" h="47445" extrusionOk="0">
                    <a:moveTo>
                      <a:pt x="43522" y="1235"/>
                    </a:moveTo>
                    <a:cubicBezTo>
                      <a:pt x="45018" y="1235"/>
                      <a:pt x="46221" y="2438"/>
                      <a:pt x="46221" y="3923"/>
                    </a:cubicBezTo>
                    <a:lnTo>
                      <a:pt x="46221" y="43521"/>
                    </a:lnTo>
                    <a:cubicBezTo>
                      <a:pt x="46221" y="45017"/>
                      <a:pt x="45018" y="46220"/>
                      <a:pt x="43522" y="46220"/>
                    </a:cubicBezTo>
                    <a:lnTo>
                      <a:pt x="3924" y="46220"/>
                    </a:lnTo>
                    <a:cubicBezTo>
                      <a:pt x="2438" y="46220"/>
                      <a:pt x="1235" y="45017"/>
                      <a:pt x="1235" y="43521"/>
                    </a:cubicBezTo>
                    <a:lnTo>
                      <a:pt x="1235" y="3923"/>
                    </a:lnTo>
                    <a:cubicBezTo>
                      <a:pt x="1235" y="2438"/>
                      <a:pt x="2438" y="1235"/>
                      <a:pt x="3924" y="1235"/>
                    </a:cubicBezTo>
                    <a:close/>
                    <a:moveTo>
                      <a:pt x="3924" y="0"/>
                    </a:moveTo>
                    <a:cubicBezTo>
                      <a:pt x="1769" y="0"/>
                      <a:pt x="1" y="1758"/>
                      <a:pt x="1" y="3923"/>
                    </a:cubicBezTo>
                    <a:lnTo>
                      <a:pt x="1" y="43521"/>
                    </a:lnTo>
                    <a:cubicBezTo>
                      <a:pt x="1" y="45676"/>
                      <a:pt x="1758" y="47445"/>
                      <a:pt x="3924" y="47445"/>
                    </a:cubicBezTo>
                    <a:lnTo>
                      <a:pt x="43522" y="47445"/>
                    </a:lnTo>
                    <a:cubicBezTo>
                      <a:pt x="45687" y="47445"/>
                      <a:pt x="47445" y="45697"/>
                      <a:pt x="47445" y="43521"/>
                    </a:cubicBezTo>
                    <a:lnTo>
                      <a:pt x="47445" y="3923"/>
                    </a:lnTo>
                    <a:cubicBezTo>
                      <a:pt x="47445" y="1768"/>
                      <a:pt x="45687" y="0"/>
                      <a:pt x="43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8"/>
              <p:cNvSpPr/>
              <p:nvPr/>
            </p:nvSpPr>
            <p:spPr>
              <a:xfrm>
                <a:off x="4803564" y="558237"/>
                <a:ext cx="4097649" cy="4095757"/>
              </a:xfrm>
              <a:custGeom>
                <a:avLst/>
                <a:gdLst/>
                <a:ahLst/>
                <a:cxnLst/>
                <a:rect l="l" t="t" r="r" b="b"/>
                <a:pathLst>
                  <a:path w="45489" h="45468" extrusionOk="0">
                    <a:moveTo>
                      <a:pt x="42538" y="492"/>
                    </a:moveTo>
                    <a:cubicBezTo>
                      <a:pt x="43887" y="492"/>
                      <a:pt x="44986" y="1591"/>
                      <a:pt x="44986" y="2940"/>
                    </a:cubicBezTo>
                    <a:lnTo>
                      <a:pt x="44986" y="42538"/>
                    </a:lnTo>
                    <a:cubicBezTo>
                      <a:pt x="44986" y="43888"/>
                      <a:pt x="43887" y="44986"/>
                      <a:pt x="42538" y="44986"/>
                    </a:cubicBezTo>
                    <a:lnTo>
                      <a:pt x="2940" y="44986"/>
                    </a:lnTo>
                    <a:cubicBezTo>
                      <a:pt x="1601" y="44986"/>
                      <a:pt x="502" y="43888"/>
                      <a:pt x="502" y="42538"/>
                    </a:cubicBezTo>
                    <a:lnTo>
                      <a:pt x="502" y="2940"/>
                    </a:lnTo>
                    <a:cubicBezTo>
                      <a:pt x="502" y="1591"/>
                      <a:pt x="1590" y="492"/>
                      <a:pt x="2940" y="492"/>
                    </a:cubicBezTo>
                    <a:close/>
                    <a:moveTo>
                      <a:pt x="2940" y="1"/>
                    </a:moveTo>
                    <a:cubicBezTo>
                      <a:pt x="1318" y="1"/>
                      <a:pt x="0" y="1319"/>
                      <a:pt x="0" y="2940"/>
                    </a:cubicBezTo>
                    <a:lnTo>
                      <a:pt x="0" y="42528"/>
                    </a:lnTo>
                    <a:cubicBezTo>
                      <a:pt x="0" y="44149"/>
                      <a:pt x="1318" y="45468"/>
                      <a:pt x="2940" y="45468"/>
                    </a:cubicBezTo>
                    <a:lnTo>
                      <a:pt x="42538" y="45468"/>
                    </a:lnTo>
                    <a:cubicBezTo>
                      <a:pt x="44159" y="45468"/>
                      <a:pt x="45488" y="44160"/>
                      <a:pt x="45488" y="42538"/>
                    </a:cubicBezTo>
                    <a:lnTo>
                      <a:pt x="45488" y="2940"/>
                    </a:lnTo>
                    <a:cubicBezTo>
                      <a:pt x="45488" y="1319"/>
                      <a:pt x="44159" y="1"/>
                      <a:pt x="42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8"/>
              <p:cNvSpPr/>
              <p:nvPr/>
            </p:nvSpPr>
            <p:spPr>
              <a:xfrm>
                <a:off x="642925" y="469688"/>
                <a:ext cx="4273846" cy="4273846"/>
              </a:xfrm>
              <a:custGeom>
                <a:avLst/>
                <a:gdLst/>
                <a:ahLst/>
                <a:cxnLst/>
                <a:rect l="l" t="t" r="r" b="b"/>
                <a:pathLst>
                  <a:path w="47445" h="47445" extrusionOk="0">
                    <a:moveTo>
                      <a:pt x="43522" y="1235"/>
                    </a:moveTo>
                    <a:cubicBezTo>
                      <a:pt x="45018" y="1235"/>
                      <a:pt x="46221" y="2438"/>
                      <a:pt x="46221" y="3923"/>
                    </a:cubicBezTo>
                    <a:lnTo>
                      <a:pt x="46221" y="43521"/>
                    </a:lnTo>
                    <a:cubicBezTo>
                      <a:pt x="46221" y="45017"/>
                      <a:pt x="45018" y="46220"/>
                      <a:pt x="43522" y="46220"/>
                    </a:cubicBezTo>
                    <a:lnTo>
                      <a:pt x="3924" y="46220"/>
                    </a:lnTo>
                    <a:cubicBezTo>
                      <a:pt x="2438" y="46220"/>
                      <a:pt x="1235" y="45017"/>
                      <a:pt x="1235" y="43521"/>
                    </a:cubicBezTo>
                    <a:lnTo>
                      <a:pt x="1235" y="3923"/>
                    </a:lnTo>
                    <a:cubicBezTo>
                      <a:pt x="1235" y="2438"/>
                      <a:pt x="2438" y="1235"/>
                      <a:pt x="3924" y="1235"/>
                    </a:cubicBezTo>
                    <a:close/>
                    <a:moveTo>
                      <a:pt x="3924" y="0"/>
                    </a:moveTo>
                    <a:cubicBezTo>
                      <a:pt x="1769" y="0"/>
                      <a:pt x="1" y="1758"/>
                      <a:pt x="1" y="3923"/>
                    </a:cubicBezTo>
                    <a:lnTo>
                      <a:pt x="1" y="43521"/>
                    </a:lnTo>
                    <a:cubicBezTo>
                      <a:pt x="1" y="45676"/>
                      <a:pt x="1758" y="47445"/>
                      <a:pt x="3924" y="47445"/>
                    </a:cubicBezTo>
                    <a:lnTo>
                      <a:pt x="43522" y="47445"/>
                    </a:lnTo>
                    <a:cubicBezTo>
                      <a:pt x="45687" y="47445"/>
                      <a:pt x="47445" y="45697"/>
                      <a:pt x="47445" y="43521"/>
                    </a:cubicBezTo>
                    <a:lnTo>
                      <a:pt x="47445" y="3923"/>
                    </a:lnTo>
                    <a:cubicBezTo>
                      <a:pt x="47445" y="1768"/>
                      <a:pt x="45687" y="0"/>
                      <a:pt x="43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8"/>
              <p:cNvSpPr/>
              <p:nvPr/>
            </p:nvSpPr>
            <p:spPr>
              <a:xfrm>
                <a:off x="731564" y="558237"/>
                <a:ext cx="4097649" cy="4095757"/>
              </a:xfrm>
              <a:custGeom>
                <a:avLst/>
                <a:gdLst/>
                <a:ahLst/>
                <a:cxnLst/>
                <a:rect l="l" t="t" r="r" b="b"/>
                <a:pathLst>
                  <a:path w="45489" h="45468" extrusionOk="0">
                    <a:moveTo>
                      <a:pt x="42538" y="492"/>
                    </a:moveTo>
                    <a:cubicBezTo>
                      <a:pt x="43887" y="492"/>
                      <a:pt x="44986" y="1591"/>
                      <a:pt x="44986" y="2940"/>
                    </a:cubicBezTo>
                    <a:lnTo>
                      <a:pt x="44986" y="42538"/>
                    </a:lnTo>
                    <a:cubicBezTo>
                      <a:pt x="44986" y="43888"/>
                      <a:pt x="43887" y="44986"/>
                      <a:pt x="42538" y="44986"/>
                    </a:cubicBezTo>
                    <a:lnTo>
                      <a:pt x="2940" y="44986"/>
                    </a:lnTo>
                    <a:cubicBezTo>
                      <a:pt x="1601" y="44986"/>
                      <a:pt x="502" y="43888"/>
                      <a:pt x="502" y="42538"/>
                    </a:cubicBezTo>
                    <a:lnTo>
                      <a:pt x="502" y="2940"/>
                    </a:lnTo>
                    <a:cubicBezTo>
                      <a:pt x="502" y="1591"/>
                      <a:pt x="1590" y="492"/>
                      <a:pt x="2940" y="492"/>
                    </a:cubicBezTo>
                    <a:close/>
                    <a:moveTo>
                      <a:pt x="2940" y="1"/>
                    </a:moveTo>
                    <a:cubicBezTo>
                      <a:pt x="1318" y="1"/>
                      <a:pt x="0" y="1319"/>
                      <a:pt x="0" y="2940"/>
                    </a:cubicBezTo>
                    <a:lnTo>
                      <a:pt x="0" y="42528"/>
                    </a:lnTo>
                    <a:cubicBezTo>
                      <a:pt x="0" y="44149"/>
                      <a:pt x="1318" y="45468"/>
                      <a:pt x="2940" y="45468"/>
                    </a:cubicBezTo>
                    <a:lnTo>
                      <a:pt x="42538" y="45468"/>
                    </a:lnTo>
                    <a:cubicBezTo>
                      <a:pt x="44159" y="45468"/>
                      <a:pt x="45488" y="44160"/>
                      <a:pt x="45488" y="42538"/>
                    </a:cubicBezTo>
                    <a:lnTo>
                      <a:pt x="45488" y="2940"/>
                    </a:lnTo>
                    <a:cubicBezTo>
                      <a:pt x="45488" y="1319"/>
                      <a:pt x="44159" y="1"/>
                      <a:pt x="42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8"/>
              <p:cNvSpPr/>
              <p:nvPr/>
            </p:nvSpPr>
            <p:spPr>
              <a:xfrm>
                <a:off x="754174" y="580847"/>
                <a:ext cx="4052339" cy="4052429"/>
              </a:xfrm>
              <a:custGeom>
                <a:avLst/>
                <a:gdLst/>
                <a:ahLst/>
                <a:cxnLst/>
                <a:rect l="l" t="t" r="r" b="b"/>
                <a:pathLst>
                  <a:path w="44986" h="44987" extrusionOk="0">
                    <a:moveTo>
                      <a:pt x="6434" y="1162"/>
                    </a:moveTo>
                    <a:lnTo>
                      <a:pt x="6434" y="3547"/>
                    </a:lnTo>
                    <a:lnTo>
                      <a:pt x="4038" y="3547"/>
                    </a:lnTo>
                    <a:lnTo>
                      <a:pt x="4038" y="1162"/>
                    </a:lnTo>
                    <a:close/>
                    <a:moveTo>
                      <a:pt x="10263" y="1162"/>
                    </a:moveTo>
                    <a:lnTo>
                      <a:pt x="10263" y="3547"/>
                    </a:lnTo>
                    <a:lnTo>
                      <a:pt x="7868" y="3547"/>
                    </a:lnTo>
                    <a:lnTo>
                      <a:pt x="7868" y="1162"/>
                    </a:lnTo>
                    <a:close/>
                    <a:moveTo>
                      <a:pt x="14092" y="1162"/>
                    </a:moveTo>
                    <a:lnTo>
                      <a:pt x="14092" y="3547"/>
                    </a:lnTo>
                    <a:lnTo>
                      <a:pt x="11707" y="3547"/>
                    </a:lnTo>
                    <a:lnTo>
                      <a:pt x="11707" y="1162"/>
                    </a:lnTo>
                    <a:close/>
                    <a:moveTo>
                      <a:pt x="17942" y="1162"/>
                    </a:moveTo>
                    <a:lnTo>
                      <a:pt x="17942" y="3547"/>
                    </a:lnTo>
                    <a:lnTo>
                      <a:pt x="15546" y="3547"/>
                    </a:lnTo>
                    <a:lnTo>
                      <a:pt x="15546" y="1162"/>
                    </a:lnTo>
                    <a:close/>
                    <a:moveTo>
                      <a:pt x="21771" y="1162"/>
                    </a:moveTo>
                    <a:lnTo>
                      <a:pt x="21771" y="3547"/>
                    </a:lnTo>
                    <a:lnTo>
                      <a:pt x="19375" y="3547"/>
                    </a:lnTo>
                    <a:lnTo>
                      <a:pt x="19375" y="1162"/>
                    </a:lnTo>
                    <a:close/>
                    <a:moveTo>
                      <a:pt x="25600" y="1162"/>
                    </a:moveTo>
                    <a:lnTo>
                      <a:pt x="25600" y="3547"/>
                    </a:lnTo>
                    <a:lnTo>
                      <a:pt x="23204" y="3547"/>
                    </a:lnTo>
                    <a:lnTo>
                      <a:pt x="23204" y="1162"/>
                    </a:lnTo>
                    <a:close/>
                    <a:moveTo>
                      <a:pt x="29450" y="1162"/>
                    </a:moveTo>
                    <a:lnTo>
                      <a:pt x="29450" y="3547"/>
                    </a:lnTo>
                    <a:lnTo>
                      <a:pt x="27054" y="3547"/>
                    </a:lnTo>
                    <a:lnTo>
                      <a:pt x="27054" y="1162"/>
                    </a:lnTo>
                    <a:close/>
                    <a:moveTo>
                      <a:pt x="33279" y="1162"/>
                    </a:moveTo>
                    <a:lnTo>
                      <a:pt x="33279" y="3547"/>
                    </a:lnTo>
                    <a:lnTo>
                      <a:pt x="30883" y="3547"/>
                    </a:lnTo>
                    <a:lnTo>
                      <a:pt x="30883" y="1162"/>
                    </a:lnTo>
                    <a:close/>
                    <a:moveTo>
                      <a:pt x="37108" y="1162"/>
                    </a:moveTo>
                    <a:lnTo>
                      <a:pt x="37108" y="3547"/>
                    </a:lnTo>
                    <a:lnTo>
                      <a:pt x="34723" y="3547"/>
                    </a:lnTo>
                    <a:lnTo>
                      <a:pt x="34723" y="1162"/>
                    </a:lnTo>
                    <a:close/>
                    <a:moveTo>
                      <a:pt x="40958" y="1162"/>
                    </a:moveTo>
                    <a:lnTo>
                      <a:pt x="40958" y="3547"/>
                    </a:lnTo>
                    <a:lnTo>
                      <a:pt x="38562" y="3547"/>
                    </a:lnTo>
                    <a:lnTo>
                      <a:pt x="38562" y="1162"/>
                    </a:lnTo>
                    <a:close/>
                    <a:moveTo>
                      <a:pt x="2689" y="1"/>
                    </a:moveTo>
                    <a:cubicBezTo>
                      <a:pt x="1203" y="1"/>
                      <a:pt x="0" y="1204"/>
                      <a:pt x="0" y="2689"/>
                    </a:cubicBezTo>
                    <a:lnTo>
                      <a:pt x="0" y="42287"/>
                    </a:lnTo>
                    <a:cubicBezTo>
                      <a:pt x="0" y="43783"/>
                      <a:pt x="1203" y="44986"/>
                      <a:pt x="2689" y="44986"/>
                    </a:cubicBezTo>
                    <a:lnTo>
                      <a:pt x="42287" y="44986"/>
                    </a:lnTo>
                    <a:cubicBezTo>
                      <a:pt x="43783" y="44986"/>
                      <a:pt x="44986" y="43783"/>
                      <a:pt x="44986" y="42287"/>
                    </a:cubicBezTo>
                    <a:lnTo>
                      <a:pt x="44986" y="2689"/>
                    </a:lnTo>
                    <a:cubicBezTo>
                      <a:pt x="44986" y="1193"/>
                      <a:pt x="43783" y="1"/>
                      <a:pt x="422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8"/>
              <p:cNvSpPr/>
              <p:nvPr/>
            </p:nvSpPr>
            <p:spPr>
              <a:xfrm>
                <a:off x="1164131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8"/>
              <p:cNvSpPr/>
              <p:nvPr/>
            </p:nvSpPr>
            <p:spPr>
              <a:xfrm>
                <a:off x="1512743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8"/>
              <p:cNvSpPr/>
              <p:nvPr/>
            </p:nvSpPr>
            <p:spPr>
              <a:xfrm>
                <a:off x="18586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8"/>
              <p:cNvSpPr/>
              <p:nvPr/>
            </p:nvSpPr>
            <p:spPr>
              <a:xfrm>
                <a:off x="2207353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8"/>
              <p:cNvSpPr/>
              <p:nvPr/>
            </p:nvSpPr>
            <p:spPr>
              <a:xfrm>
                <a:off x="2545696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8"/>
              <p:cNvSpPr/>
              <p:nvPr/>
            </p:nvSpPr>
            <p:spPr>
              <a:xfrm>
                <a:off x="289430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8"/>
              <p:cNvSpPr/>
              <p:nvPr/>
            </p:nvSpPr>
            <p:spPr>
              <a:xfrm>
                <a:off x="324111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8"/>
              <p:cNvSpPr/>
              <p:nvPr/>
            </p:nvSpPr>
            <p:spPr>
              <a:xfrm>
                <a:off x="3588918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8"/>
              <p:cNvSpPr/>
              <p:nvPr/>
            </p:nvSpPr>
            <p:spPr>
              <a:xfrm>
                <a:off x="39291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8"/>
              <p:cNvSpPr/>
              <p:nvPr/>
            </p:nvSpPr>
            <p:spPr>
              <a:xfrm>
                <a:off x="4277764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8"/>
              <p:cNvSpPr/>
              <p:nvPr/>
            </p:nvSpPr>
            <p:spPr>
              <a:xfrm>
                <a:off x="4802362" y="580847"/>
                <a:ext cx="4052339" cy="4052429"/>
              </a:xfrm>
              <a:custGeom>
                <a:avLst/>
                <a:gdLst/>
                <a:ahLst/>
                <a:cxnLst/>
                <a:rect l="l" t="t" r="r" b="b"/>
                <a:pathLst>
                  <a:path w="44986" h="44987" extrusionOk="0">
                    <a:moveTo>
                      <a:pt x="6434" y="1162"/>
                    </a:moveTo>
                    <a:lnTo>
                      <a:pt x="6434" y="3547"/>
                    </a:lnTo>
                    <a:lnTo>
                      <a:pt x="4038" y="3547"/>
                    </a:lnTo>
                    <a:lnTo>
                      <a:pt x="4038" y="1162"/>
                    </a:lnTo>
                    <a:close/>
                    <a:moveTo>
                      <a:pt x="10263" y="1162"/>
                    </a:moveTo>
                    <a:lnTo>
                      <a:pt x="10263" y="3547"/>
                    </a:lnTo>
                    <a:lnTo>
                      <a:pt x="7868" y="3547"/>
                    </a:lnTo>
                    <a:lnTo>
                      <a:pt x="7868" y="1162"/>
                    </a:lnTo>
                    <a:close/>
                    <a:moveTo>
                      <a:pt x="14092" y="1162"/>
                    </a:moveTo>
                    <a:lnTo>
                      <a:pt x="14092" y="3547"/>
                    </a:lnTo>
                    <a:lnTo>
                      <a:pt x="11707" y="3547"/>
                    </a:lnTo>
                    <a:lnTo>
                      <a:pt x="11707" y="1162"/>
                    </a:lnTo>
                    <a:close/>
                    <a:moveTo>
                      <a:pt x="17942" y="1162"/>
                    </a:moveTo>
                    <a:lnTo>
                      <a:pt x="17942" y="3547"/>
                    </a:lnTo>
                    <a:lnTo>
                      <a:pt x="15546" y="3547"/>
                    </a:lnTo>
                    <a:lnTo>
                      <a:pt x="15546" y="1162"/>
                    </a:lnTo>
                    <a:close/>
                    <a:moveTo>
                      <a:pt x="21771" y="1162"/>
                    </a:moveTo>
                    <a:lnTo>
                      <a:pt x="21771" y="3547"/>
                    </a:lnTo>
                    <a:lnTo>
                      <a:pt x="19375" y="3547"/>
                    </a:lnTo>
                    <a:lnTo>
                      <a:pt x="19375" y="1162"/>
                    </a:lnTo>
                    <a:close/>
                    <a:moveTo>
                      <a:pt x="25600" y="1162"/>
                    </a:moveTo>
                    <a:lnTo>
                      <a:pt x="25600" y="3547"/>
                    </a:lnTo>
                    <a:lnTo>
                      <a:pt x="23204" y="3547"/>
                    </a:lnTo>
                    <a:lnTo>
                      <a:pt x="23204" y="1162"/>
                    </a:lnTo>
                    <a:close/>
                    <a:moveTo>
                      <a:pt x="29450" y="1162"/>
                    </a:moveTo>
                    <a:lnTo>
                      <a:pt x="29450" y="3547"/>
                    </a:lnTo>
                    <a:lnTo>
                      <a:pt x="27054" y="3547"/>
                    </a:lnTo>
                    <a:lnTo>
                      <a:pt x="27054" y="1162"/>
                    </a:lnTo>
                    <a:close/>
                    <a:moveTo>
                      <a:pt x="33279" y="1162"/>
                    </a:moveTo>
                    <a:lnTo>
                      <a:pt x="33279" y="3547"/>
                    </a:lnTo>
                    <a:lnTo>
                      <a:pt x="30883" y="3547"/>
                    </a:lnTo>
                    <a:lnTo>
                      <a:pt x="30883" y="1162"/>
                    </a:lnTo>
                    <a:close/>
                    <a:moveTo>
                      <a:pt x="37108" y="1162"/>
                    </a:moveTo>
                    <a:lnTo>
                      <a:pt x="37108" y="3547"/>
                    </a:lnTo>
                    <a:lnTo>
                      <a:pt x="34723" y="3547"/>
                    </a:lnTo>
                    <a:lnTo>
                      <a:pt x="34723" y="1162"/>
                    </a:lnTo>
                    <a:close/>
                    <a:moveTo>
                      <a:pt x="40958" y="1162"/>
                    </a:moveTo>
                    <a:lnTo>
                      <a:pt x="40958" y="3547"/>
                    </a:lnTo>
                    <a:lnTo>
                      <a:pt x="38562" y="3547"/>
                    </a:lnTo>
                    <a:lnTo>
                      <a:pt x="38562" y="1162"/>
                    </a:lnTo>
                    <a:close/>
                    <a:moveTo>
                      <a:pt x="2689" y="1"/>
                    </a:moveTo>
                    <a:cubicBezTo>
                      <a:pt x="1203" y="1"/>
                      <a:pt x="0" y="1204"/>
                      <a:pt x="0" y="2689"/>
                    </a:cubicBezTo>
                    <a:lnTo>
                      <a:pt x="0" y="42287"/>
                    </a:lnTo>
                    <a:cubicBezTo>
                      <a:pt x="0" y="43783"/>
                      <a:pt x="1203" y="44986"/>
                      <a:pt x="2689" y="44986"/>
                    </a:cubicBezTo>
                    <a:lnTo>
                      <a:pt x="42287" y="44986"/>
                    </a:lnTo>
                    <a:cubicBezTo>
                      <a:pt x="43783" y="44986"/>
                      <a:pt x="44986" y="43783"/>
                      <a:pt x="44986" y="42287"/>
                    </a:cubicBezTo>
                    <a:lnTo>
                      <a:pt x="44986" y="2689"/>
                    </a:lnTo>
                    <a:cubicBezTo>
                      <a:pt x="44986" y="1193"/>
                      <a:pt x="43783" y="1"/>
                      <a:pt x="422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8"/>
              <p:cNvSpPr/>
              <p:nvPr/>
            </p:nvSpPr>
            <p:spPr>
              <a:xfrm>
                <a:off x="5236131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8"/>
              <p:cNvSpPr/>
              <p:nvPr/>
            </p:nvSpPr>
            <p:spPr>
              <a:xfrm>
                <a:off x="5584743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8"/>
              <p:cNvSpPr/>
              <p:nvPr/>
            </p:nvSpPr>
            <p:spPr>
              <a:xfrm>
                <a:off x="59306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8"/>
              <p:cNvSpPr/>
              <p:nvPr/>
            </p:nvSpPr>
            <p:spPr>
              <a:xfrm>
                <a:off x="6279353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8"/>
              <p:cNvSpPr/>
              <p:nvPr/>
            </p:nvSpPr>
            <p:spPr>
              <a:xfrm>
                <a:off x="6617696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8"/>
              <p:cNvSpPr/>
              <p:nvPr/>
            </p:nvSpPr>
            <p:spPr>
              <a:xfrm>
                <a:off x="696630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8"/>
              <p:cNvSpPr/>
              <p:nvPr/>
            </p:nvSpPr>
            <p:spPr>
              <a:xfrm>
                <a:off x="7313117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8"/>
              <p:cNvSpPr/>
              <p:nvPr/>
            </p:nvSpPr>
            <p:spPr>
              <a:xfrm>
                <a:off x="7660918" y="399966"/>
                <a:ext cx="1197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29" y="4478"/>
                    </a:lnTo>
                    <a:lnTo>
                      <a:pt x="13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8"/>
              <p:cNvSpPr/>
              <p:nvPr/>
            </p:nvSpPr>
            <p:spPr>
              <a:xfrm>
                <a:off x="8001152" y="399966"/>
                <a:ext cx="11881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4478" extrusionOk="0">
                    <a:moveTo>
                      <a:pt x="0" y="0"/>
                    </a:moveTo>
                    <a:lnTo>
                      <a:pt x="0" y="4478"/>
                    </a:lnTo>
                    <a:lnTo>
                      <a:pt x="1318" y="4478"/>
                    </a:ln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8"/>
              <p:cNvSpPr/>
              <p:nvPr/>
            </p:nvSpPr>
            <p:spPr>
              <a:xfrm>
                <a:off x="8349764" y="399966"/>
                <a:ext cx="118906" cy="403378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478" extrusionOk="0">
                    <a:moveTo>
                      <a:pt x="1" y="0"/>
                    </a:moveTo>
                    <a:lnTo>
                      <a:pt x="1" y="4478"/>
                    </a:lnTo>
                    <a:lnTo>
                      <a:pt x="1319" y="447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3" name="Google Shape;823;p28"/>
            <p:cNvGrpSpPr/>
            <p:nvPr/>
          </p:nvGrpSpPr>
          <p:grpSpPr>
            <a:xfrm>
              <a:off x="8858628" y="2217819"/>
              <a:ext cx="195118" cy="1482746"/>
              <a:chOff x="10074632" y="2234809"/>
              <a:chExt cx="471299" cy="1411736"/>
            </a:xfrm>
          </p:grpSpPr>
          <p:sp>
            <p:nvSpPr>
              <p:cNvPr id="824" name="Google Shape;824;p28"/>
              <p:cNvSpPr/>
              <p:nvPr/>
            </p:nvSpPr>
            <p:spPr>
              <a:xfrm>
                <a:off x="10074632" y="2234809"/>
                <a:ext cx="411936" cy="397793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416" extrusionOk="0">
                    <a:moveTo>
                      <a:pt x="0" y="0"/>
                    </a:moveTo>
                    <a:lnTo>
                      <a:pt x="0" y="4415"/>
                    </a:lnTo>
                    <a:lnTo>
                      <a:pt x="4572" y="4415"/>
                    </a:lnTo>
                    <a:lnTo>
                      <a:pt x="4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8"/>
              <p:cNvSpPr/>
              <p:nvPr/>
            </p:nvSpPr>
            <p:spPr>
              <a:xfrm>
                <a:off x="10074632" y="3248842"/>
                <a:ext cx="411936" cy="397703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415" extrusionOk="0">
                    <a:moveTo>
                      <a:pt x="0" y="0"/>
                    </a:moveTo>
                    <a:lnTo>
                      <a:pt x="0" y="4415"/>
                    </a:lnTo>
                    <a:lnTo>
                      <a:pt x="4572" y="4415"/>
                    </a:lnTo>
                    <a:lnTo>
                      <a:pt x="45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8"/>
              <p:cNvSpPr/>
              <p:nvPr/>
            </p:nvSpPr>
            <p:spPr>
              <a:xfrm>
                <a:off x="10074632" y="2664492"/>
                <a:ext cx="471299" cy="474181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5264" extrusionOk="0">
                    <a:moveTo>
                      <a:pt x="0" y="1"/>
                    </a:moveTo>
                    <a:lnTo>
                      <a:pt x="0" y="5263"/>
                    </a:lnTo>
                    <a:lnTo>
                      <a:pt x="5231" y="5263"/>
                    </a:lnTo>
                    <a:lnTo>
                      <a:pt x="52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91F6-F423-4BD6-AD79-37FDBFD855F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96CE-14D8-4011-B3BA-6C5E6D5B7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6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orditas"/>
              <a:buNone/>
              <a:defRPr sz="35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59" r:id="rId5"/>
    <p:sldLayoutId id="2147483673" r:id="rId6"/>
    <p:sldLayoutId id="2147483674" r:id="rId7"/>
    <p:sldLayoutId id="214748367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2"/>
          <p:cNvSpPr txBox="1">
            <a:spLocks noGrp="1"/>
          </p:cNvSpPr>
          <p:nvPr>
            <p:ph type="subTitle" idx="1"/>
          </p:nvPr>
        </p:nvSpPr>
        <p:spPr>
          <a:xfrm rot="875799">
            <a:off x="5607314" y="2484501"/>
            <a:ext cx="2387974" cy="5769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Thực hành Tiếng Việt</a:t>
            </a:r>
            <a:endParaRPr sz="2800"/>
          </a:p>
        </p:txBody>
      </p:sp>
      <p:sp>
        <p:nvSpPr>
          <p:cNvPr id="838" name="Google Shape;838;p32"/>
          <p:cNvSpPr txBox="1">
            <a:spLocks noGrp="1"/>
          </p:cNvSpPr>
          <p:nvPr>
            <p:ph type="ctrTitle"/>
          </p:nvPr>
        </p:nvSpPr>
        <p:spPr>
          <a:xfrm rot="-359371">
            <a:off x="890508" y="1656266"/>
            <a:ext cx="3924423" cy="19939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u="sng">
                <a:latin typeface="Amatic SC" panose="00000500000000000000" pitchFamily="2" charset="-79"/>
                <a:cs typeface="Amatic SC" panose="00000500000000000000" pitchFamily="2" charset="-79"/>
              </a:rPr>
              <a:t>LIÊN KẾT TRONG VĂN BẢN</a:t>
            </a:r>
            <a:br>
              <a:rPr lang="en" sz="2800" u="sng"/>
            </a:br>
            <a:br>
              <a:rPr lang="en" sz="2800" u="sng"/>
            </a:br>
            <a:r>
              <a:rPr lang="en" sz="4000" b="1">
                <a:solidFill>
                  <a:schemeClr val="accent3"/>
                </a:solidFill>
                <a:highlight>
                  <a:srgbClr val="008080"/>
                </a:highlight>
                <a:latin typeface="Amatic SC" panose="00000500000000000000" pitchFamily="2" charset="-79"/>
                <a:cs typeface="Amatic SC" panose="00000500000000000000" pitchFamily="2" charset="-79"/>
              </a:rPr>
              <a:t>Đặc điểm và chức năng</a:t>
            </a:r>
            <a:endParaRPr sz="2800" b="1">
              <a:solidFill>
                <a:schemeClr val="accent3"/>
              </a:solidFill>
              <a:highlight>
                <a:srgbClr val="008080"/>
              </a:highlight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839" name="Google Shape;839;p32"/>
          <p:cNvSpPr/>
          <p:nvPr/>
        </p:nvSpPr>
        <p:spPr>
          <a:xfrm>
            <a:off x="5728700" y="836625"/>
            <a:ext cx="472051" cy="786266"/>
          </a:xfrm>
          <a:custGeom>
            <a:avLst/>
            <a:gdLst/>
            <a:ahLst/>
            <a:cxnLst/>
            <a:rect l="l" t="t" r="r" b="b"/>
            <a:pathLst>
              <a:path w="7764" h="12932" extrusionOk="0">
                <a:moveTo>
                  <a:pt x="2229" y="1"/>
                </a:moveTo>
                <a:cubicBezTo>
                  <a:pt x="1632" y="53"/>
                  <a:pt x="1193" y="315"/>
                  <a:pt x="963" y="744"/>
                </a:cubicBezTo>
                <a:cubicBezTo>
                  <a:pt x="607" y="1413"/>
                  <a:pt x="806" y="2376"/>
                  <a:pt x="1078" y="3140"/>
                </a:cubicBezTo>
                <a:lnTo>
                  <a:pt x="1706" y="3140"/>
                </a:lnTo>
                <a:cubicBezTo>
                  <a:pt x="1434" y="2418"/>
                  <a:pt x="1214" y="1528"/>
                  <a:pt x="1486" y="1005"/>
                </a:cubicBezTo>
                <a:cubicBezTo>
                  <a:pt x="1612" y="744"/>
                  <a:pt x="1873" y="597"/>
                  <a:pt x="2281" y="566"/>
                </a:cubicBezTo>
                <a:lnTo>
                  <a:pt x="2333" y="566"/>
                </a:lnTo>
                <a:cubicBezTo>
                  <a:pt x="3955" y="566"/>
                  <a:pt x="6267" y="7241"/>
                  <a:pt x="6916" y="10149"/>
                </a:cubicBezTo>
                <a:cubicBezTo>
                  <a:pt x="7135" y="11164"/>
                  <a:pt x="6602" y="12043"/>
                  <a:pt x="5943" y="12294"/>
                </a:cubicBezTo>
                <a:cubicBezTo>
                  <a:pt x="5798" y="12350"/>
                  <a:pt x="5650" y="12378"/>
                  <a:pt x="5501" y="12378"/>
                </a:cubicBezTo>
                <a:cubicBezTo>
                  <a:pt x="4854" y="12378"/>
                  <a:pt x="4187" y="11853"/>
                  <a:pt x="3652" y="10892"/>
                </a:cubicBezTo>
                <a:cubicBezTo>
                  <a:pt x="1664" y="7397"/>
                  <a:pt x="618" y="3391"/>
                  <a:pt x="607" y="3338"/>
                </a:cubicBezTo>
                <a:cubicBezTo>
                  <a:pt x="572" y="3207"/>
                  <a:pt x="456" y="3119"/>
                  <a:pt x="327" y="3119"/>
                </a:cubicBezTo>
                <a:cubicBezTo>
                  <a:pt x="302" y="3119"/>
                  <a:pt x="277" y="3122"/>
                  <a:pt x="251" y="3129"/>
                </a:cubicBezTo>
                <a:cubicBezTo>
                  <a:pt x="95" y="3160"/>
                  <a:pt x="0" y="3317"/>
                  <a:pt x="42" y="3474"/>
                </a:cubicBezTo>
                <a:cubicBezTo>
                  <a:pt x="63" y="3516"/>
                  <a:pt x="1120" y="7607"/>
                  <a:pt x="3149" y="11164"/>
                </a:cubicBezTo>
                <a:cubicBezTo>
                  <a:pt x="3965" y="12618"/>
                  <a:pt x="4886" y="12932"/>
                  <a:pt x="5514" y="12932"/>
                </a:cubicBezTo>
                <a:cubicBezTo>
                  <a:pt x="5796" y="12932"/>
                  <a:pt x="6037" y="12869"/>
                  <a:pt x="6152" y="12817"/>
                </a:cubicBezTo>
                <a:cubicBezTo>
                  <a:pt x="7188" y="12461"/>
                  <a:pt x="7763" y="11258"/>
                  <a:pt x="7491" y="10044"/>
                </a:cubicBezTo>
                <a:cubicBezTo>
                  <a:pt x="7460" y="9940"/>
                  <a:pt x="4991" y="1"/>
                  <a:pt x="23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2"/>
          <p:cNvSpPr/>
          <p:nvPr/>
        </p:nvSpPr>
        <p:spPr>
          <a:xfrm rot="4245893">
            <a:off x="6516025" y="284180"/>
            <a:ext cx="472044" cy="786254"/>
          </a:xfrm>
          <a:custGeom>
            <a:avLst/>
            <a:gdLst/>
            <a:ahLst/>
            <a:cxnLst/>
            <a:rect l="l" t="t" r="r" b="b"/>
            <a:pathLst>
              <a:path w="7764" h="12932" extrusionOk="0">
                <a:moveTo>
                  <a:pt x="2229" y="1"/>
                </a:moveTo>
                <a:cubicBezTo>
                  <a:pt x="1632" y="53"/>
                  <a:pt x="1193" y="315"/>
                  <a:pt x="963" y="744"/>
                </a:cubicBezTo>
                <a:cubicBezTo>
                  <a:pt x="607" y="1413"/>
                  <a:pt x="806" y="2376"/>
                  <a:pt x="1078" y="3140"/>
                </a:cubicBezTo>
                <a:lnTo>
                  <a:pt x="1706" y="3140"/>
                </a:lnTo>
                <a:cubicBezTo>
                  <a:pt x="1434" y="2418"/>
                  <a:pt x="1214" y="1528"/>
                  <a:pt x="1486" y="1005"/>
                </a:cubicBezTo>
                <a:cubicBezTo>
                  <a:pt x="1612" y="744"/>
                  <a:pt x="1873" y="597"/>
                  <a:pt x="2281" y="566"/>
                </a:cubicBezTo>
                <a:lnTo>
                  <a:pt x="2333" y="566"/>
                </a:lnTo>
                <a:cubicBezTo>
                  <a:pt x="3955" y="566"/>
                  <a:pt x="6267" y="7241"/>
                  <a:pt x="6916" y="10149"/>
                </a:cubicBezTo>
                <a:cubicBezTo>
                  <a:pt x="7135" y="11164"/>
                  <a:pt x="6602" y="12043"/>
                  <a:pt x="5943" y="12294"/>
                </a:cubicBezTo>
                <a:cubicBezTo>
                  <a:pt x="5798" y="12350"/>
                  <a:pt x="5650" y="12378"/>
                  <a:pt x="5501" y="12378"/>
                </a:cubicBezTo>
                <a:cubicBezTo>
                  <a:pt x="4854" y="12378"/>
                  <a:pt x="4187" y="11853"/>
                  <a:pt x="3652" y="10892"/>
                </a:cubicBezTo>
                <a:cubicBezTo>
                  <a:pt x="1664" y="7397"/>
                  <a:pt x="618" y="3391"/>
                  <a:pt x="607" y="3338"/>
                </a:cubicBezTo>
                <a:cubicBezTo>
                  <a:pt x="572" y="3207"/>
                  <a:pt x="456" y="3119"/>
                  <a:pt x="327" y="3119"/>
                </a:cubicBezTo>
                <a:cubicBezTo>
                  <a:pt x="302" y="3119"/>
                  <a:pt x="277" y="3122"/>
                  <a:pt x="251" y="3129"/>
                </a:cubicBezTo>
                <a:cubicBezTo>
                  <a:pt x="95" y="3160"/>
                  <a:pt x="0" y="3317"/>
                  <a:pt x="42" y="3474"/>
                </a:cubicBezTo>
                <a:cubicBezTo>
                  <a:pt x="63" y="3516"/>
                  <a:pt x="1120" y="7607"/>
                  <a:pt x="3149" y="11164"/>
                </a:cubicBezTo>
                <a:cubicBezTo>
                  <a:pt x="3965" y="12618"/>
                  <a:pt x="4886" y="12932"/>
                  <a:pt x="5514" y="12932"/>
                </a:cubicBezTo>
                <a:cubicBezTo>
                  <a:pt x="5796" y="12932"/>
                  <a:pt x="6037" y="12869"/>
                  <a:pt x="6152" y="12817"/>
                </a:cubicBezTo>
                <a:cubicBezTo>
                  <a:pt x="7188" y="12461"/>
                  <a:pt x="7763" y="11258"/>
                  <a:pt x="7491" y="10044"/>
                </a:cubicBezTo>
                <a:cubicBezTo>
                  <a:pt x="7460" y="9940"/>
                  <a:pt x="4991" y="1"/>
                  <a:pt x="2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" name="Google Shape;841;p32"/>
          <p:cNvGrpSpPr/>
          <p:nvPr/>
        </p:nvGrpSpPr>
        <p:grpSpPr>
          <a:xfrm rot="3164498">
            <a:off x="-959572" y="3132081"/>
            <a:ext cx="3230549" cy="1861176"/>
            <a:chOff x="6527046" y="299151"/>
            <a:chExt cx="3230604" cy="1861208"/>
          </a:xfrm>
        </p:grpSpPr>
        <p:sp>
          <p:nvSpPr>
            <p:cNvPr id="842" name="Google Shape;842;p32"/>
            <p:cNvSpPr/>
            <p:nvPr/>
          </p:nvSpPr>
          <p:spPr>
            <a:xfrm rot="1571944">
              <a:off x="6533015" y="467500"/>
              <a:ext cx="113450" cy="53441"/>
            </a:xfrm>
            <a:custGeom>
              <a:avLst/>
              <a:gdLst/>
              <a:ahLst/>
              <a:cxnLst/>
              <a:rect l="l" t="t" r="r" b="b"/>
              <a:pathLst>
                <a:path w="1382" h="651" extrusionOk="0">
                  <a:moveTo>
                    <a:pt x="1077" y="0"/>
                  </a:moveTo>
                  <a:cubicBezTo>
                    <a:pt x="1071" y="0"/>
                    <a:pt x="1064" y="0"/>
                    <a:pt x="1058" y="1"/>
                  </a:cubicBezTo>
                  <a:lnTo>
                    <a:pt x="294" y="53"/>
                  </a:lnTo>
                  <a:cubicBezTo>
                    <a:pt x="126" y="74"/>
                    <a:pt x="1" y="210"/>
                    <a:pt x="22" y="367"/>
                  </a:cubicBezTo>
                  <a:cubicBezTo>
                    <a:pt x="32" y="518"/>
                    <a:pt x="168" y="650"/>
                    <a:pt x="319" y="650"/>
                  </a:cubicBezTo>
                  <a:cubicBezTo>
                    <a:pt x="324" y="650"/>
                    <a:pt x="330" y="650"/>
                    <a:pt x="336" y="650"/>
                  </a:cubicBezTo>
                  <a:lnTo>
                    <a:pt x="1089" y="597"/>
                  </a:lnTo>
                  <a:cubicBezTo>
                    <a:pt x="1267" y="576"/>
                    <a:pt x="1382" y="430"/>
                    <a:pt x="1371" y="273"/>
                  </a:cubicBezTo>
                  <a:cubicBezTo>
                    <a:pt x="1351" y="113"/>
                    <a:pt x="1226" y="0"/>
                    <a:pt x="1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198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 rot="1571944">
              <a:off x="6596175" y="440930"/>
              <a:ext cx="91942" cy="140868"/>
            </a:xfrm>
            <a:custGeom>
              <a:avLst/>
              <a:gdLst/>
              <a:ahLst/>
              <a:cxnLst/>
              <a:rect l="l" t="t" r="r" b="b"/>
              <a:pathLst>
                <a:path w="1120" h="1716" extrusionOk="0">
                  <a:moveTo>
                    <a:pt x="994" y="0"/>
                  </a:moveTo>
                  <a:lnTo>
                    <a:pt x="0" y="555"/>
                  </a:lnTo>
                  <a:lnTo>
                    <a:pt x="63" y="1297"/>
                  </a:lnTo>
                  <a:lnTo>
                    <a:pt x="1119" y="1716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198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 rot="1571944">
              <a:off x="6654527" y="381396"/>
              <a:ext cx="231989" cy="354716"/>
            </a:xfrm>
            <a:custGeom>
              <a:avLst/>
              <a:gdLst/>
              <a:ahLst/>
              <a:cxnLst/>
              <a:rect l="l" t="t" r="r" b="b"/>
              <a:pathLst>
                <a:path w="2826" h="4321" extrusionOk="0">
                  <a:moveTo>
                    <a:pt x="2511" y="0"/>
                  </a:moveTo>
                  <a:lnTo>
                    <a:pt x="1" y="1371"/>
                  </a:lnTo>
                  <a:lnTo>
                    <a:pt x="137" y="3254"/>
                  </a:lnTo>
                  <a:lnTo>
                    <a:pt x="2825" y="4321"/>
                  </a:lnTo>
                  <a:lnTo>
                    <a:pt x="2825" y="4321"/>
                  </a:lnTo>
                  <a:lnTo>
                    <a:pt x="25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198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 rot="1571944">
              <a:off x="8174862" y="1041227"/>
              <a:ext cx="777320" cy="502644"/>
            </a:xfrm>
            <a:custGeom>
              <a:avLst/>
              <a:gdLst/>
              <a:ahLst/>
              <a:cxnLst/>
              <a:rect l="l" t="t" r="r" b="b"/>
              <a:pathLst>
                <a:path w="9469" h="6123" extrusionOk="0">
                  <a:moveTo>
                    <a:pt x="8548" y="0"/>
                  </a:moveTo>
                  <a:cubicBezTo>
                    <a:pt x="8531" y="0"/>
                    <a:pt x="8513" y="1"/>
                    <a:pt x="8495" y="3"/>
                  </a:cubicBezTo>
                  <a:lnTo>
                    <a:pt x="0" y="630"/>
                  </a:lnTo>
                  <a:lnTo>
                    <a:pt x="481" y="6123"/>
                  </a:lnTo>
                  <a:lnTo>
                    <a:pt x="8893" y="5506"/>
                  </a:lnTo>
                  <a:cubicBezTo>
                    <a:pt x="9217" y="5485"/>
                    <a:pt x="9468" y="5202"/>
                    <a:pt x="9437" y="4878"/>
                  </a:cubicBezTo>
                  <a:lnTo>
                    <a:pt x="9123" y="547"/>
                  </a:lnTo>
                  <a:cubicBezTo>
                    <a:pt x="9103" y="241"/>
                    <a:pt x="8841" y="0"/>
                    <a:pt x="8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198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 rot="1571944">
              <a:off x="6797493" y="600516"/>
              <a:ext cx="1494386" cy="555100"/>
            </a:xfrm>
            <a:custGeom>
              <a:avLst/>
              <a:gdLst/>
              <a:ahLst/>
              <a:cxnLst/>
              <a:rect l="l" t="t" r="r" b="b"/>
              <a:pathLst>
                <a:path w="18204" h="6762" extrusionOk="0">
                  <a:moveTo>
                    <a:pt x="17712" y="0"/>
                  </a:moveTo>
                  <a:lnTo>
                    <a:pt x="576" y="1256"/>
                  </a:lnTo>
                  <a:cubicBezTo>
                    <a:pt x="241" y="1277"/>
                    <a:pt x="0" y="1559"/>
                    <a:pt x="21" y="1884"/>
                  </a:cubicBezTo>
                  <a:lnTo>
                    <a:pt x="335" y="6215"/>
                  </a:lnTo>
                  <a:cubicBezTo>
                    <a:pt x="375" y="6521"/>
                    <a:pt x="619" y="6761"/>
                    <a:pt x="919" y="6761"/>
                  </a:cubicBezTo>
                  <a:cubicBezTo>
                    <a:pt x="937" y="6761"/>
                    <a:pt x="955" y="6761"/>
                    <a:pt x="973" y="6759"/>
                  </a:cubicBezTo>
                  <a:lnTo>
                    <a:pt x="18204" y="5493"/>
                  </a:lnTo>
                  <a:lnTo>
                    <a:pt x="17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198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 rot="1571944">
              <a:off x="8179539" y="1141118"/>
              <a:ext cx="1494468" cy="726670"/>
            </a:xfrm>
            <a:custGeom>
              <a:avLst/>
              <a:gdLst/>
              <a:ahLst/>
              <a:cxnLst/>
              <a:rect l="l" t="t" r="r" b="b"/>
              <a:pathLst>
                <a:path w="18205" h="8852" extrusionOk="0">
                  <a:moveTo>
                    <a:pt x="14985" y="1"/>
                  </a:moveTo>
                  <a:cubicBezTo>
                    <a:pt x="14901" y="1"/>
                    <a:pt x="14817" y="4"/>
                    <a:pt x="14731" y="11"/>
                  </a:cubicBezTo>
                  <a:lnTo>
                    <a:pt x="1" y="1099"/>
                  </a:lnTo>
                  <a:lnTo>
                    <a:pt x="472" y="7585"/>
                  </a:lnTo>
                  <a:lnTo>
                    <a:pt x="14156" y="6570"/>
                  </a:lnTo>
                  <a:lnTo>
                    <a:pt x="13392" y="7292"/>
                  </a:lnTo>
                  <a:lnTo>
                    <a:pt x="2093" y="8119"/>
                  </a:lnTo>
                  <a:cubicBezTo>
                    <a:pt x="1884" y="8129"/>
                    <a:pt x="1738" y="8318"/>
                    <a:pt x="1748" y="8506"/>
                  </a:cubicBezTo>
                  <a:cubicBezTo>
                    <a:pt x="1768" y="8708"/>
                    <a:pt x="1935" y="8852"/>
                    <a:pt x="2126" y="8852"/>
                  </a:cubicBezTo>
                  <a:cubicBezTo>
                    <a:pt x="2132" y="8852"/>
                    <a:pt x="2139" y="8851"/>
                    <a:pt x="2146" y="8851"/>
                  </a:cubicBezTo>
                  <a:lnTo>
                    <a:pt x="13559" y="8014"/>
                  </a:lnTo>
                  <a:cubicBezTo>
                    <a:pt x="13664" y="8004"/>
                    <a:pt x="13748" y="7962"/>
                    <a:pt x="13811" y="7910"/>
                  </a:cubicBezTo>
                  <a:lnTo>
                    <a:pt x="15369" y="6466"/>
                  </a:lnTo>
                  <a:cubicBezTo>
                    <a:pt x="17001" y="6278"/>
                    <a:pt x="18205" y="4855"/>
                    <a:pt x="18079" y="3244"/>
                  </a:cubicBezTo>
                  <a:lnTo>
                    <a:pt x="18058" y="2804"/>
                  </a:lnTo>
                  <a:cubicBezTo>
                    <a:pt x="17949" y="1214"/>
                    <a:pt x="16592" y="1"/>
                    <a:pt x="1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38100" dir="198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32"/>
          <p:cNvGrpSpPr/>
          <p:nvPr/>
        </p:nvGrpSpPr>
        <p:grpSpPr>
          <a:xfrm rot="-2281363">
            <a:off x="4953925" y="2845818"/>
            <a:ext cx="6092217" cy="3758344"/>
            <a:chOff x="-818514" y="4503794"/>
            <a:chExt cx="6091958" cy="3758185"/>
          </a:xfrm>
        </p:grpSpPr>
        <p:sp>
          <p:nvSpPr>
            <p:cNvPr id="849" name="Google Shape;849;p32"/>
            <p:cNvSpPr/>
            <p:nvPr/>
          </p:nvSpPr>
          <p:spPr>
            <a:xfrm rot="1374113">
              <a:off x="-771243" y="5627856"/>
              <a:ext cx="6034827" cy="1273097"/>
            </a:xfrm>
            <a:custGeom>
              <a:avLst/>
              <a:gdLst/>
              <a:ahLst/>
              <a:cxnLst/>
              <a:rect l="l" t="t" r="r" b="b"/>
              <a:pathLst>
                <a:path w="81509" h="17195" extrusionOk="0">
                  <a:moveTo>
                    <a:pt x="80028" y="1"/>
                  </a:moveTo>
                  <a:cubicBezTo>
                    <a:pt x="80002" y="1"/>
                    <a:pt x="79976" y="2"/>
                    <a:pt x="79950" y="5"/>
                  </a:cubicBezTo>
                  <a:lnTo>
                    <a:pt x="597" y="9452"/>
                  </a:lnTo>
                  <a:cubicBezTo>
                    <a:pt x="241" y="9494"/>
                    <a:pt x="1" y="9819"/>
                    <a:pt x="43" y="10164"/>
                  </a:cubicBezTo>
                  <a:lnTo>
                    <a:pt x="880" y="17194"/>
                  </a:lnTo>
                  <a:lnTo>
                    <a:pt x="81509" y="7601"/>
                  </a:lnTo>
                  <a:lnTo>
                    <a:pt x="80661" y="560"/>
                  </a:lnTo>
                  <a:cubicBezTo>
                    <a:pt x="80623" y="231"/>
                    <a:pt x="80343" y="1"/>
                    <a:pt x="80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 rot="1374113">
              <a:off x="-868843" y="6176749"/>
              <a:ext cx="5996845" cy="956063"/>
            </a:xfrm>
            <a:custGeom>
              <a:avLst/>
              <a:gdLst/>
              <a:ahLst/>
              <a:cxnLst/>
              <a:rect l="l" t="t" r="r" b="b"/>
              <a:pathLst>
                <a:path w="80996" h="12913" extrusionOk="0">
                  <a:moveTo>
                    <a:pt x="80630" y="0"/>
                  </a:moveTo>
                  <a:lnTo>
                    <a:pt x="1" y="9594"/>
                  </a:lnTo>
                  <a:lnTo>
                    <a:pt x="335" y="12345"/>
                  </a:lnTo>
                  <a:cubicBezTo>
                    <a:pt x="365" y="12680"/>
                    <a:pt x="654" y="12913"/>
                    <a:pt x="976" y="12913"/>
                  </a:cubicBezTo>
                  <a:cubicBezTo>
                    <a:pt x="996" y="12913"/>
                    <a:pt x="1016" y="12912"/>
                    <a:pt x="1036" y="12910"/>
                  </a:cubicBezTo>
                  <a:lnTo>
                    <a:pt x="80389" y="3453"/>
                  </a:lnTo>
                  <a:cubicBezTo>
                    <a:pt x="80745" y="3411"/>
                    <a:pt x="80996" y="3086"/>
                    <a:pt x="80954" y="2741"/>
                  </a:cubicBezTo>
                  <a:lnTo>
                    <a:pt x="806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1" name="Google Shape;851;p32"/>
            <p:cNvGrpSpPr/>
            <p:nvPr/>
          </p:nvGrpSpPr>
          <p:grpSpPr>
            <a:xfrm>
              <a:off x="-375664" y="5232205"/>
              <a:ext cx="5328415" cy="1751778"/>
              <a:chOff x="14861" y="5336980"/>
              <a:chExt cx="5328415" cy="1751778"/>
            </a:xfrm>
          </p:grpSpPr>
          <p:sp>
            <p:nvSpPr>
              <p:cNvPr id="852" name="Google Shape;852;p32"/>
              <p:cNvSpPr/>
              <p:nvPr/>
            </p:nvSpPr>
            <p:spPr>
              <a:xfrm rot="1374113">
                <a:off x="59111" y="5335546"/>
                <a:ext cx="40351" cy="235591"/>
              </a:xfrm>
              <a:custGeom>
                <a:avLst/>
                <a:gdLst/>
                <a:ahLst/>
                <a:cxnLst/>
                <a:rect l="l" t="t" r="r" b="b"/>
                <a:pathLst>
                  <a:path w="545" h="3182" extrusionOk="0">
                    <a:moveTo>
                      <a:pt x="179" y="1"/>
                    </a:moveTo>
                    <a:lnTo>
                      <a:pt x="1" y="22"/>
                    </a:lnTo>
                    <a:lnTo>
                      <a:pt x="377" y="3181"/>
                    </a:lnTo>
                    <a:lnTo>
                      <a:pt x="545" y="316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2"/>
              <p:cNvSpPr/>
              <p:nvPr/>
            </p:nvSpPr>
            <p:spPr>
              <a:xfrm rot="1374113">
                <a:off x="137359" y="5355006"/>
                <a:ext cx="31096" cy="15881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4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52" y="2145"/>
                    </a:lnTo>
                    <a:lnTo>
                      <a:pt x="419" y="212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2"/>
              <p:cNvSpPr/>
              <p:nvPr/>
            </p:nvSpPr>
            <p:spPr>
              <a:xfrm rot="1374113">
                <a:off x="204167" y="5373988"/>
                <a:ext cx="31096" cy="15881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4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52" y="2145"/>
                    </a:lnTo>
                    <a:lnTo>
                      <a:pt x="419" y="212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2"/>
              <p:cNvSpPr/>
              <p:nvPr/>
            </p:nvSpPr>
            <p:spPr>
              <a:xfrm rot="1374113">
                <a:off x="267681" y="5393063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42" y="2134"/>
                    </a:lnTo>
                    <a:lnTo>
                      <a:pt x="409" y="211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2"/>
              <p:cNvSpPr/>
              <p:nvPr/>
            </p:nvSpPr>
            <p:spPr>
              <a:xfrm rot="1374113">
                <a:off x="332086" y="5411835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1" y="11"/>
                    </a:lnTo>
                    <a:lnTo>
                      <a:pt x="241" y="2135"/>
                    </a:lnTo>
                    <a:lnTo>
                      <a:pt x="409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2"/>
              <p:cNvSpPr/>
              <p:nvPr/>
            </p:nvSpPr>
            <p:spPr>
              <a:xfrm rot="1374113">
                <a:off x="381722" y="5429654"/>
                <a:ext cx="39611" cy="23559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182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367" y="3181"/>
                    </a:lnTo>
                    <a:lnTo>
                      <a:pt x="534" y="3160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2"/>
              <p:cNvSpPr/>
              <p:nvPr/>
            </p:nvSpPr>
            <p:spPr>
              <a:xfrm rot="1374113">
                <a:off x="460085" y="5449287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52" y="2134"/>
                    </a:lnTo>
                    <a:lnTo>
                      <a:pt x="419" y="211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2"/>
              <p:cNvSpPr/>
              <p:nvPr/>
            </p:nvSpPr>
            <p:spPr>
              <a:xfrm rot="1374113">
                <a:off x="526892" y="5468269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52" y="2134"/>
                    </a:lnTo>
                    <a:lnTo>
                      <a:pt x="419" y="211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2"/>
              <p:cNvSpPr/>
              <p:nvPr/>
            </p:nvSpPr>
            <p:spPr>
              <a:xfrm rot="1374113">
                <a:off x="589263" y="5487853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68" y="0"/>
                    </a:moveTo>
                    <a:lnTo>
                      <a:pt x="1" y="11"/>
                    </a:lnTo>
                    <a:lnTo>
                      <a:pt x="241" y="2135"/>
                    </a:lnTo>
                    <a:lnTo>
                      <a:pt x="419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2"/>
              <p:cNvSpPr/>
              <p:nvPr/>
            </p:nvSpPr>
            <p:spPr>
              <a:xfrm rot="1374113">
                <a:off x="654523" y="5506058"/>
                <a:ext cx="30282" cy="15881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4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41" y="2145"/>
                    </a:lnTo>
                    <a:lnTo>
                      <a:pt x="409" y="212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2"/>
              <p:cNvSpPr/>
              <p:nvPr/>
            </p:nvSpPr>
            <p:spPr>
              <a:xfrm rot="1374113">
                <a:off x="707167" y="5525116"/>
                <a:ext cx="39611" cy="23559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182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367" y="3181"/>
                    </a:lnTo>
                    <a:lnTo>
                      <a:pt x="534" y="3160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2"/>
              <p:cNvSpPr/>
              <p:nvPr/>
            </p:nvSpPr>
            <p:spPr>
              <a:xfrm rot="1374113">
                <a:off x="785563" y="5544591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241" y="2134"/>
                    </a:lnTo>
                    <a:lnTo>
                      <a:pt x="409" y="212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2"/>
              <p:cNvSpPr/>
              <p:nvPr/>
            </p:nvSpPr>
            <p:spPr>
              <a:xfrm rot="1374113">
                <a:off x="851371" y="5564111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251" y="2135"/>
                    </a:lnTo>
                    <a:lnTo>
                      <a:pt x="419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2"/>
              <p:cNvSpPr/>
              <p:nvPr/>
            </p:nvSpPr>
            <p:spPr>
              <a:xfrm rot="1374113">
                <a:off x="914258" y="5582260"/>
                <a:ext cx="31096" cy="158147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6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252" y="2135"/>
                    </a:lnTo>
                    <a:lnTo>
                      <a:pt x="419" y="211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2"/>
              <p:cNvSpPr/>
              <p:nvPr/>
            </p:nvSpPr>
            <p:spPr>
              <a:xfrm rot="1374113">
                <a:off x="980036" y="5599829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7" y="0"/>
                    </a:moveTo>
                    <a:lnTo>
                      <a:pt x="0" y="21"/>
                    </a:lnTo>
                    <a:lnTo>
                      <a:pt x="241" y="2135"/>
                    </a:lnTo>
                    <a:lnTo>
                      <a:pt x="408" y="212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2"/>
              <p:cNvSpPr/>
              <p:nvPr/>
            </p:nvSpPr>
            <p:spPr>
              <a:xfrm rot="1374113">
                <a:off x="1032093" y="5620308"/>
                <a:ext cx="39537" cy="234777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171" extrusionOk="0">
                    <a:moveTo>
                      <a:pt x="168" y="1"/>
                    </a:moveTo>
                    <a:lnTo>
                      <a:pt x="0" y="11"/>
                    </a:lnTo>
                    <a:lnTo>
                      <a:pt x="366" y="3171"/>
                    </a:lnTo>
                    <a:lnTo>
                      <a:pt x="534" y="3150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2"/>
              <p:cNvSpPr/>
              <p:nvPr/>
            </p:nvSpPr>
            <p:spPr>
              <a:xfrm rot="1374113">
                <a:off x="1110543" y="5639144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68" y="1"/>
                    </a:moveTo>
                    <a:lnTo>
                      <a:pt x="1" y="21"/>
                    </a:lnTo>
                    <a:lnTo>
                      <a:pt x="252" y="2135"/>
                    </a:lnTo>
                    <a:lnTo>
                      <a:pt x="419" y="212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2"/>
              <p:cNvSpPr/>
              <p:nvPr/>
            </p:nvSpPr>
            <p:spPr>
              <a:xfrm rot="1374113">
                <a:off x="1176222" y="5658488"/>
                <a:ext cx="31096" cy="158887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46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252" y="2146"/>
                    </a:lnTo>
                    <a:lnTo>
                      <a:pt x="419" y="212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2"/>
              <p:cNvSpPr/>
              <p:nvPr/>
            </p:nvSpPr>
            <p:spPr>
              <a:xfrm rot="1374113">
                <a:off x="1240788" y="5677202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241" y="2135"/>
                    </a:lnTo>
                    <a:lnTo>
                      <a:pt x="408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2"/>
              <p:cNvSpPr/>
              <p:nvPr/>
            </p:nvSpPr>
            <p:spPr>
              <a:xfrm rot="1374113">
                <a:off x="1304808" y="5696694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42" y="2134"/>
                    </a:lnTo>
                    <a:lnTo>
                      <a:pt x="409" y="211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2"/>
              <p:cNvSpPr/>
              <p:nvPr/>
            </p:nvSpPr>
            <p:spPr>
              <a:xfrm rot="1374113">
                <a:off x="1356409" y="5714486"/>
                <a:ext cx="39537" cy="234703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170" extrusionOk="0">
                    <a:moveTo>
                      <a:pt x="167" y="0"/>
                    </a:moveTo>
                    <a:lnTo>
                      <a:pt x="0" y="21"/>
                    </a:lnTo>
                    <a:lnTo>
                      <a:pt x="356" y="3170"/>
                    </a:lnTo>
                    <a:lnTo>
                      <a:pt x="534" y="3149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2"/>
              <p:cNvSpPr/>
              <p:nvPr/>
            </p:nvSpPr>
            <p:spPr>
              <a:xfrm rot="1374113">
                <a:off x="1433575" y="5734378"/>
                <a:ext cx="31022" cy="158147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6" extrusionOk="0">
                    <a:moveTo>
                      <a:pt x="168" y="1"/>
                    </a:moveTo>
                    <a:lnTo>
                      <a:pt x="0" y="22"/>
                    </a:lnTo>
                    <a:lnTo>
                      <a:pt x="251" y="2135"/>
                    </a:lnTo>
                    <a:lnTo>
                      <a:pt x="419" y="211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2"/>
              <p:cNvSpPr/>
              <p:nvPr/>
            </p:nvSpPr>
            <p:spPr>
              <a:xfrm rot="1374113">
                <a:off x="1500267" y="5753187"/>
                <a:ext cx="30282" cy="158887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46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241" y="2145"/>
                    </a:lnTo>
                    <a:lnTo>
                      <a:pt x="409" y="212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2"/>
              <p:cNvSpPr/>
              <p:nvPr/>
            </p:nvSpPr>
            <p:spPr>
              <a:xfrm rot="1374113">
                <a:off x="1563052" y="5772280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68" y="1"/>
                    </a:moveTo>
                    <a:lnTo>
                      <a:pt x="0" y="11"/>
                    </a:lnTo>
                    <a:lnTo>
                      <a:pt x="251" y="2135"/>
                    </a:lnTo>
                    <a:lnTo>
                      <a:pt x="419" y="211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2"/>
              <p:cNvSpPr/>
              <p:nvPr/>
            </p:nvSpPr>
            <p:spPr>
              <a:xfrm rot="1374113">
                <a:off x="1628111" y="5791407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241" y="2134"/>
                    </a:lnTo>
                    <a:lnTo>
                      <a:pt x="419" y="211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2"/>
              <p:cNvSpPr/>
              <p:nvPr/>
            </p:nvSpPr>
            <p:spPr>
              <a:xfrm rot="1374113">
                <a:off x="1682695" y="5809454"/>
                <a:ext cx="39537" cy="235517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181" extrusionOk="0">
                    <a:moveTo>
                      <a:pt x="178" y="1"/>
                    </a:moveTo>
                    <a:lnTo>
                      <a:pt x="0" y="21"/>
                    </a:lnTo>
                    <a:lnTo>
                      <a:pt x="367" y="3181"/>
                    </a:lnTo>
                    <a:lnTo>
                      <a:pt x="534" y="3160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2"/>
              <p:cNvSpPr/>
              <p:nvPr/>
            </p:nvSpPr>
            <p:spPr>
              <a:xfrm rot="1374113">
                <a:off x="2001554" y="5903078"/>
                <a:ext cx="40351" cy="234777"/>
              </a:xfrm>
              <a:custGeom>
                <a:avLst/>
                <a:gdLst/>
                <a:ahLst/>
                <a:cxnLst/>
                <a:rect l="l" t="t" r="r" b="b"/>
                <a:pathLst>
                  <a:path w="545" h="3171" extrusionOk="0">
                    <a:moveTo>
                      <a:pt x="178" y="1"/>
                    </a:moveTo>
                    <a:lnTo>
                      <a:pt x="0" y="22"/>
                    </a:lnTo>
                    <a:lnTo>
                      <a:pt x="377" y="3171"/>
                    </a:lnTo>
                    <a:lnTo>
                      <a:pt x="544" y="3150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2"/>
              <p:cNvSpPr/>
              <p:nvPr/>
            </p:nvSpPr>
            <p:spPr>
              <a:xfrm rot="1374113">
                <a:off x="1761737" y="5829316"/>
                <a:ext cx="31096" cy="158147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6" extrusionOk="0">
                    <a:moveTo>
                      <a:pt x="168" y="1"/>
                    </a:moveTo>
                    <a:lnTo>
                      <a:pt x="1" y="11"/>
                    </a:lnTo>
                    <a:lnTo>
                      <a:pt x="252" y="2135"/>
                    </a:lnTo>
                    <a:lnTo>
                      <a:pt x="419" y="211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2"/>
              <p:cNvSpPr/>
              <p:nvPr/>
            </p:nvSpPr>
            <p:spPr>
              <a:xfrm rot="1374113">
                <a:off x="1827894" y="5847852"/>
                <a:ext cx="30282" cy="158147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6" extrusionOk="0">
                    <a:moveTo>
                      <a:pt x="168" y="1"/>
                    </a:moveTo>
                    <a:lnTo>
                      <a:pt x="0" y="22"/>
                    </a:lnTo>
                    <a:lnTo>
                      <a:pt x="241" y="2135"/>
                    </a:lnTo>
                    <a:lnTo>
                      <a:pt x="408" y="212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2"/>
              <p:cNvSpPr/>
              <p:nvPr/>
            </p:nvSpPr>
            <p:spPr>
              <a:xfrm rot="1374113">
                <a:off x="1890565" y="5866771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7" y="1"/>
                    </a:moveTo>
                    <a:lnTo>
                      <a:pt x="0" y="22"/>
                    </a:lnTo>
                    <a:lnTo>
                      <a:pt x="241" y="2135"/>
                    </a:lnTo>
                    <a:lnTo>
                      <a:pt x="408" y="2114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2"/>
              <p:cNvSpPr/>
              <p:nvPr/>
            </p:nvSpPr>
            <p:spPr>
              <a:xfrm rot="1374113">
                <a:off x="1954840" y="5885740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52" y="2134"/>
                    </a:lnTo>
                    <a:lnTo>
                      <a:pt x="419" y="211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2"/>
              <p:cNvSpPr/>
              <p:nvPr/>
            </p:nvSpPr>
            <p:spPr>
              <a:xfrm rot="1374113">
                <a:off x="2089776" y="5926583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241" y="2134"/>
                    </a:lnTo>
                    <a:lnTo>
                      <a:pt x="408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2"/>
              <p:cNvSpPr/>
              <p:nvPr/>
            </p:nvSpPr>
            <p:spPr>
              <a:xfrm rot="1374113">
                <a:off x="2156478" y="5943989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67" y="0"/>
                    </a:moveTo>
                    <a:lnTo>
                      <a:pt x="0" y="21"/>
                    </a:lnTo>
                    <a:lnTo>
                      <a:pt x="241" y="2134"/>
                    </a:lnTo>
                    <a:lnTo>
                      <a:pt x="419" y="212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2"/>
              <p:cNvSpPr/>
              <p:nvPr/>
            </p:nvSpPr>
            <p:spPr>
              <a:xfrm rot="1374113">
                <a:off x="2219527" y="5963875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78" y="1"/>
                    </a:moveTo>
                    <a:lnTo>
                      <a:pt x="0" y="11"/>
                    </a:lnTo>
                    <a:lnTo>
                      <a:pt x="251" y="2135"/>
                    </a:lnTo>
                    <a:lnTo>
                      <a:pt x="419" y="2114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2"/>
              <p:cNvSpPr/>
              <p:nvPr/>
            </p:nvSpPr>
            <p:spPr>
              <a:xfrm rot="1374113">
                <a:off x="2284298" y="5983685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68" y="0"/>
                    </a:moveTo>
                    <a:lnTo>
                      <a:pt x="0" y="11"/>
                    </a:lnTo>
                    <a:lnTo>
                      <a:pt x="252" y="2135"/>
                    </a:lnTo>
                    <a:lnTo>
                      <a:pt x="419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2"/>
              <p:cNvSpPr/>
              <p:nvPr/>
            </p:nvSpPr>
            <p:spPr>
              <a:xfrm rot="1374113">
                <a:off x="2333889" y="5999626"/>
                <a:ext cx="39537" cy="235591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182" extrusionOk="0">
                    <a:moveTo>
                      <a:pt x="168" y="1"/>
                    </a:moveTo>
                    <a:lnTo>
                      <a:pt x="0" y="22"/>
                    </a:lnTo>
                    <a:lnTo>
                      <a:pt x="366" y="3181"/>
                    </a:lnTo>
                    <a:lnTo>
                      <a:pt x="534" y="3160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2"/>
              <p:cNvSpPr/>
              <p:nvPr/>
            </p:nvSpPr>
            <p:spPr>
              <a:xfrm rot="1374113">
                <a:off x="2412329" y="6020979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241" y="2134"/>
                    </a:lnTo>
                    <a:lnTo>
                      <a:pt x="419" y="211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2"/>
              <p:cNvSpPr/>
              <p:nvPr/>
            </p:nvSpPr>
            <p:spPr>
              <a:xfrm rot="1374113">
                <a:off x="2478771" y="6038923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78" y="1"/>
                    </a:moveTo>
                    <a:lnTo>
                      <a:pt x="0" y="22"/>
                    </a:lnTo>
                    <a:lnTo>
                      <a:pt x="251" y="2135"/>
                    </a:lnTo>
                    <a:lnTo>
                      <a:pt x="419" y="2114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2"/>
              <p:cNvSpPr/>
              <p:nvPr/>
            </p:nvSpPr>
            <p:spPr>
              <a:xfrm rot="1374113">
                <a:off x="2542426" y="6057301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241" y="2134"/>
                    </a:lnTo>
                    <a:lnTo>
                      <a:pt x="408" y="211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2"/>
              <p:cNvSpPr/>
              <p:nvPr/>
            </p:nvSpPr>
            <p:spPr>
              <a:xfrm rot="1374113">
                <a:off x="2605444" y="6077346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68" y="0"/>
                    </a:moveTo>
                    <a:lnTo>
                      <a:pt x="1" y="11"/>
                    </a:lnTo>
                    <a:lnTo>
                      <a:pt x="241" y="2135"/>
                    </a:lnTo>
                    <a:lnTo>
                      <a:pt x="419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2"/>
              <p:cNvSpPr/>
              <p:nvPr/>
            </p:nvSpPr>
            <p:spPr>
              <a:xfrm rot="1374113">
                <a:off x="2659334" y="6095088"/>
                <a:ext cx="39537" cy="235591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182" extrusionOk="0">
                    <a:moveTo>
                      <a:pt x="167" y="1"/>
                    </a:moveTo>
                    <a:lnTo>
                      <a:pt x="0" y="22"/>
                    </a:lnTo>
                    <a:lnTo>
                      <a:pt x="366" y="3181"/>
                    </a:lnTo>
                    <a:lnTo>
                      <a:pt x="534" y="316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2"/>
              <p:cNvSpPr/>
              <p:nvPr/>
            </p:nvSpPr>
            <p:spPr>
              <a:xfrm rot="1374113">
                <a:off x="2737785" y="6113924"/>
                <a:ext cx="31096" cy="158887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46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252" y="2145"/>
                    </a:lnTo>
                    <a:lnTo>
                      <a:pt x="419" y="212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2"/>
              <p:cNvSpPr/>
              <p:nvPr/>
            </p:nvSpPr>
            <p:spPr>
              <a:xfrm rot="1374113">
                <a:off x="2803466" y="6134068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68" y="1"/>
                    </a:moveTo>
                    <a:lnTo>
                      <a:pt x="0" y="21"/>
                    </a:lnTo>
                    <a:lnTo>
                      <a:pt x="241" y="2135"/>
                    </a:lnTo>
                    <a:lnTo>
                      <a:pt x="419" y="211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2"/>
              <p:cNvSpPr/>
              <p:nvPr/>
            </p:nvSpPr>
            <p:spPr>
              <a:xfrm rot="1374113">
                <a:off x="2868189" y="6152014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241" y="2135"/>
                    </a:lnTo>
                    <a:lnTo>
                      <a:pt x="408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2"/>
              <p:cNvSpPr/>
              <p:nvPr/>
            </p:nvSpPr>
            <p:spPr>
              <a:xfrm rot="1374113">
                <a:off x="2932176" y="6171665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52" y="2135"/>
                    </a:lnTo>
                    <a:lnTo>
                      <a:pt x="419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2"/>
              <p:cNvSpPr/>
              <p:nvPr/>
            </p:nvSpPr>
            <p:spPr>
              <a:xfrm rot="1374113">
                <a:off x="2984330" y="6189568"/>
                <a:ext cx="39611" cy="23551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181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367" y="3181"/>
                    </a:lnTo>
                    <a:lnTo>
                      <a:pt x="534" y="316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2"/>
              <p:cNvSpPr/>
              <p:nvPr/>
            </p:nvSpPr>
            <p:spPr>
              <a:xfrm rot="1374113">
                <a:off x="3062710" y="6209116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78" y="1"/>
                    </a:moveTo>
                    <a:lnTo>
                      <a:pt x="0" y="22"/>
                    </a:lnTo>
                    <a:lnTo>
                      <a:pt x="251" y="2135"/>
                    </a:lnTo>
                    <a:lnTo>
                      <a:pt x="419" y="2114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2"/>
              <p:cNvSpPr/>
              <p:nvPr/>
            </p:nvSpPr>
            <p:spPr>
              <a:xfrm rot="1374113">
                <a:off x="3129623" y="6229675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1" y="11"/>
                    </a:lnTo>
                    <a:lnTo>
                      <a:pt x="241" y="2135"/>
                    </a:lnTo>
                    <a:lnTo>
                      <a:pt x="409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2"/>
              <p:cNvSpPr/>
              <p:nvPr/>
            </p:nvSpPr>
            <p:spPr>
              <a:xfrm rot="1374113">
                <a:off x="3191870" y="6247694"/>
                <a:ext cx="31022" cy="158147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6" extrusionOk="0">
                    <a:moveTo>
                      <a:pt x="168" y="1"/>
                    </a:moveTo>
                    <a:lnTo>
                      <a:pt x="0" y="11"/>
                    </a:lnTo>
                    <a:lnTo>
                      <a:pt x="241" y="2135"/>
                    </a:lnTo>
                    <a:lnTo>
                      <a:pt x="419" y="211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2"/>
              <p:cNvSpPr/>
              <p:nvPr/>
            </p:nvSpPr>
            <p:spPr>
              <a:xfrm rot="1374113">
                <a:off x="3256078" y="6266334"/>
                <a:ext cx="30282" cy="15881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4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41" y="2145"/>
                    </a:lnTo>
                    <a:lnTo>
                      <a:pt x="409" y="212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2"/>
              <p:cNvSpPr/>
              <p:nvPr/>
            </p:nvSpPr>
            <p:spPr>
              <a:xfrm rot="1374113">
                <a:off x="3307449" y="6284820"/>
                <a:ext cx="39611" cy="23477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171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367" y="3171"/>
                    </a:lnTo>
                    <a:lnTo>
                      <a:pt x="535" y="3160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2"/>
              <p:cNvSpPr/>
              <p:nvPr/>
            </p:nvSpPr>
            <p:spPr>
              <a:xfrm rot="1374113">
                <a:off x="3386723" y="6303973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68" y="1"/>
                    </a:moveTo>
                    <a:lnTo>
                      <a:pt x="0" y="21"/>
                    </a:lnTo>
                    <a:lnTo>
                      <a:pt x="251" y="2135"/>
                    </a:lnTo>
                    <a:lnTo>
                      <a:pt x="419" y="212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2"/>
              <p:cNvSpPr/>
              <p:nvPr/>
            </p:nvSpPr>
            <p:spPr>
              <a:xfrm rot="1374113">
                <a:off x="3453228" y="6323635"/>
                <a:ext cx="31022" cy="158147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6" extrusionOk="0">
                    <a:moveTo>
                      <a:pt x="168" y="1"/>
                    </a:moveTo>
                    <a:lnTo>
                      <a:pt x="0" y="22"/>
                    </a:lnTo>
                    <a:lnTo>
                      <a:pt x="251" y="2135"/>
                    </a:lnTo>
                    <a:lnTo>
                      <a:pt x="419" y="212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2"/>
              <p:cNvSpPr/>
              <p:nvPr/>
            </p:nvSpPr>
            <p:spPr>
              <a:xfrm rot="1374113">
                <a:off x="3515466" y="6341411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41" y="2134"/>
                    </a:lnTo>
                    <a:lnTo>
                      <a:pt x="409" y="212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2"/>
              <p:cNvSpPr/>
              <p:nvPr/>
            </p:nvSpPr>
            <p:spPr>
              <a:xfrm rot="1374113">
                <a:off x="3580236" y="6361221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41" y="2134"/>
                    </a:lnTo>
                    <a:lnTo>
                      <a:pt x="409" y="212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2"/>
              <p:cNvSpPr/>
              <p:nvPr/>
            </p:nvSpPr>
            <p:spPr>
              <a:xfrm rot="1374113">
                <a:off x="3634788" y="6379426"/>
                <a:ext cx="39611" cy="23551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181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367" y="3181"/>
                    </a:lnTo>
                    <a:lnTo>
                      <a:pt x="534" y="3160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2"/>
              <p:cNvSpPr/>
              <p:nvPr/>
            </p:nvSpPr>
            <p:spPr>
              <a:xfrm rot="1374113">
                <a:off x="3953188" y="6473756"/>
                <a:ext cx="40351" cy="235517"/>
              </a:xfrm>
              <a:custGeom>
                <a:avLst/>
                <a:gdLst/>
                <a:ahLst/>
                <a:cxnLst/>
                <a:rect l="l" t="t" r="r" b="b"/>
                <a:pathLst>
                  <a:path w="545" h="3181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367" y="3181"/>
                    </a:lnTo>
                    <a:lnTo>
                      <a:pt x="545" y="316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2"/>
              <p:cNvSpPr/>
              <p:nvPr/>
            </p:nvSpPr>
            <p:spPr>
              <a:xfrm rot="1374113">
                <a:off x="3712546" y="6400417"/>
                <a:ext cx="31096" cy="158147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6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241" y="2135"/>
                    </a:lnTo>
                    <a:lnTo>
                      <a:pt x="419" y="211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2"/>
              <p:cNvSpPr/>
              <p:nvPr/>
            </p:nvSpPr>
            <p:spPr>
              <a:xfrm rot="1374113">
                <a:off x="3779529" y="6418530"/>
                <a:ext cx="30282" cy="158887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46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41" y="2145"/>
                    </a:lnTo>
                    <a:lnTo>
                      <a:pt x="409" y="212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2"/>
              <p:cNvSpPr/>
              <p:nvPr/>
            </p:nvSpPr>
            <p:spPr>
              <a:xfrm rot="1374113">
                <a:off x="3843310" y="6437175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252" y="2135"/>
                    </a:lnTo>
                    <a:lnTo>
                      <a:pt x="419" y="212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2"/>
              <p:cNvSpPr/>
              <p:nvPr/>
            </p:nvSpPr>
            <p:spPr>
              <a:xfrm rot="1374113">
                <a:off x="3907240" y="6456664"/>
                <a:ext cx="31096" cy="158887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46" extrusionOk="0">
                    <a:moveTo>
                      <a:pt x="168" y="1"/>
                    </a:moveTo>
                    <a:lnTo>
                      <a:pt x="1" y="21"/>
                    </a:lnTo>
                    <a:lnTo>
                      <a:pt x="241" y="2145"/>
                    </a:lnTo>
                    <a:lnTo>
                      <a:pt x="419" y="212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2"/>
              <p:cNvSpPr/>
              <p:nvPr/>
            </p:nvSpPr>
            <p:spPr>
              <a:xfrm rot="1374113">
                <a:off x="4042143" y="6495945"/>
                <a:ext cx="31096" cy="158147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6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252" y="2135"/>
                    </a:lnTo>
                    <a:lnTo>
                      <a:pt x="419" y="211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2"/>
              <p:cNvSpPr/>
              <p:nvPr/>
            </p:nvSpPr>
            <p:spPr>
              <a:xfrm rot="1374113">
                <a:off x="4108806" y="6514899"/>
                <a:ext cx="31096" cy="158887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46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252" y="2145"/>
                    </a:lnTo>
                    <a:lnTo>
                      <a:pt x="419" y="212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2"/>
              <p:cNvSpPr/>
              <p:nvPr/>
            </p:nvSpPr>
            <p:spPr>
              <a:xfrm rot="1374113">
                <a:off x="4171462" y="6533815"/>
                <a:ext cx="31096" cy="158887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46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252" y="2145"/>
                    </a:lnTo>
                    <a:lnTo>
                      <a:pt x="419" y="212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2"/>
              <p:cNvSpPr/>
              <p:nvPr/>
            </p:nvSpPr>
            <p:spPr>
              <a:xfrm rot="1374113">
                <a:off x="4237461" y="6553133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241" y="2134"/>
                    </a:lnTo>
                    <a:lnTo>
                      <a:pt x="408" y="212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2"/>
              <p:cNvSpPr/>
              <p:nvPr/>
            </p:nvSpPr>
            <p:spPr>
              <a:xfrm rot="1374113">
                <a:off x="4285144" y="6570077"/>
                <a:ext cx="39537" cy="234777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171" extrusionOk="0">
                    <a:moveTo>
                      <a:pt x="167" y="0"/>
                    </a:moveTo>
                    <a:lnTo>
                      <a:pt x="0" y="11"/>
                    </a:lnTo>
                    <a:lnTo>
                      <a:pt x="366" y="3170"/>
                    </a:lnTo>
                    <a:lnTo>
                      <a:pt x="534" y="3149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2"/>
              <p:cNvSpPr/>
              <p:nvPr/>
            </p:nvSpPr>
            <p:spPr>
              <a:xfrm rot="1374113">
                <a:off x="4365362" y="6590327"/>
                <a:ext cx="30282" cy="158887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46" extrusionOk="0">
                    <a:moveTo>
                      <a:pt x="168" y="1"/>
                    </a:moveTo>
                    <a:lnTo>
                      <a:pt x="0" y="22"/>
                    </a:lnTo>
                    <a:lnTo>
                      <a:pt x="241" y="2145"/>
                    </a:lnTo>
                    <a:lnTo>
                      <a:pt x="408" y="212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2"/>
              <p:cNvSpPr/>
              <p:nvPr/>
            </p:nvSpPr>
            <p:spPr>
              <a:xfrm rot="1374113">
                <a:off x="4430973" y="6610457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241" y="2135"/>
                    </a:lnTo>
                    <a:lnTo>
                      <a:pt x="409" y="212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2"/>
              <p:cNvSpPr/>
              <p:nvPr/>
            </p:nvSpPr>
            <p:spPr>
              <a:xfrm rot="1374113">
                <a:off x="4493206" y="6628547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68" y="0"/>
                    </a:moveTo>
                    <a:lnTo>
                      <a:pt x="0" y="10"/>
                    </a:lnTo>
                    <a:lnTo>
                      <a:pt x="251" y="2134"/>
                    </a:lnTo>
                    <a:lnTo>
                      <a:pt x="419" y="211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2"/>
              <p:cNvSpPr/>
              <p:nvPr/>
            </p:nvSpPr>
            <p:spPr>
              <a:xfrm rot="1374113">
                <a:off x="4558972" y="6647909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79" y="0"/>
                    </a:moveTo>
                    <a:lnTo>
                      <a:pt x="1" y="21"/>
                    </a:lnTo>
                    <a:lnTo>
                      <a:pt x="252" y="2135"/>
                    </a:lnTo>
                    <a:lnTo>
                      <a:pt x="419" y="2114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2"/>
              <p:cNvSpPr/>
              <p:nvPr/>
            </p:nvSpPr>
            <p:spPr>
              <a:xfrm rot="1374113">
                <a:off x="4611128" y="6665798"/>
                <a:ext cx="39537" cy="235517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181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367" y="3181"/>
                    </a:lnTo>
                    <a:lnTo>
                      <a:pt x="534" y="316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2"/>
              <p:cNvSpPr/>
              <p:nvPr/>
            </p:nvSpPr>
            <p:spPr>
              <a:xfrm rot="1374113">
                <a:off x="4689822" y="6684534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0"/>
                    </a:moveTo>
                    <a:lnTo>
                      <a:pt x="0" y="21"/>
                    </a:lnTo>
                    <a:lnTo>
                      <a:pt x="241" y="2134"/>
                    </a:lnTo>
                    <a:lnTo>
                      <a:pt x="408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2"/>
              <p:cNvSpPr/>
              <p:nvPr/>
            </p:nvSpPr>
            <p:spPr>
              <a:xfrm rot="1374113">
                <a:off x="4756991" y="6704645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68" y="1"/>
                    </a:moveTo>
                    <a:lnTo>
                      <a:pt x="1" y="22"/>
                    </a:lnTo>
                    <a:lnTo>
                      <a:pt x="241" y="2135"/>
                    </a:lnTo>
                    <a:lnTo>
                      <a:pt x="419" y="212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2"/>
              <p:cNvSpPr/>
              <p:nvPr/>
            </p:nvSpPr>
            <p:spPr>
              <a:xfrm rot="1374113">
                <a:off x="4818968" y="6723259"/>
                <a:ext cx="3102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5" extrusionOk="0">
                    <a:moveTo>
                      <a:pt x="178" y="0"/>
                    </a:moveTo>
                    <a:lnTo>
                      <a:pt x="0" y="11"/>
                    </a:lnTo>
                    <a:lnTo>
                      <a:pt x="251" y="2135"/>
                    </a:lnTo>
                    <a:lnTo>
                      <a:pt x="419" y="2114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2"/>
              <p:cNvSpPr/>
              <p:nvPr/>
            </p:nvSpPr>
            <p:spPr>
              <a:xfrm rot="1374113">
                <a:off x="4883590" y="6741334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68" y="0"/>
                    </a:moveTo>
                    <a:lnTo>
                      <a:pt x="1" y="21"/>
                    </a:lnTo>
                    <a:lnTo>
                      <a:pt x="252" y="2135"/>
                    </a:lnTo>
                    <a:lnTo>
                      <a:pt x="419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2"/>
              <p:cNvSpPr/>
              <p:nvPr/>
            </p:nvSpPr>
            <p:spPr>
              <a:xfrm rot="1374113">
                <a:off x="4936876" y="6760507"/>
                <a:ext cx="39537" cy="235591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182" extrusionOk="0">
                    <a:moveTo>
                      <a:pt x="168" y="1"/>
                    </a:moveTo>
                    <a:lnTo>
                      <a:pt x="0" y="22"/>
                    </a:lnTo>
                    <a:lnTo>
                      <a:pt x="366" y="3181"/>
                    </a:lnTo>
                    <a:lnTo>
                      <a:pt x="534" y="3160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2"/>
              <p:cNvSpPr/>
              <p:nvPr/>
            </p:nvSpPr>
            <p:spPr>
              <a:xfrm rot="1374113">
                <a:off x="5014486" y="6779838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78" y="0"/>
                    </a:moveTo>
                    <a:lnTo>
                      <a:pt x="1" y="21"/>
                    </a:lnTo>
                    <a:lnTo>
                      <a:pt x="252" y="2134"/>
                    </a:lnTo>
                    <a:lnTo>
                      <a:pt x="419" y="2113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2"/>
              <p:cNvSpPr/>
              <p:nvPr/>
            </p:nvSpPr>
            <p:spPr>
              <a:xfrm rot="1374113">
                <a:off x="5080023" y="6799879"/>
                <a:ext cx="31022" cy="158147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36" extrusionOk="0">
                    <a:moveTo>
                      <a:pt x="168" y="1"/>
                    </a:moveTo>
                    <a:lnTo>
                      <a:pt x="0" y="22"/>
                    </a:lnTo>
                    <a:lnTo>
                      <a:pt x="241" y="2135"/>
                    </a:lnTo>
                    <a:lnTo>
                      <a:pt x="419" y="211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2"/>
              <p:cNvSpPr/>
              <p:nvPr/>
            </p:nvSpPr>
            <p:spPr>
              <a:xfrm rot="1374113">
                <a:off x="5144343" y="6818707"/>
                <a:ext cx="31096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35" extrusionOk="0">
                    <a:moveTo>
                      <a:pt x="168" y="0"/>
                    </a:moveTo>
                    <a:lnTo>
                      <a:pt x="1" y="11"/>
                    </a:lnTo>
                    <a:lnTo>
                      <a:pt x="252" y="2135"/>
                    </a:lnTo>
                    <a:lnTo>
                      <a:pt x="419" y="211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2"/>
              <p:cNvSpPr/>
              <p:nvPr/>
            </p:nvSpPr>
            <p:spPr>
              <a:xfrm rot="1374113">
                <a:off x="5208098" y="6837031"/>
                <a:ext cx="30282" cy="158073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135" extrusionOk="0">
                    <a:moveTo>
                      <a:pt x="168" y="1"/>
                    </a:moveTo>
                    <a:lnTo>
                      <a:pt x="0" y="11"/>
                    </a:lnTo>
                    <a:lnTo>
                      <a:pt x="241" y="2135"/>
                    </a:lnTo>
                    <a:lnTo>
                      <a:pt x="408" y="2114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2"/>
              <p:cNvSpPr/>
              <p:nvPr/>
            </p:nvSpPr>
            <p:spPr>
              <a:xfrm rot="1374113">
                <a:off x="5259457" y="6854759"/>
                <a:ext cx="39537" cy="235591"/>
              </a:xfrm>
              <a:custGeom>
                <a:avLst/>
                <a:gdLst/>
                <a:ahLst/>
                <a:cxnLst/>
                <a:rect l="l" t="t" r="r" b="b"/>
                <a:pathLst>
                  <a:path w="534" h="3182" extrusionOk="0">
                    <a:moveTo>
                      <a:pt x="168" y="1"/>
                    </a:moveTo>
                    <a:lnTo>
                      <a:pt x="0" y="22"/>
                    </a:lnTo>
                    <a:lnTo>
                      <a:pt x="366" y="3181"/>
                    </a:lnTo>
                    <a:lnTo>
                      <a:pt x="534" y="3160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3" name="Google Shape;933;p32"/>
          <p:cNvSpPr/>
          <p:nvPr/>
        </p:nvSpPr>
        <p:spPr>
          <a:xfrm rot="3347031">
            <a:off x="7666706" y="1699422"/>
            <a:ext cx="1268681" cy="359128"/>
          </a:xfrm>
          <a:prstGeom prst="rect">
            <a:avLst/>
          </a:prstGeom>
          <a:solidFill>
            <a:srgbClr val="F3C995">
              <a:alpha val="519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 idx="2"/>
          </p:nvPr>
        </p:nvSpPr>
        <p:spPr>
          <a:xfrm>
            <a:off x="1450749" y="1124740"/>
            <a:ext cx="5588003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tang" panose="020B0503020000020004" pitchFamily="18" charset="-127"/>
                <a:ea typeface="Batang" panose="020B0503020000020004" pitchFamily="18" charset="-127"/>
              </a:rPr>
              <a:t>3. Phân biệt</a:t>
            </a:r>
            <a:endParaRPr sz="2400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  <p:sp>
        <p:nvSpPr>
          <p:cNvPr id="1221" name="Google Shape;1221;p4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matic SC" panose="00000500000000000000" pitchFamily="2" charset="-79"/>
                <a:cs typeface="Amatic SC" panose="00000500000000000000" pitchFamily="2" charset="-79"/>
              </a:rPr>
              <a:t>I. TRI THỨC TIẾNG VIỆT</a:t>
            </a:r>
            <a:endParaRPr b="1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94BF97-5198-23F3-4FE9-24B88B8AF349}"/>
              </a:ext>
            </a:extLst>
          </p:cNvPr>
          <p:cNvSpPr/>
          <p:nvPr/>
        </p:nvSpPr>
        <p:spPr>
          <a:xfrm>
            <a:off x="998333" y="1685980"/>
            <a:ext cx="763061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</a:t>
            </a:r>
            <a:r>
              <a:rPr lang="pt-BR" sz="24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3</a:t>
            </a:r>
          </a:p>
          <a:p>
            <a:pPr algn="just"/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lại văn bản “Tự học – một thú vui bổ ích” và trả lời các câu hỏi sau:</a:t>
            </a:r>
            <a:endParaRPr lang="en-US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1">
            <a:extLst>
              <a:ext uri="{FF2B5EF4-FFF2-40B4-BE49-F238E27FC236}">
                <a16:creationId xmlns:a16="http://schemas.microsoft.com/office/drawing/2014/main" id="{440EC1EF-C04E-1654-F7EE-68113155D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3108"/>
              </p:ext>
            </p:extLst>
          </p:nvPr>
        </p:nvGraphicFramePr>
        <p:xfrm>
          <a:off x="0" y="2506060"/>
          <a:ext cx="9143999" cy="2637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2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1, 2.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380849CB-27E5-8371-71D6-0EA86FE1DE4D}"/>
              </a:ext>
            </a:extLst>
          </p:cNvPr>
          <p:cNvSpPr/>
          <p:nvPr/>
        </p:nvSpPr>
        <p:spPr>
          <a:xfrm>
            <a:off x="5088234" y="2930571"/>
            <a:ext cx="4242377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–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– 4 - 5)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AEAA4ED-0EAE-36AB-24B7-A2D8E10C45B7}"/>
              </a:ext>
            </a:extLst>
          </p:cNvPr>
          <p:cNvSpPr/>
          <p:nvPr/>
        </p:nvSpPr>
        <p:spPr>
          <a:xfrm>
            <a:off x="5088234" y="3629596"/>
            <a:ext cx="2367757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nối; Phép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61E21380-2CD5-A934-3A49-EAC53E414222}"/>
              </a:ext>
            </a:extLst>
          </p:cNvPr>
          <p:cNvSpPr/>
          <p:nvPr/>
        </p:nvSpPr>
        <p:spPr>
          <a:xfrm>
            <a:off x="5151697" y="4449676"/>
            <a:ext cx="1887055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 idx="2"/>
          </p:nvPr>
        </p:nvSpPr>
        <p:spPr>
          <a:xfrm>
            <a:off x="1450749" y="1124740"/>
            <a:ext cx="5588003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tang" panose="020B0503020000020004" pitchFamily="18" charset="-127"/>
                <a:ea typeface="Batang" panose="020B0503020000020004" pitchFamily="18" charset="-127"/>
              </a:rPr>
              <a:t>3. Phân biệt</a:t>
            </a:r>
            <a:endParaRPr sz="2400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  <p:sp>
        <p:nvSpPr>
          <p:cNvPr id="1221" name="Google Shape;1221;p4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matic SC" panose="00000500000000000000" pitchFamily="2" charset="-79"/>
                <a:cs typeface="Amatic SC" panose="00000500000000000000" pitchFamily="2" charset="-79"/>
              </a:rPr>
              <a:t>I. TRI THỨC TIẾNG VIỆT</a:t>
            </a:r>
            <a:endParaRPr b="1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2" name="Google Shape;1083;p38">
            <a:extLst>
              <a:ext uri="{FF2B5EF4-FFF2-40B4-BE49-F238E27FC236}">
                <a16:creationId xmlns:a16="http://schemas.microsoft.com/office/drawing/2014/main" id="{29D811BC-ABEA-D44B-E718-ED13AF3915A1}"/>
              </a:ext>
            </a:extLst>
          </p:cNvPr>
          <p:cNvSpPr/>
          <p:nvPr/>
        </p:nvSpPr>
        <p:spPr>
          <a:xfrm rot="1450088" flipH="1">
            <a:off x="770088" y="1767840"/>
            <a:ext cx="538192" cy="359902"/>
          </a:xfrm>
          <a:custGeom>
            <a:avLst/>
            <a:gdLst/>
            <a:ahLst/>
            <a:cxnLst/>
            <a:rect l="l" t="t" r="r" b="b"/>
            <a:pathLst>
              <a:path w="12910" h="12442" extrusionOk="0">
                <a:moveTo>
                  <a:pt x="5505" y="1012"/>
                </a:moveTo>
                <a:cubicBezTo>
                  <a:pt x="5913" y="1012"/>
                  <a:pt x="6142" y="1685"/>
                  <a:pt x="6171" y="2031"/>
                </a:cubicBezTo>
                <a:cubicBezTo>
                  <a:pt x="6238" y="2565"/>
                  <a:pt x="6205" y="3199"/>
                  <a:pt x="6171" y="3733"/>
                </a:cubicBezTo>
                <a:cubicBezTo>
                  <a:pt x="6081" y="4540"/>
                  <a:pt x="5901" y="5333"/>
                  <a:pt x="5600" y="6070"/>
                </a:cubicBezTo>
                <a:lnTo>
                  <a:pt x="5600" y="6070"/>
                </a:lnTo>
                <a:cubicBezTo>
                  <a:pt x="5471" y="5949"/>
                  <a:pt x="5360" y="5817"/>
                  <a:pt x="5266" y="5677"/>
                </a:cubicBezTo>
                <a:lnTo>
                  <a:pt x="5266" y="5677"/>
                </a:lnTo>
                <a:cubicBezTo>
                  <a:pt x="5183" y="4999"/>
                  <a:pt x="5020" y="4328"/>
                  <a:pt x="4741" y="3729"/>
                </a:cubicBezTo>
                <a:lnTo>
                  <a:pt x="4741" y="3729"/>
                </a:lnTo>
                <a:cubicBezTo>
                  <a:pt x="4738" y="3641"/>
                  <a:pt x="4737" y="3553"/>
                  <a:pt x="4737" y="3466"/>
                </a:cubicBezTo>
                <a:cubicBezTo>
                  <a:pt x="4737" y="2899"/>
                  <a:pt x="4637" y="1398"/>
                  <a:pt x="5304" y="1064"/>
                </a:cubicBezTo>
                <a:cubicBezTo>
                  <a:pt x="5375" y="1028"/>
                  <a:pt x="5442" y="1012"/>
                  <a:pt x="5505" y="1012"/>
                </a:cubicBezTo>
                <a:close/>
                <a:moveTo>
                  <a:pt x="2103" y="2573"/>
                </a:moveTo>
                <a:cubicBezTo>
                  <a:pt x="2910" y="2573"/>
                  <a:pt x="3639" y="3554"/>
                  <a:pt x="3903" y="4200"/>
                </a:cubicBezTo>
                <a:cubicBezTo>
                  <a:pt x="3953" y="4318"/>
                  <a:pt x="3999" y="4439"/>
                  <a:pt x="4041" y="4561"/>
                </a:cubicBezTo>
                <a:lnTo>
                  <a:pt x="4041" y="4561"/>
                </a:lnTo>
                <a:cubicBezTo>
                  <a:pt x="4089" y="4856"/>
                  <a:pt x="4161" y="5144"/>
                  <a:pt x="4263" y="5420"/>
                </a:cubicBezTo>
                <a:lnTo>
                  <a:pt x="4263" y="5420"/>
                </a:lnTo>
                <a:cubicBezTo>
                  <a:pt x="4313" y="5691"/>
                  <a:pt x="4345" y="5964"/>
                  <a:pt x="4362" y="6235"/>
                </a:cubicBezTo>
                <a:lnTo>
                  <a:pt x="4362" y="6235"/>
                </a:lnTo>
                <a:cubicBezTo>
                  <a:pt x="4347" y="6240"/>
                  <a:pt x="4333" y="6246"/>
                  <a:pt x="4319" y="6252"/>
                </a:cubicBezTo>
                <a:lnTo>
                  <a:pt x="4319" y="6252"/>
                </a:lnTo>
                <a:cubicBezTo>
                  <a:pt x="4129" y="6309"/>
                  <a:pt x="3940" y="6336"/>
                  <a:pt x="3756" y="6336"/>
                </a:cubicBezTo>
                <a:cubicBezTo>
                  <a:pt x="2893" y="6336"/>
                  <a:pt x="2121" y="5755"/>
                  <a:pt x="1701" y="4967"/>
                </a:cubicBezTo>
                <a:cubicBezTo>
                  <a:pt x="1368" y="4400"/>
                  <a:pt x="867" y="2965"/>
                  <a:pt x="1768" y="2632"/>
                </a:cubicBezTo>
                <a:cubicBezTo>
                  <a:pt x="1881" y="2592"/>
                  <a:pt x="1993" y="2573"/>
                  <a:pt x="2103" y="2573"/>
                </a:cubicBezTo>
                <a:close/>
                <a:moveTo>
                  <a:pt x="10495" y="3175"/>
                </a:moveTo>
                <a:cubicBezTo>
                  <a:pt x="10667" y="3175"/>
                  <a:pt x="10829" y="3213"/>
                  <a:pt x="10975" y="3299"/>
                </a:cubicBezTo>
                <a:cubicBezTo>
                  <a:pt x="11408" y="3599"/>
                  <a:pt x="11342" y="4400"/>
                  <a:pt x="11175" y="4800"/>
                </a:cubicBezTo>
                <a:cubicBezTo>
                  <a:pt x="10975" y="5367"/>
                  <a:pt x="10541" y="5767"/>
                  <a:pt x="10041" y="6101"/>
                </a:cubicBezTo>
                <a:cubicBezTo>
                  <a:pt x="9337" y="6523"/>
                  <a:pt x="8511" y="6667"/>
                  <a:pt x="7682" y="6707"/>
                </a:cubicBezTo>
                <a:lnTo>
                  <a:pt x="7682" y="6707"/>
                </a:lnTo>
                <a:cubicBezTo>
                  <a:pt x="7314" y="6648"/>
                  <a:pt x="6931" y="6629"/>
                  <a:pt x="6547" y="6629"/>
                </a:cubicBezTo>
                <a:cubicBezTo>
                  <a:pt x="6531" y="6629"/>
                  <a:pt x="6516" y="6630"/>
                  <a:pt x="6500" y="6630"/>
                </a:cubicBezTo>
                <a:lnTo>
                  <a:pt x="6500" y="6630"/>
                </a:lnTo>
                <a:cubicBezTo>
                  <a:pt x="6596" y="6413"/>
                  <a:pt x="6684" y="6192"/>
                  <a:pt x="6763" y="5970"/>
                </a:cubicBezTo>
                <a:lnTo>
                  <a:pt x="6763" y="5970"/>
                </a:lnTo>
                <a:cubicBezTo>
                  <a:pt x="7108" y="5480"/>
                  <a:pt x="7507" y="5032"/>
                  <a:pt x="7972" y="4633"/>
                </a:cubicBezTo>
                <a:cubicBezTo>
                  <a:pt x="8448" y="4186"/>
                  <a:pt x="9604" y="3175"/>
                  <a:pt x="10495" y="3175"/>
                </a:cubicBezTo>
                <a:close/>
                <a:moveTo>
                  <a:pt x="6650" y="7620"/>
                </a:moveTo>
                <a:cubicBezTo>
                  <a:pt x="7336" y="7620"/>
                  <a:pt x="8055" y="7710"/>
                  <a:pt x="8573" y="8202"/>
                </a:cubicBezTo>
                <a:cubicBezTo>
                  <a:pt x="9140" y="8703"/>
                  <a:pt x="9407" y="9570"/>
                  <a:pt x="9073" y="10271"/>
                </a:cubicBezTo>
                <a:cubicBezTo>
                  <a:pt x="8921" y="10606"/>
                  <a:pt x="8602" y="10913"/>
                  <a:pt x="8243" y="10913"/>
                </a:cubicBezTo>
                <a:cubicBezTo>
                  <a:pt x="8208" y="10913"/>
                  <a:pt x="8174" y="10910"/>
                  <a:pt x="8139" y="10904"/>
                </a:cubicBezTo>
                <a:cubicBezTo>
                  <a:pt x="7672" y="10804"/>
                  <a:pt x="7439" y="10137"/>
                  <a:pt x="7305" y="9770"/>
                </a:cubicBezTo>
                <a:cubicBezTo>
                  <a:pt x="6953" y="9066"/>
                  <a:pt x="6667" y="8362"/>
                  <a:pt x="6447" y="7623"/>
                </a:cubicBezTo>
                <a:lnTo>
                  <a:pt x="6447" y="7623"/>
                </a:lnTo>
                <a:cubicBezTo>
                  <a:pt x="6514" y="7621"/>
                  <a:pt x="6582" y="7620"/>
                  <a:pt x="6650" y="7620"/>
                </a:cubicBezTo>
                <a:close/>
                <a:moveTo>
                  <a:pt x="5193" y="7249"/>
                </a:moveTo>
                <a:cubicBezTo>
                  <a:pt x="5183" y="7413"/>
                  <a:pt x="5259" y="7559"/>
                  <a:pt x="5371" y="7654"/>
                </a:cubicBezTo>
                <a:lnTo>
                  <a:pt x="5371" y="7654"/>
                </a:lnTo>
                <a:cubicBezTo>
                  <a:pt x="5344" y="8380"/>
                  <a:pt x="5173" y="9099"/>
                  <a:pt x="4837" y="9770"/>
                </a:cubicBezTo>
                <a:cubicBezTo>
                  <a:pt x="4670" y="10104"/>
                  <a:pt x="4470" y="10437"/>
                  <a:pt x="4203" y="10738"/>
                </a:cubicBezTo>
                <a:cubicBezTo>
                  <a:pt x="4026" y="10945"/>
                  <a:pt x="3613" y="11466"/>
                  <a:pt x="3289" y="11466"/>
                </a:cubicBezTo>
                <a:cubicBezTo>
                  <a:pt x="3247" y="11466"/>
                  <a:pt x="3207" y="11457"/>
                  <a:pt x="3169" y="11438"/>
                </a:cubicBezTo>
                <a:cubicBezTo>
                  <a:pt x="2835" y="11271"/>
                  <a:pt x="2802" y="10537"/>
                  <a:pt x="2802" y="10237"/>
                </a:cubicBezTo>
                <a:cubicBezTo>
                  <a:pt x="2802" y="9870"/>
                  <a:pt x="2902" y="9437"/>
                  <a:pt x="3069" y="9103"/>
                </a:cubicBezTo>
                <a:cubicBezTo>
                  <a:pt x="3430" y="8382"/>
                  <a:pt x="3975" y="7822"/>
                  <a:pt x="4551" y="7290"/>
                </a:cubicBezTo>
                <a:lnTo>
                  <a:pt x="4551" y="7290"/>
                </a:lnTo>
                <a:cubicBezTo>
                  <a:pt x="4610" y="7318"/>
                  <a:pt x="4673" y="7344"/>
                  <a:pt x="4737" y="7369"/>
                </a:cubicBezTo>
                <a:cubicBezTo>
                  <a:pt x="4776" y="7377"/>
                  <a:pt x="4814" y="7381"/>
                  <a:pt x="4852" y="7381"/>
                </a:cubicBezTo>
                <a:cubicBezTo>
                  <a:pt x="4982" y="7381"/>
                  <a:pt x="5104" y="7333"/>
                  <a:pt x="5193" y="7249"/>
                </a:cubicBezTo>
                <a:close/>
                <a:moveTo>
                  <a:pt x="5565" y="0"/>
                </a:moveTo>
                <a:cubicBezTo>
                  <a:pt x="5476" y="0"/>
                  <a:pt x="5389" y="10"/>
                  <a:pt x="5304" y="30"/>
                </a:cubicBezTo>
                <a:cubicBezTo>
                  <a:pt x="4191" y="331"/>
                  <a:pt x="4027" y="1609"/>
                  <a:pt x="3981" y="2615"/>
                </a:cubicBezTo>
                <a:lnTo>
                  <a:pt x="3981" y="2615"/>
                </a:lnTo>
                <a:cubicBezTo>
                  <a:pt x="3458" y="2085"/>
                  <a:pt x="2719" y="1637"/>
                  <a:pt x="2015" y="1637"/>
                </a:cubicBezTo>
                <a:cubicBezTo>
                  <a:pt x="1657" y="1637"/>
                  <a:pt x="1308" y="1753"/>
                  <a:pt x="1001" y="2031"/>
                </a:cubicBezTo>
                <a:cubicBezTo>
                  <a:pt x="0" y="2865"/>
                  <a:pt x="334" y="4433"/>
                  <a:pt x="901" y="5434"/>
                </a:cubicBezTo>
                <a:cubicBezTo>
                  <a:pt x="1418" y="6333"/>
                  <a:pt x="2298" y="7050"/>
                  <a:pt x="3277" y="7229"/>
                </a:cubicBezTo>
                <a:lnTo>
                  <a:pt x="3277" y="7229"/>
                </a:lnTo>
                <a:cubicBezTo>
                  <a:pt x="2720" y="7834"/>
                  <a:pt x="2248" y="8514"/>
                  <a:pt x="2035" y="9303"/>
                </a:cubicBezTo>
                <a:cubicBezTo>
                  <a:pt x="1768" y="10271"/>
                  <a:pt x="1868" y="11772"/>
                  <a:pt x="2835" y="12305"/>
                </a:cubicBezTo>
                <a:cubicBezTo>
                  <a:pt x="2999" y="12400"/>
                  <a:pt x="3164" y="12442"/>
                  <a:pt x="3329" y="12442"/>
                </a:cubicBezTo>
                <a:cubicBezTo>
                  <a:pt x="4210" y="12442"/>
                  <a:pt x="5072" y="11256"/>
                  <a:pt x="5437" y="10638"/>
                </a:cubicBezTo>
                <a:cubicBezTo>
                  <a:pt x="5743" y="10187"/>
                  <a:pt x="5966" y="9704"/>
                  <a:pt x="6117" y="9204"/>
                </a:cubicBezTo>
                <a:lnTo>
                  <a:pt x="6117" y="9204"/>
                </a:lnTo>
                <a:cubicBezTo>
                  <a:pt x="6146" y="9271"/>
                  <a:pt x="6175" y="9337"/>
                  <a:pt x="6205" y="9403"/>
                </a:cubicBezTo>
                <a:cubicBezTo>
                  <a:pt x="6471" y="9970"/>
                  <a:pt x="6705" y="10638"/>
                  <a:pt x="7072" y="11138"/>
                </a:cubicBezTo>
                <a:cubicBezTo>
                  <a:pt x="7404" y="11580"/>
                  <a:pt x="7850" y="11771"/>
                  <a:pt x="8299" y="11771"/>
                </a:cubicBezTo>
                <a:cubicBezTo>
                  <a:pt x="8934" y="11771"/>
                  <a:pt x="9575" y="11390"/>
                  <a:pt x="9907" y="10804"/>
                </a:cubicBezTo>
                <a:cubicBezTo>
                  <a:pt x="10474" y="9870"/>
                  <a:pt x="10307" y="8603"/>
                  <a:pt x="9640" y="7769"/>
                </a:cubicBezTo>
                <a:cubicBezTo>
                  <a:pt x="9536" y="7635"/>
                  <a:pt x="9423" y="7516"/>
                  <a:pt x="9304" y="7411"/>
                </a:cubicBezTo>
                <a:lnTo>
                  <a:pt x="9304" y="7411"/>
                </a:lnTo>
                <a:cubicBezTo>
                  <a:pt x="9941" y="7256"/>
                  <a:pt x="10543" y="6988"/>
                  <a:pt x="11075" y="6535"/>
                </a:cubicBezTo>
                <a:cubicBezTo>
                  <a:pt x="12075" y="5701"/>
                  <a:pt x="12909" y="3966"/>
                  <a:pt x="11975" y="2799"/>
                </a:cubicBezTo>
                <a:cubicBezTo>
                  <a:pt x="11618" y="2386"/>
                  <a:pt x="11186" y="2227"/>
                  <a:pt x="10732" y="2227"/>
                </a:cubicBezTo>
                <a:cubicBezTo>
                  <a:pt x="9829" y="2227"/>
                  <a:pt x="8838" y="2855"/>
                  <a:pt x="8173" y="3366"/>
                </a:cubicBezTo>
                <a:cubicBezTo>
                  <a:pt x="7830" y="3611"/>
                  <a:pt x="7509" y="3882"/>
                  <a:pt x="7210" y="4175"/>
                </a:cubicBezTo>
                <a:lnTo>
                  <a:pt x="7210" y="4175"/>
                </a:lnTo>
                <a:cubicBezTo>
                  <a:pt x="7273" y="3739"/>
                  <a:pt x="7305" y="3301"/>
                  <a:pt x="7305" y="2865"/>
                </a:cubicBezTo>
                <a:cubicBezTo>
                  <a:pt x="7305" y="2131"/>
                  <a:pt x="7305" y="1364"/>
                  <a:pt x="6872" y="730"/>
                </a:cubicBezTo>
                <a:cubicBezTo>
                  <a:pt x="6588" y="305"/>
                  <a:pt x="6064" y="0"/>
                  <a:pt x="55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EBEB65-3F4C-46DD-38B2-9A48037408BA}"/>
              </a:ext>
            </a:extLst>
          </p:cNvPr>
          <p:cNvSpPr txBox="1"/>
          <p:nvPr/>
        </p:nvSpPr>
        <p:spPr>
          <a:xfrm>
            <a:off x="1358368" y="1771531"/>
            <a:ext cx="72071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câu </a:t>
            </a:r>
            <a:r>
              <a:rPr lang="pt-B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(VD ở phiếu học tập 1, 2): Là liên kết giữa các câu trong 1 đoạn văn.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đoạn </a:t>
            </a:r>
            <a:r>
              <a:rPr lang="pt-B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(Liên kết giữa các đoạn trong văn bản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“Tự học – Một thú vui bổ ích”): Là liên kết giữa các đoạn trong một văn bản.</a:t>
            </a:r>
          </a:p>
          <a:p>
            <a:pPr algn="just"/>
            <a:endParaRPr lang="en-US" sz="2000" i="1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Lưu ý: </a:t>
            </a:r>
            <a:endParaRPr lang="en-US" sz="200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liên kết câu phải được thực hiện ít nhất ở hai câu. Trong một câu thì không gọi là phép liên kết mặc dù vẫn có tác dụng liên kết.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83;p38">
            <a:extLst>
              <a:ext uri="{FF2B5EF4-FFF2-40B4-BE49-F238E27FC236}">
                <a16:creationId xmlns:a16="http://schemas.microsoft.com/office/drawing/2014/main" id="{3F426EEB-0282-1B03-F963-31504FA9C110}"/>
              </a:ext>
            </a:extLst>
          </p:cNvPr>
          <p:cNvSpPr/>
          <p:nvPr/>
        </p:nvSpPr>
        <p:spPr>
          <a:xfrm rot="1450088" flipH="1">
            <a:off x="770088" y="2701522"/>
            <a:ext cx="538192" cy="359902"/>
          </a:xfrm>
          <a:custGeom>
            <a:avLst/>
            <a:gdLst/>
            <a:ahLst/>
            <a:cxnLst/>
            <a:rect l="l" t="t" r="r" b="b"/>
            <a:pathLst>
              <a:path w="12910" h="12442" extrusionOk="0">
                <a:moveTo>
                  <a:pt x="5505" y="1012"/>
                </a:moveTo>
                <a:cubicBezTo>
                  <a:pt x="5913" y="1012"/>
                  <a:pt x="6142" y="1685"/>
                  <a:pt x="6171" y="2031"/>
                </a:cubicBezTo>
                <a:cubicBezTo>
                  <a:pt x="6238" y="2565"/>
                  <a:pt x="6205" y="3199"/>
                  <a:pt x="6171" y="3733"/>
                </a:cubicBezTo>
                <a:cubicBezTo>
                  <a:pt x="6081" y="4540"/>
                  <a:pt x="5901" y="5333"/>
                  <a:pt x="5600" y="6070"/>
                </a:cubicBezTo>
                <a:lnTo>
                  <a:pt x="5600" y="6070"/>
                </a:lnTo>
                <a:cubicBezTo>
                  <a:pt x="5471" y="5949"/>
                  <a:pt x="5360" y="5817"/>
                  <a:pt x="5266" y="5677"/>
                </a:cubicBezTo>
                <a:lnTo>
                  <a:pt x="5266" y="5677"/>
                </a:lnTo>
                <a:cubicBezTo>
                  <a:pt x="5183" y="4999"/>
                  <a:pt x="5020" y="4328"/>
                  <a:pt x="4741" y="3729"/>
                </a:cubicBezTo>
                <a:lnTo>
                  <a:pt x="4741" y="3729"/>
                </a:lnTo>
                <a:cubicBezTo>
                  <a:pt x="4738" y="3641"/>
                  <a:pt x="4737" y="3553"/>
                  <a:pt x="4737" y="3466"/>
                </a:cubicBezTo>
                <a:cubicBezTo>
                  <a:pt x="4737" y="2899"/>
                  <a:pt x="4637" y="1398"/>
                  <a:pt x="5304" y="1064"/>
                </a:cubicBezTo>
                <a:cubicBezTo>
                  <a:pt x="5375" y="1028"/>
                  <a:pt x="5442" y="1012"/>
                  <a:pt x="5505" y="1012"/>
                </a:cubicBezTo>
                <a:close/>
                <a:moveTo>
                  <a:pt x="2103" y="2573"/>
                </a:moveTo>
                <a:cubicBezTo>
                  <a:pt x="2910" y="2573"/>
                  <a:pt x="3639" y="3554"/>
                  <a:pt x="3903" y="4200"/>
                </a:cubicBezTo>
                <a:cubicBezTo>
                  <a:pt x="3953" y="4318"/>
                  <a:pt x="3999" y="4439"/>
                  <a:pt x="4041" y="4561"/>
                </a:cubicBezTo>
                <a:lnTo>
                  <a:pt x="4041" y="4561"/>
                </a:lnTo>
                <a:cubicBezTo>
                  <a:pt x="4089" y="4856"/>
                  <a:pt x="4161" y="5144"/>
                  <a:pt x="4263" y="5420"/>
                </a:cubicBezTo>
                <a:lnTo>
                  <a:pt x="4263" y="5420"/>
                </a:lnTo>
                <a:cubicBezTo>
                  <a:pt x="4313" y="5691"/>
                  <a:pt x="4345" y="5964"/>
                  <a:pt x="4362" y="6235"/>
                </a:cubicBezTo>
                <a:lnTo>
                  <a:pt x="4362" y="6235"/>
                </a:lnTo>
                <a:cubicBezTo>
                  <a:pt x="4347" y="6240"/>
                  <a:pt x="4333" y="6246"/>
                  <a:pt x="4319" y="6252"/>
                </a:cubicBezTo>
                <a:lnTo>
                  <a:pt x="4319" y="6252"/>
                </a:lnTo>
                <a:cubicBezTo>
                  <a:pt x="4129" y="6309"/>
                  <a:pt x="3940" y="6336"/>
                  <a:pt x="3756" y="6336"/>
                </a:cubicBezTo>
                <a:cubicBezTo>
                  <a:pt x="2893" y="6336"/>
                  <a:pt x="2121" y="5755"/>
                  <a:pt x="1701" y="4967"/>
                </a:cubicBezTo>
                <a:cubicBezTo>
                  <a:pt x="1368" y="4400"/>
                  <a:pt x="867" y="2965"/>
                  <a:pt x="1768" y="2632"/>
                </a:cubicBezTo>
                <a:cubicBezTo>
                  <a:pt x="1881" y="2592"/>
                  <a:pt x="1993" y="2573"/>
                  <a:pt x="2103" y="2573"/>
                </a:cubicBezTo>
                <a:close/>
                <a:moveTo>
                  <a:pt x="10495" y="3175"/>
                </a:moveTo>
                <a:cubicBezTo>
                  <a:pt x="10667" y="3175"/>
                  <a:pt x="10829" y="3213"/>
                  <a:pt x="10975" y="3299"/>
                </a:cubicBezTo>
                <a:cubicBezTo>
                  <a:pt x="11408" y="3599"/>
                  <a:pt x="11342" y="4400"/>
                  <a:pt x="11175" y="4800"/>
                </a:cubicBezTo>
                <a:cubicBezTo>
                  <a:pt x="10975" y="5367"/>
                  <a:pt x="10541" y="5767"/>
                  <a:pt x="10041" y="6101"/>
                </a:cubicBezTo>
                <a:cubicBezTo>
                  <a:pt x="9337" y="6523"/>
                  <a:pt x="8511" y="6667"/>
                  <a:pt x="7682" y="6707"/>
                </a:cubicBezTo>
                <a:lnTo>
                  <a:pt x="7682" y="6707"/>
                </a:lnTo>
                <a:cubicBezTo>
                  <a:pt x="7314" y="6648"/>
                  <a:pt x="6931" y="6629"/>
                  <a:pt x="6547" y="6629"/>
                </a:cubicBezTo>
                <a:cubicBezTo>
                  <a:pt x="6531" y="6629"/>
                  <a:pt x="6516" y="6630"/>
                  <a:pt x="6500" y="6630"/>
                </a:cubicBezTo>
                <a:lnTo>
                  <a:pt x="6500" y="6630"/>
                </a:lnTo>
                <a:cubicBezTo>
                  <a:pt x="6596" y="6413"/>
                  <a:pt x="6684" y="6192"/>
                  <a:pt x="6763" y="5970"/>
                </a:cubicBezTo>
                <a:lnTo>
                  <a:pt x="6763" y="5970"/>
                </a:lnTo>
                <a:cubicBezTo>
                  <a:pt x="7108" y="5480"/>
                  <a:pt x="7507" y="5032"/>
                  <a:pt x="7972" y="4633"/>
                </a:cubicBezTo>
                <a:cubicBezTo>
                  <a:pt x="8448" y="4186"/>
                  <a:pt x="9604" y="3175"/>
                  <a:pt x="10495" y="3175"/>
                </a:cubicBezTo>
                <a:close/>
                <a:moveTo>
                  <a:pt x="6650" y="7620"/>
                </a:moveTo>
                <a:cubicBezTo>
                  <a:pt x="7336" y="7620"/>
                  <a:pt x="8055" y="7710"/>
                  <a:pt x="8573" y="8202"/>
                </a:cubicBezTo>
                <a:cubicBezTo>
                  <a:pt x="9140" y="8703"/>
                  <a:pt x="9407" y="9570"/>
                  <a:pt x="9073" y="10271"/>
                </a:cubicBezTo>
                <a:cubicBezTo>
                  <a:pt x="8921" y="10606"/>
                  <a:pt x="8602" y="10913"/>
                  <a:pt x="8243" y="10913"/>
                </a:cubicBezTo>
                <a:cubicBezTo>
                  <a:pt x="8208" y="10913"/>
                  <a:pt x="8174" y="10910"/>
                  <a:pt x="8139" y="10904"/>
                </a:cubicBezTo>
                <a:cubicBezTo>
                  <a:pt x="7672" y="10804"/>
                  <a:pt x="7439" y="10137"/>
                  <a:pt x="7305" y="9770"/>
                </a:cubicBezTo>
                <a:cubicBezTo>
                  <a:pt x="6953" y="9066"/>
                  <a:pt x="6667" y="8362"/>
                  <a:pt x="6447" y="7623"/>
                </a:cubicBezTo>
                <a:lnTo>
                  <a:pt x="6447" y="7623"/>
                </a:lnTo>
                <a:cubicBezTo>
                  <a:pt x="6514" y="7621"/>
                  <a:pt x="6582" y="7620"/>
                  <a:pt x="6650" y="7620"/>
                </a:cubicBezTo>
                <a:close/>
                <a:moveTo>
                  <a:pt x="5193" y="7249"/>
                </a:moveTo>
                <a:cubicBezTo>
                  <a:pt x="5183" y="7413"/>
                  <a:pt x="5259" y="7559"/>
                  <a:pt x="5371" y="7654"/>
                </a:cubicBezTo>
                <a:lnTo>
                  <a:pt x="5371" y="7654"/>
                </a:lnTo>
                <a:cubicBezTo>
                  <a:pt x="5344" y="8380"/>
                  <a:pt x="5173" y="9099"/>
                  <a:pt x="4837" y="9770"/>
                </a:cubicBezTo>
                <a:cubicBezTo>
                  <a:pt x="4670" y="10104"/>
                  <a:pt x="4470" y="10437"/>
                  <a:pt x="4203" y="10738"/>
                </a:cubicBezTo>
                <a:cubicBezTo>
                  <a:pt x="4026" y="10945"/>
                  <a:pt x="3613" y="11466"/>
                  <a:pt x="3289" y="11466"/>
                </a:cubicBezTo>
                <a:cubicBezTo>
                  <a:pt x="3247" y="11466"/>
                  <a:pt x="3207" y="11457"/>
                  <a:pt x="3169" y="11438"/>
                </a:cubicBezTo>
                <a:cubicBezTo>
                  <a:pt x="2835" y="11271"/>
                  <a:pt x="2802" y="10537"/>
                  <a:pt x="2802" y="10237"/>
                </a:cubicBezTo>
                <a:cubicBezTo>
                  <a:pt x="2802" y="9870"/>
                  <a:pt x="2902" y="9437"/>
                  <a:pt x="3069" y="9103"/>
                </a:cubicBezTo>
                <a:cubicBezTo>
                  <a:pt x="3430" y="8382"/>
                  <a:pt x="3975" y="7822"/>
                  <a:pt x="4551" y="7290"/>
                </a:cubicBezTo>
                <a:lnTo>
                  <a:pt x="4551" y="7290"/>
                </a:lnTo>
                <a:cubicBezTo>
                  <a:pt x="4610" y="7318"/>
                  <a:pt x="4673" y="7344"/>
                  <a:pt x="4737" y="7369"/>
                </a:cubicBezTo>
                <a:cubicBezTo>
                  <a:pt x="4776" y="7377"/>
                  <a:pt x="4814" y="7381"/>
                  <a:pt x="4852" y="7381"/>
                </a:cubicBezTo>
                <a:cubicBezTo>
                  <a:pt x="4982" y="7381"/>
                  <a:pt x="5104" y="7333"/>
                  <a:pt x="5193" y="7249"/>
                </a:cubicBezTo>
                <a:close/>
                <a:moveTo>
                  <a:pt x="5565" y="0"/>
                </a:moveTo>
                <a:cubicBezTo>
                  <a:pt x="5476" y="0"/>
                  <a:pt x="5389" y="10"/>
                  <a:pt x="5304" y="30"/>
                </a:cubicBezTo>
                <a:cubicBezTo>
                  <a:pt x="4191" y="331"/>
                  <a:pt x="4027" y="1609"/>
                  <a:pt x="3981" y="2615"/>
                </a:cubicBezTo>
                <a:lnTo>
                  <a:pt x="3981" y="2615"/>
                </a:lnTo>
                <a:cubicBezTo>
                  <a:pt x="3458" y="2085"/>
                  <a:pt x="2719" y="1637"/>
                  <a:pt x="2015" y="1637"/>
                </a:cubicBezTo>
                <a:cubicBezTo>
                  <a:pt x="1657" y="1637"/>
                  <a:pt x="1308" y="1753"/>
                  <a:pt x="1001" y="2031"/>
                </a:cubicBezTo>
                <a:cubicBezTo>
                  <a:pt x="0" y="2865"/>
                  <a:pt x="334" y="4433"/>
                  <a:pt x="901" y="5434"/>
                </a:cubicBezTo>
                <a:cubicBezTo>
                  <a:pt x="1418" y="6333"/>
                  <a:pt x="2298" y="7050"/>
                  <a:pt x="3277" y="7229"/>
                </a:cubicBezTo>
                <a:lnTo>
                  <a:pt x="3277" y="7229"/>
                </a:lnTo>
                <a:cubicBezTo>
                  <a:pt x="2720" y="7834"/>
                  <a:pt x="2248" y="8514"/>
                  <a:pt x="2035" y="9303"/>
                </a:cubicBezTo>
                <a:cubicBezTo>
                  <a:pt x="1768" y="10271"/>
                  <a:pt x="1868" y="11772"/>
                  <a:pt x="2835" y="12305"/>
                </a:cubicBezTo>
                <a:cubicBezTo>
                  <a:pt x="2999" y="12400"/>
                  <a:pt x="3164" y="12442"/>
                  <a:pt x="3329" y="12442"/>
                </a:cubicBezTo>
                <a:cubicBezTo>
                  <a:pt x="4210" y="12442"/>
                  <a:pt x="5072" y="11256"/>
                  <a:pt x="5437" y="10638"/>
                </a:cubicBezTo>
                <a:cubicBezTo>
                  <a:pt x="5743" y="10187"/>
                  <a:pt x="5966" y="9704"/>
                  <a:pt x="6117" y="9204"/>
                </a:cubicBezTo>
                <a:lnTo>
                  <a:pt x="6117" y="9204"/>
                </a:lnTo>
                <a:cubicBezTo>
                  <a:pt x="6146" y="9271"/>
                  <a:pt x="6175" y="9337"/>
                  <a:pt x="6205" y="9403"/>
                </a:cubicBezTo>
                <a:cubicBezTo>
                  <a:pt x="6471" y="9970"/>
                  <a:pt x="6705" y="10638"/>
                  <a:pt x="7072" y="11138"/>
                </a:cubicBezTo>
                <a:cubicBezTo>
                  <a:pt x="7404" y="11580"/>
                  <a:pt x="7850" y="11771"/>
                  <a:pt x="8299" y="11771"/>
                </a:cubicBezTo>
                <a:cubicBezTo>
                  <a:pt x="8934" y="11771"/>
                  <a:pt x="9575" y="11390"/>
                  <a:pt x="9907" y="10804"/>
                </a:cubicBezTo>
                <a:cubicBezTo>
                  <a:pt x="10474" y="9870"/>
                  <a:pt x="10307" y="8603"/>
                  <a:pt x="9640" y="7769"/>
                </a:cubicBezTo>
                <a:cubicBezTo>
                  <a:pt x="9536" y="7635"/>
                  <a:pt x="9423" y="7516"/>
                  <a:pt x="9304" y="7411"/>
                </a:cubicBezTo>
                <a:lnTo>
                  <a:pt x="9304" y="7411"/>
                </a:lnTo>
                <a:cubicBezTo>
                  <a:pt x="9941" y="7256"/>
                  <a:pt x="10543" y="6988"/>
                  <a:pt x="11075" y="6535"/>
                </a:cubicBezTo>
                <a:cubicBezTo>
                  <a:pt x="12075" y="5701"/>
                  <a:pt x="12909" y="3966"/>
                  <a:pt x="11975" y="2799"/>
                </a:cubicBezTo>
                <a:cubicBezTo>
                  <a:pt x="11618" y="2386"/>
                  <a:pt x="11186" y="2227"/>
                  <a:pt x="10732" y="2227"/>
                </a:cubicBezTo>
                <a:cubicBezTo>
                  <a:pt x="9829" y="2227"/>
                  <a:pt x="8838" y="2855"/>
                  <a:pt x="8173" y="3366"/>
                </a:cubicBezTo>
                <a:cubicBezTo>
                  <a:pt x="7830" y="3611"/>
                  <a:pt x="7509" y="3882"/>
                  <a:pt x="7210" y="4175"/>
                </a:cubicBezTo>
                <a:lnTo>
                  <a:pt x="7210" y="4175"/>
                </a:lnTo>
                <a:cubicBezTo>
                  <a:pt x="7273" y="3739"/>
                  <a:pt x="7305" y="3301"/>
                  <a:pt x="7305" y="2865"/>
                </a:cubicBezTo>
                <a:cubicBezTo>
                  <a:pt x="7305" y="2131"/>
                  <a:pt x="7305" y="1364"/>
                  <a:pt x="6872" y="730"/>
                </a:cubicBezTo>
                <a:cubicBezTo>
                  <a:pt x="6588" y="305"/>
                  <a:pt x="6064" y="0"/>
                  <a:pt x="55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57;p37">
            <a:extLst>
              <a:ext uri="{FF2B5EF4-FFF2-40B4-BE49-F238E27FC236}">
                <a16:creationId xmlns:a16="http://schemas.microsoft.com/office/drawing/2014/main" id="{BB0D35E5-D8C0-0854-E9C3-551815D53E26}"/>
              </a:ext>
            </a:extLst>
          </p:cNvPr>
          <p:cNvSpPr/>
          <p:nvPr/>
        </p:nvSpPr>
        <p:spPr>
          <a:xfrm rot="897413">
            <a:off x="847307" y="3728239"/>
            <a:ext cx="383755" cy="333197"/>
          </a:xfrm>
          <a:custGeom>
            <a:avLst/>
            <a:gdLst/>
            <a:ahLst/>
            <a:cxnLst/>
            <a:rect l="l" t="t" r="r" b="b"/>
            <a:pathLst>
              <a:path w="13577" h="11787" extrusionOk="0">
                <a:moveTo>
                  <a:pt x="6439" y="1006"/>
                </a:moveTo>
                <a:cubicBezTo>
                  <a:pt x="6471" y="1006"/>
                  <a:pt x="6491" y="1094"/>
                  <a:pt x="6572" y="1256"/>
                </a:cubicBezTo>
                <a:cubicBezTo>
                  <a:pt x="6638" y="1423"/>
                  <a:pt x="6672" y="1623"/>
                  <a:pt x="6772" y="1789"/>
                </a:cubicBezTo>
                <a:cubicBezTo>
                  <a:pt x="6939" y="2290"/>
                  <a:pt x="7139" y="2790"/>
                  <a:pt x="7306" y="3257"/>
                </a:cubicBezTo>
                <a:cubicBezTo>
                  <a:pt x="7606" y="3991"/>
                  <a:pt x="7773" y="4591"/>
                  <a:pt x="8673" y="4591"/>
                </a:cubicBezTo>
                <a:cubicBezTo>
                  <a:pt x="9741" y="4591"/>
                  <a:pt x="10741" y="4591"/>
                  <a:pt x="11742" y="4658"/>
                </a:cubicBezTo>
                <a:cubicBezTo>
                  <a:pt x="11807" y="4658"/>
                  <a:pt x="12383" y="4658"/>
                  <a:pt x="12439" y="4752"/>
                </a:cubicBezTo>
                <a:lnTo>
                  <a:pt x="12439" y="4752"/>
                </a:lnTo>
                <a:cubicBezTo>
                  <a:pt x="12438" y="4751"/>
                  <a:pt x="12437" y="4751"/>
                  <a:pt x="12435" y="4751"/>
                </a:cubicBezTo>
                <a:cubicBezTo>
                  <a:pt x="12378" y="4751"/>
                  <a:pt x="12006" y="5094"/>
                  <a:pt x="11976" y="5125"/>
                </a:cubicBezTo>
                <a:cubicBezTo>
                  <a:pt x="11609" y="5459"/>
                  <a:pt x="11142" y="5726"/>
                  <a:pt x="10741" y="5959"/>
                </a:cubicBezTo>
                <a:cubicBezTo>
                  <a:pt x="10108" y="6293"/>
                  <a:pt x="9174" y="6426"/>
                  <a:pt x="9140" y="7293"/>
                </a:cubicBezTo>
                <a:cubicBezTo>
                  <a:pt x="9107" y="7827"/>
                  <a:pt x="9140" y="8361"/>
                  <a:pt x="9140" y="8961"/>
                </a:cubicBezTo>
                <a:cubicBezTo>
                  <a:pt x="9140" y="9428"/>
                  <a:pt x="9240" y="9962"/>
                  <a:pt x="9140" y="10429"/>
                </a:cubicBezTo>
                <a:cubicBezTo>
                  <a:pt x="9163" y="10543"/>
                  <a:pt x="9170" y="10595"/>
                  <a:pt x="9151" y="10595"/>
                </a:cubicBezTo>
                <a:cubicBezTo>
                  <a:pt x="9142" y="10595"/>
                  <a:pt x="9128" y="10584"/>
                  <a:pt x="9107" y="10562"/>
                </a:cubicBezTo>
                <a:cubicBezTo>
                  <a:pt x="8973" y="10462"/>
                  <a:pt x="8907" y="10362"/>
                  <a:pt x="8840" y="10296"/>
                </a:cubicBezTo>
                <a:cubicBezTo>
                  <a:pt x="8673" y="10095"/>
                  <a:pt x="8573" y="9895"/>
                  <a:pt x="8440" y="9662"/>
                </a:cubicBezTo>
                <a:cubicBezTo>
                  <a:pt x="8139" y="9228"/>
                  <a:pt x="7839" y="8761"/>
                  <a:pt x="7572" y="8328"/>
                </a:cubicBezTo>
                <a:cubicBezTo>
                  <a:pt x="7476" y="8192"/>
                  <a:pt x="7300" y="8101"/>
                  <a:pt x="7131" y="8101"/>
                </a:cubicBezTo>
                <a:cubicBezTo>
                  <a:pt x="7008" y="8101"/>
                  <a:pt x="6889" y="8149"/>
                  <a:pt x="6805" y="8261"/>
                </a:cubicBezTo>
                <a:cubicBezTo>
                  <a:pt x="6438" y="8694"/>
                  <a:pt x="6005" y="9128"/>
                  <a:pt x="5604" y="9528"/>
                </a:cubicBezTo>
                <a:cubicBezTo>
                  <a:pt x="5404" y="9762"/>
                  <a:pt x="5171" y="9929"/>
                  <a:pt x="4971" y="10095"/>
                </a:cubicBezTo>
                <a:cubicBezTo>
                  <a:pt x="4770" y="10296"/>
                  <a:pt x="4470" y="10596"/>
                  <a:pt x="4170" y="10696"/>
                </a:cubicBezTo>
                <a:cubicBezTo>
                  <a:pt x="4170" y="10696"/>
                  <a:pt x="4059" y="10763"/>
                  <a:pt x="4054" y="10805"/>
                </a:cubicBezTo>
                <a:lnTo>
                  <a:pt x="4054" y="10805"/>
                </a:lnTo>
                <a:cubicBezTo>
                  <a:pt x="4032" y="10715"/>
                  <a:pt x="4137" y="10417"/>
                  <a:pt x="4137" y="10329"/>
                </a:cubicBezTo>
                <a:cubicBezTo>
                  <a:pt x="4170" y="10029"/>
                  <a:pt x="4270" y="9762"/>
                  <a:pt x="4303" y="9462"/>
                </a:cubicBezTo>
                <a:cubicBezTo>
                  <a:pt x="4437" y="8828"/>
                  <a:pt x="4570" y="8161"/>
                  <a:pt x="4737" y="7527"/>
                </a:cubicBezTo>
                <a:cubicBezTo>
                  <a:pt x="4770" y="7293"/>
                  <a:pt x="4637" y="7027"/>
                  <a:pt x="4403" y="6960"/>
                </a:cubicBezTo>
                <a:cubicBezTo>
                  <a:pt x="3770" y="6793"/>
                  <a:pt x="3169" y="6593"/>
                  <a:pt x="2636" y="6293"/>
                </a:cubicBezTo>
                <a:cubicBezTo>
                  <a:pt x="2335" y="6159"/>
                  <a:pt x="2102" y="6026"/>
                  <a:pt x="1802" y="5859"/>
                </a:cubicBezTo>
                <a:cubicBezTo>
                  <a:pt x="1668" y="5792"/>
                  <a:pt x="1568" y="5692"/>
                  <a:pt x="1435" y="5659"/>
                </a:cubicBezTo>
                <a:cubicBezTo>
                  <a:pt x="1414" y="5638"/>
                  <a:pt x="1366" y="5617"/>
                  <a:pt x="1326" y="5604"/>
                </a:cubicBezTo>
                <a:lnTo>
                  <a:pt x="1326" y="5604"/>
                </a:lnTo>
                <a:cubicBezTo>
                  <a:pt x="1349" y="5597"/>
                  <a:pt x="1374" y="5592"/>
                  <a:pt x="1401" y="5592"/>
                </a:cubicBezTo>
                <a:cubicBezTo>
                  <a:pt x="1568" y="5525"/>
                  <a:pt x="1802" y="5525"/>
                  <a:pt x="1968" y="5492"/>
                </a:cubicBezTo>
                <a:cubicBezTo>
                  <a:pt x="2269" y="5459"/>
                  <a:pt x="2569" y="5425"/>
                  <a:pt x="2836" y="5425"/>
                </a:cubicBezTo>
                <a:cubicBezTo>
                  <a:pt x="3570" y="5325"/>
                  <a:pt x="4237" y="5259"/>
                  <a:pt x="4937" y="5159"/>
                </a:cubicBezTo>
                <a:cubicBezTo>
                  <a:pt x="5246" y="5122"/>
                  <a:pt x="5386" y="4829"/>
                  <a:pt x="5359" y="4575"/>
                </a:cubicBezTo>
                <a:lnTo>
                  <a:pt x="5359" y="4575"/>
                </a:lnTo>
                <a:cubicBezTo>
                  <a:pt x="5509" y="4549"/>
                  <a:pt x="5637" y="4449"/>
                  <a:pt x="5671" y="4258"/>
                </a:cubicBezTo>
                <a:cubicBezTo>
                  <a:pt x="5804" y="3724"/>
                  <a:pt x="5905" y="3157"/>
                  <a:pt x="6005" y="2623"/>
                </a:cubicBezTo>
                <a:cubicBezTo>
                  <a:pt x="6071" y="2390"/>
                  <a:pt x="6138" y="2090"/>
                  <a:pt x="6171" y="1823"/>
                </a:cubicBezTo>
                <a:cubicBezTo>
                  <a:pt x="6238" y="1623"/>
                  <a:pt x="6238" y="1289"/>
                  <a:pt x="6338" y="1122"/>
                </a:cubicBezTo>
                <a:cubicBezTo>
                  <a:pt x="6391" y="1043"/>
                  <a:pt x="6417" y="1006"/>
                  <a:pt x="6439" y="1006"/>
                </a:cubicBezTo>
                <a:close/>
                <a:moveTo>
                  <a:pt x="6392" y="0"/>
                </a:moveTo>
                <a:cubicBezTo>
                  <a:pt x="6068" y="0"/>
                  <a:pt x="5745" y="192"/>
                  <a:pt x="5538" y="589"/>
                </a:cubicBezTo>
                <a:cubicBezTo>
                  <a:pt x="5337" y="1022"/>
                  <a:pt x="5271" y="1589"/>
                  <a:pt x="5171" y="2090"/>
                </a:cubicBezTo>
                <a:cubicBezTo>
                  <a:pt x="5037" y="2690"/>
                  <a:pt x="4937" y="3357"/>
                  <a:pt x="4804" y="3991"/>
                </a:cubicBezTo>
                <a:cubicBezTo>
                  <a:pt x="4782" y="4071"/>
                  <a:pt x="4779" y="4145"/>
                  <a:pt x="4791" y="4210"/>
                </a:cubicBezTo>
                <a:lnTo>
                  <a:pt x="4791" y="4210"/>
                </a:lnTo>
                <a:cubicBezTo>
                  <a:pt x="3839" y="4334"/>
                  <a:pt x="2887" y="4430"/>
                  <a:pt x="1935" y="4525"/>
                </a:cubicBezTo>
                <a:cubicBezTo>
                  <a:pt x="1335" y="4625"/>
                  <a:pt x="334" y="4625"/>
                  <a:pt x="167" y="5359"/>
                </a:cubicBezTo>
                <a:cubicBezTo>
                  <a:pt x="0" y="6126"/>
                  <a:pt x="1001" y="6526"/>
                  <a:pt x="1568" y="6826"/>
                </a:cubicBezTo>
                <a:cubicBezTo>
                  <a:pt x="2267" y="7190"/>
                  <a:pt x="2966" y="7507"/>
                  <a:pt x="3705" y="7737"/>
                </a:cubicBezTo>
                <a:lnTo>
                  <a:pt x="3705" y="7737"/>
                </a:lnTo>
                <a:cubicBezTo>
                  <a:pt x="3547" y="8474"/>
                  <a:pt x="3408" y="9241"/>
                  <a:pt x="3269" y="9962"/>
                </a:cubicBezTo>
                <a:cubicBezTo>
                  <a:pt x="3136" y="10562"/>
                  <a:pt x="2902" y="11530"/>
                  <a:pt x="3736" y="11763"/>
                </a:cubicBezTo>
                <a:cubicBezTo>
                  <a:pt x="3803" y="11779"/>
                  <a:pt x="3870" y="11787"/>
                  <a:pt x="3937" y="11787"/>
                </a:cubicBezTo>
                <a:cubicBezTo>
                  <a:pt x="4563" y="11787"/>
                  <a:pt x="5149" y="11128"/>
                  <a:pt x="5571" y="10796"/>
                </a:cubicBezTo>
                <a:cubicBezTo>
                  <a:pt x="6113" y="10332"/>
                  <a:pt x="6614" y="9867"/>
                  <a:pt x="7076" y="9357"/>
                </a:cubicBezTo>
                <a:lnTo>
                  <a:pt x="7076" y="9357"/>
                </a:lnTo>
                <a:cubicBezTo>
                  <a:pt x="7248" y="9628"/>
                  <a:pt x="7427" y="9890"/>
                  <a:pt x="7606" y="10129"/>
                </a:cubicBezTo>
                <a:cubicBezTo>
                  <a:pt x="7839" y="10496"/>
                  <a:pt x="8039" y="10929"/>
                  <a:pt x="8406" y="11196"/>
                </a:cubicBezTo>
                <a:cubicBezTo>
                  <a:pt x="8626" y="11388"/>
                  <a:pt x="8907" y="11490"/>
                  <a:pt x="9179" y="11490"/>
                </a:cubicBezTo>
                <a:cubicBezTo>
                  <a:pt x="9568" y="11490"/>
                  <a:pt x="9937" y="11281"/>
                  <a:pt x="10074" y="10829"/>
                </a:cubicBezTo>
                <a:cubicBezTo>
                  <a:pt x="10174" y="10362"/>
                  <a:pt x="10108" y="9829"/>
                  <a:pt x="10108" y="9362"/>
                </a:cubicBezTo>
                <a:lnTo>
                  <a:pt x="10108" y="7694"/>
                </a:lnTo>
                <a:cubicBezTo>
                  <a:pt x="10108" y="7627"/>
                  <a:pt x="10074" y="7327"/>
                  <a:pt x="10108" y="7293"/>
                </a:cubicBezTo>
                <a:cubicBezTo>
                  <a:pt x="10141" y="7260"/>
                  <a:pt x="10241" y="7260"/>
                  <a:pt x="10274" y="7193"/>
                </a:cubicBezTo>
                <a:cubicBezTo>
                  <a:pt x="10441" y="7127"/>
                  <a:pt x="10641" y="7027"/>
                  <a:pt x="10808" y="6960"/>
                </a:cubicBezTo>
                <a:cubicBezTo>
                  <a:pt x="11275" y="6760"/>
                  <a:pt x="11742" y="6459"/>
                  <a:pt x="12142" y="6159"/>
                </a:cubicBezTo>
                <a:cubicBezTo>
                  <a:pt x="12676" y="5792"/>
                  <a:pt x="13577" y="5192"/>
                  <a:pt x="13310" y="4425"/>
                </a:cubicBezTo>
                <a:cubicBezTo>
                  <a:pt x="13076" y="3591"/>
                  <a:pt x="11742" y="3691"/>
                  <a:pt x="11075" y="3657"/>
                </a:cubicBezTo>
                <a:cubicBezTo>
                  <a:pt x="10575" y="3624"/>
                  <a:pt x="10074" y="3624"/>
                  <a:pt x="9607" y="3624"/>
                </a:cubicBezTo>
                <a:lnTo>
                  <a:pt x="8807" y="3624"/>
                </a:lnTo>
                <a:cubicBezTo>
                  <a:pt x="8473" y="3624"/>
                  <a:pt x="8440" y="3457"/>
                  <a:pt x="8306" y="3157"/>
                </a:cubicBezTo>
                <a:cubicBezTo>
                  <a:pt x="8139" y="2690"/>
                  <a:pt x="7973" y="2256"/>
                  <a:pt x="7773" y="1789"/>
                </a:cubicBezTo>
                <a:cubicBezTo>
                  <a:pt x="7606" y="1356"/>
                  <a:pt x="7472" y="855"/>
                  <a:pt x="7205" y="489"/>
                </a:cubicBezTo>
                <a:cubicBezTo>
                  <a:pt x="6996" y="167"/>
                  <a:pt x="6694" y="0"/>
                  <a:pt x="6392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86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 idx="2"/>
          </p:nvPr>
        </p:nvSpPr>
        <p:spPr>
          <a:xfrm>
            <a:off x="1461383" y="1151237"/>
            <a:ext cx="4041566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tang" panose="020B0503020000020004" pitchFamily="18" charset="-127"/>
                <a:ea typeface="Batang" panose="020B0503020000020004" pitchFamily="18" charset="-127"/>
              </a:rPr>
              <a:t>Vòng 1: Nhóm chuyên gia</a:t>
            </a:r>
            <a:endParaRPr sz="2400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  <p:sp>
        <p:nvSpPr>
          <p:cNvPr id="1221" name="Google Shape;1221;p4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matic SC" panose="00000500000000000000" pitchFamily="2" charset="-79"/>
                <a:cs typeface="Amatic SC" panose="00000500000000000000" pitchFamily="2" charset="-79"/>
              </a:rPr>
              <a:t>II. THỰC HÀNH TIẾNG VIỆT</a:t>
            </a:r>
            <a:endParaRPr b="1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30DEFB0-CB7A-352B-7832-0AC28357D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98" y="1914602"/>
            <a:ext cx="3206808" cy="2405106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A54EAE8E-3904-1D8E-BE3C-1FE007A4822F}"/>
              </a:ext>
            </a:extLst>
          </p:cNvPr>
          <p:cNvSpPr/>
          <p:nvPr/>
        </p:nvSpPr>
        <p:spPr>
          <a:xfrm>
            <a:off x="5253455" y="1719021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BC9C5339-2440-D69D-B74D-3587D14A30B9}"/>
              </a:ext>
            </a:extLst>
          </p:cNvPr>
          <p:cNvGrpSpPr/>
          <p:nvPr/>
        </p:nvGrpSpPr>
        <p:grpSpPr>
          <a:xfrm>
            <a:off x="5910187" y="5436556"/>
            <a:ext cx="3553123" cy="764066"/>
            <a:chOff x="5910187" y="5436556"/>
            <a:chExt cx="3553123" cy="764066"/>
          </a:xfrm>
        </p:grpSpPr>
        <p:sp>
          <p:nvSpPr>
            <p:cNvPr id="21" name="流程图: 多文档 48">
              <a:extLst>
                <a:ext uri="{FF2B5EF4-FFF2-40B4-BE49-F238E27FC236}">
                  <a16:creationId xmlns:a16="http://schemas.microsoft.com/office/drawing/2014/main" id="{9FC436C2-F365-EF86-E0DF-54F30CD9C4ED}"/>
                </a:ext>
              </a:extLst>
            </p:cNvPr>
            <p:cNvSpPr/>
            <p:nvPr/>
          </p:nvSpPr>
          <p:spPr>
            <a:xfrm>
              <a:off x="5910187" y="5445297"/>
              <a:ext cx="707621" cy="755325"/>
            </a:xfrm>
            <a:prstGeom prst="flowChartMultidocumen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6D8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03B979-0F02-C814-E049-3C2E7A3A3945}"/>
                </a:ext>
              </a:extLst>
            </p:cNvPr>
            <p:cNvSpPr/>
            <p:nvPr/>
          </p:nvSpPr>
          <p:spPr>
            <a:xfrm>
              <a:off x="6604835" y="5436556"/>
              <a:ext cx="28584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(SGK/15)</a:t>
              </a:r>
            </a:p>
          </p:txBody>
        </p:sp>
      </p:grpSp>
      <p:sp>
        <p:nvSpPr>
          <p:cNvPr id="23" name="Rectangle 11">
            <a:extLst>
              <a:ext uri="{FF2B5EF4-FFF2-40B4-BE49-F238E27FC236}">
                <a16:creationId xmlns:a16="http://schemas.microsoft.com/office/drawing/2014/main" id="{578982DD-A892-B613-1B79-F50DF37CA508}"/>
              </a:ext>
            </a:extLst>
          </p:cNvPr>
          <p:cNvSpPr/>
          <p:nvPr/>
        </p:nvSpPr>
        <p:spPr>
          <a:xfrm>
            <a:off x="4261633" y="2074738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(SGK/14)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718816A-1050-3C6D-C74B-37434F8262C1}"/>
              </a:ext>
            </a:extLst>
          </p:cNvPr>
          <p:cNvSpPr/>
          <p:nvPr/>
        </p:nvSpPr>
        <p:spPr>
          <a:xfrm>
            <a:off x="4261632" y="2555496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(SGK/14)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DB4BA5E0-500A-505A-2762-1BDF149295C2}"/>
              </a:ext>
            </a:extLst>
          </p:cNvPr>
          <p:cNvSpPr/>
          <p:nvPr/>
        </p:nvSpPr>
        <p:spPr>
          <a:xfrm>
            <a:off x="4261632" y="3063300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(SGK/15)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6AA90517-20DB-D3C5-1F0D-B3A730D9F8FD}"/>
              </a:ext>
            </a:extLst>
          </p:cNvPr>
          <p:cNvSpPr/>
          <p:nvPr/>
        </p:nvSpPr>
        <p:spPr>
          <a:xfrm>
            <a:off x="4261632" y="3570981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(SGK/15)</a:t>
            </a:r>
          </a:p>
        </p:txBody>
      </p:sp>
    </p:spTree>
    <p:extLst>
      <p:ext uri="{BB962C8B-B14F-4D97-AF65-F5344CB8AC3E}">
        <p14:creationId xmlns:p14="http://schemas.microsoft.com/office/powerpoint/2010/main" val="20071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 idx="2"/>
          </p:nvPr>
        </p:nvSpPr>
        <p:spPr>
          <a:xfrm>
            <a:off x="1461383" y="1151237"/>
            <a:ext cx="4041566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tang" panose="020B0503020000020004" pitchFamily="18" charset="-127"/>
                <a:ea typeface="Batang" panose="020B0503020000020004" pitchFamily="18" charset="-127"/>
              </a:rPr>
              <a:t>Vòng 1: Nhóm mảnh ghép</a:t>
            </a:r>
            <a:endParaRPr sz="2400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  <p:sp>
        <p:nvSpPr>
          <p:cNvPr id="1221" name="Google Shape;1221;p4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matic SC" panose="00000500000000000000" pitchFamily="2" charset="-79"/>
                <a:cs typeface="Amatic SC" panose="00000500000000000000" pitchFamily="2" charset="-79"/>
              </a:rPr>
              <a:t>II. THỰC HÀNH TIẾNG VIỆT</a:t>
            </a:r>
            <a:endParaRPr b="1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30DEFB0-CB7A-352B-7832-0AC28357D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98" y="1914602"/>
            <a:ext cx="3206808" cy="2405106"/>
          </a:xfrm>
          <a:prstGeom prst="rect">
            <a:avLst/>
          </a:prstGeom>
        </p:spPr>
      </p:pic>
      <p:sp>
        <p:nvSpPr>
          <p:cNvPr id="2" name="Rectangle 38">
            <a:extLst>
              <a:ext uri="{FF2B5EF4-FFF2-40B4-BE49-F238E27FC236}">
                <a16:creationId xmlns:a16="http://schemas.microsoft.com/office/drawing/2014/main" id="{E7A2AD5B-9700-3783-1918-C30A65855A57}"/>
              </a:ext>
            </a:extLst>
          </p:cNvPr>
          <p:cNvSpPr/>
          <p:nvPr/>
        </p:nvSpPr>
        <p:spPr>
          <a:xfrm>
            <a:off x="4141271" y="2107437"/>
            <a:ext cx="4041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1 -&gt; 5)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06BDCEA7-067B-5183-4EE5-B2BE63CD948F}"/>
              </a:ext>
            </a:extLst>
          </p:cNvPr>
          <p:cNvSpPr/>
          <p:nvPr/>
        </p:nvSpPr>
        <p:spPr>
          <a:xfrm>
            <a:off x="4164899" y="3345934"/>
            <a:ext cx="4017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9B839E6-C55B-7710-DFC3-2132DAFD7199}"/>
              </a:ext>
            </a:extLst>
          </p:cNvPr>
          <p:cNvSpPr/>
          <p:nvPr/>
        </p:nvSpPr>
        <p:spPr>
          <a:xfrm>
            <a:off x="5253455" y="1719021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85192" y="417443"/>
          <a:ext cx="7523921" cy="38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62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93915" y="187038"/>
            <a:ext cx="8533311" cy="467785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91" tIns="32096" rIns="64191" bIns="32096" rtlCol="0" anchor="ctr"/>
          <a:lstStyle/>
          <a:p>
            <a:pPr algn="ctr" defTabSz="641909">
              <a:defRPr/>
            </a:pPr>
            <a:endParaRPr lang="en-US" sz="126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3258611" y="4693445"/>
            <a:ext cx="2618207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899" y="1315912"/>
            <a:ext cx="2810588" cy="2333042"/>
          </a:xfrm>
          <a:prstGeom prst="rect">
            <a:avLst/>
          </a:prstGeom>
        </p:spPr>
      </p:pic>
      <p:sp>
        <p:nvSpPr>
          <p:cNvPr id="18" name="文本框 283">
            <a:extLst>
              <a:ext uri="{FF2B5EF4-FFF2-40B4-BE49-F238E27FC236}">
                <a16:creationId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4976210" y="1954531"/>
            <a:ext cx="3284345" cy="771166"/>
          </a:xfrm>
          <a:prstGeom prst="rect">
            <a:avLst/>
          </a:prstGeom>
          <a:noFill/>
        </p:spPr>
        <p:txBody>
          <a:bodyPr wrap="none" lIns="64191" tIns="32096" rIns="64191" bIns="32096" rtlCol="0">
            <a:spAutoFit/>
          </a:bodyPr>
          <a:lstStyle/>
          <a:p>
            <a:pPr algn="ctr" defTabSz="500588"/>
            <a:r>
              <a:rPr lang="en-US" altLang="zh-CN" sz="4590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4590" b="1" dirty="0">
              <a:solidFill>
                <a:srgbClr val="00206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5">
            <a:extLst>
              <a:ext uri="{FF2B5EF4-FFF2-40B4-BE49-F238E27FC236}">
                <a16:creationId xmlns:a16="http://schemas.microsoft.com/office/drawing/2014/main" id="{18B1C8CB-7B25-480F-BD9C-857ACA24BCE1}"/>
              </a:ext>
            </a:extLst>
          </p:cNvPr>
          <p:cNvCxnSpPr/>
          <p:nvPr/>
        </p:nvCxnSpPr>
        <p:spPr>
          <a:xfrm>
            <a:off x="5239826" y="1941914"/>
            <a:ext cx="28925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7">
            <a:extLst>
              <a:ext uri="{FF2B5EF4-FFF2-40B4-BE49-F238E27FC236}">
                <a16:creationId xmlns:a16="http://schemas.microsoft.com/office/drawing/2014/main" id="{E3C1D5F9-47DE-4F73-9961-26EC5267FC8E}"/>
              </a:ext>
            </a:extLst>
          </p:cNvPr>
          <p:cNvCxnSpPr/>
          <p:nvPr/>
        </p:nvCxnSpPr>
        <p:spPr>
          <a:xfrm>
            <a:off x="5239826" y="2664059"/>
            <a:ext cx="28925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80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64705" y="407504"/>
            <a:ext cx="7454348" cy="4276649"/>
            <a:chOff x="1152939" y="543339"/>
            <a:chExt cx="9939131" cy="5702198"/>
          </a:xfrm>
        </p:grpSpPr>
        <p:pic>
          <p:nvPicPr>
            <p:cNvPr id="10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939" y="543339"/>
              <a:ext cx="9939131" cy="570219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1169378">
              <a:off x="3074504" y="3057431"/>
              <a:ext cx="6096000" cy="19446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200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nay.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endPara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https://o.rada.vn/data/image/2020/12/30/Tu-h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36" y="407505"/>
            <a:ext cx="1858696" cy="97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7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35"/>
          <p:cNvGrpSpPr/>
          <p:nvPr/>
        </p:nvGrpSpPr>
        <p:grpSpPr>
          <a:xfrm>
            <a:off x="5582190" y="1216488"/>
            <a:ext cx="2474669" cy="3222299"/>
            <a:chOff x="5582190" y="1216488"/>
            <a:chExt cx="2474669" cy="3222299"/>
          </a:xfrm>
        </p:grpSpPr>
        <p:grpSp>
          <p:nvGrpSpPr>
            <p:cNvPr id="969" name="Google Shape;969;p35"/>
            <p:cNvGrpSpPr/>
            <p:nvPr/>
          </p:nvGrpSpPr>
          <p:grpSpPr>
            <a:xfrm rot="1031193">
              <a:off x="6490612" y="1394136"/>
              <a:ext cx="1402219" cy="1322137"/>
              <a:chOff x="4899897" y="2736925"/>
              <a:chExt cx="1402142" cy="1322065"/>
            </a:xfrm>
          </p:grpSpPr>
          <p:sp>
            <p:nvSpPr>
              <p:cNvPr id="970" name="Google Shape;970;p35"/>
              <p:cNvSpPr/>
              <p:nvPr/>
            </p:nvSpPr>
            <p:spPr>
              <a:xfrm>
                <a:off x="4899897" y="2736925"/>
                <a:ext cx="1342647" cy="797848"/>
              </a:xfrm>
              <a:custGeom>
                <a:avLst/>
                <a:gdLst/>
                <a:ahLst/>
                <a:cxnLst/>
                <a:rect l="l" t="t" r="r" b="b"/>
                <a:pathLst>
                  <a:path w="30116" h="17897" extrusionOk="0">
                    <a:moveTo>
                      <a:pt x="27150" y="1733"/>
                    </a:moveTo>
                    <a:cubicBezTo>
                      <a:pt x="24389" y="4101"/>
                      <a:pt x="21909" y="6810"/>
                      <a:pt x="19642" y="9690"/>
                    </a:cubicBezTo>
                    <a:cubicBezTo>
                      <a:pt x="18308" y="11392"/>
                      <a:pt x="17007" y="13193"/>
                      <a:pt x="15806" y="15027"/>
                    </a:cubicBezTo>
                    <a:cubicBezTo>
                      <a:pt x="15539" y="15428"/>
                      <a:pt x="15272" y="15861"/>
                      <a:pt x="14972" y="16262"/>
                    </a:cubicBezTo>
                    <a:cubicBezTo>
                      <a:pt x="14572" y="16795"/>
                      <a:pt x="14038" y="16762"/>
                      <a:pt x="13404" y="16795"/>
                    </a:cubicBezTo>
                    <a:cubicBezTo>
                      <a:pt x="12104" y="16895"/>
                      <a:pt x="10769" y="16929"/>
                      <a:pt x="9468" y="16929"/>
                    </a:cubicBezTo>
                    <a:cubicBezTo>
                      <a:pt x="9112" y="16933"/>
                      <a:pt x="8756" y="16935"/>
                      <a:pt x="8399" y="16935"/>
                    </a:cubicBezTo>
                    <a:cubicBezTo>
                      <a:pt x="6247" y="16935"/>
                      <a:pt x="4079" y="16859"/>
                      <a:pt x="1909" y="16682"/>
                    </a:cubicBezTo>
                    <a:lnTo>
                      <a:pt x="1909" y="16682"/>
                    </a:lnTo>
                    <a:cubicBezTo>
                      <a:pt x="3348" y="15703"/>
                      <a:pt x="4857" y="14803"/>
                      <a:pt x="6366" y="13860"/>
                    </a:cubicBezTo>
                    <a:cubicBezTo>
                      <a:pt x="8201" y="12626"/>
                      <a:pt x="9902" y="11291"/>
                      <a:pt x="11770" y="10191"/>
                    </a:cubicBezTo>
                    <a:cubicBezTo>
                      <a:pt x="13738" y="9023"/>
                      <a:pt x="15806" y="8089"/>
                      <a:pt x="17774" y="6955"/>
                    </a:cubicBezTo>
                    <a:cubicBezTo>
                      <a:pt x="19576" y="5921"/>
                      <a:pt x="21310" y="4787"/>
                      <a:pt x="23145" y="3753"/>
                    </a:cubicBezTo>
                    <a:cubicBezTo>
                      <a:pt x="24459" y="3023"/>
                      <a:pt x="25785" y="2306"/>
                      <a:pt x="27150" y="1733"/>
                    </a:cubicBezTo>
                    <a:close/>
                    <a:moveTo>
                      <a:pt x="29520" y="0"/>
                    </a:moveTo>
                    <a:cubicBezTo>
                      <a:pt x="29477" y="0"/>
                      <a:pt x="29431" y="5"/>
                      <a:pt x="29383" y="17"/>
                    </a:cubicBezTo>
                    <a:cubicBezTo>
                      <a:pt x="29352" y="24"/>
                      <a:pt x="29322" y="32"/>
                      <a:pt x="29292" y="40"/>
                    </a:cubicBezTo>
                    <a:lnTo>
                      <a:pt x="29292" y="40"/>
                    </a:lnTo>
                    <a:lnTo>
                      <a:pt x="29282" y="17"/>
                    </a:lnTo>
                    <a:cubicBezTo>
                      <a:pt x="29265" y="30"/>
                      <a:pt x="29248" y="42"/>
                      <a:pt x="29231" y="55"/>
                    </a:cubicBezTo>
                    <a:lnTo>
                      <a:pt x="29231" y="55"/>
                    </a:lnTo>
                    <a:cubicBezTo>
                      <a:pt x="25158" y="1112"/>
                      <a:pt x="21600" y="3579"/>
                      <a:pt x="18074" y="5721"/>
                    </a:cubicBezTo>
                    <a:cubicBezTo>
                      <a:pt x="16140" y="6888"/>
                      <a:pt x="14105" y="7789"/>
                      <a:pt x="12137" y="8890"/>
                    </a:cubicBezTo>
                    <a:cubicBezTo>
                      <a:pt x="10202" y="9957"/>
                      <a:pt x="8401" y="11358"/>
                      <a:pt x="6566" y="12592"/>
                    </a:cubicBezTo>
                    <a:cubicBezTo>
                      <a:pt x="4556" y="13943"/>
                      <a:pt x="2449" y="15197"/>
                      <a:pt x="437" y="16577"/>
                    </a:cubicBezTo>
                    <a:lnTo>
                      <a:pt x="437" y="16577"/>
                    </a:lnTo>
                    <a:cubicBezTo>
                      <a:pt x="1" y="16697"/>
                      <a:pt x="54" y="17439"/>
                      <a:pt x="595" y="17529"/>
                    </a:cubicBezTo>
                    <a:cubicBezTo>
                      <a:pt x="3264" y="17763"/>
                      <a:pt x="5932" y="17896"/>
                      <a:pt x="8634" y="17896"/>
                    </a:cubicBezTo>
                    <a:cubicBezTo>
                      <a:pt x="9935" y="17896"/>
                      <a:pt x="11270" y="17863"/>
                      <a:pt x="12571" y="17796"/>
                    </a:cubicBezTo>
                    <a:cubicBezTo>
                      <a:pt x="13638" y="17763"/>
                      <a:pt x="14872" y="17896"/>
                      <a:pt x="15606" y="16962"/>
                    </a:cubicBezTo>
                    <a:cubicBezTo>
                      <a:pt x="16273" y="16195"/>
                      <a:pt x="16807" y="15228"/>
                      <a:pt x="17407" y="14394"/>
                    </a:cubicBezTo>
                    <a:cubicBezTo>
                      <a:pt x="18074" y="13460"/>
                      <a:pt x="18708" y="12559"/>
                      <a:pt x="19409" y="11625"/>
                    </a:cubicBezTo>
                    <a:cubicBezTo>
                      <a:pt x="20776" y="9790"/>
                      <a:pt x="22244" y="8022"/>
                      <a:pt x="23779" y="6355"/>
                    </a:cubicBezTo>
                    <a:cubicBezTo>
                      <a:pt x="25613" y="4353"/>
                      <a:pt x="27615" y="2519"/>
                      <a:pt x="29749" y="884"/>
                    </a:cubicBezTo>
                    <a:cubicBezTo>
                      <a:pt x="30116" y="609"/>
                      <a:pt x="29979" y="0"/>
                      <a:pt x="29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5542089" y="3473011"/>
                <a:ext cx="72625" cy="36618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8214" extrusionOk="0">
                    <a:moveTo>
                      <a:pt x="480" y="1"/>
                    </a:moveTo>
                    <a:cubicBezTo>
                      <a:pt x="242" y="1"/>
                      <a:pt x="0" y="151"/>
                      <a:pt x="0" y="451"/>
                    </a:cubicBezTo>
                    <a:cubicBezTo>
                      <a:pt x="0" y="2953"/>
                      <a:pt x="200" y="5421"/>
                      <a:pt x="667" y="7890"/>
                    </a:cubicBezTo>
                    <a:cubicBezTo>
                      <a:pt x="720" y="8115"/>
                      <a:pt x="889" y="8214"/>
                      <a:pt x="1067" y="8214"/>
                    </a:cubicBezTo>
                    <a:cubicBezTo>
                      <a:pt x="1337" y="8214"/>
                      <a:pt x="1628" y="7985"/>
                      <a:pt x="1568" y="7623"/>
                    </a:cubicBezTo>
                    <a:cubicBezTo>
                      <a:pt x="1168" y="5255"/>
                      <a:pt x="934" y="2886"/>
                      <a:pt x="934" y="451"/>
                    </a:cubicBezTo>
                    <a:cubicBezTo>
                      <a:pt x="951" y="151"/>
                      <a:pt x="717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5553636" y="3556735"/>
                <a:ext cx="272577" cy="420746"/>
              </a:xfrm>
              <a:custGeom>
                <a:avLst/>
                <a:gdLst/>
                <a:ahLst/>
                <a:cxnLst/>
                <a:rect l="l" t="t" r="r" b="b"/>
                <a:pathLst>
                  <a:path w="6114" h="9438" extrusionOk="0">
                    <a:moveTo>
                      <a:pt x="3647" y="1"/>
                    </a:moveTo>
                    <a:cubicBezTo>
                      <a:pt x="3459" y="1"/>
                      <a:pt x="3277" y="102"/>
                      <a:pt x="3210" y="341"/>
                    </a:cubicBezTo>
                    <a:cubicBezTo>
                      <a:pt x="2243" y="3210"/>
                      <a:pt x="1242" y="6045"/>
                      <a:pt x="108" y="8847"/>
                    </a:cubicBezTo>
                    <a:cubicBezTo>
                      <a:pt x="1" y="9142"/>
                      <a:pt x="304" y="9438"/>
                      <a:pt x="600" y="9438"/>
                    </a:cubicBezTo>
                    <a:cubicBezTo>
                      <a:pt x="672" y="9438"/>
                      <a:pt x="743" y="9420"/>
                      <a:pt x="809" y="9381"/>
                    </a:cubicBezTo>
                    <a:cubicBezTo>
                      <a:pt x="2577" y="8080"/>
                      <a:pt x="4211" y="6679"/>
                      <a:pt x="5779" y="5178"/>
                    </a:cubicBezTo>
                    <a:cubicBezTo>
                      <a:pt x="6113" y="4843"/>
                      <a:pt x="5793" y="4370"/>
                      <a:pt x="5430" y="4370"/>
                    </a:cubicBezTo>
                    <a:cubicBezTo>
                      <a:pt x="5322" y="4370"/>
                      <a:pt x="5211" y="4412"/>
                      <a:pt x="5112" y="4511"/>
                    </a:cubicBezTo>
                    <a:cubicBezTo>
                      <a:pt x="4007" y="5591"/>
                      <a:pt x="2866" y="6599"/>
                      <a:pt x="1676" y="7548"/>
                    </a:cubicBezTo>
                    <a:lnTo>
                      <a:pt x="1676" y="7548"/>
                    </a:lnTo>
                    <a:cubicBezTo>
                      <a:pt x="2562" y="5252"/>
                      <a:pt x="3409" y="2891"/>
                      <a:pt x="4144" y="575"/>
                    </a:cubicBezTo>
                    <a:cubicBezTo>
                      <a:pt x="4225" y="233"/>
                      <a:pt x="3930" y="1"/>
                      <a:pt x="3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5311560" y="3513937"/>
                <a:ext cx="252872" cy="455073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10208" extrusionOk="0">
                    <a:moveTo>
                      <a:pt x="1" y="0"/>
                    </a:moveTo>
                    <a:cubicBezTo>
                      <a:pt x="1368" y="3636"/>
                      <a:pt x="3537" y="6938"/>
                      <a:pt x="5672" y="1020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5285391" y="3493518"/>
                <a:ext cx="305747" cy="495462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11114" extrusionOk="0">
                    <a:moveTo>
                      <a:pt x="558" y="1"/>
                    </a:moveTo>
                    <a:cubicBezTo>
                      <a:pt x="280" y="1"/>
                      <a:pt x="0" y="229"/>
                      <a:pt x="121" y="592"/>
                    </a:cubicBezTo>
                    <a:cubicBezTo>
                      <a:pt x="1555" y="4294"/>
                      <a:pt x="3657" y="7597"/>
                      <a:pt x="5825" y="10899"/>
                    </a:cubicBezTo>
                    <a:cubicBezTo>
                      <a:pt x="5926" y="11051"/>
                      <a:pt x="6070" y="11113"/>
                      <a:pt x="6212" y="11113"/>
                    </a:cubicBezTo>
                    <a:cubicBezTo>
                      <a:pt x="6539" y="11113"/>
                      <a:pt x="6858" y="10781"/>
                      <a:pt x="6625" y="10432"/>
                    </a:cubicBezTo>
                    <a:cubicBezTo>
                      <a:pt x="4491" y="7230"/>
                      <a:pt x="2389" y="3961"/>
                      <a:pt x="988" y="325"/>
                    </a:cubicBezTo>
                    <a:cubicBezTo>
                      <a:pt x="922" y="100"/>
                      <a:pt x="740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6040240" y="2843430"/>
                <a:ext cx="59562" cy="104451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343" extrusionOk="0">
                    <a:moveTo>
                      <a:pt x="211" y="1492"/>
                    </a:moveTo>
                    <a:lnTo>
                      <a:pt x="211" y="1492"/>
                    </a:lnTo>
                    <a:cubicBezTo>
                      <a:pt x="208" y="1505"/>
                      <a:pt x="204" y="1518"/>
                      <a:pt x="201" y="1531"/>
                    </a:cubicBezTo>
                    <a:cubicBezTo>
                      <a:pt x="201" y="1518"/>
                      <a:pt x="206" y="1506"/>
                      <a:pt x="211" y="1492"/>
                    </a:cubicBezTo>
                    <a:close/>
                    <a:moveTo>
                      <a:pt x="763" y="0"/>
                    </a:moveTo>
                    <a:cubicBezTo>
                      <a:pt x="709" y="0"/>
                      <a:pt x="655" y="9"/>
                      <a:pt x="601" y="29"/>
                    </a:cubicBezTo>
                    <a:cubicBezTo>
                      <a:pt x="401" y="163"/>
                      <a:pt x="301" y="396"/>
                      <a:pt x="334" y="663"/>
                    </a:cubicBezTo>
                    <a:cubicBezTo>
                      <a:pt x="368" y="830"/>
                      <a:pt x="368" y="1030"/>
                      <a:pt x="334" y="1197"/>
                    </a:cubicBezTo>
                    <a:lnTo>
                      <a:pt x="334" y="1064"/>
                    </a:lnTo>
                    <a:cubicBezTo>
                      <a:pt x="310" y="1186"/>
                      <a:pt x="267" y="1309"/>
                      <a:pt x="233" y="1418"/>
                    </a:cubicBezTo>
                    <a:lnTo>
                      <a:pt x="233" y="1418"/>
                    </a:lnTo>
                    <a:cubicBezTo>
                      <a:pt x="234" y="1412"/>
                      <a:pt x="234" y="1405"/>
                      <a:pt x="234" y="1397"/>
                    </a:cubicBezTo>
                    <a:lnTo>
                      <a:pt x="234" y="1397"/>
                    </a:lnTo>
                    <a:lnTo>
                      <a:pt x="101" y="1664"/>
                    </a:lnTo>
                    <a:cubicBezTo>
                      <a:pt x="1" y="1864"/>
                      <a:pt x="68" y="2198"/>
                      <a:pt x="268" y="2298"/>
                    </a:cubicBezTo>
                    <a:cubicBezTo>
                      <a:pt x="348" y="2328"/>
                      <a:pt x="425" y="2343"/>
                      <a:pt x="497" y="2343"/>
                    </a:cubicBezTo>
                    <a:cubicBezTo>
                      <a:pt x="666" y="2343"/>
                      <a:pt x="808" y="2261"/>
                      <a:pt x="901" y="2098"/>
                    </a:cubicBezTo>
                    <a:cubicBezTo>
                      <a:pt x="1235" y="1564"/>
                      <a:pt x="1335" y="930"/>
                      <a:pt x="1202" y="363"/>
                    </a:cubicBezTo>
                    <a:cubicBezTo>
                      <a:pt x="1175" y="150"/>
                      <a:pt x="978" y="0"/>
                      <a:pt x="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5967394" y="2932326"/>
                <a:ext cx="41685" cy="135657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43" extrusionOk="0">
                    <a:moveTo>
                      <a:pt x="512" y="0"/>
                    </a:moveTo>
                    <a:cubicBezTo>
                      <a:pt x="497" y="0"/>
                      <a:pt x="482" y="1"/>
                      <a:pt x="467" y="4"/>
                    </a:cubicBezTo>
                    <a:cubicBezTo>
                      <a:pt x="200" y="4"/>
                      <a:pt x="0" y="204"/>
                      <a:pt x="0" y="471"/>
                    </a:cubicBezTo>
                    <a:lnTo>
                      <a:pt x="0" y="2572"/>
                    </a:lnTo>
                    <a:cubicBezTo>
                      <a:pt x="0" y="2822"/>
                      <a:pt x="176" y="3042"/>
                      <a:pt x="417" y="3042"/>
                    </a:cubicBezTo>
                    <a:cubicBezTo>
                      <a:pt x="433" y="3042"/>
                      <a:pt x="450" y="3041"/>
                      <a:pt x="467" y="3039"/>
                    </a:cubicBezTo>
                    <a:cubicBezTo>
                      <a:pt x="701" y="3039"/>
                      <a:pt x="934" y="2839"/>
                      <a:pt x="934" y="2572"/>
                    </a:cubicBezTo>
                    <a:lnTo>
                      <a:pt x="934" y="471"/>
                    </a:lnTo>
                    <a:cubicBezTo>
                      <a:pt x="934" y="221"/>
                      <a:pt x="73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5890046" y="3019750"/>
                <a:ext cx="55059" cy="18063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4052" extrusionOk="0">
                    <a:moveTo>
                      <a:pt x="574" y="0"/>
                    </a:moveTo>
                    <a:cubicBezTo>
                      <a:pt x="550" y="0"/>
                      <a:pt x="526" y="4"/>
                      <a:pt x="501" y="11"/>
                    </a:cubicBezTo>
                    <a:cubicBezTo>
                      <a:pt x="234" y="11"/>
                      <a:pt x="1" y="211"/>
                      <a:pt x="1" y="444"/>
                    </a:cubicBezTo>
                    <a:cubicBezTo>
                      <a:pt x="1" y="1545"/>
                      <a:pt x="101" y="2612"/>
                      <a:pt x="268" y="3713"/>
                    </a:cubicBezTo>
                    <a:cubicBezTo>
                      <a:pt x="328" y="3923"/>
                      <a:pt x="549" y="4052"/>
                      <a:pt x="787" y="4052"/>
                    </a:cubicBezTo>
                    <a:cubicBezTo>
                      <a:pt x="814" y="4052"/>
                      <a:pt x="841" y="4050"/>
                      <a:pt x="868" y="4047"/>
                    </a:cubicBezTo>
                    <a:cubicBezTo>
                      <a:pt x="1102" y="3947"/>
                      <a:pt x="1235" y="3713"/>
                      <a:pt x="1202" y="3446"/>
                    </a:cubicBezTo>
                    <a:cubicBezTo>
                      <a:pt x="1035" y="2446"/>
                      <a:pt x="935" y="1445"/>
                      <a:pt x="935" y="444"/>
                    </a:cubicBezTo>
                    <a:cubicBezTo>
                      <a:pt x="935" y="236"/>
                      <a:pt x="775" y="0"/>
                      <a:pt x="5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5839491" y="3102003"/>
                <a:ext cx="72937" cy="18656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4185" extrusionOk="0">
                    <a:moveTo>
                      <a:pt x="468" y="0"/>
                    </a:moveTo>
                    <a:cubicBezTo>
                      <a:pt x="234" y="0"/>
                      <a:pt x="1" y="200"/>
                      <a:pt x="1" y="434"/>
                    </a:cubicBezTo>
                    <a:cubicBezTo>
                      <a:pt x="1" y="1601"/>
                      <a:pt x="201" y="2736"/>
                      <a:pt x="634" y="3836"/>
                    </a:cubicBezTo>
                    <a:cubicBezTo>
                      <a:pt x="691" y="4035"/>
                      <a:pt x="844" y="4185"/>
                      <a:pt x="1072" y="4185"/>
                    </a:cubicBezTo>
                    <a:cubicBezTo>
                      <a:pt x="1113" y="4185"/>
                      <a:pt x="1156" y="4180"/>
                      <a:pt x="1201" y="4170"/>
                    </a:cubicBezTo>
                    <a:cubicBezTo>
                      <a:pt x="1402" y="4103"/>
                      <a:pt x="1635" y="3836"/>
                      <a:pt x="1535" y="3569"/>
                    </a:cubicBezTo>
                    <a:cubicBezTo>
                      <a:pt x="1135" y="2569"/>
                      <a:pt x="901" y="1535"/>
                      <a:pt x="901" y="434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5772931" y="3159647"/>
                <a:ext cx="79981" cy="221964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4979" extrusionOk="0">
                    <a:moveTo>
                      <a:pt x="563" y="1"/>
                    </a:moveTo>
                    <a:cubicBezTo>
                      <a:pt x="289" y="1"/>
                      <a:pt x="0" y="235"/>
                      <a:pt x="59" y="609"/>
                    </a:cubicBezTo>
                    <a:cubicBezTo>
                      <a:pt x="359" y="1910"/>
                      <a:pt x="626" y="3210"/>
                      <a:pt x="826" y="4545"/>
                    </a:cubicBezTo>
                    <a:cubicBezTo>
                      <a:pt x="860" y="4778"/>
                      <a:pt x="1027" y="4978"/>
                      <a:pt x="1293" y="4978"/>
                    </a:cubicBezTo>
                    <a:cubicBezTo>
                      <a:pt x="1494" y="4978"/>
                      <a:pt x="1794" y="4778"/>
                      <a:pt x="1727" y="4545"/>
                    </a:cubicBezTo>
                    <a:cubicBezTo>
                      <a:pt x="1560" y="3110"/>
                      <a:pt x="1293" y="1743"/>
                      <a:pt x="993" y="375"/>
                    </a:cubicBezTo>
                    <a:cubicBezTo>
                      <a:pt x="938" y="115"/>
                      <a:pt x="754" y="1"/>
                      <a:pt x="5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5717561" y="3258485"/>
                <a:ext cx="84796" cy="219244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918" extrusionOk="0">
                    <a:moveTo>
                      <a:pt x="1722" y="4297"/>
                    </a:moveTo>
                    <a:lnTo>
                      <a:pt x="1722" y="4297"/>
                    </a:lnTo>
                    <a:cubicBezTo>
                      <a:pt x="1727" y="4307"/>
                      <a:pt x="1731" y="4318"/>
                      <a:pt x="1735" y="4329"/>
                    </a:cubicBezTo>
                    <a:lnTo>
                      <a:pt x="1735" y="4496"/>
                    </a:lnTo>
                    <a:cubicBezTo>
                      <a:pt x="1722" y="4523"/>
                      <a:pt x="1703" y="4544"/>
                      <a:pt x="1683" y="4567"/>
                    </a:cubicBezTo>
                    <a:lnTo>
                      <a:pt x="1683" y="4567"/>
                    </a:lnTo>
                    <a:cubicBezTo>
                      <a:pt x="1718" y="4483"/>
                      <a:pt x="1732" y="4389"/>
                      <a:pt x="1722" y="4297"/>
                    </a:cubicBezTo>
                    <a:close/>
                    <a:moveTo>
                      <a:pt x="555" y="0"/>
                    </a:moveTo>
                    <a:cubicBezTo>
                      <a:pt x="272" y="0"/>
                      <a:pt x="1" y="220"/>
                      <a:pt x="100" y="560"/>
                    </a:cubicBezTo>
                    <a:cubicBezTo>
                      <a:pt x="301" y="1227"/>
                      <a:pt x="434" y="1894"/>
                      <a:pt x="567" y="2595"/>
                    </a:cubicBezTo>
                    <a:cubicBezTo>
                      <a:pt x="601" y="2928"/>
                      <a:pt x="634" y="3228"/>
                      <a:pt x="701" y="3562"/>
                    </a:cubicBezTo>
                    <a:cubicBezTo>
                      <a:pt x="701" y="3729"/>
                      <a:pt x="734" y="3929"/>
                      <a:pt x="734" y="4096"/>
                    </a:cubicBezTo>
                    <a:cubicBezTo>
                      <a:pt x="734" y="4189"/>
                      <a:pt x="751" y="4266"/>
                      <a:pt x="772" y="4327"/>
                    </a:cubicBezTo>
                    <a:lnTo>
                      <a:pt x="772" y="4327"/>
                    </a:lnTo>
                    <a:cubicBezTo>
                      <a:pt x="769" y="4350"/>
                      <a:pt x="768" y="4373"/>
                      <a:pt x="768" y="4396"/>
                    </a:cubicBezTo>
                    <a:cubicBezTo>
                      <a:pt x="768" y="4681"/>
                      <a:pt x="1011" y="4918"/>
                      <a:pt x="1270" y="4918"/>
                    </a:cubicBezTo>
                    <a:cubicBezTo>
                      <a:pt x="1314" y="4918"/>
                      <a:pt x="1358" y="4911"/>
                      <a:pt x="1401" y="4896"/>
                    </a:cubicBezTo>
                    <a:cubicBezTo>
                      <a:pt x="1735" y="4830"/>
                      <a:pt x="1902" y="4396"/>
                      <a:pt x="1735" y="4062"/>
                    </a:cubicBezTo>
                    <a:cubicBezTo>
                      <a:pt x="1735" y="4029"/>
                      <a:pt x="1702" y="3996"/>
                      <a:pt x="1702" y="3996"/>
                    </a:cubicBezTo>
                    <a:lnTo>
                      <a:pt x="1702" y="3929"/>
                    </a:lnTo>
                    <a:cubicBezTo>
                      <a:pt x="1702" y="3829"/>
                      <a:pt x="1635" y="3662"/>
                      <a:pt x="1635" y="3529"/>
                    </a:cubicBezTo>
                    <a:cubicBezTo>
                      <a:pt x="1568" y="2428"/>
                      <a:pt x="1368" y="1360"/>
                      <a:pt x="1034" y="326"/>
                    </a:cubicBezTo>
                    <a:cubicBezTo>
                      <a:pt x="941" y="99"/>
                      <a:pt x="745" y="0"/>
                      <a:pt x="5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5"/>
              <p:cNvSpPr/>
              <p:nvPr/>
            </p:nvSpPr>
            <p:spPr>
              <a:xfrm>
                <a:off x="5668745" y="3341094"/>
                <a:ext cx="75612" cy="23088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179" extrusionOk="0">
                    <a:moveTo>
                      <a:pt x="561" y="1"/>
                    </a:moveTo>
                    <a:cubicBezTo>
                      <a:pt x="291" y="1"/>
                      <a:pt x="1" y="233"/>
                      <a:pt x="61" y="575"/>
                    </a:cubicBezTo>
                    <a:cubicBezTo>
                      <a:pt x="395" y="1976"/>
                      <a:pt x="628" y="3343"/>
                      <a:pt x="728" y="4711"/>
                    </a:cubicBezTo>
                    <a:cubicBezTo>
                      <a:pt x="795" y="4978"/>
                      <a:pt x="962" y="5178"/>
                      <a:pt x="1195" y="5178"/>
                    </a:cubicBezTo>
                    <a:cubicBezTo>
                      <a:pt x="1429" y="5178"/>
                      <a:pt x="1696" y="4978"/>
                      <a:pt x="1662" y="4711"/>
                    </a:cubicBezTo>
                    <a:cubicBezTo>
                      <a:pt x="1529" y="3243"/>
                      <a:pt x="1262" y="1809"/>
                      <a:pt x="962" y="341"/>
                    </a:cubicBezTo>
                    <a:cubicBezTo>
                      <a:pt x="909" y="102"/>
                      <a:pt x="74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5"/>
              <p:cNvSpPr/>
              <p:nvPr/>
            </p:nvSpPr>
            <p:spPr>
              <a:xfrm>
                <a:off x="5610477" y="3422946"/>
                <a:ext cx="78866" cy="2815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316" extrusionOk="0">
                    <a:moveTo>
                      <a:pt x="458" y="0"/>
                    </a:moveTo>
                    <a:cubicBezTo>
                      <a:pt x="427" y="0"/>
                      <a:pt x="396" y="2"/>
                      <a:pt x="368" y="6"/>
                    </a:cubicBezTo>
                    <a:cubicBezTo>
                      <a:pt x="101" y="73"/>
                      <a:pt x="1" y="340"/>
                      <a:pt x="34" y="573"/>
                    </a:cubicBezTo>
                    <a:lnTo>
                      <a:pt x="801" y="5977"/>
                    </a:lnTo>
                    <a:cubicBezTo>
                      <a:pt x="831" y="6187"/>
                      <a:pt x="1103" y="6316"/>
                      <a:pt x="1303" y="6316"/>
                    </a:cubicBezTo>
                    <a:cubicBezTo>
                      <a:pt x="1326" y="6316"/>
                      <a:pt x="1348" y="6314"/>
                      <a:pt x="1368" y="6311"/>
                    </a:cubicBezTo>
                    <a:cubicBezTo>
                      <a:pt x="1635" y="6211"/>
                      <a:pt x="1769" y="5977"/>
                      <a:pt x="1702" y="5710"/>
                    </a:cubicBezTo>
                    <a:lnTo>
                      <a:pt x="968" y="340"/>
                    </a:lnTo>
                    <a:cubicBezTo>
                      <a:pt x="939" y="106"/>
                      <a:pt x="679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5"/>
              <p:cNvSpPr/>
              <p:nvPr/>
            </p:nvSpPr>
            <p:spPr>
              <a:xfrm>
                <a:off x="5681851" y="2740046"/>
                <a:ext cx="620187" cy="1318944"/>
              </a:xfrm>
              <a:custGeom>
                <a:avLst/>
                <a:gdLst/>
                <a:ahLst/>
                <a:cxnLst/>
                <a:rect l="l" t="t" r="r" b="b"/>
                <a:pathLst>
                  <a:path w="13911" h="29586" extrusionOk="0">
                    <a:moveTo>
                      <a:pt x="12568" y="1031"/>
                    </a:moveTo>
                    <a:cubicBezTo>
                      <a:pt x="12567" y="1065"/>
                      <a:pt x="12576" y="1111"/>
                      <a:pt x="12576" y="1148"/>
                    </a:cubicBezTo>
                    <a:cubicBezTo>
                      <a:pt x="12576" y="1381"/>
                      <a:pt x="12510" y="1681"/>
                      <a:pt x="12443" y="1915"/>
                    </a:cubicBezTo>
                    <a:cubicBezTo>
                      <a:pt x="12343" y="2982"/>
                      <a:pt x="12176" y="4016"/>
                      <a:pt x="12043" y="5050"/>
                    </a:cubicBezTo>
                    <a:cubicBezTo>
                      <a:pt x="11742" y="7052"/>
                      <a:pt x="11542" y="9087"/>
                      <a:pt x="11042" y="11055"/>
                    </a:cubicBezTo>
                    <a:cubicBezTo>
                      <a:pt x="10575" y="12923"/>
                      <a:pt x="9908" y="14757"/>
                      <a:pt x="9407" y="16692"/>
                    </a:cubicBezTo>
                    <a:cubicBezTo>
                      <a:pt x="8907" y="18593"/>
                      <a:pt x="8507" y="20561"/>
                      <a:pt x="8073" y="22496"/>
                    </a:cubicBezTo>
                    <a:cubicBezTo>
                      <a:pt x="7652" y="24348"/>
                      <a:pt x="7208" y="26176"/>
                      <a:pt x="6621" y="27981"/>
                    </a:cubicBezTo>
                    <a:lnTo>
                      <a:pt x="6621" y="27981"/>
                    </a:lnTo>
                    <a:cubicBezTo>
                      <a:pt x="5662" y="26450"/>
                      <a:pt x="4688" y="24935"/>
                      <a:pt x="3737" y="23397"/>
                    </a:cubicBezTo>
                    <a:cubicBezTo>
                      <a:pt x="3170" y="22496"/>
                      <a:pt x="2603" y="21562"/>
                      <a:pt x="2036" y="20662"/>
                    </a:cubicBezTo>
                    <a:cubicBezTo>
                      <a:pt x="1769" y="20228"/>
                      <a:pt x="1402" y="19828"/>
                      <a:pt x="1235" y="19394"/>
                    </a:cubicBezTo>
                    <a:cubicBezTo>
                      <a:pt x="1035" y="18927"/>
                      <a:pt x="1502" y="18393"/>
                      <a:pt x="1735" y="17993"/>
                    </a:cubicBezTo>
                    <a:cubicBezTo>
                      <a:pt x="3703" y="14424"/>
                      <a:pt x="5605" y="10855"/>
                      <a:pt x="7773" y="7385"/>
                    </a:cubicBezTo>
                    <a:cubicBezTo>
                      <a:pt x="8839" y="5744"/>
                      <a:pt x="9904" y="4102"/>
                      <a:pt x="11056" y="2546"/>
                    </a:cubicBezTo>
                    <a:lnTo>
                      <a:pt x="11056" y="2546"/>
                    </a:lnTo>
                    <a:cubicBezTo>
                      <a:pt x="11090" y="2553"/>
                      <a:pt x="11125" y="2557"/>
                      <a:pt x="11160" y="2557"/>
                    </a:cubicBezTo>
                    <a:cubicBezTo>
                      <a:pt x="11302" y="2557"/>
                      <a:pt x="11444" y="2496"/>
                      <a:pt x="11542" y="2348"/>
                    </a:cubicBezTo>
                    <a:cubicBezTo>
                      <a:pt x="11843" y="1982"/>
                      <a:pt x="12109" y="1548"/>
                      <a:pt x="12443" y="1181"/>
                    </a:cubicBezTo>
                    <a:lnTo>
                      <a:pt x="12568" y="1031"/>
                    </a:lnTo>
                    <a:close/>
                    <a:moveTo>
                      <a:pt x="12688" y="0"/>
                    </a:moveTo>
                    <a:cubicBezTo>
                      <a:pt x="12381" y="0"/>
                      <a:pt x="12093" y="172"/>
                      <a:pt x="11876" y="414"/>
                    </a:cubicBezTo>
                    <a:cubicBezTo>
                      <a:pt x="11638" y="670"/>
                      <a:pt x="11429" y="937"/>
                      <a:pt x="11229" y="1209"/>
                    </a:cubicBezTo>
                    <a:lnTo>
                      <a:pt x="11229" y="1209"/>
                    </a:lnTo>
                    <a:cubicBezTo>
                      <a:pt x="11199" y="1204"/>
                      <a:pt x="11168" y="1201"/>
                      <a:pt x="11137" y="1201"/>
                    </a:cubicBezTo>
                    <a:cubicBezTo>
                      <a:pt x="10994" y="1201"/>
                      <a:pt x="10849" y="1254"/>
                      <a:pt x="10742" y="1381"/>
                    </a:cubicBezTo>
                    <a:cubicBezTo>
                      <a:pt x="8207" y="4717"/>
                      <a:pt x="6038" y="8353"/>
                      <a:pt x="4004" y="11989"/>
                    </a:cubicBezTo>
                    <a:lnTo>
                      <a:pt x="868" y="17626"/>
                    </a:lnTo>
                    <a:cubicBezTo>
                      <a:pt x="401" y="18460"/>
                      <a:pt x="1" y="19094"/>
                      <a:pt x="501" y="19994"/>
                    </a:cubicBezTo>
                    <a:cubicBezTo>
                      <a:pt x="1068" y="20962"/>
                      <a:pt x="1669" y="21862"/>
                      <a:pt x="2236" y="22830"/>
                    </a:cubicBezTo>
                    <a:cubicBezTo>
                      <a:pt x="3603" y="24998"/>
                      <a:pt x="4938" y="27166"/>
                      <a:pt x="6339" y="29368"/>
                    </a:cubicBezTo>
                    <a:cubicBezTo>
                      <a:pt x="6421" y="29519"/>
                      <a:pt x="6554" y="29585"/>
                      <a:pt x="6694" y="29585"/>
                    </a:cubicBezTo>
                    <a:cubicBezTo>
                      <a:pt x="6894" y="29585"/>
                      <a:pt x="7108" y="29450"/>
                      <a:pt x="7206" y="29234"/>
                    </a:cubicBezTo>
                    <a:cubicBezTo>
                      <a:pt x="8707" y="24998"/>
                      <a:pt x="9341" y="20528"/>
                      <a:pt x="10542" y="16192"/>
                    </a:cubicBezTo>
                    <a:cubicBezTo>
                      <a:pt x="11175" y="14023"/>
                      <a:pt x="11909" y="11889"/>
                      <a:pt x="12276" y="9687"/>
                    </a:cubicBezTo>
                    <a:cubicBezTo>
                      <a:pt x="12710" y="7385"/>
                      <a:pt x="12943" y="5084"/>
                      <a:pt x="13277" y="2815"/>
                    </a:cubicBezTo>
                    <a:cubicBezTo>
                      <a:pt x="13377" y="2082"/>
                      <a:pt x="13911" y="514"/>
                      <a:pt x="13043" y="80"/>
                    </a:cubicBezTo>
                    <a:cubicBezTo>
                      <a:pt x="12924" y="25"/>
                      <a:pt x="12805" y="0"/>
                      <a:pt x="12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4" name="Google Shape;984;p35"/>
            <p:cNvSpPr/>
            <p:nvPr/>
          </p:nvSpPr>
          <p:spPr>
            <a:xfrm rot="1031193">
              <a:off x="5837862" y="2480046"/>
              <a:ext cx="903074" cy="1867002"/>
            </a:xfrm>
            <a:custGeom>
              <a:avLst/>
              <a:gdLst/>
              <a:ahLst/>
              <a:cxnLst/>
              <a:rect l="l" t="t" r="r" b="b"/>
              <a:pathLst>
                <a:path w="36121" h="74676" extrusionOk="0">
                  <a:moveTo>
                    <a:pt x="28087" y="0"/>
                  </a:moveTo>
                  <a:cubicBezTo>
                    <a:pt x="16833" y="9847"/>
                    <a:pt x="3113" y="29947"/>
                    <a:pt x="12085" y="41910"/>
                  </a:cubicBezTo>
                  <a:cubicBezTo>
                    <a:pt x="16262" y="47479"/>
                    <a:pt x="27127" y="51927"/>
                    <a:pt x="32278" y="47244"/>
                  </a:cubicBezTo>
                  <a:cubicBezTo>
                    <a:pt x="36886" y="43054"/>
                    <a:pt x="37444" y="32979"/>
                    <a:pt x="33040" y="28575"/>
                  </a:cubicBezTo>
                  <a:cubicBezTo>
                    <a:pt x="24886" y="20421"/>
                    <a:pt x="6955" y="33120"/>
                    <a:pt x="1798" y="43434"/>
                  </a:cubicBezTo>
                  <a:cubicBezTo>
                    <a:pt x="-2937" y="52903"/>
                    <a:pt x="2778" y="65207"/>
                    <a:pt x="7513" y="74676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985" name="Google Shape;985;p35"/>
          <p:cNvGrpSpPr/>
          <p:nvPr/>
        </p:nvGrpSpPr>
        <p:grpSpPr>
          <a:xfrm>
            <a:off x="5349470" y="1516174"/>
            <a:ext cx="680877" cy="505836"/>
            <a:chOff x="5349470" y="1516174"/>
            <a:chExt cx="680877" cy="505836"/>
          </a:xfrm>
        </p:grpSpPr>
        <p:grpSp>
          <p:nvGrpSpPr>
            <p:cNvPr id="986" name="Google Shape;986;p35"/>
            <p:cNvGrpSpPr/>
            <p:nvPr/>
          </p:nvGrpSpPr>
          <p:grpSpPr>
            <a:xfrm>
              <a:off x="5349470" y="1516174"/>
              <a:ext cx="398786" cy="433404"/>
              <a:chOff x="5454270" y="1797174"/>
              <a:chExt cx="398786" cy="433404"/>
            </a:xfrm>
          </p:grpSpPr>
          <p:sp>
            <p:nvSpPr>
              <p:cNvPr id="987" name="Google Shape;987;p35"/>
              <p:cNvSpPr/>
              <p:nvPr/>
            </p:nvSpPr>
            <p:spPr>
              <a:xfrm>
                <a:off x="5620165" y="1797174"/>
                <a:ext cx="58820" cy="433404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1443" extrusionOk="0">
                    <a:moveTo>
                      <a:pt x="451" y="1"/>
                    </a:moveTo>
                    <a:cubicBezTo>
                      <a:pt x="218" y="1"/>
                      <a:pt x="1" y="151"/>
                      <a:pt x="18" y="451"/>
                    </a:cubicBezTo>
                    <a:cubicBezTo>
                      <a:pt x="351" y="3954"/>
                      <a:pt x="518" y="7456"/>
                      <a:pt x="585" y="10992"/>
                    </a:cubicBezTo>
                    <a:cubicBezTo>
                      <a:pt x="585" y="11283"/>
                      <a:pt x="840" y="11443"/>
                      <a:pt x="1088" y="11443"/>
                    </a:cubicBezTo>
                    <a:cubicBezTo>
                      <a:pt x="1323" y="11443"/>
                      <a:pt x="1552" y="11300"/>
                      <a:pt x="1552" y="10992"/>
                    </a:cubicBezTo>
                    <a:cubicBezTo>
                      <a:pt x="1519" y="7490"/>
                      <a:pt x="1319" y="3954"/>
                      <a:pt x="985" y="451"/>
                    </a:cubicBezTo>
                    <a:cubicBezTo>
                      <a:pt x="935" y="151"/>
                      <a:pt x="685" y="1"/>
                      <a:pt x="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5"/>
              <p:cNvSpPr/>
              <p:nvPr/>
            </p:nvSpPr>
            <p:spPr>
              <a:xfrm>
                <a:off x="5454270" y="1929963"/>
                <a:ext cx="398786" cy="108436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2863" extrusionOk="0">
                    <a:moveTo>
                      <a:pt x="9844" y="1"/>
                    </a:moveTo>
                    <a:cubicBezTo>
                      <a:pt x="9809" y="1"/>
                      <a:pt x="9772" y="5"/>
                      <a:pt x="9735" y="14"/>
                    </a:cubicBezTo>
                    <a:cubicBezTo>
                      <a:pt x="6666" y="648"/>
                      <a:pt x="3630" y="1282"/>
                      <a:pt x="562" y="1915"/>
                    </a:cubicBezTo>
                    <a:cubicBezTo>
                      <a:pt x="1" y="2040"/>
                      <a:pt x="196" y="2862"/>
                      <a:pt x="686" y="2862"/>
                    </a:cubicBezTo>
                    <a:cubicBezTo>
                      <a:pt x="721" y="2862"/>
                      <a:pt x="757" y="2858"/>
                      <a:pt x="795" y="2849"/>
                    </a:cubicBezTo>
                    <a:cubicBezTo>
                      <a:pt x="3864" y="2216"/>
                      <a:pt x="6899" y="1582"/>
                      <a:pt x="9968" y="948"/>
                    </a:cubicBezTo>
                    <a:cubicBezTo>
                      <a:pt x="10529" y="823"/>
                      <a:pt x="10333" y="1"/>
                      <a:pt x="98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5"/>
              <p:cNvSpPr/>
              <p:nvPr/>
            </p:nvSpPr>
            <p:spPr>
              <a:xfrm>
                <a:off x="5526044" y="1880839"/>
                <a:ext cx="231719" cy="213615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640" extrusionOk="0">
                    <a:moveTo>
                      <a:pt x="488" y="1"/>
                    </a:moveTo>
                    <a:cubicBezTo>
                      <a:pt x="391" y="1"/>
                      <a:pt x="296" y="27"/>
                      <a:pt x="234" y="77"/>
                    </a:cubicBezTo>
                    <a:cubicBezTo>
                      <a:pt x="34" y="177"/>
                      <a:pt x="1" y="477"/>
                      <a:pt x="68" y="677"/>
                    </a:cubicBezTo>
                    <a:cubicBezTo>
                      <a:pt x="535" y="1745"/>
                      <a:pt x="1669" y="2278"/>
                      <a:pt x="2503" y="2945"/>
                    </a:cubicBezTo>
                    <a:cubicBezTo>
                      <a:pt x="3470" y="3679"/>
                      <a:pt x="4371" y="4580"/>
                      <a:pt x="5171" y="5481"/>
                    </a:cubicBezTo>
                    <a:cubicBezTo>
                      <a:pt x="5267" y="5593"/>
                      <a:pt x="5377" y="5639"/>
                      <a:pt x="5482" y="5639"/>
                    </a:cubicBezTo>
                    <a:cubicBezTo>
                      <a:pt x="5818" y="5639"/>
                      <a:pt x="6117" y="5169"/>
                      <a:pt x="5838" y="4814"/>
                    </a:cubicBezTo>
                    <a:cubicBezTo>
                      <a:pt x="5038" y="3913"/>
                      <a:pt x="4171" y="3079"/>
                      <a:pt x="3203" y="2312"/>
                    </a:cubicBezTo>
                    <a:lnTo>
                      <a:pt x="1835" y="1311"/>
                    </a:lnTo>
                    <a:cubicBezTo>
                      <a:pt x="1402" y="1011"/>
                      <a:pt x="1068" y="677"/>
                      <a:pt x="868" y="244"/>
                    </a:cubicBezTo>
                    <a:cubicBezTo>
                      <a:pt x="826" y="76"/>
                      <a:pt x="653" y="1"/>
                      <a:pt x="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5544717" y="1857660"/>
                <a:ext cx="220016" cy="316332"/>
              </a:xfrm>
              <a:custGeom>
                <a:avLst/>
                <a:gdLst/>
                <a:ahLst/>
                <a:cxnLst/>
                <a:rect l="l" t="t" r="r" b="b"/>
                <a:pathLst>
                  <a:path w="5809" h="8352" extrusionOk="0">
                    <a:moveTo>
                      <a:pt x="5151" y="1"/>
                    </a:moveTo>
                    <a:cubicBezTo>
                      <a:pt x="5001" y="1"/>
                      <a:pt x="4849" y="66"/>
                      <a:pt x="4745" y="222"/>
                    </a:cubicBezTo>
                    <a:cubicBezTo>
                      <a:pt x="3878" y="1523"/>
                      <a:pt x="3044" y="2790"/>
                      <a:pt x="2176" y="4091"/>
                    </a:cubicBezTo>
                    <a:cubicBezTo>
                      <a:pt x="1376" y="5259"/>
                      <a:pt x="575" y="6426"/>
                      <a:pt x="142" y="7761"/>
                    </a:cubicBezTo>
                    <a:cubicBezTo>
                      <a:pt x="1" y="8123"/>
                      <a:pt x="285" y="8351"/>
                      <a:pt x="576" y="8351"/>
                    </a:cubicBezTo>
                    <a:cubicBezTo>
                      <a:pt x="768" y="8351"/>
                      <a:pt x="963" y="8252"/>
                      <a:pt x="1042" y="8027"/>
                    </a:cubicBezTo>
                    <a:cubicBezTo>
                      <a:pt x="1509" y="6726"/>
                      <a:pt x="2343" y="5592"/>
                      <a:pt x="3077" y="4425"/>
                    </a:cubicBezTo>
                    <a:lnTo>
                      <a:pt x="5579" y="689"/>
                    </a:lnTo>
                    <a:cubicBezTo>
                      <a:pt x="5809" y="321"/>
                      <a:pt x="5484" y="1"/>
                      <a:pt x="5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35"/>
            <p:cNvGrpSpPr/>
            <p:nvPr/>
          </p:nvGrpSpPr>
          <p:grpSpPr>
            <a:xfrm rot="1648226">
              <a:off x="5787718" y="1766806"/>
              <a:ext cx="203157" cy="220793"/>
              <a:chOff x="5454270" y="1797174"/>
              <a:chExt cx="398786" cy="433404"/>
            </a:xfrm>
          </p:grpSpPr>
          <p:sp>
            <p:nvSpPr>
              <p:cNvPr id="992" name="Google Shape;992;p35"/>
              <p:cNvSpPr/>
              <p:nvPr/>
            </p:nvSpPr>
            <p:spPr>
              <a:xfrm>
                <a:off x="5620165" y="1797174"/>
                <a:ext cx="58820" cy="433404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1443" extrusionOk="0">
                    <a:moveTo>
                      <a:pt x="451" y="1"/>
                    </a:moveTo>
                    <a:cubicBezTo>
                      <a:pt x="218" y="1"/>
                      <a:pt x="1" y="151"/>
                      <a:pt x="18" y="451"/>
                    </a:cubicBezTo>
                    <a:cubicBezTo>
                      <a:pt x="351" y="3954"/>
                      <a:pt x="518" y="7456"/>
                      <a:pt x="585" y="10992"/>
                    </a:cubicBezTo>
                    <a:cubicBezTo>
                      <a:pt x="585" y="11283"/>
                      <a:pt x="840" y="11443"/>
                      <a:pt x="1088" y="11443"/>
                    </a:cubicBezTo>
                    <a:cubicBezTo>
                      <a:pt x="1323" y="11443"/>
                      <a:pt x="1552" y="11300"/>
                      <a:pt x="1552" y="10992"/>
                    </a:cubicBezTo>
                    <a:cubicBezTo>
                      <a:pt x="1519" y="7490"/>
                      <a:pt x="1319" y="3954"/>
                      <a:pt x="985" y="451"/>
                    </a:cubicBezTo>
                    <a:cubicBezTo>
                      <a:pt x="935" y="151"/>
                      <a:pt x="685" y="1"/>
                      <a:pt x="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5"/>
              <p:cNvSpPr/>
              <p:nvPr/>
            </p:nvSpPr>
            <p:spPr>
              <a:xfrm>
                <a:off x="5454270" y="1929963"/>
                <a:ext cx="398786" cy="108436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2863" extrusionOk="0">
                    <a:moveTo>
                      <a:pt x="9844" y="1"/>
                    </a:moveTo>
                    <a:cubicBezTo>
                      <a:pt x="9809" y="1"/>
                      <a:pt x="9772" y="5"/>
                      <a:pt x="9735" y="14"/>
                    </a:cubicBezTo>
                    <a:cubicBezTo>
                      <a:pt x="6666" y="648"/>
                      <a:pt x="3630" y="1282"/>
                      <a:pt x="562" y="1915"/>
                    </a:cubicBezTo>
                    <a:cubicBezTo>
                      <a:pt x="1" y="2040"/>
                      <a:pt x="196" y="2862"/>
                      <a:pt x="686" y="2862"/>
                    </a:cubicBezTo>
                    <a:cubicBezTo>
                      <a:pt x="721" y="2862"/>
                      <a:pt x="757" y="2858"/>
                      <a:pt x="795" y="2849"/>
                    </a:cubicBezTo>
                    <a:cubicBezTo>
                      <a:pt x="3864" y="2216"/>
                      <a:pt x="6899" y="1582"/>
                      <a:pt x="9968" y="948"/>
                    </a:cubicBezTo>
                    <a:cubicBezTo>
                      <a:pt x="10529" y="823"/>
                      <a:pt x="10333" y="1"/>
                      <a:pt x="98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>
                <a:off x="5526044" y="1880839"/>
                <a:ext cx="231719" cy="213615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640" extrusionOk="0">
                    <a:moveTo>
                      <a:pt x="488" y="1"/>
                    </a:moveTo>
                    <a:cubicBezTo>
                      <a:pt x="391" y="1"/>
                      <a:pt x="296" y="27"/>
                      <a:pt x="234" y="77"/>
                    </a:cubicBezTo>
                    <a:cubicBezTo>
                      <a:pt x="34" y="177"/>
                      <a:pt x="1" y="477"/>
                      <a:pt x="68" y="677"/>
                    </a:cubicBezTo>
                    <a:cubicBezTo>
                      <a:pt x="535" y="1745"/>
                      <a:pt x="1669" y="2278"/>
                      <a:pt x="2503" y="2945"/>
                    </a:cubicBezTo>
                    <a:cubicBezTo>
                      <a:pt x="3470" y="3679"/>
                      <a:pt x="4371" y="4580"/>
                      <a:pt x="5171" y="5481"/>
                    </a:cubicBezTo>
                    <a:cubicBezTo>
                      <a:pt x="5267" y="5593"/>
                      <a:pt x="5377" y="5639"/>
                      <a:pt x="5482" y="5639"/>
                    </a:cubicBezTo>
                    <a:cubicBezTo>
                      <a:pt x="5818" y="5639"/>
                      <a:pt x="6117" y="5169"/>
                      <a:pt x="5838" y="4814"/>
                    </a:cubicBezTo>
                    <a:cubicBezTo>
                      <a:pt x="5038" y="3913"/>
                      <a:pt x="4171" y="3079"/>
                      <a:pt x="3203" y="2312"/>
                    </a:cubicBezTo>
                    <a:lnTo>
                      <a:pt x="1835" y="1311"/>
                    </a:lnTo>
                    <a:cubicBezTo>
                      <a:pt x="1402" y="1011"/>
                      <a:pt x="1068" y="677"/>
                      <a:pt x="868" y="244"/>
                    </a:cubicBezTo>
                    <a:cubicBezTo>
                      <a:pt x="826" y="76"/>
                      <a:pt x="653" y="1"/>
                      <a:pt x="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>
                <a:off x="5544717" y="1857660"/>
                <a:ext cx="220016" cy="316332"/>
              </a:xfrm>
              <a:custGeom>
                <a:avLst/>
                <a:gdLst/>
                <a:ahLst/>
                <a:cxnLst/>
                <a:rect l="l" t="t" r="r" b="b"/>
                <a:pathLst>
                  <a:path w="5809" h="8352" extrusionOk="0">
                    <a:moveTo>
                      <a:pt x="5151" y="1"/>
                    </a:moveTo>
                    <a:cubicBezTo>
                      <a:pt x="5001" y="1"/>
                      <a:pt x="4849" y="66"/>
                      <a:pt x="4745" y="222"/>
                    </a:cubicBezTo>
                    <a:cubicBezTo>
                      <a:pt x="3878" y="1523"/>
                      <a:pt x="3044" y="2790"/>
                      <a:pt x="2176" y="4091"/>
                    </a:cubicBezTo>
                    <a:cubicBezTo>
                      <a:pt x="1376" y="5259"/>
                      <a:pt x="575" y="6426"/>
                      <a:pt x="142" y="7761"/>
                    </a:cubicBezTo>
                    <a:cubicBezTo>
                      <a:pt x="1" y="8123"/>
                      <a:pt x="285" y="8351"/>
                      <a:pt x="576" y="8351"/>
                    </a:cubicBezTo>
                    <a:cubicBezTo>
                      <a:pt x="768" y="8351"/>
                      <a:pt x="963" y="8252"/>
                      <a:pt x="1042" y="8027"/>
                    </a:cubicBezTo>
                    <a:cubicBezTo>
                      <a:pt x="1509" y="6726"/>
                      <a:pt x="2343" y="5592"/>
                      <a:pt x="3077" y="4425"/>
                    </a:cubicBezTo>
                    <a:lnTo>
                      <a:pt x="5579" y="689"/>
                    </a:lnTo>
                    <a:cubicBezTo>
                      <a:pt x="5809" y="321"/>
                      <a:pt x="5484" y="1"/>
                      <a:pt x="5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6" name="Google Shape;996;p35"/>
          <p:cNvGrpSpPr/>
          <p:nvPr/>
        </p:nvGrpSpPr>
        <p:grpSpPr>
          <a:xfrm>
            <a:off x="7975133" y="2422077"/>
            <a:ext cx="398786" cy="842651"/>
            <a:chOff x="7975133" y="2422077"/>
            <a:chExt cx="398786" cy="842651"/>
          </a:xfrm>
        </p:grpSpPr>
        <p:grpSp>
          <p:nvGrpSpPr>
            <p:cNvPr id="997" name="Google Shape;997;p35"/>
            <p:cNvGrpSpPr/>
            <p:nvPr/>
          </p:nvGrpSpPr>
          <p:grpSpPr>
            <a:xfrm rot="-177540">
              <a:off x="8132818" y="2427174"/>
              <a:ext cx="203173" cy="220810"/>
              <a:chOff x="5454270" y="1797174"/>
              <a:chExt cx="398786" cy="433404"/>
            </a:xfrm>
          </p:grpSpPr>
          <p:sp>
            <p:nvSpPr>
              <p:cNvPr id="998" name="Google Shape;998;p35"/>
              <p:cNvSpPr/>
              <p:nvPr/>
            </p:nvSpPr>
            <p:spPr>
              <a:xfrm>
                <a:off x="5620165" y="1797174"/>
                <a:ext cx="58820" cy="433404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1443" extrusionOk="0">
                    <a:moveTo>
                      <a:pt x="451" y="1"/>
                    </a:moveTo>
                    <a:cubicBezTo>
                      <a:pt x="218" y="1"/>
                      <a:pt x="1" y="151"/>
                      <a:pt x="18" y="451"/>
                    </a:cubicBezTo>
                    <a:cubicBezTo>
                      <a:pt x="351" y="3954"/>
                      <a:pt x="518" y="7456"/>
                      <a:pt x="585" y="10992"/>
                    </a:cubicBezTo>
                    <a:cubicBezTo>
                      <a:pt x="585" y="11283"/>
                      <a:pt x="840" y="11443"/>
                      <a:pt x="1088" y="11443"/>
                    </a:cubicBezTo>
                    <a:cubicBezTo>
                      <a:pt x="1323" y="11443"/>
                      <a:pt x="1552" y="11300"/>
                      <a:pt x="1552" y="10992"/>
                    </a:cubicBezTo>
                    <a:cubicBezTo>
                      <a:pt x="1519" y="7490"/>
                      <a:pt x="1319" y="3954"/>
                      <a:pt x="985" y="451"/>
                    </a:cubicBezTo>
                    <a:cubicBezTo>
                      <a:pt x="935" y="151"/>
                      <a:pt x="685" y="1"/>
                      <a:pt x="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5"/>
              <p:cNvSpPr/>
              <p:nvPr/>
            </p:nvSpPr>
            <p:spPr>
              <a:xfrm>
                <a:off x="5454270" y="1929963"/>
                <a:ext cx="398786" cy="108436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2863" extrusionOk="0">
                    <a:moveTo>
                      <a:pt x="9844" y="1"/>
                    </a:moveTo>
                    <a:cubicBezTo>
                      <a:pt x="9809" y="1"/>
                      <a:pt x="9772" y="5"/>
                      <a:pt x="9735" y="14"/>
                    </a:cubicBezTo>
                    <a:cubicBezTo>
                      <a:pt x="6666" y="648"/>
                      <a:pt x="3630" y="1282"/>
                      <a:pt x="562" y="1915"/>
                    </a:cubicBezTo>
                    <a:cubicBezTo>
                      <a:pt x="1" y="2040"/>
                      <a:pt x="196" y="2862"/>
                      <a:pt x="686" y="2862"/>
                    </a:cubicBezTo>
                    <a:cubicBezTo>
                      <a:pt x="721" y="2862"/>
                      <a:pt x="757" y="2858"/>
                      <a:pt x="795" y="2849"/>
                    </a:cubicBezTo>
                    <a:cubicBezTo>
                      <a:pt x="3864" y="2216"/>
                      <a:pt x="6899" y="1582"/>
                      <a:pt x="9968" y="948"/>
                    </a:cubicBezTo>
                    <a:cubicBezTo>
                      <a:pt x="10529" y="823"/>
                      <a:pt x="10333" y="1"/>
                      <a:pt x="98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5"/>
              <p:cNvSpPr/>
              <p:nvPr/>
            </p:nvSpPr>
            <p:spPr>
              <a:xfrm>
                <a:off x="5526044" y="1880839"/>
                <a:ext cx="231719" cy="213615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640" extrusionOk="0">
                    <a:moveTo>
                      <a:pt x="488" y="1"/>
                    </a:moveTo>
                    <a:cubicBezTo>
                      <a:pt x="391" y="1"/>
                      <a:pt x="296" y="27"/>
                      <a:pt x="234" y="77"/>
                    </a:cubicBezTo>
                    <a:cubicBezTo>
                      <a:pt x="34" y="177"/>
                      <a:pt x="1" y="477"/>
                      <a:pt x="68" y="677"/>
                    </a:cubicBezTo>
                    <a:cubicBezTo>
                      <a:pt x="535" y="1745"/>
                      <a:pt x="1669" y="2278"/>
                      <a:pt x="2503" y="2945"/>
                    </a:cubicBezTo>
                    <a:cubicBezTo>
                      <a:pt x="3470" y="3679"/>
                      <a:pt x="4371" y="4580"/>
                      <a:pt x="5171" y="5481"/>
                    </a:cubicBezTo>
                    <a:cubicBezTo>
                      <a:pt x="5267" y="5593"/>
                      <a:pt x="5377" y="5639"/>
                      <a:pt x="5482" y="5639"/>
                    </a:cubicBezTo>
                    <a:cubicBezTo>
                      <a:pt x="5818" y="5639"/>
                      <a:pt x="6117" y="5169"/>
                      <a:pt x="5838" y="4814"/>
                    </a:cubicBezTo>
                    <a:cubicBezTo>
                      <a:pt x="5038" y="3913"/>
                      <a:pt x="4171" y="3079"/>
                      <a:pt x="3203" y="2312"/>
                    </a:cubicBezTo>
                    <a:lnTo>
                      <a:pt x="1835" y="1311"/>
                    </a:lnTo>
                    <a:cubicBezTo>
                      <a:pt x="1402" y="1011"/>
                      <a:pt x="1068" y="677"/>
                      <a:pt x="868" y="244"/>
                    </a:cubicBezTo>
                    <a:cubicBezTo>
                      <a:pt x="826" y="76"/>
                      <a:pt x="653" y="1"/>
                      <a:pt x="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5"/>
              <p:cNvSpPr/>
              <p:nvPr/>
            </p:nvSpPr>
            <p:spPr>
              <a:xfrm>
                <a:off x="5544717" y="1857660"/>
                <a:ext cx="220016" cy="316332"/>
              </a:xfrm>
              <a:custGeom>
                <a:avLst/>
                <a:gdLst/>
                <a:ahLst/>
                <a:cxnLst/>
                <a:rect l="l" t="t" r="r" b="b"/>
                <a:pathLst>
                  <a:path w="5809" h="8352" extrusionOk="0">
                    <a:moveTo>
                      <a:pt x="5151" y="1"/>
                    </a:moveTo>
                    <a:cubicBezTo>
                      <a:pt x="5001" y="1"/>
                      <a:pt x="4849" y="66"/>
                      <a:pt x="4745" y="222"/>
                    </a:cubicBezTo>
                    <a:cubicBezTo>
                      <a:pt x="3878" y="1523"/>
                      <a:pt x="3044" y="2790"/>
                      <a:pt x="2176" y="4091"/>
                    </a:cubicBezTo>
                    <a:cubicBezTo>
                      <a:pt x="1376" y="5259"/>
                      <a:pt x="575" y="6426"/>
                      <a:pt x="142" y="7761"/>
                    </a:cubicBezTo>
                    <a:cubicBezTo>
                      <a:pt x="1" y="8123"/>
                      <a:pt x="285" y="8351"/>
                      <a:pt x="576" y="8351"/>
                    </a:cubicBezTo>
                    <a:cubicBezTo>
                      <a:pt x="768" y="8351"/>
                      <a:pt x="963" y="8252"/>
                      <a:pt x="1042" y="8027"/>
                    </a:cubicBezTo>
                    <a:cubicBezTo>
                      <a:pt x="1509" y="6726"/>
                      <a:pt x="2343" y="5592"/>
                      <a:pt x="3077" y="4425"/>
                    </a:cubicBezTo>
                    <a:lnTo>
                      <a:pt x="5579" y="689"/>
                    </a:lnTo>
                    <a:cubicBezTo>
                      <a:pt x="5809" y="321"/>
                      <a:pt x="5484" y="1"/>
                      <a:pt x="5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2" name="Google Shape;1002;p35"/>
            <p:cNvGrpSpPr/>
            <p:nvPr/>
          </p:nvGrpSpPr>
          <p:grpSpPr>
            <a:xfrm>
              <a:off x="7975133" y="2831324"/>
              <a:ext cx="398786" cy="433404"/>
              <a:chOff x="5454270" y="1797174"/>
              <a:chExt cx="398786" cy="433404"/>
            </a:xfrm>
          </p:grpSpPr>
          <p:sp>
            <p:nvSpPr>
              <p:cNvPr id="1003" name="Google Shape;1003;p35"/>
              <p:cNvSpPr/>
              <p:nvPr/>
            </p:nvSpPr>
            <p:spPr>
              <a:xfrm>
                <a:off x="5620165" y="1797174"/>
                <a:ext cx="58820" cy="433404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1443" extrusionOk="0">
                    <a:moveTo>
                      <a:pt x="451" y="1"/>
                    </a:moveTo>
                    <a:cubicBezTo>
                      <a:pt x="218" y="1"/>
                      <a:pt x="1" y="151"/>
                      <a:pt x="18" y="451"/>
                    </a:cubicBezTo>
                    <a:cubicBezTo>
                      <a:pt x="351" y="3954"/>
                      <a:pt x="518" y="7456"/>
                      <a:pt x="585" y="10992"/>
                    </a:cubicBezTo>
                    <a:cubicBezTo>
                      <a:pt x="585" y="11283"/>
                      <a:pt x="840" y="11443"/>
                      <a:pt x="1088" y="11443"/>
                    </a:cubicBezTo>
                    <a:cubicBezTo>
                      <a:pt x="1323" y="11443"/>
                      <a:pt x="1552" y="11300"/>
                      <a:pt x="1552" y="10992"/>
                    </a:cubicBezTo>
                    <a:cubicBezTo>
                      <a:pt x="1519" y="7490"/>
                      <a:pt x="1319" y="3954"/>
                      <a:pt x="985" y="451"/>
                    </a:cubicBezTo>
                    <a:cubicBezTo>
                      <a:pt x="935" y="151"/>
                      <a:pt x="685" y="1"/>
                      <a:pt x="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5"/>
              <p:cNvSpPr/>
              <p:nvPr/>
            </p:nvSpPr>
            <p:spPr>
              <a:xfrm>
                <a:off x="5454270" y="1929963"/>
                <a:ext cx="398786" cy="108436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2863" extrusionOk="0">
                    <a:moveTo>
                      <a:pt x="9844" y="1"/>
                    </a:moveTo>
                    <a:cubicBezTo>
                      <a:pt x="9809" y="1"/>
                      <a:pt x="9772" y="5"/>
                      <a:pt x="9735" y="14"/>
                    </a:cubicBezTo>
                    <a:cubicBezTo>
                      <a:pt x="6666" y="648"/>
                      <a:pt x="3630" y="1282"/>
                      <a:pt x="562" y="1915"/>
                    </a:cubicBezTo>
                    <a:cubicBezTo>
                      <a:pt x="1" y="2040"/>
                      <a:pt x="196" y="2862"/>
                      <a:pt x="686" y="2862"/>
                    </a:cubicBezTo>
                    <a:cubicBezTo>
                      <a:pt x="721" y="2862"/>
                      <a:pt x="757" y="2858"/>
                      <a:pt x="795" y="2849"/>
                    </a:cubicBezTo>
                    <a:cubicBezTo>
                      <a:pt x="3864" y="2216"/>
                      <a:pt x="6899" y="1582"/>
                      <a:pt x="9968" y="948"/>
                    </a:cubicBezTo>
                    <a:cubicBezTo>
                      <a:pt x="10529" y="823"/>
                      <a:pt x="10333" y="1"/>
                      <a:pt x="98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5526044" y="1880839"/>
                <a:ext cx="231719" cy="213615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640" extrusionOk="0">
                    <a:moveTo>
                      <a:pt x="488" y="1"/>
                    </a:moveTo>
                    <a:cubicBezTo>
                      <a:pt x="391" y="1"/>
                      <a:pt x="296" y="27"/>
                      <a:pt x="234" y="77"/>
                    </a:cubicBezTo>
                    <a:cubicBezTo>
                      <a:pt x="34" y="177"/>
                      <a:pt x="1" y="477"/>
                      <a:pt x="68" y="677"/>
                    </a:cubicBezTo>
                    <a:cubicBezTo>
                      <a:pt x="535" y="1745"/>
                      <a:pt x="1669" y="2278"/>
                      <a:pt x="2503" y="2945"/>
                    </a:cubicBezTo>
                    <a:cubicBezTo>
                      <a:pt x="3470" y="3679"/>
                      <a:pt x="4371" y="4580"/>
                      <a:pt x="5171" y="5481"/>
                    </a:cubicBezTo>
                    <a:cubicBezTo>
                      <a:pt x="5267" y="5593"/>
                      <a:pt x="5377" y="5639"/>
                      <a:pt x="5482" y="5639"/>
                    </a:cubicBezTo>
                    <a:cubicBezTo>
                      <a:pt x="5818" y="5639"/>
                      <a:pt x="6117" y="5169"/>
                      <a:pt x="5838" y="4814"/>
                    </a:cubicBezTo>
                    <a:cubicBezTo>
                      <a:pt x="5038" y="3913"/>
                      <a:pt x="4171" y="3079"/>
                      <a:pt x="3203" y="2312"/>
                    </a:cubicBezTo>
                    <a:lnTo>
                      <a:pt x="1835" y="1311"/>
                    </a:lnTo>
                    <a:cubicBezTo>
                      <a:pt x="1402" y="1011"/>
                      <a:pt x="1068" y="677"/>
                      <a:pt x="868" y="244"/>
                    </a:cubicBezTo>
                    <a:cubicBezTo>
                      <a:pt x="826" y="76"/>
                      <a:pt x="653" y="1"/>
                      <a:pt x="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>
                <a:off x="5544717" y="1857660"/>
                <a:ext cx="220016" cy="316332"/>
              </a:xfrm>
              <a:custGeom>
                <a:avLst/>
                <a:gdLst/>
                <a:ahLst/>
                <a:cxnLst/>
                <a:rect l="l" t="t" r="r" b="b"/>
                <a:pathLst>
                  <a:path w="5809" h="8352" extrusionOk="0">
                    <a:moveTo>
                      <a:pt x="5151" y="1"/>
                    </a:moveTo>
                    <a:cubicBezTo>
                      <a:pt x="5001" y="1"/>
                      <a:pt x="4849" y="66"/>
                      <a:pt x="4745" y="222"/>
                    </a:cubicBezTo>
                    <a:cubicBezTo>
                      <a:pt x="3878" y="1523"/>
                      <a:pt x="3044" y="2790"/>
                      <a:pt x="2176" y="4091"/>
                    </a:cubicBezTo>
                    <a:cubicBezTo>
                      <a:pt x="1376" y="5259"/>
                      <a:pt x="575" y="6426"/>
                      <a:pt x="142" y="7761"/>
                    </a:cubicBezTo>
                    <a:cubicBezTo>
                      <a:pt x="1" y="8123"/>
                      <a:pt x="285" y="8351"/>
                      <a:pt x="576" y="8351"/>
                    </a:cubicBezTo>
                    <a:cubicBezTo>
                      <a:pt x="768" y="8351"/>
                      <a:pt x="963" y="8252"/>
                      <a:pt x="1042" y="8027"/>
                    </a:cubicBezTo>
                    <a:cubicBezTo>
                      <a:pt x="1509" y="6726"/>
                      <a:pt x="2343" y="5592"/>
                      <a:pt x="3077" y="4425"/>
                    </a:cubicBezTo>
                    <a:lnTo>
                      <a:pt x="5579" y="689"/>
                    </a:lnTo>
                    <a:cubicBezTo>
                      <a:pt x="5809" y="321"/>
                      <a:pt x="5484" y="1"/>
                      <a:pt x="5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7" name="Google Shape;1007;p35"/>
          <p:cNvGrpSpPr/>
          <p:nvPr/>
        </p:nvGrpSpPr>
        <p:grpSpPr>
          <a:xfrm>
            <a:off x="5009163" y="3883551"/>
            <a:ext cx="600027" cy="658722"/>
            <a:chOff x="770538" y="3976576"/>
            <a:chExt cx="600027" cy="658722"/>
          </a:xfrm>
        </p:grpSpPr>
        <p:sp>
          <p:nvSpPr>
            <p:cNvPr id="1008" name="Google Shape;1008;p35"/>
            <p:cNvSpPr/>
            <p:nvPr/>
          </p:nvSpPr>
          <p:spPr>
            <a:xfrm rot="-5819644">
              <a:off x="830016" y="4094181"/>
              <a:ext cx="507198" cy="515980"/>
            </a:xfrm>
            <a:custGeom>
              <a:avLst/>
              <a:gdLst/>
              <a:ahLst/>
              <a:cxnLst/>
              <a:rect l="l" t="t" r="r" b="b"/>
              <a:pathLst>
                <a:path w="11609" h="11810" extrusionOk="0">
                  <a:moveTo>
                    <a:pt x="4379" y="4129"/>
                  </a:moveTo>
                  <a:cubicBezTo>
                    <a:pt x="4422" y="4586"/>
                    <a:pt x="4520" y="5185"/>
                    <a:pt x="4304" y="5555"/>
                  </a:cubicBezTo>
                  <a:cubicBezTo>
                    <a:pt x="4234" y="5695"/>
                    <a:pt x="4134" y="5753"/>
                    <a:pt x="4037" y="5753"/>
                  </a:cubicBezTo>
                  <a:cubicBezTo>
                    <a:pt x="3904" y="5753"/>
                    <a:pt x="3775" y="5643"/>
                    <a:pt x="3737" y="5488"/>
                  </a:cubicBezTo>
                  <a:cubicBezTo>
                    <a:pt x="3603" y="5188"/>
                    <a:pt x="3770" y="4755"/>
                    <a:pt x="3970" y="4521"/>
                  </a:cubicBezTo>
                  <a:cubicBezTo>
                    <a:pt x="4084" y="4367"/>
                    <a:pt x="4223" y="4236"/>
                    <a:pt x="4379" y="4129"/>
                  </a:cubicBezTo>
                  <a:close/>
                  <a:moveTo>
                    <a:pt x="7302" y="7418"/>
                  </a:moveTo>
                  <a:lnTo>
                    <a:pt x="7302" y="7418"/>
                  </a:lnTo>
                  <a:cubicBezTo>
                    <a:pt x="7254" y="7466"/>
                    <a:pt x="7200" y="7503"/>
                    <a:pt x="7139" y="7523"/>
                  </a:cubicBezTo>
                  <a:cubicBezTo>
                    <a:pt x="7106" y="7523"/>
                    <a:pt x="7072" y="7557"/>
                    <a:pt x="7039" y="7557"/>
                  </a:cubicBezTo>
                  <a:cubicBezTo>
                    <a:pt x="6906" y="7523"/>
                    <a:pt x="6906" y="7490"/>
                    <a:pt x="7039" y="7490"/>
                  </a:cubicBezTo>
                  <a:cubicBezTo>
                    <a:pt x="7074" y="7437"/>
                    <a:pt x="7186" y="7421"/>
                    <a:pt x="7302" y="7418"/>
                  </a:cubicBezTo>
                  <a:close/>
                  <a:moveTo>
                    <a:pt x="3127" y="917"/>
                  </a:moveTo>
                  <a:cubicBezTo>
                    <a:pt x="3765" y="917"/>
                    <a:pt x="4119" y="2166"/>
                    <a:pt x="4274" y="3106"/>
                  </a:cubicBezTo>
                  <a:lnTo>
                    <a:pt x="4274" y="3106"/>
                  </a:lnTo>
                  <a:cubicBezTo>
                    <a:pt x="3581" y="3440"/>
                    <a:pt x="3039" y="4039"/>
                    <a:pt x="2903" y="4855"/>
                  </a:cubicBezTo>
                  <a:cubicBezTo>
                    <a:pt x="2736" y="5655"/>
                    <a:pt x="3170" y="6589"/>
                    <a:pt x="4104" y="6689"/>
                  </a:cubicBezTo>
                  <a:cubicBezTo>
                    <a:pt x="4120" y="6690"/>
                    <a:pt x="4137" y="6690"/>
                    <a:pt x="4154" y="6690"/>
                  </a:cubicBezTo>
                  <a:cubicBezTo>
                    <a:pt x="4985" y="6690"/>
                    <a:pt x="5340" y="5874"/>
                    <a:pt x="5438" y="5155"/>
                  </a:cubicBezTo>
                  <a:cubicBezTo>
                    <a:pt x="5467" y="4712"/>
                    <a:pt x="5464" y="4244"/>
                    <a:pt x="5428" y="3775"/>
                  </a:cubicBezTo>
                  <a:lnTo>
                    <a:pt x="5428" y="3775"/>
                  </a:lnTo>
                  <a:cubicBezTo>
                    <a:pt x="5475" y="3773"/>
                    <a:pt x="5521" y="3771"/>
                    <a:pt x="5567" y="3771"/>
                  </a:cubicBezTo>
                  <a:cubicBezTo>
                    <a:pt x="5911" y="3771"/>
                    <a:pt x="6251" y="3853"/>
                    <a:pt x="6539" y="4021"/>
                  </a:cubicBezTo>
                  <a:cubicBezTo>
                    <a:pt x="7342" y="4515"/>
                    <a:pt x="7745" y="5553"/>
                    <a:pt x="7640" y="6473"/>
                  </a:cubicBezTo>
                  <a:lnTo>
                    <a:pt x="7640" y="6473"/>
                  </a:lnTo>
                  <a:cubicBezTo>
                    <a:pt x="7540" y="6462"/>
                    <a:pt x="7438" y="6455"/>
                    <a:pt x="7337" y="6455"/>
                  </a:cubicBezTo>
                  <a:cubicBezTo>
                    <a:pt x="6859" y="6455"/>
                    <a:pt x="6396" y="6594"/>
                    <a:pt x="6138" y="6989"/>
                  </a:cubicBezTo>
                  <a:cubicBezTo>
                    <a:pt x="5671" y="7590"/>
                    <a:pt x="6338" y="8491"/>
                    <a:pt x="7072" y="8491"/>
                  </a:cubicBezTo>
                  <a:cubicBezTo>
                    <a:pt x="7087" y="8491"/>
                    <a:pt x="7101" y="8491"/>
                    <a:pt x="7116" y="8491"/>
                  </a:cubicBezTo>
                  <a:cubicBezTo>
                    <a:pt x="7649" y="8491"/>
                    <a:pt x="8040" y="8110"/>
                    <a:pt x="8288" y="7655"/>
                  </a:cubicBezTo>
                  <a:lnTo>
                    <a:pt x="8288" y="7655"/>
                  </a:lnTo>
                  <a:cubicBezTo>
                    <a:pt x="8698" y="7863"/>
                    <a:pt x="9061" y="8180"/>
                    <a:pt x="9341" y="8524"/>
                  </a:cubicBezTo>
                  <a:cubicBezTo>
                    <a:pt x="9607" y="8824"/>
                    <a:pt x="9774" y="9158"/>
                    <a:pt x="9974" y="9491"/>
                  </a:cubicBezTo>
                  <a:cubicBezTo>
                    <a:pt x="10008" y="9591"/>
                    <a:pt x="10141" y="9725"/>
                    <a:pt x="10175" y="9858"/>
                  </a:cubicBezTo>
                  <a:cubicBezTo>
                    <a:pt x="10275" y="10092"/>
                    <a:pt x="10241" y="10092"/>
                    <a:pt x="9941" y="10192"/>
                  </a:cubicBezTo>
                  <a:cubicBezTo>
                    <a:pt x="9174" y="10525"/>
                    <a:pt x="8407" y="10692"/>
                    <a:pt x="7606" y="10725"/>
                  </a:cubicBezTo>
                  <a:cubicBezTo>
                    <a:pt x="7571" y="10727"/>
                    <a:pt x="7538" y="10732"/>
                    <a:pt x="7507" y="10740"/>
                  </a:cubicBezTo>
                  <a:lnTo>
                    <a:pt x="7507" y="10740"/>
                  </a:lnTo>
                  <a:cubicBezTo>
                    <a:pt x="7116" y="10768"/>
                    <a:pt x="6718" y="10790"/>
                    <a:pt x="6321" y="10790"/>
                  </a:cubicBezTo>
                  <a:cubicBezTo>
                    <a:pt x="5422" y="10790"/>
                    <a:pt x="4529" y="10676"/>
                    <a:pt x="3737" y="10258"/>
                  </a:cubicBezTo>
                  <a:cubicBezTo>
                    <a:pt x="2769" y="9758"/>
                    <a:pt x="2069" y="8924"/>
                    <a:pt x="1602" y="8024"/>
                  </a:cubicBezTo>
                  <a:cubicBezTo>
                    <a:pt x="1068" y="6889"/>
                    <a:pt x="935" y="5588"/>
                    <a:pt x="1135" y="4388"/>
                  </a:cubicBezTo>
                  <a:cubicBezTo>
                    <a:pt x="1268" y="3821"/>
                    <a:pt x="1435" y="3220"/>
                    <a:pt x="1702" y="2686"/>
                  </a:cubicBezTo>
                  <a:cubicBezTo>
                    <a:pt x="1935" y="2186"/>
                    <a:pt x="2236" y="1419"/>
                    <a:pt x="2703" y="1085"/>
                  </a:cubicBezTo>
                  <a:cubicBezTo>
                    <a:pt x="2856" y="969"/>
                    <a:pt x="2998" y="917"/>
                    <a:pt x="3127" y="917"/>
                  </a:cubicBezTo>
                  <a:close/>
                  <a:moveTo>
                    <a:pt x="3224" y="0"/>
                  </a:moveTo>
                  <a:cubicBezTo>
                    <a:pt x="2524" y="0"/>
                    <a:pt x="1942" y="528"/>
                    <a:pt x="1602" y="1152"/>
                  </a:cubicBezTo>
                  <a:cubicBezTo>
                    <a:pt x="1068" y="2019"/>
                    <a:pt x="634" y="3020"/>
                    <a:pt x="434" y="4021"/>
                  </a:cubicBezTo>
                  <a:cubicBezTo>
                    <a:pt x="1" y="6089"/>
                    <a:pt x="434" y="8257"/>
                    <a:pt x="1835" y="9892"/>
                  </a:cubicBezTo>
                  <a:cubicBezTo>
                    <a:pt x="2469" y="10592"/>
                    <a:pt x="3270" y="11159"/>
                    <a:pt x="4137" y="11493"/>
                  </a:cubicBezTo>
                  <a:cubicBezTo>
                    <a:pt x="4863" y="11742"/>
                    <a:pt x="5641" y="11810"/>
                    <a:pt x="6422" y="11810"/>
                  </a:cubicBezTo>
                  <a:cubicBezTo>
                    <a:pt x="6897" y="11810"/>
                    <a:pt x="7373" y="11785"/>
                    <a:pt x="7840" y="11760"/>
                  </a:cubicBezTo>
                  <a:cubicBezTo>
                    <a:pt x="7891" y="11740"/>
                    <a:pt x="7936" y="11710"/>
                    <a:pt x="7975" y="11672"/>
                  </a:cubicBezTo>
                  <a:lnTo>
                    <a:pt x="7975" y="11672"/>
                  </a:lnTo>
                  <a:cubicBezTo>
                    <a:pt x="8897" y="11600"/>
                    <a:pt x="9847" y="11363"/>
                    <a:pt x="10642" y="10892"/>
                  </a:cubicBezTo>
                  <a:cubicBezTo>
                    <a:pt x="11609" y="10359"/>
                    <a:pt x="11008" y="9391"/>
                    <a:pt x="10575" y="8657"/>
                  </a:cubicBezTo>
                  <a:cubicBezTo>
                    <a:pt x="10078" y="7863"/>
                    <a:pt x="9450" y="7101"/>
                    <a:pt x="8592" y="6731"/>
                  </a:cubicBezTo>
                  <a:lnTo>
                    <a:pt x="8592" y="6731"/>
                  </a:lnTo>
                  <a:cubicBezTo>
                    <a:pt x="8801" y="5160"/>
                    <a:pt x="8064" y="3407"/>
                    <a:pt x="6472" y="2920"/>
                  </a:cubicBezTo>
                  <a:cubicBezTo>
                    <a:pt x="6199" y="2839"/>
                    <a:pt x="5914" y="2800"/>
                    <a:pt x="5628" y="2800"/>
                  </a:cubicBezTo>
                  <a:cubicBezTo>
                    <a:pt x="5521" y="2800"/>
                    <a:pt x="5415" y="2806"/>
                    <a:pt x="5309" y="2816"/>
                  </a:cubicBezTo>
                  <a:lnTo>
                    <a:pt x="5309" y="2816"/>
                  </a:lnTo>
                  <a:cubicBezTo>
                    <a:pt x="5262" y="2554"/>
                    <a:pt x="5205" y="2298"/>
                    <a:pt x="5138" y="2053"/>
                  </a:cubicBezTo>
                  <a:cubicBezTo>
                    <a:pt x="4937" y="1252"/>
                    <a:pt x="4470" y="318"/>
                    <a:pt x="3603" y="51"/>
                  </a:cubicBezTo>
                  <a:cubicBezTo>
                    <a:pt x="3474" y="16"/>
                    <a:pt x="3347" y="0"/>
                    <a:pt x="3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 rot="-5819644">
              <a:off x="775838" y="4378676"/>
              <a:ext cx="43777" cy="49414"/>
            </a:xfrm>
            <a:custGeom>
              <a:avLst/>
              <a:gdLst/>
              <a:ahLst/>
              <a:cxnLst/>
              <a:rect l="l" t="t" r="r" b="b"/>
              <a:pathLst>
                <a:path w="1002" h="1131" extrusionOk="0">
                  <a:moveTo>
                    <a:pt x="433" y="0"/>
                  </a:moveTo>
                  <a:cubicBezTo>
                    <a:pt x="412" y="0"/>
                    <a:pt x="390" y="4"/>
                    <a:pt x="367" y="15"/>
                  </a:cubicBezTo>
                  <a:cubicBezTo>
                    <a:pt x="334" y="15"/>
                    <a:pt x="267" y="48"/>
                    <a:pt x="201" y="48"/>
                  </a:cubicBezTo>
                  <a:cubicBezTo>
                    <a:pt x="167" y="115"/>
                    <a:pt x="134" y="115"/>
                    <a:pt x="134" y="148"/>
                  </a:cubicBezTo>
                  <a:cubicBezTo>
                    <a:pt x="101" y="182"/>
                    <a:pt x="34" y="282"/>
                    <a:pt x="0" y="348"/>
                  </a:cubicBezTo>
                  <a:lnTo>
                    <a:pt x="0" y="482"/>
                  </a:lnTo>
                  <a:cubicBezTo>
                    <a:pt x="0" y="549"/>
                    <a:pt x="34" y="649"/>
                    <a:pt x="101" y="715"/>
                  </a:cubicBezTo>
                  <a:cubicBezTo>
                    <a:pt x="134" y="782"/>
                    <a:pt x="134" y="849"/>
                    <a:pt x="167" y="882"/>
                  </a:cubicBezTo>
                  <a:lnTo>
                    <a:pt x="301" y="1016"/>
                  </a:lnTo>
                  <a:cubicBezTo>
                    <a:pt x="334" y="1049"/>
                    <a:pt x="367" y="1116"/>
                    <a:pt x="467" y="1116"/>
                  </a:cubicBezTo>
                  <a:cubicBezTo>
                    <a:pt x="490" y="1116"/>
                    <a:pt x="542" y="1131"/>
                    <a:pt x="584" y="1131"/>
                  </a:cubicBezTo>
                  <a:cubicBezTo>
                    <a:pt x="605" y="1131"/>
                    <a:pt x="623" y="1127"/>
                    <a:pt x="634" y="1116"/>
                  </a:cubicBezTo>
                  <a:cubicBezTo>
                    <a:pt x="668" y="1116"/>
                    <a:pt x="768" y="1049"/>
                    <a:pt x="801" y="1049"/>
                  </a:cubicBezTo>
                  <a:cubicBezTo>
                    <a:pt x="834" y="1016"/>
                    <a:pt x="868" y="1016"/>
                    <a:pt x="868" y="982"/>
                  </a:cubicBezTo>
                  <a:cubicBezTo>
                    <a:pt x="901" y="916"/>
                    <a:pt x="968" y="849"/>
                    <a:pt x="1001" y="749"/>
                  </a:cubicBezTo>
                  <a:lnTo>
                    <a:pt x="1001" y="649"/>
                  </a:lnTo>
                  <a:cubicBezTo>
                    <a:pt x="1001" y="549"/>
                    <a:pt x="968" y="482"/>
                    <a:pt x="901" y="382"/>
                  </a:cubicBezTo>
                  <a:cubicBezTo>
                    <a:pt x="868" y="348"/>
                    <a:pt x="868" y="248"/>
                    <a:pt x="834" y="215"/>
                  </a:cubicBezTo>
                  <a:lnTo>
                    <a:pt x="701" y="82"/>
                  </a:lnTo>
                  <a:cubicBezTo>
                    <a:pt x="668" y="48"/>
                    <a:pt x="634" y="15"/>
                    <a:pt x="534" y="15"/>
                  </a:cubicBezTo>
                  <a:cubicBezTo>
                    <a:pt x="512" y="15"/>
                    <a:pt x="475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 rot="-5819644">
              <a:off x="928643" y="4186556"/>
              <a:ext cx="43777" cy="40850"/>
            </a:xfrm>
            <a:custGeom>
              <a:avLst/>
              <a:gdLst/>
              <a:ahLst/>
              <a:cxnLst/>
              <a:rect l="l" t="t" r="r" b="b"/>
              <a:pathLst>
                <a:path w="1002" h="935" extrusionOk="0">
                  <a:moveTo>
                    <a:pt x="468" y="1"/>
                  </a:moveTo>
                  <a:cubicBezTo>
                    <a:pt x="368" y="1"/>
                    <a:pt x="334" y="1"/>
                    <a:pt x="301" y="34"/>
                  </a:cubicBezTo>
                  <a:cubicBezTo>
                    <a:pt x="268" y="34"/>
                    <a:pt x="167" y="68"/>
                    <a:pt x="134" y="101"/>
                  </a:cubicBezTo>
                  <a:cubicBezTo>
                    <a:pt x="101" y="168"/>
                    <a:pt x="67" y="201"/>
                    <a:pt x="67" y="268"/>
                  </a:cubicBezTo>
                  <a:cubicBezTo>
                    <a:pt x="1" y="334"/>
                    <a:pt x="1" y="401"/>
                    <a:pt x="1" y="434"/>
                  </a:cubicBezTo>
                  <a:lnTo>
                    <a:pt x="1" y="568"/>
                  </a:lnTo>
                  <a:cubicBezTo>
                    <a:pt x="67" y="668"/>
                    <a:pt x="67" y="735"/>
                    <a:pt x="134" y="768"/>
                  </a:cubicBezTo>
                  <a:cubicBezTo>
                    <a:pt x="167" y="835"/>
                    <a:pt x="234" y="835"/>
                    <a:pt x="234" y="868"/>
                  </a:cubicBezTo>
                  <a:cubicBezTo>
                    <a:pt x="334" y="935"/>
                    <a:pt x="401" y="935"/>
                    <a:pt x="468" y="935"/>
                  </a:cubicBezTo>
                  <a:lnTo>
                    <a:pt x="568" y="935"/>
                  </a:lnTo>
                  <a:cubicBezTo>
                    <a:pt x="634" y="935"/>
                    <a:pt x="668" y="935"/>
                    <a:pt x="735" y="901"/>
                  </a:cubicBezTo>
                  <a:cubicBezTo>
                    <a:pt x="768" y="901"/>
                    <a:pt x="835" y="868"/>
                    <a:pt x="901" y="835"/>
                  </a:cubicBezTo>
                  <a:cubicBezTo>
                    <a:pt x="935" y="768"/>
                    <a:pt x="968" y="735"/>
                    <a:pt x="968" y="668"/>
                  </a:cubicBezTo>
                  <a:cubicBezTo>
                    <a:pt x="1001" y="601"/>
                    <a:pt x="1001" y="535"/>
                    <a:pt x="1001" y="501"/>
                  </a:cubicBezTo>
                  <a:lnTo>
                    <a:pt x="1001" y="368"/>
                  </a:lnTo>
                  <a:cubicBezTo>
                    <a:pt x="968" y="268"/>
                    <a:pt x="968" y="201"/>
                    <a:pt x="901" y="168"/>
                  </a:cubicBezTo>
                  <a:cubicBezTo>
                    <a:pt x="835" y="101"/>
                    <a:pt x="801" y="101"/>
                    <a:pt x="801" y="68"/>
                  </a:cubicBezTo>
                  <a:cubicBezTo>
                    <a:pt x="735" y="34"/>
                    <a:pt x="634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 rot="-5819644">
              <a:off x="1180739" y="3984045"/>
              <a:ext cx="52472" cy="42292"/>
            </a:xfrm>
            <a:custGeom>
              <a:avLst/>
              <a:gdLst/>
              <a:ahLst/>
              <a:cxnLst/>
              <a:rect l="l" t="t" r="r" b="b"/>
              <a:pathLst>
                <a:path w="1201" h="968" extrusionOk="0">
                  <a:moveTo>
                    <a:pt x="567" y="0"/>
                  </a:moveTo>
                  <a:cubicBezTo>
                    <a:pt x="0" y="33"/>
                    <a:pt x="0" y="967"/>
                    <a:pt x="567" y="967"/>
                  </a:cubicBezTo>
                  <a:cubicBezTo>
                    <a:pt x="1168" y="967"/>
                    <a:pt x="1201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35"/>
          <p:cNvGrpSpPr/>
          <p:nvPr/>
        </p:nvGrpSpPr>
        <p:grpSpPr>
          <a:xfrm>
            <a:off x="5834709" y="3913690"/>
            <a:ext cx="746868" cy="694896"/>
            <a:chOff x="1596084" y="4006715"/>
            <a:chExt cx="746868" cy="694896"/>
          </a:xfrm>
        </p:grpSpPr>
        <p:sp>
          <p:nvSpPr>
            <p:cNvPr id="1013" name="Google Shape;1013;p35"/>
            <p:cNvSpPr/>
            <p:nvPr/>
          </p:nvSpPr>
          <p:spPr>
            <a:xfrm rot="-1699924">
              <a:off x="1688146" y="4096166"/>
              <a:ext cx="507211" cy="515993"/>
            </a:xfrm>
            <a:custGeom>
              <a:avLst/>
              <a:gdLst/>
              <a:ahLst/>
              <a:cxnLst/>
              <a:rect l="l" t="t" r="r" b="b"/>
              <a:pathLst>
                <a:path w="11609" h="11810" extrusionOk="0">
                  <a:moveTo>
                    <a:pt x="4379" y="4129"/>
                  </a:moveTo>
                  <a:cubicBezTo>
                    <a:pt x="4422" y="4586"/>
                    <a:pt x="4520" y="5185"/>
                    <a:pt x="4304" y="5555"/>
                  </a:cubicBezTo>
                  <a:cubicBezTo>
                    <a:pt x="4234" y="5695"/>
                    <a:pt x="4134" y="5753"/>
                    <a:pt x="4037" y="5753"/>
                  </a:cubicBezTo>
                  <a:cubicBezTo>
                    <a:pt x="3904" y="5753"/>
                    <a:pt x="3775" y="5643"/>
                    <a:pt x="3737" y="5488"/>
                  </a:cubicBezTo>
                  <a:cubicBezTo>
                    <a:pt x="3603" y="5188"/>
                    <a:pt x="3770" y="4755"/>
                    <a:pt x="3970" y="4521"/>
                  </a:cubicBezTo>
                  <a:cubicBezTo>
                    <a:pt x="4084" y="4367"/>
                    <a:pt x="4223" y="4236"/>
                    <a:pt x="4379" y="4129"/>
                  </a:cubicBezTo>
                  <a:close/>
                  <a:moveTo>
                    <a:pt x="7302" y="7418"/>
                  </a:moveTo>
                  <a:lnTo>
                    <a:pt x="7302" y="7418"/>
                  </a:lnTo>
                  <a:cubicBezTo>
                    <a:pt x="7254" y="7466"/>
                    <a:pt x="7200" y="7503"/>
                    <a:pt x="7139" y="7523"/>
                  </a:cubicBezTo>
                  <a:cubicBezTo>
                    <a:pt x="7106" y="7523"/>
                    <a:pt x="7072" y="7557"/>
                    <a:pt x="7039" y="7557"/>
                  </a:cubicBezTo>
                  <a:cubicBezTo>
                    <a:pt x="6906" y="7523"/>
                    <a:pt x="6906" y="7490"/>
                    <a:pt x="7039" y="7490"/>
                  </a:cubicBezTo>
                  <a:cubicBezTo>
                    <a:pt x="7074" y="7437"/>
                    <a:pt x="7186" y="7421"/>
                    <a:pt x="7302" y="7418"/>
                  </a:cubicBezTo>
                  <a:close/>
                  <a:moveTo>
                    <a:pt x="3127" y="917"/>
                  </a:moveTo>
                  <a:cubicBezTo>
                    <a:pt x="3765" y="917"/>
                    <a:pt x="4119" y="2166"/>
                    <a:pt x="4274" y="3106"/>
                  </a:cubicBezTo>
                  <a:lnTo>
                    <a:pt x="4274" y="3106"/>
                  </a:lnTo>
                  <a:cubicBezTo>
                    <a:pt x="3581" y="3440"/>
                    <a:pt x="3039" y="4039"/>
                    <a:pt x="2903" y="4855"/>
                  </a:cubicBezTo>
                  <a:cubicBezTo>
                    <a:pt x="2736" y="5655"/>
                    <a:pt x="3170" y="6589"/>
                    <a:pt x="4104" y="6689"/>
                  </a:cubicBezTo>
                  <a:cubicBezTo>
                    <a:pt x="4120" y="6690"/>
                    <a:pt x="4137" y="6690"/>
                    <a:pt x="4154" y="6690"/>
                  </a:cubicBezTo>
                  <a:cubicBezTo>
                    <a:pt x="4985" y="6690"/>
                    <a:pt x="5340" y="5874"/>
                    <a:pt x="5438" y="5155"/>
                  </a:cubicBezTo>
                  <a:cubicBezTo>
                    <a:pt x="5467" y="4712"/>
                    <a:pt x="5464" y="4244"/>
                    <a:pt x="5428" y="3775"/>
                  </a:cubicBezTo>
                  <a:lnTo>
                    <a:pt x="5428" y="3775"/>
                  </a:lnTo>
                  <a:cubicBezTo>
                    <a:pt x="5475" y="3773"/>
                    <a:pt x="5521" y="3771"/>
                    <a:pt x="5567" y="3771"/>
                  </a:cubicBezTo>
                  <a:cubicBezTo>
                    <a:pt x="5911" y="3771"/>
                    <a:pt x="6251" y="3853"/>
                    <a:pt x="6539" y="4021"/>
                  </a:cubicBezTo>
                  <a:cubicBezTo>
                    <a:pt x="7342" y="4515"/>
                    <a:pt x="7745" y="5553"/>
                    <a:pt x="7640" y="6473"/>
                  </a:cubicBezTo>
                  <a:lnTo>
                    <a:pt x="7640" y="6473"/>
                  </a:lnTo>
                  <a:cubicBezTo>
                    <a:pt x="7540" y="6462"/>
                    <a:pt x="7438" y="6455"/>
                    <a:pt x="7337" y="6455"/>
                  </a:cubicBezTo>
                  <a:cubicBezTo>
                    <a:pt x="6859" y="6455"/>
                    <a:pt x="6396" y="6594"/>
                    <a:pt x="6138" y="6989"/>
                  </a:cubicBezTo>
                  <a:cubicBezTo>
                    <a:pt x="5671" y="7590"/>
                    <a:pt x="6338" y="8491"/>
                    <a:pt x="7072" y="8491"/>
                  </a:cubicBezTo>
                  <a:cubicBezTo>
                    <a:pt x="7087" y="8491"/>
                    <a:pt x="7101" y="8491"/>
                    <a:pt x="7116" y="8491"/>
                  </a:cubicBezTo>
                  <a:cubicBezTo>
                    <a:pt x="7649" y="8491"/>
                    <a:pt x="8040" y="8110"/>
                    <a:pt x="8288" y="7655"/>
                  </a:cubicBezTo>
                  <a:lnTo>
                    <a:pt x="8288" y="7655"/>
                  </a:lnTo>
                  <a:cubicBezTo>
                    <a:pt x="8698" y="7863"/>
                    <a:pt x="9061" y="8180"/>
                    <a:pt x="9341" y="8524"/>
                  </a:cubicBezTo>
                  <a:cubicBezTo>
                    <a:pt x="9607" y="8824"/>
                    <a:pt x="9774" y="9158"/>
                    <a:pt x="9974" y="9491"/>
                  </a:cubicBezTo>
                  <a:cubicBezTo>
                    <a:pt x="10008" y="9591"/>
                    <a:pt x="10141" y="9725"/>
                    <a:pt x="10175" y="9858"/>
                  </a:cubicBezTo>
                  <a:cubicBezTo>
                    <a:pt x="10275" y="10092"/>
                    <a:pt x="10241" y="10092"/>
                    <a:pt x="9941" y="10192"/>
                  </a:cubicBezTo>
                  <a:cubicBezTo>
                    <a:pt x="9174" y="10525"/>
                    <a:pt x="8407" y="10692"/>
                    <a:pt x="7606" y="10725"/>
                  </a:cubicBezTo>
                  <a:cubicBezTo>
                    <a:pt x="7571" y="10727"/>
                    <a:pt x="7538" y="10732"/>
                    <a:pt x="7507" y="10740"/>
                  </a:cubicBezTo>
                  <a:lnTo>
                    <a:pt x="7507" y="10740"/>
                  </a:lnTo>
                  <a:cubicBezTo>
                    <a:pt x="7116" y="10768"/>
                    <a:pt x="6718" y="10790"/>
                    <a:pt x="6321" y="10790"/>
                  </a:cubicBezTo>
                  <a:cubicBezTo>
                    <a:pt x="5422" y="10790"/>
                    <a:pt x="4529" y="10676"/>
                    <a:pt x="3737" y="10258"/>
                  </a:cubicBezTo>
                  <a:cubicBezTo>
                    <a:pt x="2769" y="9758"/>
                    <a:pt x="2069" y="8924"/>
                    <a:pt x="1602" y="8024"/>
                  </a:cubicBezTo>
                  <a:cubicBezTo>
                    <a:pt x="1068" y="6889"/>
                    <a:pt x="935" y="5588"/>
                    <a:pt x="1135" y="4388"/>
                  </a:cubicBezTo>
                  <a:cubicBezTo>
                    <a:pt x="1268" y="3821"/>
                    <a:pt x="1435" y="3220"/>
                    <a:pt x="1702" y="2686"/>
                  </a:cubicBezTo>
                  <a:cubicBezTo>
                    <a:pt x="1935" y="2186"/>
                    <a:pt x="2236" y="1419"/>
                    <a:pt x="2703" y="1085"/>
                  </a:cubicBezTo>
                  <a:cubicBezTo>
                    <a:pt x="2856" y="969"/>
                    <a:pt x="2998" y="917"/>
                    <a:pt x="3127" y="917"/>
                  </a:cubicBezTo>
                  <a:close/>
                  <a:moveTo>
                    <a:pt x="3224" y="0"/>
                  </a:moveTo>
                  <a:cubicBezTo>
                    <a:pt x="2524" y="0"/>
                    <a:pt x="1942" y="528"/>
                    <a:pt x="1602" y="1152"/>
                  </a:cubicBezTo>
                  <a:cubicBezTo>
                    <a:pt x="1068" y="2019"/>
                    <a:pt x="634" y="3020"/>
                    <a:pt x="434" y="4021"/>
                  </a:cubicBezTo>
                  <a:cubicBezTo>
                    <a:pt x="1" y="6089"/>
                    <a:pt x="434" y="8257"/>
                    <a:pt x="1835" y="9892"/>
                  </a:cubicBezTo>
                  <a:cubicBezTo>
                    <a:pt x="2469" y="10592"/>
                    <a:pt x="3270" y="11159"/>
                    <a:pt x="4137" y="11493"/>
                  </a:cubicBezTo>
                  <a:cubicBezTo>
                    <a:pt x="4863" y="11742"/>
                    <a:pt x="5641" y="11810"/>
                    <a:pt x="6422" y="11810"/>
                  </a:cubicBezTo>
                  <a:cubicBezTo>
                    <a:pt x="6897" y="11810"/>
                    <a:pt x="7373" y="11785"/>
                    <a:pt x="7840" y="11760"/>
                  </a:cubicBezTo>
                  <a:cubicBezTo>
                    <a:pt x="7891" y="11740"/>
                    <a:pt x="7936" y="11710"/>
                    <a:pt x="7975" y="11672"/>
                  </a:cubicBezTo>
                  <a:lnTo>
                    <a:pt x="7975" y="11672"/>
                  </a:lnTo>
                  <a:cubicBezTo>
                    <a:pt x="8897" y="11600"/>
                    <a:pt x="9847" y="11363"/>
                    <a:pt x="10642" y="10892"/>
                  </a:cubicBezTo>
                  <a:cubicBezTo>
                    <a:pt x="11609" y="10359"/>
                    <a:pt x="11008" y="9391"/>
                    <a:pt x="10575" y="8657"/>
                  </a:cubicBezTo>
                  <a:cubicBezTo>
                    <a:pt x="10078" y="7863"/>
                    <a:pt x="9450" y="7101"/>
                    <a:pt x="8592" y="6731"/>
                  </a:cubicBezTo>
                  <a:lnTo>
                    <a:pt x="8592" y="6731"/>
                  </a:lnTo>
                  <a:cubicBezTo>
                    <a:pt x="8801" y="5160"/>
                    <a:pt x="8064" y="3407"/>
                    <a:pt x="6472" y="2920"/>
                  </a:cubicBezTo>
                  <a:cubicBezTo>
                    <a:pt x="6199" y="2839"/>
                    <a:pt x="5914" y="2800"/>
                    <a:pt x="5628" y="2800"/>
                  </a:cubicBezTo>
                  <a:cubicBezTo>
                    <a:pt x="5521" y="2800"/>
                    <a:pt x="5415" y="2806"/>
                    <a:pt x="5309" y="2816"/>
                  </a:cubicBezTo>
                  <a:lnTo>
                    <a:pt x="5309" y="2816"/>
                  </a:lnTo>
                  <a:cubicBezTo>
                    <a:pt x="5262" y="2554"/>
                    <a:pt x="5205" y="2298"/>
                    <a:pt x="5138" y="2053"/>
                  </a:cubicBezTo>
                  <a:cubicBezTo>
                    <a:pt x="4937" y="1252"/>
                    <a:pt x="4470" y="318"/>
                    <a:pt x="3603" y="51"/>
                  </a:cubicBezTo>
                  <a:cubicBezTo>
                    <a:pt x="3474" y="16"/>
                    <a:pt x="3347" y="0"/>
                    <a:pt x="3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 rot="-1699924">
              <a:off x="1768131" y="4081800"/>
              <a:ext cx="43779" cy="49415"/>
            </a:xfrm>
            <a:custGeom>
              <a:avLst/>
              <a:gdLst/>
              <a:ahLst/>
              <a:cxnLst/>
              <a:rect l="l" t="t" r="r" b="b"/>
              <a:pathLst>
                <a:path w="1002" h="1131" extrusionOk="0">
                  <a:moveTo>
                    <a:pt x="433" y="0"/>
                  </a:moveTo>
                  <a:cubicBezTo>
                    <a:pt x="412" y="0"/>
                    <a:pt x="390" y="4"/>
                    <a:pt x="367" y="15"/>
                  </a:cubicBezTo>
                  <a:cubicBezTo>
                    <a:pt x="334" y="15"/>
                    <a:pt x="267" y="48"/>
                    <a:pt x="201" y="48"/>
                  </a:cubicBezTo>
                  <a:cubicBezTo>
                    <a:pt x="167" y="115"/>
                    <a:pt x="134" y="115"/>
                    <a:pt x="134" y="148"/>
                  </a:cubicBezTo>
                  <a:cubicBezTo>
                    <a:pt x="101" y="182"/>
                    <a:pt x="34" y="282"/>
                    <a:pt x="0" y="348"/>
                  </a:cubicBezTo>
                  <a:lnTo>
                    <a:pt x="0" y="482"/>
                  </a:lnTo>
                  <a:cubicBezTo>
                    <a:pt x="0" y="549"/>
                    <a:pt x="34" y="649"/>
                    <a:pt x="101" y="715"/>
                  </a:cubicBezTo>
                  <a:cubicBezTo>
                    <a:pt x="134" y="782"/>
                    <a:pt x="134" y="849"/>
                    <a:pt x="167" y="882"/>
                  </a:cubicBezTo>
                  <a:lnTo>
                    <a:pt x="301" y="1016"/>
                  </a:lnTo>
                  <a:cubicBezTo>
                    <a:pt x="334" y="1049"/>
                    <a:pt x="367" y="1116"/>
                    <a:pt x="467" y="1116"/>
                  </a:cubicBezTo>
                  <a:cubicBezTo>
                    <a:pt x="490" y="1116"/>
                    <a:pt x="542" y="1131"/>
                    <a:pt x="584" y="1131"/>
                  </a:cubicBezTo>
                  <a:cubicBezTo>
                    <a:pt x="605" y="1131"/>
                    <a:pt x="623" y="1127"/>
                    <a:pt x="634" y="1116"/>
                  </a:cubicBezTo>
                  <a:cubicBezTo>
                    <a:pt x="668" y="1116"/>
                    <a:pt x="768" y="1049"/>
                    <a:pt x="801" y="1049"/>
                  </a:cubicBezTo>
                  <a:cubicBezTo>
                    <a:pt x="834" y="1016"/>
                    <a:pt x="868" y="1016"/>
                    <a:pt x="868" y="982"/>
                  </a:cubicBezTo>
                  <a:cubicBezTo>
                    <a:pt x="901" y="916"/>
                    <a:pt x="968" y="849"/>
                    <a:pt x="1001" y="749"/>
                  </a:cubicBezTo>
                  <a:lnTo>
                    <a:pt x="1001" y="649"/>
                  </a:lnTo>
                  <a:cubicBezTo>
                    <a:pt x="1001" y="549"/>
                    <a:pt x="968" y="482"/>
                    <a:pt x="901" y="382"/>
                  </a:cubicBezTo>
                  <a:cubicBezTo>
                    <a:pt x="868" y="348"/>
                    <a:pt x="868" y="248"/>
                    <a:pt x="834" y="215"/>
                  </a:cubicBezTo>
                  <a:lnTo>
                    <a:pt x="701" y="82"/>
                  </a:lnTo>
                  <a:cubicBezTo>
                    <a:pt x="668" y="48"/>
                    <a:pt x="634" y="15"/>
                    <a:pt x="534" y="15"/>
                  </a:cubicBezTo>
                  <a:cubicBezTo>
                    <a:pt x="512" y="15"/>
                    <a:pt x="475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 rot="-1699924">
              <a:off x="2006669" y="4156953"/>
              <a:ext cx="43779" cy="40851"/>
            </a:xfrm>
            <a:custGeom>
              <a:avLst/>
              <a:gdLst/>
              <a:ahLst/>
              <a:cxnLst/>
              <a:rect l="l" t="t" r="r" b="b"/>
              <a:pathLst>
                <a:path w="1002" h="935" extrusionOk="0">
                  <a:moveTo>
                    <a:pt x="468" y="1"/>
                  </a:moveTo>
                  <a:cubicBezTo>
                    <a:pt x="368" y="1"/>
                    <a:pt x="334" y="1"/>
                    <a:pt x="301" y="34"/>
                  </a:cubicBezTo>
                  <a:cubicBezTo>
                    <a:pt x="268" y="34"/>
                    <a:pt x="167" y="68"/>
                    <a:pt x="134" y="101"/>
                  </a:cubicBezTo>
                  <a:cubicBezTo>
                    <a:pt x="101" y="168"/>
                    <a:pt x="67" y="201"/>
                    <a:pt x="67" y="268"/>
                  </a:cubicBezTo>
                  <a:cubicBezTo>
                    <a:pt x="1" y="334"/>
                    <a:pt x="1" y="401"/>
                    <a:pt x="1" y="434"/>
                  </a:cubicBezTo>
                  <a:lnTo>
                    <a:pt x="1" y="568"/>
                  </a:lnTo>
                  <a:cubicBezTo>
                    <a:pt x="67" y="668"/>
                    <a:pt x="67" y="735"/>
                    <a:pt x="134" y="768"/>
                  </a:cubicBezTo>
                  <a:cubicBezTo>
                    <a:pt x="167" y="835"/>
                    <a:pt x="234" y="835"/>
                    <a:pt x="234" y="868"/>
                  </a:cubicBezTo>
                  <a:cubicBezTo>
                    <a:pt x="334" y="935"/>
                    <a:pt x="401" y="935"/>
                    <a:pt x="468" y="935"/>
                  </a:cubicBezTo>
                  <a:lnTo>
                    <a:pt x="568" y="935"/>
                  </a:lnTo>
                  <a:cubicBezTo>
                    <a:pt x="634" y="935"/>
                    <a:pt x="668" y="935"/>
                    <a:pt x="735" y="901"/>
                  </a:cubicBezTo>
                  <a:cubicBezTo>
                    <a:pt x="768" y="901"/>
                    <a:pt x="835" y="868"/>
                    <a:pt x="901" y="835"/>
                  </a:cubicBezTo>
                  <a:cubicBezTo>
                    <a:pt x="935" y="768"/>
                    <a:pt x="968" y="735"/>
                    <a:pt x="968" y="668"/>
                  </a:cubicBezTo>
                  <a:cubicBezTo>
                    <a:pt x="1001" y="601"/>
                    <a:pt x="1001" y="535"/>
                    <a:pt x="1001" y="501"/>
                  </a:cubicBezTo>
                  <a:lnTo>
                    <a:pt x="1001" y="368"/>
                  </a:lnTo>
                  <a:cubicBezTo>
                    <a:pt x="968" y="268"/>
                    <a:pt x="968" y="201"/>
                    <a:pt x="901" y="168"/>
                  </a:cubicBezTo>
                  <a:cubicBezTo>
                    <a:pt x="835" y="101"/>
                    <a:pt x="801" y="101"/>
                    <a:pt x="801" y="68"/>
                  </a:cubicBezTo>
                  <a:cubicBezTo>
                    <a:pt x="735" y="34"/>
                    <a:pt x="634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 rot="-1699924">
              <a:off x="2283586" y="4321678"/>
              <a:ext cx="52473" cy="42293"/>
            </a:xfrm>
            <a:custGeom>
              <a:avLst/>
              <a:gdLst/>
              <a:ahLst/>
              <a:cxnLst/>
              <a:rect l="l" t="t" r="r" b="b"/>
              <a:pathLst>
                <a:path w="1201" h="968" extrusionOk="0">
                  <a:moveTo>
                    <a:pt x="567" y="0"/>
                  </a:moveTo>
                  <a:cubicBezTo>
                    <a:pt x="0" y="33"/>
                    <a:pt x="0" y="967"/>
                    <a:pt x="567" y="967"/>
                  </a:cubicBezTo>
                  <a:cubicBezTo>
                    <a:pt x="1168" y="967"/>
                    <a:pt x="1201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35"/>
          <p:cNvSpPr txBox="1">
            <a:spLocks noGrp="1"/>
          </p:cNvSpPr>
          <p:nvPr>
            <p:ph type="subTitle" idx="1"/>
          </p:nvPr>
        </p:nvSpPr>
        <p:spPr>
          <a:xfrm>
            <a:off x="755677" y="2263832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Khởi động</a:t>
            </a:r>
            <a:endParaRPr sz="5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2843915" y="79029"/>
            <a:ext cx="3478113" cy="3119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2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  <a:cs typeface="+mn-cs"/>
              </a:rPr>
              <a:t>TRÒ CHƠI </a:t>
            </a:r>
            <a:r>
              <a:rPr lang="en-US" sz="2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  <a:cs typeface="+mn-cs"/>
              </a:rPr>
              <a:t>GIẢI Ô CHỮ</a:t>
            </a:r>
          </a:p>
        </p:txBody>
      </p:sp>
      <p:sp>
        <p:nvSpPr>
          <p:cNvPr id="20" name="Oval 19"/>
          <p:cNvSpPr/>
          <p:nvPr/>
        </p:nvSpPr>
        <p:spPr>
          <a:xfrm>
            <a:off x="527387" y="613614"/>
            <a:ext cx="465012" cy="356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527387" y="1025398"/>
            <a:ext cx="465012" cy="356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527387" y="1437181"/>
            <a:ext cx="465012" cy="356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27387" y="1848965"/>
            <a:ext cx="465012" cy="356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527387" y="2260749"/>
            <a:ext cx="465012" cy="356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Oval 29"/>
          <p:cNvSpPr/>
          <p:nvPr/>
        </p:nvSpPr>
        <p:spPr>
          <a:xfrm>
            <a:off x="527387" y="2672533"/>
            <a:ext cx="465012" cy="356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402964" y="3440467"/>
            <a:ext cx="1759793" cy="85544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TỪ KHOÁ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97" y="4386440"/>
            <a:ext cx="848369" cy="74479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527387" y="3084318"/>
            <a:ext cx="465012" cy="356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dirty="0">
                <a:solidFill>
                  <a:srgbClr val="FF0000"/>
                </a:solidFill>
              </a:rPr>
              <a:t>7</a:t>
            </a:r>
            <a:endParaRPr lang="en-US" sz="2100" b="1" kern="12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7681" y="613615"/>
          <a:ext cx="6623982" cy="282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Ọ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Ễ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51200" y="3689777"/>
          <a:ext cx="2727522" cy="40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8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3079" y="4395134"/>
            <a:ext cx="6324604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</a:rPr>
              <a:t>Hàng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ngang</a:t>
            </a:r>
            <a:r>
              <a:rPr lang="en-US" sz="2100" b="1" dirty="0">
                <a:solidFill>
                  <a:srgbClr val="FF0000"/>
                </a:solidFill>
              </a:rPr>
              <a:t> 1 (08 </a:t>
            </a:r>
            <a:r>
              <a:rPr lang="en-US" sz="2100" b="1" dirty="0" err="1">
                <a:solidFill>
                  <a:srgbClr val="FF0000"/>
                </a:solidFill>
              </a:rPr>
              <a:t>chữ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cái</a:t>
            </a:r>
            <a:r>
              <a:rPr lang="en-US" sz="2100" b="1" dirty="0">
                <a:solidFill>
                  <a:srgbClr val="FF0000"/>
                </a:solidFill>
              </a:rPr>
              <a:t>):  </a:t>
            </a:r>
            <a:r>
              <a:rPr lang="en-US" sz="2100" b="1" dirty="0" err="1"/>
              <a:t>Thể</a:t>
            </a:r>
            <a:r>
              <a:rPr lang="en-US" sz="2100" b="1" dirty="0"/>
              <a:t> </a:t>
            </a:r>
            <a:r>
              <a:rPr lang="en-US" sz="2100" b="1" dirty="0" err="1"/>
              <a:t>loại</a:t>
            </a:r>
            <a:r>
              <a:rPr lang="en-US" sz="2100" b="1" dirty="0"/>
              <a:t> </a:t>
            </a:r>
            <a:r>
              <a:rPr lang="en-US" sz="2100" b="1" dirty="0" err="1"/>
              <a:t>của</a:t>
            </a:r>
            <a:r>
              <a:rPr lang="en-US" sz="2100" b="1" dirty="0"/>
              <a:t> </a:t>
            </a:r>
            <a:r>
              <a:rPr lang="en-US" sz="2100" b="1" dirty="0" err="1"/>
              <a:t>văn</a:t>
            </a:r>
            <a:r>
              <a:rPr lang="en-US" sz="2100" b="1" dirty="0"/>
              <a:t> </a:t>
            </a:r>
            <a:r>
              <a:rPr lang="en-US" sz="2100" b="1" dirty="0" err="1"/>
              <a:t>bản</a:t>
            </a:r>
            <a:r>
              <a:rPr lang="en-US" sz="2100" b="1" dirty="0"/>
              <a:t> “</a:t>
            </a:r>
            <a:r>
              <a:rPr lang="en-US" sz="2100" b="1" dirty="0" err="1"/>
              <a:t>Tự</a:t>
            </a:r>
            <a:r>
              <a:rPr lang="en-US" sz="2100" b="1" dirty="0"/>
              <a:t> </a:t>
            </a:r>
            <a:r>
              <a:rPr lang="en-US" sz="2100" b="1" dirty="0" err="1"/>
              <a:t>học</a:t>
            </a:r>
            <a:r>
              <a:rPr lang="en-US" sz="2100" b="1" dirty="0"/>
              <a:t> – </a:t>
            </a:r>
            <a:r>
              <a:rPr lang="en-US" sz="2100" b="1" dirty="0" err="1"/>
              <a:t>Một</a:t>
            </a:r>
            <a:r>
              <a:rPr lang="en-US" sz="2100" b="1" dirty="0"/>
              <a:t> </a:t>
            </a:r>
            <a:r>
              <a:rPr lang="en-US" sz="2100" b="1" dirty="0" err="1"/>
              <a:t>thú</a:t>
            </a:r>
            <a:r>
              <a:rPr lang="en-US" sz="2100" b="1" dirty="0"/>
              <a:t> </a:t>
            </a:r>
            <a:r>
              <a:rPr lang="en-US" sz="2100" b="1" dirty="0" err="1"/>
              <a:t>vui</a:t>
            </a:r>
            <a:r>
              <a:rPr lang="en-US" sz="2100" b="1" dirty="0"/>
              <a:t> </a:t>
            </a:r>
            <a:r>
              <a:rPr lang="en-US" sz="2100" b="1" dirty="0" err="1"/>
              <a:t>bổ</a:t>
            </a:r>
            <a:r>
              <a:rPr lang="en-US" sz="2100" b="1" dirty="0"/>
              <a:t> </a:t>
            </a:r>
            <a:r>
              <a:rPr lang="en-US" sz="2100" b="1" dirty="0" err="1"/>
              <a:t>ích</a:t>
            </a:r>
            <a:r>
              <a:rPr lang="en-US" sz="2100" b="1" dirty="0"/>
              <a:t>” </a:t>
            </a:r>
            <a:r>
              <a:rPr lang="en-US" sz="2100" b="1" dirty="0" err="1"/>
              <a:t>là</a:t>
            </a:r>
            <a:r>
              <a:rPr lang="en-US" sz="2100" b="1" dirty="0"/>
              <a:t> </a:t>
            </a:r>
            <a:r>
              <a:rPr lang="en-US" sz="2100" b="1" dirty="0" err="1"/>
              <a:t>gì</a:t>
            </a:r>
            <a:r>
              <a:rPr lang="en-US" sz="2100" b="1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13079" y="4395133"/>
            <a:ext cx="6324604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</a:rPr>
              <a:t>Hàng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ngang</a:t>
            </a:r>
            <a:r>
              <a:rPr lang="en-US" sz="2100" b="1" dirty="0">
                <a:solidFill>
                  <a:srgbClr val="FF0000"/>
                </a:solidFill>
              </a:rPr>
              <a:t> 2 (08 </a:t>
            </a:r>
            <a:r>
              <a:rPr lang="en-US" sz="2100" b="1" dirty="0" err="1">
                <a:solidFill>
                  <a:srgbClr val="FF0000"/>
                </a:solidFill>
              </a:rPr>
              <a:t>chữ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cái</a:t>
            </a:r>
            <a:r>
              <a:rPr lang="en-US" sz="2100" b="1" dirty="0">
                <a:solidFill>
                  <a:srgbClr val="FF0000"/>
                </a:solidFill>
              </a:rPr>
              <a:t>): </a:t>
            </a:r>
            <a:r>
              <a:rPr lang="en-US" sz="2100" b="1" dirty="0" err="1"/>
              <a:t>Tên</a:t>
            </a:r>
            <a:r>
              <a:rPr lang="en-US" sz="2100" b="1" dirty="0"/>
              <a:t> 1 </a:t>
            </a:r>
            <a:r>
              <a:rPr lang="en-US" sz="2100" b="1" dirty="0" err="1"/>
              <a:t>tác</a:t>
            </a:r>
            <a:r>
              <a:rPr lang="en-US" sz="2100" b="1" dirty="0"/>
              <a:t> </a:t>
            </a:r>
            <a:r>
              <a:rPr lang="en-US" sz="2100" b="1" dirty="0" err="1"/>
              <a:t>phẩm</a:t>
            </a:r>
            <a:r>
              <a:rPr lang="en-US" sz="2100" b="1" dirty="0"/>
              <a:t> </a:t>
            </a:r>
            <a:r>
              <a:rPr lang="en-US" sz="2100" b="1" dirty="0" err="1"/>
              <a:t>của</a:t>
            </a:r>
            <a:r>
              <a:rPr lang="en-US" sz="2100" b="1" dirty="0"/>
              <a:t> </a:t>
            </a:r>
            <a:r>
              <a:rPr lang="en-US" sz="2100" b="1" dirty="0" err="1"/>
              <a:t>nhà</a:t>
            </a:r>
            <a:r>
              <a:rPr lang="en-US" sz="2100" b="1" dirty="0"/>
              <a:t> </a:t>
            </a:r>
            <a:r>
              <a:rPr lang="en-US" sz="2100" b="1" dirty="0" err="1"/>
              <a:t>văn</a:t>
            </a:r>
            <a:r>
              <a:rPr lang="en-US" sz="2100" b="1" dirty="0"/>
              <a:t> </a:t>
            </a:r>
            <a:r>
              <a:rPr lang="en-US" sz="2100" b="1" dirty="0" err="1"/>
              <a:t>Thanh</a:t>
            </a:r>
            <a:r>
              <a:rPr lang="en-US" sz="2100" b="1" dirty="0"/>
              <a:t> </a:t>
            </a:r>
            <a:r>
              <a:rPr lang="en-US" sz="2100" b="1" dirty="0" err="1"/>
              <a:t>Tịnh</a:t>
            </a:r>
            <a:r>
              <a:rPr lang="en-US" sz="2100" b="1" dirty="0"/>
              <a:t> </a:t>
            </a:r>
            <a:r>
              <a:rPr lang="en-US" sz="2100" b="1" dirty="0" err="1"/>
              <a:t>mà</a:t>
            </a:r>
            <a:r>
              <a:rPr lang="en-US" sz="2100" b="1" dirty="0"/>
              <a:t> </a:t>
            </a:r>
            <a:r>
              <a:rPr lang="en-US" sz="2100" b="1" dirty="0" err="1"/>
              <a:t>các</a:t>
            </a:r>
            <a:r>
              <a:rPr lang="en-US" sz="2100" b="1" dirty="0"/>
              <a:t> </a:t>
            </a:r>
            <a:r>
              <a:rPr lang="en-US" sz="2100" b="1" dirty="0" err="1"/>
              <a:t>em</a:t>
            </a:r>
            <a:r>
              <a:rPr lang="en-US" sz="2100" b="1" dirty="0"/>
              <a:t> </a:t>
            </a:r>
            <a:r>
              <a:rPr lang="en-US" sz="2100" b="1" dirty="0" err="1"/>
              <a:t>đã</a:t>
            </a:r>
            <a:r>
              <a:rPr lang="en-US" sz="2100" b="1" dirty="0"/>
              <a:t> </a:t>
            </a:r>
            <a:r>
              <a:rPr lang="en-US" sz="2100" b="1" dirty="0" err="1"/>
              <a:t>được</a:t>
            </a:r>
            <a:r>
              <a:rPr lang="en-US" sz="2100" b="1" dirty="0"/>
              <a:t> </a:t>
            </a:r>
            <a:r>
              <a:rPr lang="en-US" sz="2100" b="1" dirty="0" err="1"/>
              <a:t>học</a:t>
            </a:r>
            <a:r>
              <a:rPr lang="en-US" sz="2100" b="1" dirty="0"/>
              <a:t>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3079" y="4383820"/>
            <a:ext cx="6324604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</a:rPr>
              <a:t>Hàng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ngang</a:t>
            </a:r>
            <a:r>
              <a:rPr lang="en-US" sz="2100" b="1" dirty="0">
                <a:solidFill>
                  <a:srgbClr val="FF0000"/>
                </a:solidFill>
              </a:rPr>
              <a:t> 3 (12 </a:t>
            </a:r>
            <a:r>
              <a:rPr lang="en-US" sz="2100" b="1" dirty="0" err="1">
                <a:solidFill>
                  <a:srgbClr val="FF0000"/>
                </a:solidFill>
              </a:rPr>
              <a:t>chữ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cái</a:t>
            </a:r>
            <a:r>
              <a:rPr lang="en-US" sz="2100" b="1" dirty="0">
                <a:solidFill>
                  <a:srgbClr val="FF0000"/>
                </a:solidFill>
              </a:rPr>
              <a:t>): </a:t>
            </a:r>
            <a:r>
              <a:rPr lang="en-US" sz="2100" b="1" dirty="0" err="1"/>
              <a:t>Tên</a:t>
            </a:r>
            <a:r>
              <a:rPr lang="en-US" sz="2100" b="1" dirty="0"/>
              <a:t> </a:t>
            </a:r>
            <a:r>
              <a:rPr lang="en-US" sz="2100" b="1" dirty="0" err="1"/>
              <a:t>tác</a:t>
            </a:r>
            <a:r>
              <a:rPr lang="en-US" sz="2100" b="1" dirty="0"/>
              <a:t> </a:t>
            </a:r>
            <a:r>
              <a:rPr lang="en-US" sz="2100" b="1" dirty="0" err="1"/>
              <a:t>giả</a:t>
            </a:r>
            <a:r>
              <a:rPr lang="en-US" sz="2100" b="1" dirty="0"/>
              <a:t> </a:t>
            </a:r>
            <a:r>
              <a:rPr lang="en-US" sz="2100" b="1" dirty="0" err="1"/>
              <a:t>của</a:t>
            </a:r>
            <a:r>
              <a:rPr lang="en-US" sz="2100" b="1" dirty="0"/>
              <a:t> </a:t>
            </a:r>
            <a:r>
              <a:rPr lang="en-US" sz="2100" b="1" dirty="0" err="1"/>
              <a:t>văn</a:t>
            </a:r>
            <a:r>
              <a:rPr lang="en-US" sz="2100" b="1" dirty="0"/>
              <a:t> </a:t>
            </a:r>
            <a:r>
              <a:rPr lang="en-US" sz="2100" b="1" dirty="0" err="1"/>
              <a:t>bản</a:t>
            </a:r>
            <a:r>
              <a:rPr lang="en-US" sz="2100" b="1" dirty="0"/>
              <a:t> “</a:t>
            </a:r>
            <a:r>
              <a:rPr lang="en-US" sz="2100" b="1" dirty="0" err="1"/>
              <a:t>Bàn</a:t>
            </a:r>
            <a:r>
              <a:rPr lang="en-US" sz="2100" b="1" dirty="0"/>
              <a:t> </a:t>
            </a:r>
            <a:r>
              <a:rPr lang="en-US" sz="2100" b="1" dirty="0" err="1"/>
              <a:t>về</a:t>
            </a:r>
            <a:r>
              <a:rPr lang="en-US" sz="2100" b="1" dirty="0"/>
              <a:t> </a:t>
            </a:r>
            <a:r>
              <a:rPr lang="en-US" sz="2100" b="1" dirty="0" err="1"/>
              <a:t>đọc</a:t>
            </a:r>
            <a:r>
              <a:rPr lang="en-US" sz="2100" b="1" dirty="0"/>
              <a:t> </a:t>
            </a:r>
            <a:r>
              <a:rPr lang="en-US" sz="2100" b="1" dirty="0" err="1"/>
              <a:t>sách</a:t>
            </a:r>
            <a:r>
              <a:rPr lang="en-US" sz="2100" b="1" dirty="0"/>
              <a:t>”?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13078" y="4401048"/>
            <a:ext cx="6324604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</a:rPr>
              <a:t>Hàng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ngang</a:t>
            </a:r>
            <a:r>
              <a:rPr lang="en-US" sz="2100" b="1" dirty="0">
                <a:solidFill>
                  <a:srgbClr val="FF0000"/>
                </a:solidFill>
              </a:rPr>
              <a:t> 4 (07 </a:t>
            </a:r>
            <a:r>
              <a:rPr lang="en-US" sz="2100" b="1" dirty="0" err="1">
                <a:solidFill>
                  <a:srgbClr val="FF0000"/>
                </a:solidFill>
              </a:rPr>
              <a:t>chữ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cái</a:t>
            </a:r>
            <a:r>
              <a:rPr lang="en-US" sz="2100" b="1" dirty="0">
                <a:solidFill>
                  <a:srgbClr val="FF0000"/>
                </a:solidFill>
              </a:rPr>
              <a:t>): </a:t>
            </a:r>
            <a:r>
              <a:rPr lang="en-US" sz="2100" b="1" dirty="0" err="1"/>
              <a:t>Văn</a:t>
            </a:r>
            <a:r>
              <a:rPr lang="en-US" sz="2100" b="1" dirty="0"/>
              <a:t> </a:t>
            </a:r>
            <a:r>
              <a:rPr lang="en-US" sz="2100" b="1" dirty="0" err="1"/>
              <a:t>bản</a:t>
            </a:r>
            <a:r>
              <a:rPr lang="en-US" sz="2100" b="1" dirty="0"/>
              <a:t> “</a:t>
            </a:r>
            <a:r>
              <a:rPr lang="en-US" sz="2100" b="1" dirty="0" err="1"/>
              <a:t>Tôi</a:t>
            </a:r>
            <a:r>
              <a:rPr lang="en-US" sz="2100" b="1" dirty="0"/>
              <a:t> </a:t>
            </a:r>
            <a:r>
              <a:rPr lang="en-US" sz="2100" b="1" dirty="0" err="1"/>
              <a:t>đi</a:t>
            </a:r>
            <a:r>
              <a:rPr lang="en-US" sz="2100" b="1" dirty="0"/>
              <a:t> </a:t>
            </a:r>
            <a:r>
              <a:rPr lang="en-US" sz="2100" b="1" dirty="0" err="1"/>
              <a:t>học</a:t>
            </a:r>
            <a:r>
              <a:rPr lang="en-US" sz="2100" b="1" dirty="0"/>
              <a:t>” </a:t>
            </a:r>
            <a:r>
              <a:rPr lang="en-US" sz="2100" b="1" dirty="0" err="1"/>
              <a:t>sử</a:t>
            </a:r>
            <a:r>
              <a:rPr lang="en-US" sz="2100" b="1" dirty="0"/>
              <a:t> </a:t>
            </a:r>
            <a:r>
              <a:rPr lang="en-US" sz="2100" b="1" dirty="0" err="1"/>
              <a:t>dụng</a:t>
            </a:r>
            <a:r>
              <a:rPr lang="en-US" sz="2100" b="1" dirty="0"/>
              <a:t> </a:t>
            </a:r>
            <a:r>
              <a:rPr lang="en-US" sz="2100" b="1" dirty="0" err="1"/>
              <a:t>ngôi</a:t>
            </a:r>
            <a:r>
              <a:rPr lang="en-US" sz="2100" b="1" dirty="0"/>
              <a:t> </a:t>
            </a:r>
            <a:r>
              <a:rPr lang="en-US" sz="2100" b="1" dirty="0" err="1"/>
              <a:t>thứ</a:t>
            </a:r>
            <a:r>
              <a:rPr lang="en-US" sz="2100" b="1" dirty="0"/>
              <a:t> </a:t>
            </a:r>
            <a:r>
              <a:rPr lang="en-US" sz="2100" b="1" dirty="0" err="1"/>
              <a:t>mấy</a:t>
            </a:r>
            <a:r>
              <a:rPr lang="en-US" sz="2100" b="1" dirty="0"/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3078" y="4425940"/>
            <a:ext cx="632460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800" b="1" dirty="0" err="1">
                <a:solidFill>
                  <a:srgbClr val="FF0000"/>
                </a:solidFill>
              </a:rPr>
              <a:t>Hàng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ngang</a:t>
            </a:r>
            <a:r>
              <a:rPr lang="en-US" sz="1800" b="1" dirty="0">
                <a:solidFill>
                  <a:srgbClr val="FF0000"/>
                </a:solidFill>
              </a:rPr>
              <a:t> 5 (07 </a:t>
            </a:r>
            <a:r>
              <a:rPr lang="en-US" sz="1800" b="1" dirty="0" err="1">
                <a:solidFill>
                  <a:srgbClr val="FF0000"/>
                </a:solidFill>
              </a:rPr>
              <a:t>chữ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cái</a:t>
            </a:r>
            <a:r>
              <a:rPr lang="en-US" sz="1800" b="1" dirty="0">
                <a:solidFill>
                  <a:srgbClr val="FF0000"/>
                </a:solidFill>
              </a:rPr>
              <a:t>): </a:t>
            </a:r>
            <a:r>
              <a:rPr lang="en-US" sz="1800" b="1" dirty="0" err="1"/>
              <a:t>Đây</a:t>
            </a:r>
            <a:r>
              <a:rPr lang="en-US" sz="1800" b="1" dirty="0"/>
              <a:t> </a:t>
            </a:r>
            <a:r>
              <a:rPr lang="en-US" sz="1800" b="1" dirty="0" err="1"/>
              <a:t>là</a:t>
            </a:r>
            <a:r>
              <a:rPr lang="en-US" sz="1800" b="1" dirty="0"/>
              <a:t> </a:t>
            </a:r>
            <a:r>
              <a:rPr lang="en-US" sz="1800" b="1" dirty="0" err="1"/>
              <a:t>nghĩa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nào</a:t>
            </a:r>
            <a:r>
              <a:rPr lang="en-US" sz="1800" b="1" dirty="0"/>
              <a:t> “</a:t>
            </a:r>
            <a:r>
              <a:rPr lang="en-US" sz="1800" b="1" dirty="0" err="1"/>
              <a:t>Đặc</a:t>
            </a:r>
            <a:r>
              <a:rPr lang="en-US" sz="1800" b="1" dirty="0"/>
              <a:t> </a:t>
            </a:r>
            <a:r>
              <a:rPr lang="en-US" sz="1800" b="1" dirty="0" err="1"/>
              <a:t>điểm</a:t>
            </a:r>
            <a:r>
              <a:rPr lang="en-US" sz="1800" b="1" dirty="0"/>
              <a:t> </a:t>
            </a:r>
            <a:r>
              <a:rPr lang="en-US" sz="1800" b="1" dirty="0" err="1"/>
              <a:t>về</a:t>
            </a:r>
            <a:r>
              <a:rPr lang="en-US" sz="1800" b="1" dirty="0"/>
              <a:t> </a:t>
            </a:r>
            <a:r>
              <a:rPr lang="en-US" sz="1800" b="1" dirty="0" err="1"/>
              <a:t>mặt</a:t>
            </a:r>
            <a:r>
              <a:rPr lang="en-US" sz="1800" b="1" dirty="0"/>
              <a:t> </a:t>
            </a:r>
            <a:r>
              <a:rPr lang="en-US" sz="1800" b="1" dirty="0" err="1"/>
              <a:t>cường</a:t>
            </a:r>
            <a:r>
              <a:rPr lang="en-US" sz="1800" b="1" dirty="0"/>
              <a:t> </a:t>
            </a:r>
            <a:r>
              <a:rPr lang="en-US" sz="1800" b="1" dirty="0" err="1"/>
              <a:t>độ</a:t>
            </a:r>
            <a:r>
              <a:rPr lang="en-US" sz="1800" b="1" dirty="0"/>
              <a:t>, </a:t>
            </a:r>
            <a:r>
              <a:rPr lang="en-US" sz="1800" b="1" dirty="0" err="1"/>
              <a:t>nhịp</a:t>
            </a:r>
            <a:r>
              <a:rPr lang="en-US" sz="1800" b="1" dirty="0"/>
              <a:t> </a:t>
            </a:r>
            <a:r>
              <a:rPr lang="en-US" sz="1800" b="1" dirty="0" err="1"/>
              <a:t>độ</a:t>
            </a:r>
            <a:r>
              <a:rPr lang="en-US" sz="1800" b="1" dirty="0"/>
              <a:t> 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hoạt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tâm</a:t>
            </a:r>
            <a:r>
              <a:rPr lang="en-US" sz="1800" b="1" dirty="0"/>
              <a:t> </a:t>
            </a:r>
            <a:r>
              <a:rPr lang="en-US" sz="1800" b="1" dirty="0" err="1"/>
              <a:t>lí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cá</a:t>
            </a:r>
            <a:r>
              <a:rPr lang="en-US" sz="1800" b="1" dirty="0"/>
              <a:t> </a:t>
            </a:r>
            <a:r>
              <a:rPr lang="en-US" sz="1800" b="1" dirty="0" err="1"/>
              <a:t>nhân</a:t>
            </a:r>
            <a:r>
              <a:rPr lang="en-US" sz="1800" b="1" dirty="0"/>
              <a:t>”?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3076" y="4372506"/>
            <a:ext cx="6324604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</a:rPr>
              <a:t>Hàng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ngang</a:t>
            </a:r>
            <a:r>
              <a:rPr lang="en-US" sz="2100" b="1" dirty="0">
                <a:solidFill>
                  <a:srgbClr val="FF0000"/>
                </a:solidFill>
              </a:rPr>
              <a:t> 6 (</a:t>
            </a:r>
            <a:r>
              <a:rPr lang="en-US" sz="2100" b="1" dirty="0" err="1">
                <a:solidFill>
                  <a:srgbClr val="FF0000"/>
                </a:solidFill>
              </a:rPr>
              <a:t>chữ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cái</a:t>
            </a:r>
            <a:r>
              <a:rPr lang="en-US" sz="2100" b="1" dirty="0">
                <a:solidFill>
                  <a:srgbClr val="FF0000"/>
                </a:solidFill>
              </a:rPr>
              <a:t>): </a:t>
            </a:r>
            <a:r>
              <a:rPr lang="en-US" sz="2100" b="1" dirty="0" err="1"/>
              <a:t>Tác</a:t>
            </a:r>
            <a:r>
              <a:rPr lang="en-US" sz="2100" b="1" dirty="0"/>
              <a:t> </a:t>
            </a:r>
            <a:r>
              <a:rPr lang="en-US" sz="2100" b="1" dirty="0" err="1"/>
              <a:t>giả</a:t>
            </a:r>
            <a:r>
              <a:rPr lang="en-US" sz="2100" b="1" dirty="0"/>
              <a:t> </a:t>
            </a:r>
            <a:r>
              <a:rPr lang="en-US" sz="2100" b="1" dirty="0" err="1"/>
              <a:t>của</a:t>
            </a:r>
            <a:r>
              <a:rPr lang="en-US" sz="2100" b="1" dirty="0"/>
              <a:t> </a:t>
            </a:r>
            <a:r>
              <a:rPr lang="en-US" sz="2100" b="1" dirty="0" err="1"/>
              <a:t>văn</a:t>
            </a:r>
            <a:r>
              <a:rPr lang="en-US" sz="2100" b="1" dirty="0"/>
              <a:t> </a:t>
            </a:r>
            <a:r>
              <a:rPr lang="en-US" sz="2100" b="1" dirty="0" err="1"/>
              <a:t>bản</a:t>
            </a:r>
            <a:r>
              <a:rPr lang="en-US" sz="2100" b="1" dirty="0"/>
              <a:t> “</a:t>
            </a:r>
            <a:r>
              <a:rPr lang="en-US" sz="2100" b="1" dirty="0" err="1"/>
              <a:t>Tự</a:t>
            </a:r>
            <a:r>
              <a:rPr lang="en-US" sz="2100" b="1" dirty="0"/>
              <a:t> </a:t>
            </a:r>
            <a:r>
              <a:rPr lang="en-US" sz="2100" b="1" dirty="0" err="1"/>
              <a:t>học</a:t>
            </a:r>
            <a:r>
              <a:rPr lang="en-US" sz="2100" b="1" dirty="0"/>
              <a:t> – </a:t>
            </a:r>
            <a:r>
              <a:rPr lang="en-US" sz="2100" b="1" dirty="0" err="1"/>
              <a:t>Một</a:t>
            </a:r>
            <a:r>
              <a:rPr lang="en-US" sz="2100" b="1" dirty="0"/>
              <a:t> </a:t>
            </a:r>
            <a:r>
              <a:rPr lang="en-US" sz="2100" b="1" dirty="0" err="1"/>
              <a:t>thú</a:t>
            </a:r>
            <a:r>
              <a:rPr lang="en-US" sz="2100" b="1" dirty="0"/>
              <a:t> </a:t>
            </a:r>
            <a:r>
              <a:rPr lang="en-US" sz="2100" b="1" dirty="0" err="1"/>
              <a:t>vui</a:t>
            </a:r>
            <a:r>
              <a:rPr lang="en-US" sz="2100" b="1" dirty="0"/>
              <a:t> </a:t>
            </a:r>
            <a:r>
              <a:rPr lang="en-US" sz="2100" b="1" dirty="0" err="1"/>
              <a:t>bổ</a:t>
            </a:r>
            <a:r>
              <a:rPr lang="en-US" sz="2100" b="1" dirty="0"/>
              <a:t> </a:t>
            </a:r>
            <a:r>
              <a:rPr lang="en-US" sz="2100" b="1" dirty="0" err="1"/>
              <a:t>ích</a:t>
            </a:r>
            <a:r>
              <a:rPr lang="en-US" sz="2100" b="1" dirty="0"/>
              <a:t>” </a:t>
            </a:r>
            <a:r>
              <a:rPr lang="en-US" sz="2100" b="1" dirty="0" err="1"/>
              <a:t>là</a:t>
            </a:r>
            <a:r>
              <a:rPr lang="en-US" sz="2100" b="1" dirty="0"/>
              <a:t> </a:t>
            </a:r>
            <a:r>
              <a:rPr lang="en-US" sz="2100" b="1" dirty="0" err="1"/>
              <a:t>ai</a:t>
            </a:r>
            <a:r>
              <a:rPr lang="en-US" sz="2100" b="1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3074" y="4359607"/>
            <a:ext cx="6324604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</a:rPr>
              <a:t>Hàng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ngang</a:t>
            </a:r>
            <a:r>
              <a:rPr lang="en-US" sz="2100" b="1" dirty="0">
                <a:solidFill>
                  <a:srgbClr val="FF0000"/>
                </a:solidFill>
              </a:rPr>
              <a:t> 7 (09 </a:t>
            </a:r>
            <a:r>
              <a:rPr lang="en-US" sz="2100" b="1" dirty="0" err="1">
                <a:solidFill>
                  <a:srgbClr val="FF0000"/>
                </a:solidFill>
              </a:rPr>
              <a:t>chữ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cái</a:t>
            </a:r>
            <a:r>
              <a:rPr lang="en-US" sz="2100" b="1" dirty="0">
                <a:solidFill>
                  <a:srgbClr val="FF0000"/>
                </a:solidFill>
              </a:rPr>
              <a:t>): </a:t>
            </a:r>
            <a:r>
              <a:rPr lang="en-US" sz="2100" b="1" dirty="0" err="1"/>
              <a:t>Tác</a:t>
            </a:r>
            <a:r>
              <a:rPr lang="en-US" sz="2100" b="1" dirty="0"/>
              <a:t> </a:t>
            </a:r>
            <a:r>
              <a:rPr lang="en-US" sz="2100" b="1" dirty="0" err="1"/>
              <a:t>giả</a:t>
            </a:r>
            <a:r>
              <a:rPr lang="en-US" sz="2100" b="1" dirty="0"/>
              <a:t> </a:t>
            </a:r>
            <a:r>
              <a:rPr lang="en-US" sz="2100" b="1" dirty="0" err="1"/>
              <a:t>của</a:t>
            </a:r>
            <a:r>
              <a:rPr lang="en-US" sz="2100" b="1" dirty="0"/>
              <a:t> </a:t>
            </a:r>
            <a:r>
              <a:rPr lang="en-US" sz="2100" b="1" dirty="0" err="1"/>
              <a:t>văn</a:t>
            </a:r>
            <a:r>
              <a:rPr lang="en-US" sz="2100" b="1" dirty="0"/>
              <a:t> </a:t>
            </a:r>
            <a:r>
              <a:rPr lang="en-US" sz="2100" b="1" dirty="0" err="1"/>
              <a:t>bản</a:t>
            </a:r>
            <a:r>
              <a:rPr lang="en-US" sz="2100" b="1" dirty="0"/>
              <a:t> “</a:t>
            </a:r>
            <a:r>
              <a:rPr lang="en-US" sz="2100" b="1" dirty="0" err="1"/>
              <a:t>Tôi</a:t>
            </a:r>
            <a:r>
              <a:rPr lang="en-US" sz="2100" b="1" dirty="0"/>
              <a:t> </a:t>
            </a:r>
            <a:r>
              <a:rPr lang="en-US" sz="2100" b="1" dirty="0" err="1"/>
              <a:t>đi</a:t>
            </a:r>
            <a:r>
              <a:rPr lang="en-US" sz="2100" b="1" dirty="0"/>
              <a:t> </a:t>
            </a:r>
            <a:r>
              <a:rPr lang="en-US" sz="2100" b="1" dirty="0" err="1"/>
              <a:t>học</a:t>
            </a:r>
            <a:r>
              <a:rPr lang="en-US" sz="2100" b="1" dirty="0"/>
              <a:t>” </a:t>
            </a:r>
            <a:r>
              <a:rPr lang="en-US" sz="2100" b="1" dirty="0" err="1"/>
              <a:t>là</a:t>
            </a:r>
            <a:r>
              <a:rPr lang="en-US" sz="2100" b="1" dirty="0"/>
              <a:t> </a:t>
            </a:r>
            <a:r>
              <a:rPr lang="en-US" sz="2100" b="1" dirty="0" err="1"/>
              <a:t>ai</a:t>
            </a:r>
            <a:r>
              <a:rPr lang="en-US" sz="2100" b="1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68806" y="613780"/>
          <a:ext cx="3117168" cy="40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68807" y="1021652"/>
          <a:ext cx="3117168" cy="40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5688" y="1418525"/>
          <a:ext cx="4675752" cy="40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56432" y="1829087"/>
          <a:ext cx="2727522" cy="40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429249" y="2234417"/>
          <a:ext cx="2727522" cy="40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312678" y="2630503"/>
          <a:ext cx="4675752" cy="40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481181" y="3038006"/>
          <a:ext cx="3506814" cy="40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858867" y="3684703"/>
          <a:ext cx="2727522" cy="40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836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8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 idx="2"/>
          </p:nvPr>
        </p:nvSpPr>
        <p:spPr>
          <a:xfrm>
            <a:off x="1461383" y="1151237"/>
            <a:ext cx="4041566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tang" panose="020B0503020000020004" pitchFamily="18" charset="-127"/>
                <a:ea typeface="Batang" panose="020B0503020000020004" pitchFamily="18" charset="-127"/>
              </a:rPr>
              <a:t>1. Đặc điểm và chức năng</a:t>
            </a:r>
            <a:endParaRPr sz="2400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  <p:sp>
        <p:nvSpPr>
          <p:cNvPr id="1221" name="Google Shape;1221;p4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matic SC" panose="00000500000000000000" pitchFamily="2" charset="-79"/>
                <a:cs typeface="Amatic SC" panose="00000500000000000000" pitchFamily="2" charset="-79"/>
              </a:rPr>
              <a:t>I. TRI THỨC TIẾNG VIỆT</a:t>
            </a:r>
            <a:endParaRPr b="1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223" name="Google Shape;1223;p42"/>
          <p:cNvSpPr txBox="1">
            <a:spLocks noGrp="1"/>
          </p:cNvSpPr>
          <p:nvPr>
            <p:ph type="subTitle" idx="1"/>
          </p:nvPr>
        </p:nvSpPr>
        <p:spPr>
          <a:xfrm>
            <a:off x="2723999" y="3036405"/>
            <a:ext cx="5953469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B050"/>
                </a:solidFill>
                <a:latin typeface="Arvo" panose="020B0604020202020204" charset="0"/>
                <a:cs typeface="Times New Roman" panose="02020603050405020304" pitchFamily="18" charset="0"/>
              </a:rPr>
              <a:t>Liên kết </a:t>
            </a:r>
            <a:r>
              <a:rPr lang="pt-BR" sz="2000">
                <a:solidFill>
                  <a:srgbClr val="000000"/>
                </a:solidFill>
                <a:latin typeface="Arvo" panose="020B0604020202020204" charset="0"/>
                <a:cs typeface="Times New Roman" panose="02020603050405020304" pitchFamily="18" charset="0"/>
              </a:rPr>
              <a:t>là 1 trong những tính chất quan trọng của văn bản, có tác dụng làm cho văn bản trở lên mạch lạc, hoàn chỉnh cả về nội dung và hình thức</a:t>
            </a:r>
            <a:endParaRPr sz="2000">
              <a:latin typeface="Arvo" panose="020B0604020202020204" charset="0"/>
            </a:endParaRPr>
          </a:p>
        </p:txBody>
      </p:sp>
      <p:sp>
        <p:nvSpPr>
          <p:cNvPr id="1224" name="Google Shape;1224;p42"/>
          <p:cNvSpPr txBox="1">
            <a:spLocks noGrp="1"/>
          </p:cNvSpPr>
          <p:nvPr>
            <p:ph type="subTitle" idx="4"/>
          </p:nvPr>
        </p:nvSpPr>
        <p:spPr>
          <a:xfrm>
            <a:off x="2724900" y="1920670"/>
            <a:ext cx="3694200" cy="8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Liên kết là gì?</a:t>
            </a:r>
            <a:endParaRPr sz="2000"/>
          </a:p>
        </p:txBody>
      </p:sp>
      <p:sp>
        <p:nvSpPr>
          <p:cNvPr id="1225" name="Google Shape;1225;p42"/>
          <p:cNvSpPr/>
          <p:nvPr/>
        </p:nvSpPr>
        <p:spPr>
          <a:xfrm>
            <a:off x="1656469" y="3235175"/>
            <a:ext cx="547221" cy="443661"/>
          </a:xfrm>
          <a:custGeom>
            <a:avLst/>
            <a:gdLst/>
            <a:ahLst/>
            <a:cxnLst/>
            <a:rect l="l" t="t" r="r" b="b"/>
            <a:pathLst>
              <a:path w="12643" h="10264" extrusionOk="0">
                <a:moveTo>
                  <a:pt x="2743" y="5520"/>
                </a:moveTo>
                <a:cubicBezTo>
                  <a:pt x="3867" y="5520"/>
                  <a:pt x="4743" y="6429"/>
                  <a:pt x="4743" y="7520"/>
                </a:cubicBezTo>
                <a:cubicBezTo>
                  <a:pt x="4743" y="8644"/>
                  <a:pt x="3834" y="9536"/>
                  <a:pt x="2743" y="9536"/>
                </a:cubicBezTo>
                <a:cubicBezTo>
                  <a:pt x="1636" y="9536"/>
                  <a:pt x="744" y="8627"/>
                  <a:pt x="744" y="7520"/>
                </a:cubicBezTo>
                <a:cubicBezTo>
                  <a:pt x="744" y="6413"/>
                  <a:pt x="1653" y="5520"/>
                  <a:pt x="2743" y="5520"/>
                </a:cubicBezTo>
                <a:close/>
                <a:moveTo>
                  <a:pt x="9899" y="5520"/>
                </a:moveTo>
                <a:cubicBezTo>
                  <a:pt x="11006" y="5520"/>
                  <a:pt x="11899" y="6429"/>
                  <a:pt x="11899" y="7520"/>
                </a:cubicBezTo>
                <a:cubicBezTo>
                  <a:pt x="11899" y="8644"/>
                  <a:pt x="10990" y="9536"/>
                  <a:pt x="9899" y="9536"/>
                </a:cubicBezTo>
                <a:cubicBezTo>
                  <a:pt x="8775" y="9536"/>
                  <a:pt x="7883" y="8627"/>
                  <a:pt x="7883" y="7520"/>
                </a:cubicBezTo>
                <a:cubicBezTo>
                  <a:pt x="7883" y="6413"/>
                  <a:pt x="8792" y="5520"/>
                  <a:pt x="9899" y="5520"/>
                </a:cubicBezTo>
                <a:close/>
                <a:moveTo>
                  <a:pt x="2743" y="1"/>
                </a:moveTo>
                <a:cubicBezTo>
                  <a:pt x="1223" y="1"/>
                  <a:pt x="0" y="1240"/>
                  <a:pt x="0" y="2744"/>
                </a:cubicBezTo>
                <a:lnTo>
                  <a:pt x="0" y="7520"/>
                </a:lnTo>
                <a:cubicBezTo>
                  <a:pt x="0" y="9024"/>
                  <a:pt x="1240" y="10263"/>
                  <a:pt x="2743" y="10263"/>
                </a:cubicBezTo>
                <a:cubicBezTo>
                  <a:pt x="4214" y="10263"/>
                  <a:pt x="5404" y="9107"/>
                  <a:pt x="5487" y="7669"/>
                </a:cubicBezTo>
                <a:lnTo>
                  <a:pt x="5784" y="7371"/>
                </a:lnTo>
                <a:cubicBezTo>
                  <a:pt x="5933" y="7239"/>
                  <a:pt x="6115" y="7157"/>
                  <a:pt x="6313" y="7157"/>
                </a:cubicBezTo>
                <a:cubicBezTo>
                  <a:pt x="6528" y="7157"/>
                  <a:pt x="6710" y="7239"/>
                  <a:pt x="6858" y="7371"/>
                </a:cubicBezTo>
                <a:lnTo>
                  <a:pt x="7139" y="7669"/>
                </a:lnTo>
                <a:cubicBezTo>
                  <a:pt x="7222" y="9107"/>
                  <a:pt x="8428" y="10263"/>
                  <a:pt x="9899" y="10263"/>
                </a:cubicBezTo>
                <a:cubicBezTo>
                  <a:pt x="11403" y="10263"/>
                  <a:pt x="12642" y="9024"/>
                  <a:pt x="12642" y="7520"/>
                </a:cubicBezTo>
                <a:lnTo>
                  <a:pt x="12642" y="2744"/>
                </a:lnTo>
                <a:cubicBezTo>
                  <a:pt x="12642" y="1240"/>
                  <a:pt x="11403" y="1"/>
                  <a:pt x="9899" y="1"/>
                </a:cubicBezTo>
                <a:cubicBezTo>
                  <a:pt x="9684" y="1"/>
                  <a:pt x="9519" y="166"/>
                  <a:pt x="9519" y="381"/>
                </a:cubicBezTo>
                <a:cubicBezTo>
                  <a:pt x="9519" y="579"/>
                  <a:pt x="9684" y="745"/>
                  <a:pt x="9899" y="745"/>
                </a:cubicBezTo>
                <a:cubicBezTo>
                  <a:pt x="11006" y="745"/>
                  <a:pt x="11899" y="1637"/>
                  <a:pt x="11899" y="2744"/>
                </a:cubicBezTo>
                <a:lnTo>
                  <a:pt x="11899" y="5636"/>
                </a:lnTo>
                <a:cubicBezTo>
                  <a:pt x="11403" y="5107"/>
                  <a:pt x="10676" y="4777"/>
                  <a:pt x="9899" y="4777"/>
                </a:cubicBezTo>
                <a:cubicBezTo>
                  <a:pt x="8627" y="4777"/>
                  <a:pt x="7586" y="5620"/>
                  <a:pt x="7255" y="6760"/>
                </a:cubicBezTo>
                <a:cubicBezTo>
                  <a:pt x="6974" y="6545"/>
                  <a:pt x="6677" y="6429"/>
                  <a:pt x="6313" y="6429"/>
                </a:cubicBezTo>
                <a:cubicBezTo>
                  <a:pt x="5966" y="6429"/>
                  <a:pt x="5652" y="6545"/>
                  <a:pt x="5388" y="6760"/>
                </a:cubicBezTo>
                <a:cubicBezTo>
                  <a:pt x="5057" y="5620"/>
                  <a:pt x="3999" y="4777"/>
                  <a:pt x="2743" y="4777"/>
                </a:cubicBezTo>
                <a:cubicBezTo>
                  <a:pt x="1967" y="4777"/>
                  <a:pt x="1240" y="5107"/>
                  <a:pt x="744" y="5636"/>
                </a:cubicBezTo>
                <a:lnTo>
                  <a:pt x="744" y="2744"/>
                </a:lnTo>
                <a:cubicBezTo>
                  <a:pt x="744" y="1637"/>
                  <a:pt x="1636" y="745"/>
                  <a:pt x="2743" y="745"/>
                </a:cubicBezTo>
                <a:cubicBezTo>
                  <a:pt x="2958" y="745"/>
                  <a:pt x="3124" y="579"/>
                  <a:pt x="3124" y="381"/>
                </a:cubicBezTo>
                <a:cubicBezTo>
                  <a:pt x="3124" y="166"/>
                  <a:pt x="2958" y="1"/>
                  <a:pt x="2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6" name="Google Shape;1226;p42"/>
          <p:cNvGrpSpPr/>
          <p:nvPr/>
        </p:nvGrpSpPr>
        <p:grpSpPr>
          <a:xfrm>
            <a:off x="1787145" y="1887480"/>
            <a:ext cx="548644" cy="548644"/>
            <a:chOff x="4772879" y="4199304"/>
            <a:chExt cx="407914" cy="408461"/>
          </a:xfrm>
        </p:grpSpPr>
        <p:sp>
          <p:nvSpPr>
            <p:cNvPr id="1227" name="Google Shape;1227;p42"/>
            <p:cNvSpPr/>
            <p:nvPr/>
          </p:nvSpPr>
          <p:spPr>
            <a:xfrm>
              <a:off x="4772879" y="4199304"/>
              <a:ext cx="407914" cy="408461"/>
            </a:xfrm>
            <a:custGeom>
              <a:avLst/>
              <a:gdLst/>
              <a:ahLst/>
              <a:cxnLst/>
              <a:rect l="l" t="t" r="r" b="b"/>
              <a:pathLst>
                <a:path w="12676" h="12693" extrusionOk="0">
                  <a:moveTo>
                    <a:pt x="8114" y="745"/>
                  </a:moveTo>
                  <a:cubicBezTo>
                    <a:pt x="10230" y="745"/>
                    <a:pt x="11915" y="2447"/>
                    <a:pt x="11915" y="4545"/>
                  </a:cubicBezTo>
                  <a:cubicBezTo>
                    <a:pt x="11915" y="6661"/>
                    <a:pt x="10230" y="8346"/>
                    <a:pt x="8114" y="8346"/>
                  </a:cubicBezTo>
                  <a:cubicBezTo>
                    <a:pt x="6032" y="8346"/>
                    <a:pt x="4313" y="6661"/>
                    <a:pt x="4313" y="4545"/>
                  </a:cubicBezTo>
                  <a:cubicBezTo>
                    <a:pt x="4313" y="2447"/>
                    <a:pt x="6015" y="745"/>
                    <a:pt x="8114" y="745"/>
                  </a:cubicBezTo>
                  <a:close/>
                  <a:moveTo>
                    <a:pt x="3547" y="8640"/>
                  </a:moveTo>
                  <a:cubicBezTo>
                    <a:pt x="3665" y="8640"/>
                    <a:pt x="3784" y="8685"/>
                    <a:pt x="3884" y="8776"/>
                  </a:cubicBezTo>
                  <a:cubicBezTo>
                    <a:pt x="4065" y="8974"/>
                    <a:pt x="4065" y="9255"/>
                    <a:pt x="3884" y="9454"/>
                  </a:cubicBezTo>
                  <a:lnTo>
                    <a:pt x="2743" y="10577"/>
                  </a:lnTo>
                  <a:lnTo>
                    <a:pt x="2082" y="9916"/>
                  </a:lnTo>
                  <a:lnTo>
                    <a:pt x="3223" y="8776"/>
                  </a:lnTo>
                  <a:cubicBezTo>
                    <a:pt x="3313" y="8685"/>
                    <a:pt x="3429" y="8640"/>
                    <a:pt x="3547" y="8640"/>
                  </a:cubicBezTo>
                  <a:close/>
                  <a:moveTo>
                    <a:pt x="1570" y="10445"/>
                  </a:moveTo>
                  <a:lnTo>
                    <a:pt x="2231" y="11106"/>
                  </a:lnTo>
                  <a:lnTo>
                    <a:pt x="1570" y="11767"/>
                  </a:lnTo>
                  <a:lnTo>
                    <a:pt x="909" y="11106"/>
                  </a:lnTo>
                  <a:lnTo>
                    <a:pt x="1570" y="10445"/>
                  </a:lnTo>
                  <a:close/>
                  <a:moveTo>
                    <a:pt x="8114" y="1"/>
                  </a:moveTo>
                  <a:cubicBezTo>
                    <a:pt x="5619" y="1"/>
                    <a:pt x="3570" y="2050"/>
                    <a:pt x="3570" y="4545"/>
                  </a:cubicBezTo>
                  <a:cubicBezTo>
                    <a:pt x="3570" y="5669"/>
                    <a:pt x="3983" y="6694"/>
                    <a:pt x="4644" y="7487"/>
                  </a:cubicBezTo>
                  <a:lnTo>
                    <a:pt x="4082" y="8049"/>
                  </a:lnTo>
                  <a:cubicBezTo>
                    <a:pt x="3910" y="7960"/>
                    <a:pt x="3719" y="7915"/>
                    <a:pt x="3527" y="7915"/>
                  </a:cubicBezTo>
                  <a:cubicBezTo>
                    <a:pt x="3220" y="7915"/>
                    <a:pt x="2911" y="8030"/>
                    <a:pt x="2677" y="8264"/>
                  </a:cubicBezTo>
                  <a:lnTo>
                    <a:pt x="99" y="10858"/>
                  </a:lnTo>
                  <a:cubicBezTo>
                    <a:pt x="33" y="10908"/>
                    <a:pt x="0" y="11024"/>
                    <a:pt x="0" y="11123"/>
                  </a:cubicBezTo>
                  <a:cubicBezTo>
                    <a:pt x="0" y="11222"/>
                    <a:pt x="33" y="11305"/>
                    <a:pt x="99" y="11387"/>
                  </a:cubicBezTo>
                  <a:lnTo>
                    <a:pt x="1306" y="12594"/>
                  </a:lnTo>
                  <a:cubicBezTo>
                    <a:pt x="1355" y="12643"/>
                    <a:pt x="1471" y="12693"/>
                    <a:pt x="1570" y="12693"/>
                  </a:cubicBezTo>
                  <a:cubicBezTo>
                    <a:pt x="1669" y="12693"/>
                    <a:pt x="1752" y="12643"/>
                    <a:pt x="1834" y="12594"/>
                  </a:cubicBezTo>
                  <a:lnTo>
                    <a:pt x="4412" y="9999"/>
                  </a:lnTo>
                  <a:cubicBezTo>
                    <a:pt x="4793" y="9635"/>
                    <a:pt x="4875" y="9057"/>
                    <a:pt x="4644" y="8594"/>
                  </a:cubicBezTo>
                  <a:lnTo>
                    <a:pt x="5206" y="8032"/>
                  </a:lnTo>
                  <a:cubicBezTo>
                    <a:pt x="5982" y="8726"/>
                    <a:pt x="7024" y="9123"/>
                    <a:pt x="8131" y="9123"/>
                  </a:cubicBezTo>
                  <a:cubicBezTo>
                    <a:pt x="10643" y="9123"/>
                    <a:pt x="12675" y="7074"/>
                    <a:pt x="12675" y="4579"/>
                  </a:cubicBezTo>
                  <a:cubicBezTo>
                    <a:pt x="12675" y="2067"/>
                    <a:pt x="10610" y="1"/>
                    <a:pt x="8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4938799" y="4250888"/>
              <a:ext cx="190409" cy="189894"/>
            </a:xfrm>
            <a:custGeom>
              <a:avLst/>
              <a:gdLst/>
              <a:ahLst/>
              <a:cxnLst/>
              <a:rect l="l" t="t" r="r" b="b"/>
              <a:pathLst>
                <a:path w="5917" h="5901" extrusionOk="0">
                  <a:moveTo>
                    <a:pt x="2958" y="728"/>
                  </a:moveTo>
                  <a:cubicBezTo>
                    <a:pt x="4181" y="728"/>
                    <a:pt x="5173" y="1720"/>
                    <a:pt x="5173" y="2942"/>
                  </a:cubicBezTo>
                  <a:cubicBezTo>
                    <a:pt x="5173" y="4165"/>
                    <a:pt x="4181" y="5157"/>
                    <a:pt x="2958" y="5157"/>
                  </a:cubicBezTo>
                  <a:cubicBezTo>
                    <a:pt x="1735" y="5157"/>
                    <a:pt x="744" y="4165"/>
                    <a:pt x="744" y="2942"/>
                  </a:cubicBezTo>
                  <a:cubicBezTo>
                    <a:pt x="744" y="1736"/>
                    <a:pt x="1735" y="728"/>
                    <a:pt x="2958" y="728"/>
                  </a:cubicBezTo>
                  <a:close/>
                  <a:moveTo>
                    <a:pt x="2958" y="1"/>
                  </a:moveTo>
                  <a:cubicBezTo>
                    <a:pt x="1322" y="1"/>
                    <a:pt x="0" y="1323"/>
                    <a:pt x="0" y="2942"/>
                  </a:cubicBezTo>
                  <a:cubicBezTo>
                    <a:pt x="0" y="4579"/>
                    <a:pt x="1322" y="5901"/>
                    <a:pt x="2958" y="5901"/>
                  </a:cubicBezTo>
                  <a:cubicBezTo>
                    <a:pt x="4594" y="5901"/>
                    <a:pt x="5916" y="4579"/>
                    <a:pt x="5916" y="2942"/>
                  </a:cubicBezTo>
                  <a:cubicBezTo>
                    <a:pt x="5916" y="1323"/>
                    <a:pt x="4594" y="1"/>
                    <a:pt x="2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42"/>
          <p:cNvGrpSpPr/>
          <p:nvPr/>
        </p:nvGrpSpPr>
        <p:grpSpPr>
          <a:xfrm rot="5400000">
            <a:off x="363458" y="1772043"/>
            <a:ext cx="1165712" cy="379719"/>
            <a:chOff x="4067623" y="2781337"/>
            <a:chExt cx="529845" cy="172576"/>
          </a:xfrm>
        </p:grpSpPr>
        <p:sp>
          <p:nvSpPr>
            <p:cNvPr id="1230" name="Google Shape;1230;p42"/>
            <p:cNvSpPr/>
            <p:nvPr/>
          </p:nvSpPr>
          <p:spPr>
            <a:xfrm>
              <a:off x="4067623" y="2781337"/>
              <a:ext cx="522582" cy="172576"/>
            </a:xfrm>
            <a:custGeom>
              <a:avLst/>
              <a:gdLst/>
              <a:ahLst/>
              <a:cxnLst/>
              <a:rect l="l" t="t" r="r" b="b"/>
              <a:pathLst>
                <a:path w="28852" h="9528" extrusionOk="0">
                  <a:moveTo>
                    <a:pt x="5512" y="874"/>
                  </a:moveTo>
                  <a:cubicBezTo>
                    <a:pt x="5531" y="874"/>
                    <a:pt x="5550" y="879"/>
                    <a:pt x="5568" y="888"/>
                  </a:cubicBezTo>
                  <a:cubicBezTo>
                    <a:pt x="5769" y="1021"/>
                    <a:pt x="5568" y="1988"/>
                    <a:pt x="5535" y="2155"/>
                  </a:cubicBezTo>
                  <a:cubicBezTo>
                    <a:pt x="5402" y="3056"/>
                    <a:pt x="5101" y="3990"/>
                    <a:pt x="4735" y="4824"/>
                  </a:cubicBezTo>
                  <a:cubicBezTo>
                    <a:pt x="4680" y="4946"/>
                    <a:pt x="4615" y="5087"/>
                    <a:pt x="4539" y="5241"/>
                  </a:cubicBezTo>
                  <a:lnTo>
                    <a:pt x="4539" y="5241"/>
                  </a:lnTo>
                  <a:cubicBezTo>
                    <a:pt x="4249" y="4113"/>
                    <a:pt x="4381" y="2870"/>
                    <a:pt x="4868" y="1822"/>
                  </a:cubicBezTo>
                  <a:cubicBezTo>
                    <a:pt x="4930" y="1666"/>
                    <a:pt x="5253" y="874"/>
                    <a:pt x="5512" y="874"/>
                  </a:cubicBezTo>
                  <a:close/>
                  <a:moveTo>
                    <a:pt x="13406" y="2386"/>
                  </a:moveTo>
                  <a:cubicBezTo>
                    <a:pt x="13681" y="2386"/>
                    <a:pt x="13890" y="2523"/>
                    <a:pt x="13941" y="2856"/>
                  </a:cubicBezTo>
                  <a:cubicBezTo>
                    <a:pt x="14075" y="3490"/>
                    <a:pt x="13708" y="4257"/>
                    <a:pt x="13441" y="4824"/>
                  </a:cubicBezTo>
                  <a:cubicBezTo>
                    <a:pt x="13243" y="5219"/>
                    <a:pt x="13034" y="5591"/>
                    <a:pt x="12799" y="5947"/>
                  </a:cubicBezTo>
                  <a:lnTo>
                    <a:pt x="12799" y="5947"/>
                  </a:lnTo>
                  <a:cubicBezTo>
                    <a:pt x="12658" y="5855"/>
                    <a:pt x="12536" y="5739"/>
                    <a:pt x="12440" y="5591"/>
                  </a:cubicBezTo>
                  <a:cubicBezTo>
                    <a:pt x="12040" y="4991"/>
                    <a:pt x="12207" y="3890"/>
                    <a:pt x="12440" y="3223"/>
                  </a:cubicBezTo>
                  <a:cubicBezTo>
                    <a:pt x="12573" y="2889"/>
                    <a:pt x="12774" y="2556"/>
                    <a:pt x="13141" y="2422"/>
                  </a:cubicBezTo>
                  <a:cubicBezTo>
                    <a:pt x="13233" y="2399"/>
                    <a:pt x="13323" y="2386"/>
                    <a:pt x="13406" y="2386"/>
                  </a:cubicBezTo>
                  <a:close/>
                  <a:moveTo>
                    <a:pt x="5690" y="1"/>
                  </a:moveTo>
                  <a:cubicBezTo>
                    <a:pt x="5220" y="1"/>
                    <a:pt x="4711" y="371"/>
                    <a:pt x="4434" y="754"/>
                  </a:cubicBezTo>
                  <a:cubicBezTo>
                    <a:pt x="3901" y="1588"/>
                    <a:pt x="3600" y="2656"/>
                    <a:pt x="3534" y="3656"/>
                  </a:cubicBezTo>
                  <a:cubicBezTo>
                    <a:pt x="3472" y="4579"/>
                    <a:pt x="3616" y="5480"/>
                    <a:pt x="3953" y="6291"/>
                  </a:cubicBezTo>
                  <a:lnTo>
                    <a:pt x="3953" y="6291"/>
                  </a:lnTo>
                  <a:cubicBezTo>
                    <a:pt x="3365" y="7216"/>
                    <a:pt x="2558" y="8124"/>
                    <a:pt x="1673" y="8124"/>
                  </a:cubicBezTo>
                  <a:cubicBezTo>
                    <a:pt x="1409" y="8124"/>
                    <a:pt x="1139" y="8044"/>
                    <a:pt x="865" y="7859"/>
                  </a:cubicBezTo>
                  <a:cubicBezTo>
                    <a:pt x="800" y="7822"/>
                    <a:pt x="735" y="7806"/>
                    <a:pt x="673" y="7806"/>
                  </a:cubicBezTo>
                  <a:cubicBezTo>
                    <a:pt x="287" y="7806"/>
                    <a:pt x="1" y="8439"/>
                    <a:pt x="431" y="8727"/>
                  </a:cubicBezTo>
                  <a:cubicBezTo>
                    <a:pt x="853" y="9012"/>
                    <a:pt x="1268" y="9134"/>
                    <a:pt x="1669" y="9134"/>
                  </a:cubicBezTo>
                  <a:cubicBezTo>
                    <a:pt x="2765" y="9134"/>
                    <a:pt x="3754" y="8223"/>
                    <a:pt x="4469" y="7249"/>
                  </a:cubicBezTo>
                  <a:lnTo>
                    <a:pt x="4469" y="7249"/>
                  </a:lnTo>
                  <a:cubicBezTo>
                    <a:pt x="4842" y="7796"/>
                    <a:pt x="5321" y="8277"/>
                    <a:pt x="5902" y="8660"/>
                  </a:cubicBezTo>
                  <a:cubicBezTo>
                    <a:pt x="6744" y="9233"/>
                    <a:pt x="7729" y="9527"/>
                    <a:pt x="8720" y="9527"/>
                  </a:cubicBezTo>
                  <a:cubicBezTo>
                    <a:pt x="9575" y="9527"/>
                    <a:pt x="10433" y="9308"/>
                    <a:pt x="11206" y="8860"/>
                  </a:cubicBezTo>
                  <a:cubicBezTo>
                    <a:pt x="11962" y="8419"/>
                    <a:pt x="12614" y="7814"/>
                    <a:pt x="13162" y="7119"/>
                  </a:cubicBezTo>
                  <a:lnTo>
                    <a:pt x="13162" y="7119"/>
                  </a:lnTo>
                  <a:cubicBezTo>
                    <a:pt x="13594" y="7238"/>
                    <a:pt x="14054" y="7280"/>
                    <a:pt x="14502" y="7280"/>
                  </a:cubicBezTo>
                  <a:cubicBezTo>
                    <a:pt x="14696" y="7280"/>
                    <a:pt x="14888" y="7272"/>
                    <a:pt x="15075" y="7259"/>
                  </a:cubicBezTo>
                  <a:cubicBezTo>
                    <a:pt x="16476" y="7192"/>
                    <a:pt x="17944" y="7059"/>
                    <a:pt x="19378" y="6992"/>
                  </a:cubicBezTo>
                  <a:cubicBezTo>
                    <a:pt x="22314" y="6759"/>
                    <a:pt x="25316" y="6592"/>
                    <a:pt x="28285" y="6392"/>
                  </a:cubicBezTo>
                  <a:cubicBezTo>
                    <a:pt x="28852" y="6358"/>
                    <a:pt x="28852" y="5424"/>
                    <a:pt x="28285" y="5424"/>
                  </a:cubicBezTo>
                  <a:lnTo>
                    <a:pt x="16643" y="6191"/>
                  </a:lnTo>
                  <a:cubicBezTo>
                    <a:pt x="15960" y="6221"/>
                    <a:pt x="15224" y="6330"/>
                    <a:pt x="14482" y="6330"/>
                  </a:cubicBezTo>
                  <a:cubicBezTo>
                    <a:pt x="14391" y="6330"/>
                    <a:pt x="14299" y="6329"/>
                    <a:pt x="14208" y="6325"/>
                  </a:cubicBezTo>
                  <a:cubicBezTo>
                    <a:pt x="14062" y="6310"/>
                    <a:pt x="13910" y="6292"/>
                    <a:pt x="13756" y="6268"/>
                  </a:cubicBezTo>
                  <a:lnTo>
                    <a:pt x="13756" y="6268"/>
                  </a:lnTo>
                  <a:cubicBezTo>
                    <a:pt x="14095" y="5721"/>
                    <a:pt x="14379" y="5141"/>
                    <a:pt x="14608" y="4557"/>
                  </a:cubicBezTo>
                  <a:cubicBezTo>
                    <a:pt x="14908" y="3823"/>
                    <a:pt x="15142" y="2856"/>
                    <a:pt x="14642" y="2089"/>
                  </a:cubicBezTo>
                  <a:cubicBezTo>
                    <a:pt x="14386" y="1655"/>
                    <a:pt x="13932" y="1466"/>
                    <a:pt x="13453" y="1466"/>
                  </a:cubicBezTo>
                  <a:cubicBezTo>
                    <a:pt x="13120" y="1466"/>
                    <a:pt x="12774" y="1558"/>
                    <a:pt x="12473" y="1722"/>
                  </a:cubicBezTo>
                  <a:cubicBezTo>
                    <a:pt x="11606" y="2255"/>
                    <a:pt x="11406" y="3356"/>
                    <a:pt x="11306" y="4257"/>
                  </a:cubicBezTo>
                  <a:cubicBezTo>
                    <a:pt x="11240" y="5210"/>
                    <a:pt x="11434" y="6099"/>
                    <a:pt x="12238" y="6700"/>
                  </a:cubicBezTo>
                  <a:lnTo>
                    <a:pt x="12238" y="6700"/>
                  </a:lnTo>
                  <a:cubicBezTo>
                    <a:pt x="11340" y="7747"/>
                    <a:pt x="10086" y="8560"/>
                    <a:pt x="8637" y="8560"/>
                  </a:cubicBezTo>
                  <a:cubicBezTo>
                    <a:pt x="7203" y="8560"/>
                    <a:pt x="5769" y="7693"/>
                    <a:pt x="5035" y="6425"/>
                  </a:cubicBezTo>
                  <a:cubicBezTo>
                    <a:pt x="5030" y="6417"/>
                    <a:pt x="5025" y="6409"/>
                    <a:pt x="5021" y="6401"/>
                  </a:cubicBezTo>
                  <a:lnTo>
                    <a:pt x="5021" y="6401"/>
                  </a:lnTo>
                  <a:cubicBezTo>
                    <a:pt x="5048" y="6353"/>
                    <a:pt x="5075" y="6305"/>
                    <a:pt x="5101" y="6258"/>
                  </a:cubicBezTo>
                  <a:cubicBezTo>
                    <a:pt x="5635" y="5291"/>
                    <a:pt x="6069" y="4257"/>
                    <a:pt x="6302" y="3223"/>
                  </a:cubicBezTo>
                  <a:cubicBezTo>
                    <a:pt x="6436" y="2722"/>
                    <a:pt x="6502" y="2222"/>
                    <a:pt x="6569" y="1722"/>
                  </a:cubicBezTo>
                  <a:cubicBezTo>
                    <a:pt x="6603" y="1321"/>
                    <a:pt x="6636" y="821"/>
                    <a:pt x="6402" y="421"/>
                  </a:cubicBezTo>
                  <a:cubicBezTo>
                    <a:pt x="6210" y="119"/>
                    <a:pt x="5956" y="1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4517356" y="2844459"/>
              <a:ext cx="80112" cy="87085"/>
            </a:xfrm>
            <a:custGeom>
              <a:avLst/>
              <a:gdLst/>
              <a:ahLst/>
              <a:cxnLst/>
              <a:rect l="l" t="t" r="r" b="b"/>
              <a:pathLst>
                <a:path w="4423" h="4808" extrusionOk="0">
                  <a:moveTo>
                    <a:pt x="937" y="0"/>
                  </a:moveTo>
                  <a:cubicBezTo>
                    <a:pt x="826" y="0"/>
                    <a:pt x="715" y="42"/>
                    <a:pt x="619" y="138"/>
                  </a:cubicBezTo>
                  <a:cubicBezTo>
                    <a:pt x="453" y="271"/>
                    <a:pt x="419" y="605"/>
                    <a:pt x="619" y="772"/>
                  </a:cubicBezTo>
                  <a:cubicBezTo>
                    <a:pt x="1381" y="1402"/>
                    <a:pt x="2162" y="2011"/>
                    <a:pt x="2981" y="2535"/>
                  </a:cubicBezTo>
                  <a:lnTo>
                    <a:pt x="2981" y="2535"/>
                  </a:lnTo>
                  <a:cubicBezTo>
                    <a:pt x="2138" y="2992"/>
                    <a:pt x="1295" y="3467"/>
                    <a:pt x="453" y="3941"/>
                  </a:cubicBezTo>
                  <a:cubicBezTo>
                    <a:pt x="1" y="4195"/>
                    <a:pt x="290" y="4807"/>
                    <a:pt x="693" y="4807"/>
                  </a:cubicBezTo>
                  <a:cubicBezTo>
                    <a:pt x="766" y="4807"/>
                    <a:pt x="843" y="4787"/>
                    <a:pt x="920" y="4741"/>
                  </a:cubicBezTo>
                  <a:cubicBezTo>
                    <a:pt x="1987" y="4174"/>
                    <a:pt x="3054" y="3574"/>
                    <a:pt x="4122" y="2940"/>
                  </a:cubicBezTo>
                  <a:cubicBezTo>
                    <a:pt x="4422" y="2773"/>
                    <a:pt x="4422" y="2340"/>
                    <a:pt x="4122" y="2173"/>
                  </a:cubicBezTo>
                  <a:cubicBezTo>
                    <a:pt x="3121" y="1572"/>
                    <a:pt x="2154" y="905"/>
                    <a:pt x="1286" y="138"/>
                  </a:cubicBezTo>
                  <a:cubicBezTo>
                    <a:pt x="1182" y="51"/>
                    <a:pt x="1059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5" name="Google Shape;1235;p42"/>
          <p:cNvSpPr/>
          <p:nvPr/>
        </p:nvSpPr>
        <p:spPr>
          <a:xfrm>
            <a:off x="800048" y="2650398"/>
            <a:ext cx="379722" cy="347991"/>
          </a:xfrm>
          <a:custGeom>
            <a:avLst/>
            <a:gdLst/>
            <a:ahLst/>
            <a:cxnLst/>
            <a:rect l="l" t="t" r="r" b="b"/>
            <a:pathLst>
              <a:path w="10575" h="9692" extrusionOk="0">
                <a:moveTo>
                  <a:pt x="3070" y="6737"/>
                </a:moveTo>
                <a:cubicBezTo>
                  <a:pt x="3076" y="6740"/>
                  <a:pt x="3080" y="6745"/>
                  <a:pt x="3083" y="6751"/>
                </a:cubicBezTo>
                <a:lnTo>
                  <a:pt x="3083" y="6751"/>
                </a:lnTo>
                <a:cubicBezTo>
                  <a:pt x="3079" y="6747"/>
                  <a:pt x="3075" y="6742"/>
                  <a:pt x="3070" y="6737"/>
                </a:cubicBezTo>
                <a:close/>
                <a:moveTo>
                  <a:pt x="4716" y="1459"/>
                </a:moveTo>
                <a:cubicBezTo>
                  <a:pt x="4828" y="1613"/>
                  <a:pt x="4920" y="1786"/>
                  <a:pt x="5038" y="1933"/>
                </a:cubicBezTo>
                <a:cubicBezTo>
                  <a:pt x="5238" y="2267"/>
                  <a:pt x="5505" y="2634"/>
                  <a:pt x="5705" y="2967"/>
                </a:cubicBezTo>
                <a:cubicBezTo>
                  <a:pt x="6108" y="3526"/>
                  <a:pt x="6483" y="3738"/>
                  <a:pt x="7097" y="3738"/>
                </a:cubicBezTo>
                <a:cubicBezTo>
                  <a:pt x="7143" y="3738"/>
                  <a:pt x="7190" y="3737"/>
                  <a:pt x="7239" y="3735"/>
                </a:cubicBezTo>
                <a:cubicBezTo>
                  <a:pt x="7606" y="3735"/>
                  <a:pt x="8040" y="3668"/>
                  <a:pt x="8407" y="3668"/>
                </a:cubicBezTo>
                <a:cubicBezTo>
                  <a:pt x="8640" y="3668"/>
                  <a:pt x="8840" y="3668"/>
                  <a:pt x="9041" y="3635"/>
                </a:cubicBezTo>
                <a:cubicBezTo>
                  <a:pt x="9102" y="3635"/>
                  <a:pt x="9212" y="3642"/>
                  <a:pt x="9327" y="3643"/>
                </a:cubicBezTo>
                <a:lnTo>
                  <a:pt x="9327" y="3643"/>
                </a:lnTo>
                <a:cubicBezTo>
                  <a:pt x="9211" y="3750"/>
                  <a:pt x="9095" y="3881"/>
                  <a:pt x="9007" y="3968"/>
                </a:cubicBezTo>
                <a:cubicBezTo>
                  <a:pt x="8707" y="4235"/>
                  <a:pt x="8407" y="4402"/>
                  <a:pt x="8140" y="4602"/>
                </a:cubicBezTo>
                <a:cubicBezTo>
                  <a:pt x="7906" y="4769"/>
                  <a:pt x="7673" y="4935"/>
                  <a:pt x="7640" y="5169"/>
                </a:cubicBezTo>
                <a:cubicBezTo>
                  <a:pt x="7539" y="5503"/>
                  <a:pt x="7706" y="5903"/>
                  <a:pt x="7740" y="6236"/>
                </a:cubicBezTo>
                <a:cubicBezTo>
                  <a:pt x="7806" y="6603"/>
                  <a:pt x="7840" y="6937"/>
                  <a:pt x="7840" y="7304"/>
                </a:cubicBezTo>
                <a:lnTo>
                  <a:pt x="7840" y="7942"/>
                </a:lnTo>
                <a:lnTo>
                  <a:pt x="7840" y="7942"/>
                </a:lnTo>
                <a:cubicBezTo>
                  <a:pt x="7751" y="7857"/>
                  <a:pt x="7656" y="7771"/>
                  <a:pt x="7640" y="7737"/>
                </a:cubicBezTo>
                <a:cubicBezTo>
                  <a:pt x="7506" y="7571"/>
                  <a:pt x="7339" y="7437"/>
                  <a:pt x="7206" y="7270"/>
                </a:cubicBezTo>
                <a:cubicBezTo>
                  <a:pt x="6906" y="6970"/>
                  <a:pt x="6672" y="6637"/>
                  <a:pt x="6372" y="6336"/>
                </a:cubicBezTo>
                <a:cubicBezTo>
                  <a:pt x="6297" y="6249"/>
                  <a:pt x="6198" y="6213"/>
                  <a:pt x="6095" y="6213"/>
                </a:cubicBezTo>
                <a:cubicBezTo>
                  <a:pt x="5924" y="6213"/>
                  <a:pt x="5742" y="6312"/>
                  <a:pt x="5638" y="6437"/>
                </a:cubicBezTo>
                <a:cubicBezTo>
                  <a:pt x="5093" y="7106"/>
                  <a:pt x="4529" y="7738"/>
                  <a:pt x="3892" y="8320"/>
                </a:cubicBezTo>
                <a:lnTo>
                  <a:pt x="3892" y="8320"/>
                </a:lnTo>
                <a:cubicBezTo>
                  <a:pt x="3873" y="7982"/>
                  <a:pt x="3895" y="7643"/>
                  <a:pt x="3970" y="7304"/>
                </a:cubicBezTo>
                <a:cubicBezTo>
                  <a:pt x="4037" y="6837"/>
                  <a:pt x="4204" y="6336"/>
                  <a:pt x="3737" y="6003"/>
                </a:cubicBezTo>
                <a:cubicBezTo>
                  <a:pt x="3370" y="5769"/>
                  <a:pt x="2803" y="5669"/>
                  <a:pt x="2336" y="5503"/>
                </a:cubicBezTo>
                <a:cubicBezTo>
                  <a:pt x="2171" y="5430"/>
                  <a:pt x="2002" y="5352"/>
                  <a:pt x="1836" y="5268"/>
                </a:cubicBezTo>
                <a:lnTo>
                  <a:pt x="1836" y="5268"/>
                </a:lnTo>
                <a:cubicBezTo>
                  <a:pt x="2653" y="5100"/>
                  <a:pt x="3480" y="4927"/>
                  <a:pt x="4337" y="4769"/>
                </a:cubicBezTo>
                <a:cubicBezTo>
                  <a:pt x="4798" y="4660"/>
                  <a:pt x="4730" y="4023"/>
                  <a:pt x="4366" y="3860"/>
                </a:cubicBezTo>
                <a:lnTo>
                  <a:pt x="4366" y="3860"/>
                </a:lnTo>
                <a:cubicBezTo>
                  <a:pt x="4430" y="3788"/>
                  <a:pt x="4471" y="3691"/>
                  <a:pt x="4471" y="3568"/>
                </a:cubicBezTo>
                <a:cubicBezTo>
                  <a:pt x="4471" y="3101"/>
                  <a:pt x="4504" y="2667"/>
                  <a:pt x="4537" y="2234"/>
                </a:cubicBezTo>
                <a:cubicBezTo>
                  <a:pt x="4556" y="2141"/>
                  <a:pt x="4645" y="1775"/>
                  <a:pt x="4716" y="1459"/>
                </a:cubicBezTo>
                <a:close/>
                <a:moveTo>
                  <a:pt x="4578" y="1"/>
                </a:moveTo>
                <a:cubicBezTo>
                  <a:pt x="4292" y="1"/>
                  <a:pt x="4027" y="192"/>
                  <a:pt x="3904" y="599"/>
                </a:cubicBezTo>
                <a:cubicBezTo>
                  <a:pt x="3637" y="1466"/>
                  <a:pt x="3537" y="2467"/>
                  <a:pt x="3537" y="3434"/>
                </a:cubicBezTo>
                <a:cubicBezTo>
                  <a:pt x="3526" y="3661"/>
                  <a:pt x="3612" y="3818"/>
                  <a:pt x="3734" y="3908"/>
                </a:cubicBezTo>
                <a:lnTo>
                  <a:pt x="3734" y="3908"/>
                </a:lnTo>
                <a:cubicBezTo>
                  <a:pt x="2645" y="4145"/>
                  <a:pt x="1550" y="4360"/>
                  <a:pt x="401" y="4602"/>
                </a:cubicBezTo>
                <a:cubicBezTo>
                  <a:pt x="1" y="4669"/>
                  <a:pt x="1" y="5202"/>
                  <a:pt x="301" y="5469"/>
                </a:cubicBezTo>
                <a:cubicBezTo>
                  <a:pt x="1035" y="6003"/>
                  <a:pt x="2036" y="6603"/>
                  <a:pt x="2970" y="6770"/>
                </a:cubicBezTo>
                <a:cubicBezTo>
                  <a:pt x="3005" y="6770"/>
                  <a:pt x="3059" y="6789"/>
                  <a:pt x="3088" y="6792"/>
                </a:cubicBezTo>
                <a:lnTo>
                  <a:pt x="3088" y="6792"/>
                </a:lnTo>
                <a:cubicBezTo>
                  <a:pt x="3079" y="6874"/>
                  <a:pt x="3003" y="7020"/>
                  <a:pt x="3003" y="7070"/>
                </a:cubicBezTo>
                <a:cubicBezTo>
                  <a:pt x="2970" y="7304"/>
                  <a:pt x="2903" y="7571"/>
                  <a:pt x="2903" y="7771"/>
                </a:cubicBezTo>
                <a:cubicBezTo>
                  <a:pt x="2869" y="8305"/>
                  <a:pt x="2970" y="8805"/>
                  <a:pt x="3036" y="9339"/>
                </a:cubicBezTo>
                <a:cubicBezTo>
                  <a:pt x="3098" y="9584"/>
                  <a:pt x="3285" y="9692"/>
                  <a:pt x="3482" y="9692"/>
                </a:cubicBezTo>
                <a:cubicBezTo>
                  <a:pt x="3606" y="9692"/>
                  <a:pt x="3734" y="9649"/>
                  <a:pt x="3837" y="9572"/>
                </a:cubicBezTo>
                <a:cubicBezTo>
                  <a:pt x="4673" y="8931"/>
                  <a:pt x="5392" y="8197"/>
                  <a:pt x="6034" y="7390"/>
                </a:cubicBezTo>
                <a:lnTo>
                  <a:pt x="6034" y="7390"/>
                </a:lnTo>
                <a:cubicBezTo>
                  <a:pt x="6441" y="7867"/>
                  <a:pt x="6850" y="8352"/>
                  <a:pt x="7339" y="8738"/>
                </a:cubicBezTo>
                <a:cubicBezTo>
                  <a:pt x="7539" y="8922"/>
                  <a:pt x="7823" y="9047"/>
                  <a:pt x="8086" y="9047"/>
                </a:cubicBezTo>
                <a:cubicBezTo>
                  <a:pt x="8348" y="9047"/>
                  <a:pt x="8590" y="8922"/>
                  <a:pt x="8707" y="8605"/>
                </a:cubicBezTo>
                <a:cubicBezTo>
                  <a:pt x="8974" y="7971"/>
                  <a:pt x="8840" y="7004"/>
                  <a:pt x="8740" y="6336"/>
                </a:cubicBezTo>
                <a:cubicBezTo>
                  <a:pt x="8707" y="6170"/>
                  <a:pt x="8707" y="5970"/>
                  <a:pt x="8674" y="5803"/>
                </a:cubicBezTo>
                <a:cubicBezTo>
                  <a:pt x="8674" y="5736"/>
                  <a:pt x="8540" y="5402"/>
                  <a:pt x="8540" y="5402"/>
                </a:cubicBezTo>
                <a:cubicBezTo>
                  <a:pt x="8574" y="5302"/>
                  <a:pt x="8840" y="5169"/>
                  <a:pt x="8907" y="5136"/>
                </a:cubicBezTo>
                <a:lnTo>
                  <a:pt x="9407" y="4769"/>
                </a:lnTo>
                <a:cubicBezTo>
                  <a:pt x="9874" y="4435"/>
                  <a:pt x="10575" y="3901"/>
                  <a:pt x="10542" y="3234"/>
                </a:cubicBezTo>
                <a:cubicBezTo>
                  <a:pt x="10517" y="2662"/>
                  <a:pt x="10047" y="2535"/>
                  <a:pt x="9588" y="2535"/>
                </a:cubicBezTo>
                <a:cubicBezTo>
                  <a:pt x="9432" y="2535"/>
                  <a:pt x="9276" y="2550"/>
                  <a:pt x="9141" y="2567"/>
                </a:cubicBezTo>
                <a:cubicBezTo>
                  <a:pt x="8707" y="2567"/>
                  <a:pt x="8307" y="2600"/>
                  <a:pt x="7873" y="2600"/>
                </a:cubicBezTo>
                <a:cubicBezTo>
                  <a:pt x="7665" y="2600"/>
                  <a:pt x="7365" y="2666"/>
                  <a:pt x="7096" y="2666"/>
                </a:cubicBezTo>
                <a:cubicBezTo>
                  <a:pt x="6935" y="2666"/>
                  <a:pt x="6785" y="2642"/>
                  <a:pt x="6672" y="2567"/>
                </a:cubicBezTo>
                <a:cubicBezTo>
                  <a:pt x="6372" y="2334"/>
                  <a:pt x="6172" y="1833"/>
                  <a:pt x="6005" y="1566"/>
                </a:cubicBezTo>
                <a:cubicBezTo>
                  <a:pt x="5738" y="1166"/>
                  <a:pt x="5538" y="799"/>
                  <a:pt x="5305" y="432"/>
                </a:cubicBezTo>
                <a:cubicBezTo>
                  <a:pt x="5101" y="150"/>
                  <a:pt x="4831" y="1"/>
                  <a:pt x="4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2"/>
          <p:cNvSpPr/>
          <p:nvPr/>
        </p:nvSpPr>
        <p:spPr>
          <a:xfrm rot="-713474">
            <a:off x="7007536" y="747835"/>
            <a:ext cx="578836" cy="995574"/>
          </a:xfrm>
          <a:custGeom>
            <a:avLst/>
            <a:gdLst/>
            <a:ahLst/>
            <a:cxnLst/>
            <a:rect l="l" t="t" r="r" b="b"/>
            <a:pathLst>
              <a:path w="10609" h="18272" extrusionOk="0">
                <a:moveTo>
                  <a:pt x="5838" y="1068"/>
                </a:moveTo>
                <a:cubicBezTo>
                  <a:pt x="6072" y="1401"/>
                  <a:pt x="6372" y="1735"/>
                  <a:pt x="6672" y="2035"/>
                </a:cubicBezTo>
                <a:cubicBezTo>
                  <a:pt x="7006" y="2335"/>
                  <a:pt x="7039" y="2502"/>
                  <a:pt x="6972" y="3136"/>
                </a:cubicBezTo>
                <a:cubicBezTo>
                  <a:pt x="6405" y="3469"/>
                  <a:pt x="5905" y="3836"/>
                  <a:pt x="5404" y="4203"/>
                </a:cubicBezTo>
                <a:cubicBezTo>
                  <a:pt x="5371" y="4337"/>
                  <a:pt x="5338" y="4437"/>
                  <a:pt x="5338" y="4537"/>
                </a:cubicBezTo>
                <a:cubicBezTo>
                  <a:pt x="5398" y="4657"/>
                  <a:pt x="5506" y="4717"/>
                  <a:pt x="5626" y="4717"/>
                </a:cubicBezTo>
                <a:cubicBezTo>
                  <a:pt x="5706" y="4717"/>
                  <a:pt x="5791" y="4690"/>
                  <a:pt x="5871" y="4637"/>
                </a:cubicBezTo>
                <a:cubicBezTo>
                  <a:pt x="6405" y="4370"/>
                  <a:pt x="6906" y="4036"/>
                  <a:pt x="7373" y="3636"/>
                </a:cubicBezTo>
                <a:cubicBezTo>
                  <a:pt x="7806" y="3770"/>
                  <a:pt x="8173" y="4170"/>
                  <a:pt x="8307" y="4637"/>
                </a:cubicBezTo>
                <a:cubicBezTo>
                  <a:pt x="8173" y="5337"/>
                  <a:pt x="7673" y="5838"/>
                  <a:pt x="7272" y="6338"/>
                </a:cubicBezTo>
                <a:cubicBezTo>
                  <a:pt x="7272" y="6438"/>
                  <a:pt x="7339" y="6538"/>
                  <a:pt x="7406" y="6572"/>
                </a:cubicBezTo>
                <a:cubicBezTo>
                  <a:pt x="7973" y="6371"/>
                  <a:pt x="8473" y="5971"/>
                  <a:pt x="8774" y="5437"/>
                </a:cubicBezTo>
                <a:cubicBezTo>
                  <a:pt x="9207" y="5638"/>
                  <a:pt x="9407" y="6138"/>
                  <a:pt x="9274" y="6605"/>
                </a:cubicBezTo>
                <a:cubicBezTo>
                  <a:pt x="8774" y="7372"/>
                  <a:pt x="7940" y="7606"/>
                  <a:pt x="7239" y="8106"/>
                </a:cubicBezTo>
                <a:cubicBezTo>
                  <a:pt x="7139" y="8139"/>
                  <a:pt x="7039" y="8173"/>
                  <a:pt x="6906" y="8173"/>
                </a:cubicBezTo>
                <a:cubicBezTo>
                  <a:pt x="6759" y="8163"/>
                  <a:pt x="6612" y="8159"/>
                  <a:pt x="6466" y="8159"/>
                </a:cubicBezTo>
                <a:cubicBezTo>
                  <a:pt x="5758" y="8159"/>
                  <a:pt x="5051" y="8253"/>
                  <a:pt x="4343" y="8253"/>
                </a:cubicBezTo>
                <a:cubicBezTo>
                  <a:pt x="4196" y="8253"/>
                  <a:pt x="4050" y="8249"/>
                  <a:pt x="3903" y="8239"/>
                </a:cubicBezTo>
                <a:cubicBezTo>
                  <a:pt x="3103" y="8173"/>
                  <a:pt x="2302" y="8006"/>
                  <a:pt x="1535" y="7806"/>
                </a:cubicBezTo>
                <a:cubicBezTo>
                  <a:pt x="1335" y="7506"/>
                  <a:pt x="1435" y="7239"/>
                  <a:pt x="1335" y="7039"/>
                </a:cubicBezTo>
                <a:cubicBezTo>
                  <a:pt x="1468" y="6538"/>
                  <a:pt x="1735" y="6105"/>
                  <a:pt x="2102" y="5771"/>
                </a:cubicBezTo>
                <a:cubicBezTo>
                  <a:pt x="2402" y="5504"/>
                  <a:pt x="2602" y="5204"/>
                  <a:pt x="2769" y="4837"/>
                </a:cubicBezTo>
                <a:cubicBezTo>
                  <a:pt x="2736" y="4737"/>
                  <a:pt x="2602" y="4737"/>
                  <a:pt x="2536" y="4670"/>
                </a:cubicBezTo>
                <a:cubicBezTo>
                  <a:pt x="2358" y="4721"/>
                  <a:pt x="2200" y="4849"/>
                  <a:pt x="2003" y="4849"/>
                </a:cubicBezTo>
                <a:cubicBezTo>
                  <a:pt x="1940" y="4849"/>
                  <a:pt x="1874" y="4836"/>
                  <a:pt x="1802" y="4804"/>
                </a:cubicBezTo>
                <a:cubicBezTo>
                  <a:pt x="1835" y="4203"/>
                  <a:pt x="2169" y="3669"/>
                  <a:pt x="2703" y="3369"/>
                </a:cubicBezTo>
                <a:cubicBezTo>
                  <a:pt x="3470" y="3036"/>
                  <a:pt x="4170" y="2635"/>
                  <a:pt x="4837" y="2135"/>
                </a:cubicBezTo>
                <a:cubicBezTo>
                  <a:pt x="5038" y="1968"/>
                  <a:pt x="5271" y="1935"/>
                  <a:pt x="5471" y="1701"/>
                </a:cubicBezTo>
                <a:cubicBezTo>
                  <a:pt x="5638" y="1535"/>
                  <a:pt x="5771" y="1301"/>
                  <a:pt x="5838" y="1068"/>
                </a:cubicBezTo>
                <a:close/>
                <a:moveTo>
                  <a:pt x="9541" y="7606"/>
                </a:moveTo>
                <a:cubicBezTo>
                  <a:pt x="9574" y="7839"/>
                  <a:pt x="9607" y="8039"/>
                  <a:pt x="9574" y="8273"/>
                </a:cubicBezTo>
                <a:cubicBezTo>
                  <a:pt x="9207" y="8440"/>
                  <a:pt x="9107" y="8873"/>
                  <a:pt x="8673" y="9107"/>
                </a:cubicBezTo>
                <a:lnTo>
                  <a:pt x="8006" y="8306"/>
                </a:lnTo>
                <a:lnTo>
                  <a:pt x="9541" y="7606"/>
                </a:lnTo>
                <a:close/>
                <a:moveTo>
                  <a:pt x="9607" y="9073"/>
                </a:moveTo>
                <a:cubicBezTo>
                  <a:pt x="9808" y="9507"/>
                  <a:pt x="9607" y="9907"/>
                  <a:pt x="9708" y="10341"/>
                </a:cubicBezTo>
                <a:lnTo>
                  <a:pt x="9607" y="10374"/>
                </a:lnTo>
                <a:lnTo>
                  <a:pt x="9040" y="9574"/>
                </a:lnTo>
                <a:lnTo>
                  <a:pt x="9607" y="9073"/>
                </a:lnTo>
                <a:close/>
                <a:moveTo>
                  <a:pt x="2069" y="8873"/>
                </a:moveTo>
                <a:cubicBezTo>
                  <a:pt x="2521" y="8938"/>
                  <a:pt x="2973" y="8975"/>
                  <a:pt x="3426" y="8975"/>
                </a:cubicBezTo>
                <a:cubicBezTo>
                  <a:pt x="3674" y="8975"/>
                  <a:pt x="3922" y="8964"/>
                  <a:pt x="4170" y="8940"/>
                </a:cubicBezTo>
                <a:cubicBezTo>
                  <a:pt x="4404" y="9307"/>
                  <a:pt x="4804" y="9540"/>
                  <a:pt x="4804" y="10041"/>
                </a:cubicBezTo>
                <a:lnTo>
                  <a:pt x="4837" y="10041"/>
                </a:lnTo>
                <a:cubicBezTo>
                  <a:pt x="4237" y="10207"/>
                  <a:pt x="3737" y="10574"/>
                  <a:pt x="3203" y="10741"/>
                </a:cubicBezTo>
                <a:cubicBezTo>
                  <a:pt x="2669" y="10207"/>
                  <a:pt x="2302" y="9574"/>
                  <a:pt x="2069" y="8873"/>
                </a:cubicBezTo>
                <a:close/>
                <a:moveTo>
                  <a:pt x="7439" y="8540"/>
                </a:moveTo>
                <a:cubicBezTo>
                  <a:pt x="7506" y="8606"/>
                  <a:pt x="7439" y="8773"/>
                  <a:pt x="7506" y="8806"/>
                </a:cubicBezTo>
                <a:cubicBezTo>
                  <a:pt x="7606" y="8873"/>
                  <a:pt x="7639" y="8973"/>
                  <a:pt x="7739" y="9040"/>
                </a:cubicBezTo>
                <a:cubicBezTo>
                  <a:pt x="7806" y="9073"/>
                  <a:pt x="7673" y="9073"/>
                  <a:pt x="7739" y="9240"/>
                </a:cubicBezTo>
                <a:cubicBezTo>
                  <a:pt x="7773" y="9407"/>
                  <a:pt x="8106" y="9474"/>
                  <a:pt x="8106" y="9674"/>
                </a:cubicBezTo>
                <a:cubicBezTo>
                  <a:pt x="8073" y="9874"/>
                  <a:pt x="7873" y="9974"/>
                  <a:pt x="7840" y="10141"/>
                </a:cubicBezTo>
                <a:cubicBezTo>
                  <a:pt x="7914" y="10225"/>
                  <a:pt x="7978" y="10254"/>
                  <a:pt x="8038" y="10254"/>
                </a:cubicBezTo>
                <a:cubicBezTo>
                  <a:pt x="8174" y="10254"/>
                  <a:pt x="8287" y="10100"/>
                  <a:pt x="8446" y="10100"/>
                </a:cubicBezTo>
                <a:cubicBezTo>
                  <a:pt x="8465" y="10100"/>
                  <a:pt x="8486" y="10102"/>
                  <a:pt x="8507" y="10107"/>
                </a:cubicBezTo>
                <a:cubicBezTo>
                  <a:pt x="8840" y="10474"/>
                  <a:pt x="9241" y="10808"/>
                  <a:pt x="9674" y="11075"/>
                </a:cubicBezTo>
                <a:cubicBezTo>
                  <a:pt x="9574" y="11542"/>
                  <a:pt x="9407" y="11875"/>
                  <a:pt x="8840" y="11909"/>
                </a:cubicBezTo>
                <a:cubicBezTo>
                  <a:pt x="8540" y="11975"/>
                  <a:pt x="8240" y="12042"/>
                  <a:pt x="7940" y="12109"/>
                </a:cubicBezTo>
                <a:cubicBezTo>
                  <a:pt x="7773" y="12142"/>
                  <a:pt x="7573" y="12242"/>
                  <a:pt x="7473" y="12376"/>
                </a:cubicBezTo>
                <a:cubicBezTo>
                  <a:pt x="7573" y="12509"/>
                  <a:pt x="7806" y="12442"/>
                  <a:pt x="7906" y="12643"/>
                </a:cubicBezTo>
                <a:lnTo>
                  <a:pt x="4904" y="14811"/>
                </a:lnTo>
                <a:cubicBezTo>
                  <a:pt x="4537" y="14511"/>
                  <a:pt x="4204" y="14144"/>
                  <a:pt x="3937" y="13743"/>
                </a:cubicBezTo>
                <a:cubicBezTo>
                  <a:pt x="3887" y="13693"/>
                  <a:pt x="3828" y="13668"/>
                  <a:pt x="3770" y="13668"/>
                </a:cubicBezTo>
                <a:cubicBezTo>
                  <a:pt x="3712" y="13668"/>
                  <a:pt x="3653" y="13693"/>
                  <a:pt x="3603" y="13743"/>
                </a:cubicBezTo>
                <a:cubicBezTo>
                  <a:pt x="3503" y="13810"/>
                  <a:pt x="3503" y="13943"/>
                  <a:pt x="3603" y="14044"/>
                </a:cubicBezTo>
                <a:cubicBezTo>
                  <a:pt x="3903" y="14277"/>
                  <a:pt x="4003" y="14644"/>
                  <a:pt x="4237" y="14911"/>
                </a:cubicBezTo>
                <a:cubicBezTo>
                  <a:pt x="4270" y="15011"/>
                  <a:pt x="4304" y="15078"/>
                  <a:pt x="4304" y="15178"/>
                </a:cubicBezTo>
                <a:cubicBezTo>
                  <a:pt x="3903" y="15445"/>
                  <a:pt x="3536" y="15745"/>
                  <a:pt x="3069" y="15978"/>
                </a:cubicBezTo>
                <a:cubicBezTo>
                  <a:pt x="2936" y="15111"/>
                  <a:pt x="2803" y="14244"/>
                  <a:pt x="2636" y="13376"/>
                </a:cubicBezTo>
                <a:cubicBezTo>
                  <a:pt x="2763" y="13313"/>
                  <a:pt x="2894" y="13300"/>
                  <a:pt x="3026" y="13300"/>
                </a:cubicBezTo>
                <a:cubicBezTo>
                  <a:pt x="3117" y="13300"/>
                  <a:pt x="3210" y="13306"/>
                  <a:pt x="3302" y="13306"/>
                </a:cubicBezTo>
                <a:cubicBezTo>
                  <a:pt x="3494" y="13306"/>
                  <a:pt x="3686" y="13279"/>
                  <a:pt x="3870" y="13110"/>
                </a:cubicBezTo>
                <a:cubicBezTo>
                  <a:pt x="2936" y="12709"/>
                  <a:pt x="1935" y="12609"/>
                  <a:pt x="1035" y="12142"/>
                </a:cubicBezTo>
                <a:cubicBezTo>
                  <a:pt x="1068" y="11842"/>
                  <a:pt x="1035" y="11542"/>
                  <a:pt x="968" y="11242"/>
                </a:cubicBezTo>
                <a:cubicBezTo>
                  <a:pt x="835" y="10975"/>
                  <a:pt x="1035" y="10708"/>
                  <a:pt x="835" y="10474"/>
                </a:cubicBezTo>
                <a:cubicBezTo>
                  <a:pt x="901" y="10041"/>
                  <a:pt x="968" y="9640"/>
                  <a:pt x="1001" y="9240"/>
                </a:cubicBezTo>
                <a:cubicBezTo>
                  <a:pt x="1001" y="9107"/>
                  <a:pt x="1101" y="8973"/>
                  <a:pt x="1235" y="8907"/>
                </a:cubicBezTo>
                <a:lnTo>
                  <a:pt x="1302" y="8907"/>
                </a:lnTo>
                <a:cubicBezTo>
                  <a:pt x="1635" y="9674"/>
                  <a:pt x="2102" y="10341"/>
                  <a:pt x="2703" y="10941"/>
                </a:cubicBezTo>
                <a:cubicBezTo>
                  <a:pt x="2402" y="11208"/>
                  <a:pt x="2002" y="11242"/>
                  <a:pt x="1735" y="11542"/>
                </a:cubicBezTo>
                <a:cubicBezTo>
                  <a:pt x="1802" y="11642"/>
                  <a:pt x="1802" y="11775"/>
                  <a:pt x="1902" y="11842"/>
                </a:cubicBezTo>
                <a:cubicBezTo>
                  <a:pt x="2336" y="11842"/>
                  <a:pt x="2636" y="11475"/>
                  <a:pt x="3069" y="11442"/>
                </a:cubicBezTo>
                <a:cubicBezTo>
                  <a:pt x="3370" y="11642"/>
                  <a:pt x="3536" y="12075"/>
                  <a:pt x="4037" y="12176"/>
                </a:cubicBezTo>
                <a:cubicBezTo>
                  <a:pt x="4003" y="11775"/>
                  <a:pt x="3737" y="11542"/>
                  <a:pt x="3536" y="11242"/>
                </a:cubicBezTo>
                <a:cubicBezTo>
                  <a:pt x="4070" y="10875"/>
                  <a:pt x="4637" y="10574"/>
                  <a:pt x="5238" y="10341"/>
                </a:cubicBezTo>
                <a:cubicBezTo>
                  <a:pt x="5905" y="10841"/>
                  <a:pt x="6272" y="11675"/>
                  <a:pt x="7106" y="12009"/>
                </a:cubicBezTo>
                <a:cubicBezTo>
                  <a:pt x="7272" y="11809"/>
                  <a:pt x="7139" y="11675"/>
                  <a:pt x="7039" y="11542"/>
                </a:cubicBezTo>
                <a:cubicBezTo>
                  <a:pt x="6772" y="11175"/>
                  <a:pt x="6439" y="10775"/>
                  <a:pt x="6138" y="10408"/>
                </a:cubicBezTo>
                <a:cubicBezTo>
                  <a:pt x="6072" y="10308"/>
                  <a:pt x="5972" y="10174"/>
                  <a:pt x="5838" y="10041"/>
                </a:cubicBezTo>
                <a:cubicBezTo>
                  <a:pt x="6138" y="9740"/>
                  <a:pt x="6639" y="9707"/>
                  <a:pt x="6906" y="9340"/>
                </a:cubicBezTo>
                <a:cubicBezTo>
                  <a:pt x="6939" y="9207"/>
                  <a:pt x="6805" y="9140"/>
                  <a:pt x="6805" y="9007"/>
                </a:cubicBezTo>
                <a:cubicBezTo>
                  <a:pt x="6272" y="9007"/>
                  <a:pt x="5972" y="9440"/>
                  <a:pt x="5471" y="9574"/>
                </a:cubicBezTo>
                <a:cubicBezTo>
                  <a:pt x="5238" y="9340"/>
                  <a:pt x="5038" y="9107"/>
                  <a:pt x="4904" y="8840"/>
                </a:cubicBezTo>
                <a:cubicBezTo>
                  <a:pt x="5738" y="8673"/>
                  <a:pt x="6605" y="8673"/>
                  <a:pt x="7439" y="8540"/>
                </a:cubicBezTo>
                <a:close/>
                <a:moveTo>
                  <a:pt x="8473" y="13009"/>
                </a:moveTo>
                <a:cubicBezTo>
                  <a:pt x="8540" y="13443"/>
                  <a:pt x="8340" y="13843"/>
                  <a:pt x="8407" y="14244"/>
                </a:cubicBezTo>
                <a:cubicBezTo>
                  <a:pt x="7573" y="14877"/>
                  <a:pt x="7072" y="15745"/>
                  <a:pt x="6238" y="16379"/>
                </a:cubicBezTo>
                <a:lnTo>
                  <a:pt x="5338" y="15445"/>
                </a:lnTo>
                <a:cubicBezTo>
                  <a:pt x="6439" y="14677"/>
                  <a:pt x="7439" y="13877"/>
                  <a:pt x="8440" y="13009"/>
                </a:cubicBezTo>
                <a:close/>
                <a:moveTo>
                  <a:pt x="4804" y="15778"/>
                </a:moveTo>
                <a:cubicBezTo>
                  <a:pt x="5238" y="15978"/>
                  <a:pt x="5338" y="16479"/>
                  <a:pt x="5738" y="16679"/>
                </a:cubicBezTo>
                <a:cubicBezTo>
                  <a:pt x="5371" y="17079"/>
                  <a:pt x="4904" y="17279"/>
                  <a:pt x="4537" y="17579"/>
                </a:cubicBezTo>
                <a:cubicBezTo>
                  <a:pt x="4387" y="17596"/>
                  <a:pt x="4237" y="17604"/>
                  <a:pt x="4087" y="17604"/>
                </a:cubicBezTo>
                <a:cubicBezTo>
                  <a:pt x="3937" y="17604"/>
                  <a:pt x="3787" y="17596"/>
                  <a:pt x="3637" y="17579"/>
                </a:cubicBezTo>
                <a:cubicBezTo>
                  <a:pt x="3303" y="17346"/>
                  <a:pt x="3303" y="16979"/>
                  <a:pt x="3270" y="16645"/>
                </a:cubicBezTo>
                <a:cubicBezTo>
                  <a:pt x="3803" y="16312"/>
                  <a:pt x="4337" y="16112"/>
                  <a:pt x="4804" y="15778"/>
                </a:cubicBezTo>
                <a:close/>
                <a:moveTo>
                  <a:pt x="8173" y="15111"/>
                </a:moveTo>
                <a:cubicBezTo>
                  <a:pt x="8206" y="15611"/>
                  <a:pt x="8106" y="16112"/>
                  <a:pt x="7940" y="16579"/>
                </a:cubicBezTo>
                <a:cubicBezTo>
                  <a:pt x="7773" y="17079"/>
                  <a:pt x="7373" y="17446"/>
                  <a:pt x="6872" y="17613"/>
                </a:cubicBezTo>
                <a:lnTo>
                  <a:pt x="5605" y="17613"/>
                </a:lnTo>
                <a:lnTo>
                  <a:pt x="6038" y="17213"/>
                </a:lnTo>
                <a:cubicBezTo>
                  <a:pt x="6266" y="17238"/>
                  <a:pt x="6436" y="17513"/>
                  <a:pt x="6695" y="17513"/>
                </a:cubicBezTo>
                <a:cubicBezTo>
                  <a:pt x="6777" y="17513"/>
                  <a:pt x="6868" y="17485"/>
                  <a:pt x="6972" y="17413"/>
                </a:cubicBezTo>
                <a:cubicBezTo>
                  <a:pt x="6872" y="17179"/>
                  <a:pt x="6739" y="17012"/>
                  <a:pt x="6605" y="16846"/>
                </a:cubicBezTo>
                <a:cubicBezTo>
                  <a:pt x="7072" y="16178"/>
                  <a:pt x="7673" y="15745"/>
                  <a:pt x="8173" y="15111"/>
                </a:cubicBezTo>
                <a:close/>
                <a:moveTo>
                  <a:pt x="6012" y="0"/>
                </a:moveTo>
                <a:cubicBezTo>
                  <a:pt x="5828" y="0"/>
                  <a:pt x="5656" y="127"/>
                  <a:pt x="5605" y="334"/>
                </a:cubicBezTo>
                <a:cubicBezTo>
                  <a:pt x="5404" y="667"/>
                  <a:pt x="5171" y="1001"/>
                  <a:pt x="4937" y="1301"/>
                </a:cubicBezTo>
                <a:cubicBezTo>
                  <a:pt x="4804" y="1468"/>
                  <a:pt x="4671" y="1601"/>
                  <a:pt x="4504" y="1735"/>
                </a:cubicBezTo>
                <a:cubicBezTo>
                  <a:pt x="3870" y="2102"/>
                  <a:pt x="3203" y="2402"/>
                  <a:pt x="2502" y="2702"/>
                </a:cubicBezTo>
                <a:cubicBezTo>
                  <a:pt x="1468" y="3036"/>
                  <a:pt x="901" y="4170"/>
                  <a:pt x="1235" y="5237"/>
                </a:cubicBezTo>
                <a:cubicBezTo>
                  <a:pt x="734" y="5604"/>
                  <a:pt x="434" y="6138"/>
                  <a:pt x="368" y="6738"/>
                </a:cubicBezTo>
                <a:cubicBezTo>
                  <a:pt x="234" y="7305"/>
                  <a:pt x="368" y="7939"/>
                  <a:pt x="701" y="8440"/>
                </a:cubicBezTo>
                <a:cubicBezTo>
                  <a:pt x="301" y="8640"/>
                  <a:pt x="34" y="9040"/>
                  <a:pt x="34" y="9507"/>
                </a:cubicBezTo>
                <a:cubicBezTo>
                  <a:pt x="1" y="9874"/>
                  <a:pt x="1" y="10274"/>
                  <a:pt x="34" y="10674"/>
                </a:cubicBezTo>
                <a:cubicBezTo>
                  <a:pt x="101" y="11175"/>
                  <a:pt x="201" y="11675"/>
                  <a:pt x="301" y="12209"/>
                </a:cubicBezTo>
                <a:cubicBezTo>
                  <a:pt x="334" y="12476"/>
                  <a:pt x="468" y="12709"/>
                  <a:pt x="701" y="12876"/>
                </a:cubicBezTo>
                <a:cubicBezTo>
                  <a:pt x="1035" y="13143"/>
                  <a:pt x="1468" y="13076"/>
                  <a:pt x="1869" y="13243"/>
                </a:cubicBezTo>
                <a:cubicBezTo>
                  <a:pt x="1902" y="13410"/>
                  <a:pt x="1935" y="13543"/>
                  <a:pt x="1969" y="13710"/>
                </a:cubicBezTo>
                <a:cubicBezTo>
                  <a:pt x="1969" y="14244"/>
                  <a:pt x="2002" y="14811"/>
                  <a:pt x="2135" y="15344"/>
                </a:cubicBezTo>
                <a:cubicBezTo>
                  <a:pt x="2269" y="15845"/>
                  <a:pt x="2469" y="16345"/>
                  <a:pt x="2569" y="16879"/>
                </a:cubicBezTo>
                <a:cubicBezTo>
                  <a:pt x="2602" y="17213"/>
                  <a:pt x="2736" y="17513"/>
                  <a:pt x="2903" y="17746"/>
                </a:cubicBezTo>
                <a:cubicBezTo>
                  <a:pt x="3069" y="18046"/>
                  <a:pt x="3336" y="18213"/>
                  <a:pt x="3670" y="18247"/>
                </a:cubicBezTo>
                <a:cubicBezTo>
                  <a:pt x="4137" y="18263"/>
                  <a:pt x="4604" y="18272"/>
                  <a:pt x="5071" y="18272"/>
                </a:cubicBezTo>
                <a:cubicBezTo>
                  <a:pt x="5538" y="18272"/>
                  <a:pt x="6005" y="18263"/>
                  <a:pt x="6472" y="18247"/>
                </a:cubicBezTo>
                <a:cubicBezTo>
                  <a:pt x="7139" y="18180"/>
                  <a:pt x="7773" y="17980"/>
                  <a:pt x="8340" y="17680"/>
                </a:cubicBezTo>
                <a:cubicBezTo>
                  <a:pt x="8640" y="15945"/>
                  <a:pt x="9140" y="14244"/>
                  <a:pt x="9207" y="12476"/>
                </a:cubicBezTo>
                <a:cubicBezTo>
                  <a:pt x="9741" y="12309"/>
                  <a:pt x="10141" y="11909"/>
                  <a:pt x="10375" y="11408"/>
                </a:cubicBezTo>
                <a:cubicBezTo>
                  <a:pt x="10441" y="11175"/>
                  <a:pt x="10475" y="10908"/>
                  <a:pt x="10508" y="10674"/>
                </a:cubicBezTo>
                <a:cubicBezTo>
                  <a:pt x="10541" y="10308"/>
                  <a:pt x="10575" y="9941"/>
                  <a:pt x="10608" y="9607"/>
                </a:cubicBezTo>
                <a:cubicBezTo>
                  <a:pt x="10541" y="9240"/>
                  <a:pt x="10541" y="8907"/>
                  <a:pt x="10541" y="8573"/>
                </a:cubicBezTo>
                <a:cubicBezTo>
                  <a:pt x="10541" y="7973"/>
                  <a:pt x="10541" y="7405"/>
                  <a:pt x="10108" y="7039"/>
                </a:cubicBezTo>
                <a:cubicBezTo>
                  <a:pt x="10108" y="6972"/>
                  <a:pt x="10108" y="6905"/>
                  <a:pt x="10108" y="6872"/>
                </a:cubicBezTo>
                <a:cubicBezTo>
                  <a:pt x="10441" y="6071"/>
                  <a:pt x="10108" y="5171"/>
                  <a:pt x="9341" y="4804"/>
                </a:cubicBezTo>
                <a:cubicBezTo>
                  <a:pt x="9207" y="4770"/>
                  <a:pt x="9107" y="4670"/>
                  <a:pt x="9040" y="4570"/>
                </a:cubicBezTo>
                <a:cubicBezTo>
                  <a:pt x="8940" y="3803"/>
                  <a:pt x="8573" y="3202"/>
                  <a:pt x="7706" y="3002"/>
                </a:cubicBezTo>
                <a:lnTo>
                  <a:pt x="7706" y="2068"/>
                </a:lnTo>
                <a:cubicBezTo>
                  <a:pt x="7506" y="1701"/>
                  <a:pt x="7206" y="1334"/>
                  <a:pt x="6872" y="1068"/>
                </a:cubicBezTo>
                <a:cubicBezTo>
                  <a:pt x="6539" y="767"/>
                  <a:pt x="6472" y="300"/>
                  <a:pt x="6172" y="34"/>
                </a:cubicBezTo>
                <a:cubicBezTo>
                  <a:pt x="6119" y="11"/>
                  <a:pt x="6065" y="0"/>
                  <a:pt x="60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0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F56DF0E-5FA2-AFAE-27D6-FED6EACDA63D}"/>
              </a:ext>
            </a:extLst>
          </p:cNvPr>
          <p:cNvSpPr/>
          <p:nvPr/>
        </p:nvSpPr>
        <p:spPr>
          <a:xfrm>
            <a:off x="1281584" y="-53976"/>
            <a:ext cx="8733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 hoàn thành phiếu học tập số 1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74252E8-5FC5-41AB-C0CE-A8005C9E2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03528"/>
              </p:ext>
            </p:extLst>
          </p:nvPr>
        </p:nvGraphicFramePr>
        <p:xfrm>
          <a:off x="9990" y="407689"/>
          <a:ext cx="9144000" cy="4818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0358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(1)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(2) Theo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E.Gờ-ron-nơ-veo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(E.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Groenevelt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mau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(3)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E.Gờ-ron-nơ-veo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(</a:t>
                      </a:r>
                      <a:r>
                        <a:rPr lang="en-US" sz="16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6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Qua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4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Em có nhận xét gì về mối quan hệ giữa các câu trong đoạn</a:t>
                      </a:r>
                      <a:endParaRPr lang="en-US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23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1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Qua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VD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19E10766-DB24-5E7C-1C77-1A7582ED5DC6}"/>
              </a:ext>
            </a:extLst>
          </p:cNvPr>
          <p:cNvSpPr/>
          <p:nvPr/>
        </p:nvSpPr>
        <p:spPr>
          <a:xfrm>
            <a:off x="3216990" y="2002364"/>
            <a:ext cx="4541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endParaRPr lang="en-US" sz="16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8D89DCC-50F9-8662-5885-24ABE7566E2E}"/>
              </a:ext>
            </a:extLst>
          </p:cNvPr>
          <p:cNvSpPr/>
          <p:nvPr/>
        </p:nvSpPr>
        <p:spPr>
          <a:xfrm>
            <a:off x="3216990" y="2539285"/>
            <a:ext cx="5626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MQH: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(1)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(3)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(1)</a:t>
            </a:r>
            <a:endParaRPr lang="en-US" sz="16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555F8AF-5BB1-9605-B8E2-B1C70AB7CD92}"/>
              </a:ext>
            </a:extLst>
          </p:cNvPr>
          <p:cNvSpPr txBox="1"/>
          <p:nvPr/>
        </p:nvSpPr>
        <p:spPr>
          <a:xfrm>
            <a:off x="3197007" y="3237805"/>
            <a:ext cx="59370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>
                <a:latin typeface="Times New Roman" panose="02020603050405020304" pitchFamily="18" charset="0"/>
                <a:ea typeface="Times New Roman" panose="02020603050405020304" pitchFamily="18" charset="0"/>
              </a:rPr>
              <a:t>Liên kết: </a:t>
            </a: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</a:rPr>
              <a:t>Các từ “Phương thuốc trị bệnh âu sầu”; “bác sĩ”; “bệnh nhân”; “khỏe mạnh” đều cùng trường liên tưởng “khám chữa bệnh” </a:t>
            </a:r>
          </a:p>
          <a:p>
            <a:pPr algn="just"/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</a:rPr>
              <a:t>-&gt; Phép liên tưởng.</a:t>
            </a:r>
            <a:endParaRPr lang="en-US" sz="1600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2EB6B664-3FBA-0133-D469-80F758FFAAEC}"/>
              </a:ext>
            </a:extLst>
          </p:cNvPr>
          <p:cNvSpPr/>
          <p:nvPr/>
        </p:nvSpPr>
        <p:spPr>
          <a:xfrm>
            <a:off x="3197007" y="4137549"/>
            <a:ext cx="5862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b="1" dirty="0"/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/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77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 idx="2"/>
          </p:nvPr>
        </p:nvSpPr>
        <p:spPr>
          <a:xfrm>
            <a:off x="1461383" y="1055989"/>
            <a:ext cx="4041566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tang" panose="020B0503020000020004" pitchFamily="18" charset="-127"/>
                <a:ea typeface="Batang" panose="020B0503020000020004" pitchFamily="18" charset="-127"/>
              </a:rPr>
              <a:t>1. Đặc điểm và chức năng</a:t>
            </a:r>
            <a:endParaRPr sz="2400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  <p:sp>
        <p:nvSpPr>
          <p:cNvPr id="1221" name="Google Shape;1221;p4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matic SC" panose="00000500000000000000" pitchFamily="2" charset="-79"/>
                <a:cs typeface="Amatic SC" panose="00000500000000000000" pitchFamily="2" charset="-79"/>
              </a:rPr>
              <a:t>I. TRI THỨC TIẾNG VIỆT</a:t>
            </a:r>
            <a:endParaRPr b="1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223" name="Google Shape;1223;p42"/>
          <p:cNvSpPr txBox="1">
            <a:spLocks noGrp="1"/>
          </p:cNvSpPr>
          <p:nvPr>
            <p:ph type="subTitle" idx="1"/>
          </p:nvPr>
        </p:nvSpPr>
        <p:spPr>
          <a:xfrm>
            <a:off x="1461383" y="1830494"/>
            <a:ext cx="7402699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B050"/>
                </a:solidFill>
                <a:latin typeface="Arvo" panose="020B0604020202020204" charset="0"/>
                <a:cs typeface="Times New Roman" panose="02020603050405020304" pitchFamily="18" charset="0"/>
              </a:rPr>
              <a:t>Liên kết </a:t>
            </a:r>
            <a:r>
              <a:rPr lang="pt-BR" sz="2000">
                <a:solidFill>
                  <a:srgbClr val="000000"/>
                </a:solidFill>
                <a:latin typeface="Arvo" panose="020B0604020202020204" charset="0"/>
                <a:cs typeface="Times New Roman" panose="02020603050405020304" pitchFamily="18" charset="0"/>
              </a:rPr>
              <a:t>là 1 trong những tính chất quan trọng của văn bản, có tác dụng làm cho văn bản trở lên mạch lạc, hoàn chỉnh cả về nội dung và hình thức</a:t>
            </a:r>
            <a:endParaRPr sz="2000">
              <a:latin typeface="Arvo" panose="020B0604020202020204" charset="0"/>
            </a:endParaRPr>
          </a:p>
        </p:txBody>
      </p:sp>
      <p:sp>
        <p:nvSpPr>
          <p:cNvPr id="1225" name="Google Shape;1225;p42"/>
          <p:cNvSpPr/>
          <p:nvPr/>
        </p:nvSpPr>
        <p:spPr>
          <a:xfrm>
            <a:off x="558901" y="3107972"/>
            <a:ext cx="547221" cy="443661"/>
          </a:xfrm>
          <a:custGeom>
            <a:avLst/>
            <a:gdLst/>
            <a:ahLst/>
            <a:cxnLst/>
            <a:rect l="l" t="t" r="r" b="b"/>
            <a:pathLst>
              <a:path w="12643" h="10264" extrusionOk="0">
                <a:moveTo>
                  <a:pt x="2743" y="5520"/>
                </a:moveTo>
                <a:cubicBezTo>
                  <a:pt x="3867" y="5520"/>
                  <a:pt x="4743" y="6429"/>
                  <a:pt x="4743" y="7520"/>
                </a:cubicBezTo>
                <a:cubicBezTo>
                  <a:pt x="4743" y="8644"/>
                  <a:pt x="3834" y="9536"/>
                  <a:pt x="2743" y="9536"/>
                </a:cubicBezTo>
                <a:cubicBezTo>
                  <a:pt x="1636" y="9536"/>
                  <a:pt x="744" y="8627"/>
                  <a:pt x="744" y="7520"/>
                </a:cubicBezTo>
                <a:cubicBezTo>
                  <a:pt x="744" y="6413"/>
                  <a:pt x="1653" y="5520"/>
                  <a:pt x="2743" y="5520"/>
                </a:cubicBezTo>
                <a:close/>
                <a:moveTo>
                  <a:pt x="9899" y="5520"/>
                </a:moveTo>
                <a:cubicBezTo>
                  <a:pt x="11006" y="5520"/>
                  <a:pt x="11899" y="6429"/>
                  <a:pt x="11899" y="7520"/>
                </a:cubicBezTo>
                <a:cubicBezTo>
                  <a:pt x="11899" y="8644"/>
                  <a:pt x="10990" y="9536"/>
                  <a:pt x="9899" y="9536"/>
                </a:cubicBezTo>
                <a:cubicBezTo>
                  <a:pt x="8775" y="9536"/>
                  <a:pt x="7883" y="8627"/>
                  <a:pt x="7883" y="7520"/>
                </a:cubicBezTo>
                <a:cubicBezTo>
                  <a:pt x="7883" y="6413"/>
                  <a:pt x="8792" y="5520"/>
                  <a:pt x="9899" y="5520"/>
                </a:cubicBezTo>
                <a:close/>
                <a:moveTo>
                  <a:pt x="2743" y="1"/>
                </a:moveTo>
                <a:cubicBezTo>
                  <a:pt x="1223" y="1"/>
                  <a:pt x="0" y="1240"/>
                  <a:pt x="0" y="2744"/>
                </a:cubicBezTo>
                <a:lnTo>
                  <a:pt x="0" y="7520"/>
                </a:lnTo>
                <a:cubicBezTo>
                  <a:pt x="0" y="9024"/>
                  <a:pt x="1240" y="10263"/>
                  <a:pt x="2743" y="10263"/>
                </a:cubicBezTo>
                <a:cubicBezTo>
                  <a:pt x="4214" y="10263"/>
                  <a:pt x="5404" y="9107"/>
                  <a:pt x="5487" y="7669"/>
                </a:cubicBezTo>
                <a:lnTo>
                  <a:pt x="5784" y="7371"/>
                </a:lnTo>
                <a:cubicBezTo>
                  <a:pt x="5933" y="7239"/>
                  <a:pt x="6115" y="7157"/>
                  <a:pt x="6313" y="7157"/>
                </a:cubicBezTo>
                <a:cubicBezTo>
                  <a:pt x="6528" y="7157"/>
                  <a:pt x="6710" y="7239"/>
                  <a:pt x="6858" y="7371"/>
                </a:cubicBezTo>
                <a:lnTo>
                  <a:pt x="7139" y="7669"/>
                </a:lnTo>
                <a:cubicBezTo>
                  <a:pt x="7222" y="9107"/>
                  <a:pt x="8428" y="10263"/>
                  <a:pt x="9899" y="10263"/>
                </a:cubicBezTo>
                <a:cubicBezTo>
                  <a:pt x="11403" y="10263"/>
                  <a:pt x="12642" y="9024"/>
                  <a:pt x="12642" y="7520"/>
                </a:cubicBezTo>
                <a:lnTo>
                  <a:pt x="12642" y="2744"/>
                </a:lnTo>
                <a:cubicBezTo>
                  <a:pt x="12642" y="1240"/>
                  <a:pt x="11403" y="1"/>
                  <a:pt x="9899" y="1"/>
                </a:cubicBezTo>
                <a:cubicBezTo>
                  <a:pt x="9684" y="1"/>
                  <a:pt x="9519" y="166"/>
                  <a:pt x="9519" y="381"/>
                </a:cubicBezTo>
                <a:cubicBezTo>
                  <a:pt x="9519" y="579"/>
                  <a:pt x="9684" y="745"/>
                  <a:pt x="9899" y="745"/>
                </a:cubicBezTo>
                <a:cubicBezTo>
                  <a:pt x="11006" y="745"/>
                  <a:pt x="11899" y="1637"/>
                  <a:pt x="11899" y="2744"/>
                </a:cubicBezTo>
                <a:lnTo>
                  <a:pt x="11899" y="5636"/>
                </a:lnTo>
                <a:cubicBezTo>
                  <a:pt x="11403" y="5107"/>
                  <a:pt x="10676" y="4777"/>
                  <a:pt x="9899" y="4777"/>
                </a:cubicBezTo>
                <a:cubicBezTo>
                  <a:pt x="8627" y="4777"/>
                  <a:pt x="7586" y="5620"/>
                  <a:pt x="7255" y="6760"/>
                </a:cubicBezTo>
                <a:cubicBezTo>
                  <a:pt x="6974" y="6545"/>
                  <a:pt x="6677" y="6429"/>
                  <a:pt x="6313" y="6429"/>
                </a:cubicBezTo>
                <a:cubicBezTo>
                  <a:pt x="5966" y="6429"/>
                  <a:pt x="5652" y="6545"/>
                  <a:pt x="5388" y="6760"/>
                </a:cubicBezTo>
                <a:cubicBezTo>
                  <a:pt x="5057" y="5620"/>
                  <a:pt x="3999" y="4777"/>
                  <a:pt x="2743" y="4777"/>
                </a:cubicBezTo>
                <a:cubicBezTo>
                  <a:pt x="1967" y="4777"/>
                  <a:pt x="1240" y="5107"/>
                  <a:pt x="744" y="5636"/>
                </a:cubicBezTo>
                <a:lnTo>
                  <a:pt x="744" y="2744"/>
                </a:lnTo>
                <a:cubicBezTo>
                  <a:pt x="744" y="1637"/>
                  <a:pt x="1636" y="745"/>
                  <a:pt x="2743" y="745"/>
                </a:cubicBezTo>
                <a:cubicBezTo>
                  <a:pt x="2958" y="745"/>
                  <a:pt x="3124" y="579"/>
                  <a:pt x="3124" y="381"/>
                </a:cubicBezTo>
                <a:cubicBezTo>
                  <a:pt x="3124" y="166"/>
                  <a:pt x="2958" y="1"/>
                  <a:pt x="2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6" name="Google Shape;1226;p42"/>
          <p:cNvGrpSpPr/>
          <p:nvPr/>
        </p:nvGrpSpPr>
        <p:grpSpPr>
          <a:xfrm>
            <a:off x="558901" y="1761206"/>
            <a:ext cx="548644" cy="548644"/>
            <a:chOff x="4772879" y="4199304"/>
            <a:chExt cx="407914" cy="408461"/>
          </a:xfrm>
        </p:grpSpPr>
        <p:sp>
          <p:nvSpPr>
            <p:cNvPr id="1227" name="Google Shape;1227;p42"/>
            <p:cNvSpPr/>
            <p:nvPr/>
          </p:nvSpPr>
          <p:spPr>
            <a:xfrm>
              <a:off x="4772879" y="4199304"/>
              <a:ext cx="407914" cy="408461"/>
            </a:xfrm>
            <a:custGeom>
              <a:avLst/>
              <a:gdLst/>
              <a:ahLst/>
              <a:cxnLst/>
              <a:rect l="l" t="t" r="r" b="b"/>
              <a:pathLst>
                <a:path w="12676" h="12693" extrusionOk="0">
                  <a:moveTo>
                    <a:pt x="8114" y="745"/>
                  </a:moveTo>
                  <a:cubicBezTo>
                    <a:pt x="10230" y="745"/>
                    <a:pt x="11915" y="2447"/>
                    <a:pt x="11915" y="4545"/>
                  </a:cubicBezTo>
                  <a:cubicBezTo>
                    <a:pt x="11915" y="6661"/>
                    <a:pt x="10230" y="8346"/>
                    <a:pt x="8114" y="8346"/>
                  </a:cubicBezTo>
                  <a:cubicBezTo>
                    <a:pt x="6032" y="8346"/>
                    <a:pt x="4313" y="6661"/>
                    <a:pt x="4313" y="4545"/>
                  </a:cubicBezTo>
                  <a:cubicBezTo>
                    <a:pt x="4313" y="2447"/>
                    <a:pt x="6015" y="745"/>
                    <a:pt x="8114" y="745"/>
                  </a:cubicBezTo>
                  <a:close/>
                  <a:moveTo>
                    <a:pt x="3547" y="8640"/>
                  </a:moveTo>
                  <a:cubicBezTo>
                    <a:pt x="3665" y="8640"/>
                    <a:pt x="3784" y="8685"/>
                    <a:pt x="3884" y="8776"/>
                  </a:cubicBezTo>
                  <a:cubicBezTo>
                    <a:pt x="4065" y="8974"/>
                    <a:pt x="4065" y="9255"/>
                    <a:pt x="3884" y="9454"/>
                  </a:cubicBezTo>
                  <a:lnTo>
                    <a:pt x="2743" y="10577"/>
                  </a:lnTo>
                  <a:lnTo>
                    <a:pt x="2082" y="9916"/>
                  </a:lnTo>
                  <a:lnTo>
                    <a:pt x="3223" y="8776"/>
                  </a:lnTo>
                  <a:cubicBezTo>
                    <a:pt x="3313" y="8685"/>
                    <a:pt x="3429" y="8640"/>
                    <a:pt x="3547" y="8640"/>
                  </a:cubicBezTo>
                  <a:close/>
                  <a:moveTo>
                    <a:pt x="1570" y="10445"/>
                  </a:moveTo>
                  <a:lnTo>
                    <a:pt x="2231" y="11106"/>
                  </a:lnTo>
                  <a:lnTo>
                    <a:pt x="1570" y="11767"/>
                  </a:lnTo>
                  <a:lnTo>
                    <a:pt x="909" y="11106"/>
                  </a:lnTo>
                  <a:lnTo>
                    <a:pt x="1570" y="10445"/>
                  </a:lnTo>
                  <a:close/>
                  <a:moveTo>
                    <a:pt x="8114" y="1"/>
                  </a:moveTo>
                  <a:cubicBezTo>
                    <a:pt x="5619" y="1"/>
                    <a:pt x="3570" y="2050"/>
                    <a:pt x="3570" y="4545"/>
                  </a:cubicBezTo>
                  <a:cubicBezTo>
                    <a:pt x="3570" y="5669"/>
                    <a:pt x="3983" y="6694"/>
                    <a:pt x="4644" y="7487"/>
                  </a:cubicBezTo>
                  <a:lnTo>
                    <a:pt x="4082" y="8049"/>
                  </a:lnTo>
                  <a:cubicBezTo>
                    <a:pt x="3910" y="7960"/>
                    <a:pt x="3719" y="7915"/>
                    <a:pt x="3527" y="7915"/>
                  </a:cubicBezTo>
                  <a:cubicBezTo>
                    <a:pt x="3220" y="7915"/>
                    <a:pt x="2911" y="8030"/>
                    <a:pt x="2677" y="8264"/>
                  </a:cubicBezTo>
                  <a:lnTo>
                    <a:pt x="99" y="10858"/>
                  </a:lnTo>
                  <a:cubicBezTo>
                    <a:pt x="33" y="10908"/>
                    <a:pt x="0" y="11024"/>
                    <a:pt x="0" y="11123"/>
                  </a:cubicBezTo>
                  <a:cubicBezTo>
                    <a:pt x="0" y="11222"/>
                    <a:pt x="33" y="11305"/>
                    <a:pt x="99" y="11387"/>
                  </a:cubicBezTo>
                  <a:lnTo>
                    <a:pt x="1306" y="12594"/>
                  </a:lnTo>
                  <a:cubicBezTo>
                    <a:pt x="1355" y="12643"/>
                    <a:pt x="1471" y="12693"/>
                    <a:pt x="1570" y="12693"/>
                  </a:cubicBezTo>
                  <a:cubicBezTo>
                    <a:pt x="1669" y="12693"/>
                    <a:pt x="1752" y="12643"/>
                    <a:pt x="1834" y="12594"/>
                  </a:cubicBezTo>
                  <a:lnTo>
                    <a:pt x="4412" y="9999"/>
                  </a:lnTo>
                  <a:cubicBezTo>
                    <a:pt x="4793" y="9635"/>
                    <a:pt x="4875" y="9057"/>
                    <a:pt x="4644" y="8594"/>
                  </a:cubicBezTo>
                  <a:lnTo>
                    <a:pt x="5206" y="8032"/>
                  </a:lnTo>
                  <a:cubicBezTo>
                    <a:pt x="5982" y="8726"/>
                    <a:pt x="7024" y="9123"/>
                    <a:pt x="8131" y="9123"/>
                  </a:cubicBezTo>
                  <a:cubicBezTo>
                    <a:pt x="10643" y="9123"/>
                    <a:pt x="12675" y="7074"/>
                    <a:pt x="12675" y="4579"/>
                  </a:cubicBezTo>
                  <a:cubicBezTo>
                    <a:pt x="12675" y="2067"/>
                    <a:pt x="10610" y="1"/>
                    <a:pt x="8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4938799" y="4250888"/>
              <a:ext cx="190409" cy="189894"/>
            </a:xfrm>
            <a:custGeom>
              <a:avLst/>
              <a:gdLst/>
              <a:ahLst/>
              <a:cxnLst/>
              <a:rect l="l" t="t" r="r" b="b"/>
              <a:pathLst>
                <a:path w="5917" h="5901" extrusionOk="0">
                  <a:moveTo>
                    <a:pt x="2958" y="728"/>
                  </a:moveTo>
                  <a:cubicBezTo>
                    <a:pt x="4181" y="728"/>
                    <a:pt x="5173" y="1720"/>
                    <a:pt x="5173" y="2942"/>
                  </a:cubicBezTo>
                  <a:cubicBezTo>
                    <a:pt x="5173" y="4165"/>
                    <a:pt x="4181" y="5157"/>
                    <a:pt x="2958" y="5157"/>
                  </a:cubicBezTo>
                  <a:cubicBezTo>
                    <a:pt x="1735" y="5157"/>
                    <a:pt x="744" y="4165"/>
                    <a:pt x="744" y="2942"/>
                  </a:cubicBezTo>
                  <a:cubicBezTo>
                    <a:pt x="744" y="1736"/>
                    <a:pt x="1735" y="728"/>
                    <a:pt x="2958" y="728"/>
                  </a:cubicBezTo>
                  <a:close/>
                  <a:moveTo>
                    <a:pt x="2958" y="1"/>
                  </a:moveTo>
                  <a:cubicBezTo>
                    <a:pt x="1322" y="1"/>
                    <a:pt x="0" y="1323"/>
                    <a:pt x="0" y="2942"/>
                  </a:cubicBezTo>
                  <a:cubicBezTo>
                    <a:pt x="0" y="4579"/>
                    <a:pt x="1322" y="5901"/>
                    <a:pt x="2958" y="5901"/>
                  </a:cubicBezTo>
                  <a:cubicBezTo>
                    <a:pt x="4594" y="5901"/>
                    <a:pt x="5916" y="4579"/>
                    <a:pt x="5916" y="2942"/>
                  </a:cubicBezTo>
                  <a:cubicBezTo>
                    <a:pt x="5916" y="1323"/>
                    <a:pt x="4594" y="1"/>
                    <a:pt x="2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344B64F-4B58-4A09-1F7A-5A46C6473A59}"/>
              </a:ext>
            </a:extLst>
          </p:cNvPr>
          <p:cNvSpPr txBox="1"/>
          <p:nvPr/>
        </p:nvSpPr>
        <p:spPr>
          <a:xfrm>
            <a:off x="1461383" y="3107972"/>
            <a:ext cx="71237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>
                <a:solidFill>
                  <a:srgbClr val="00B050"/>
                </a:solidFill>
                <a:latin typeface="Arvo" panose="020B0604020202020204" charset="0"/>
                <a:cs typeface="Times New Roman" panose="02020603050405020304" pitchFamily="18" charset="0"/>
              </a:rPr>
              <a:t>Đặc điểm của 1 văn bản có tính liên kết:</a:t>
            </a:r>
            <a:endParaRPr lang="en-US" sz="2000">
              <a:solidFill>
                <a:srgbClr val="00B050"/>
              </a:solidFill>
              <a:latin typeface="Arvo" panose="020B0604020202020204" charset="0"/>
              <a:cs typeface="Times New Roman" panose="02020603050405020304" pitchFamily="18" charset="0"/>
            </a:endParaRPr>
          </a:p>
          <a:p>
            <a:pPr algn="just"/>
            <a:r>
              <a:rPr lang="pt-BR" sz="2000">
                <a:solidFill>
                  <a:srgbClr val="000000"/>
                </a:solidFill>
                <a:latin typeface="Arvo" panose="020B0604020202020204" charset="0"/>
                <a:cs typeface="Times New Roman" panose="02020603050405020304" pitchFamily="18" charset="0"/>
              </a:rPr>
              <a:t>+ Nội dung các câu các đoạn thống nhất và gắn bó chặt chẽ với nhau.</a:t>
            </a:r>
            <a:endParaRPr lang="en-US" sz="2000">
              <a:solidFill>
                <a:srgbClr val="000000"/>
              </a:solidFill>
              <a:latin typeface="Arvo" panose="020B0604020202020204" charset="0"/>
              <a:cs typeface="Times New Roman" panose="02020603050405020304" pitchFamily="18" charset="0"/>
            </a:endParaRPr>
          </a:p>
          <a:p>
            <a:pPr algn="just"/>
            <a:r>
              <a:rPr lang="pt-BR" sz="2000">
                <a:solidFill>
                  <a:srgbClr val="000000"/>
                </a:solidFill>
                <a:latin typeface="Arvo" panose="020B0604020202020204" charset="0"/>
                <a:cs typeface="Times New Roman" panose="02020603050405020304" pitchFamily="18" charset="0"/>
              </a:rPr>
              <a:t>+ Các câu các đoạn được kết nối với nhau bằng các phép liên kết phù hợp.</a:t>
            </a:r>
            <a:endParaRPr lang="en-US" sz="2000" dirty="0">
              <a:solidFill>
                <a:srgbClr val="000000"/>
              </a:solidFill>
              <a:latin typeface="Arvo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2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 idx="2"/>
          </p:nvPr>
        </p:nvSpPr>
        <p:spPr>
          <a:xfrm>
            <a:off x="1450749" y="1124740"/>
            <a:ext cx="5588003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tang" panose="020B0503020000020004" pitchFamily="18" charset="-127"/>
                <a:ea typeface="Batang" panose="020B0503020000020004" pitchFamily="18" charset="-127"/>
              </a:rPr>
              <a:t>2. Một số phép liên kết thường dùng</a:t>
            </a:r>
            <a:endParaRPr sz="2400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  <p:sp>
        <p:nvSpPr>
          <p:cNvPr id="1221" name="Google Shape;1221;p4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matic SC" panose="00000500000000000000" pitchFamily="2" charset="-79"/>
                <a:cs typeface="Amatic SC" panose="00000500000000000000" pitchFamily="2" charset="-79"/>
              </a:rPr>
              <a:t>I. TRI THỨC TIẾNG VIỆT</a:t>
            </a:r>
            <a:endParaRPr b="1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6772387-28BE-7BC4-3F80-E6C0585CA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49" y="1889088"/>
            <a:ext cx="1847309" cy="2906306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027B121-152A-C510-836C-C0810296B1A3}"/>
              </a:ext>
            </a:extLst>
          </p:cNvPr>
          <p:cNvSpPr/>
          <p:nvPr/>
        </p:nvSpPr>
        <p:spPr>
          <a:xfrm>
            <a:off x="2681894" y="2110085"/>
            <a:ext cx="418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số 2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DF8DD724-F22E-0ED9-185D-17F059CBC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74908"/>
              </p:ext>
            </p:extLst>
          </p:nvPr>
        </p:nvGraphicFramePr>
        <p:xfrm>
          <a:off x="0" y="0"/>
          <a:ext cx="9144000" cy="5112895"/>
        </p:xfrm>
        <a:graphic>
          <a:graphicData uri="http://schemas.openxmlformats.org/drawingml/2006/table">
            <a:tbl>
              <a:tblPr firstRow="1" firstCol="1" bandRow="1"/>
              <a:tblGrid>
                <a:gridCol w="6358270">
                  <a:extLst>
                    <a:ext uri="{9D8B030D-6E8A-4147-A177-3AD203B41FA5}">
                      <a16:colId xmlns:a16="http://schemas.microsoft.com/office/drawing/2014/main" val="2802458142"/>
                    </a:ext>
                  </a:extLst>
                </a:gridCol>
                <a:gridCol w="829339">
                  <a:extLst>
                    <a:ext uri="{9D8B030D-6E8A-4147-A177-3AD203B41FA5}">
                      <a16:colId xmlns:a16="http://schemas.microsoft.com/office/drawing/2014/main" val="1026676413"/>
                    </a:ext>
                  </a:extLst>
                </a:gridCol>
                <a:gridCol w="1956391">
                  <a:extLst>
                    <a:ext uri="{9D8B030D-6E8A-4147-A177-3AD203B41FA5}">
                      <a16:colId xmlns:a16="http://schemas.microsoft.com/office/drawing/2014/main" val="3581134404"/>
                    </a:ext>
                  </a:extLst>
                </a:gridCol>
              </a:tblGrid>
              <a:tr h="19643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B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57444"/>
                  </a:ext>
                </a:extLst>
              </a:tr>
              <a:tr h="40697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 liên kết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23860"/>
                  </a:ext>
                </a:extLst>
              </a:tr>
              <a:tr h="1038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ở 1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Phép thế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Sử dụng ở câu đứng sau các từ ngữ cùng trường liên tưởng với từ ngữ đã có ở câu trước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93494"/>
                  </a:ext>
                </a:extLst>
              </a:tr>
              <a:tr h="8280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(II)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dĩ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(Chu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Phép lặp từ ngữ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 Sử dụng ở câu đứng sau các từ ngữ biểu thị quan hệ với câu đứng trước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02687"/>
                  </a:ext>
                </a:extLst>
              </a:tr>
              <a:tr h="8280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(III)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con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(Chu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547160"/>
                  </a:ext>
                </a:extLst>
              </a:tr>
              <a:tr h="92297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(IV)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Theo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E.Gờ-ron-nơ-veo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Groenevelt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Phép nối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87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9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 idx="2"/>
          </p:nvPr>
        </p:nvSpPr>
        <p:spPr>
          <a:xfrm>
            <a:off x="1450749" y="1124740"/>
            <a:ext cx="5588003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tang" panose="020B0503020000020004" pitchFamily="18" charset="-127"/>
                <a:ea typeface="Batang" panose="020B0503020000020004" pitchFamily="18" charset="-127"/>
              </a:rPr>
              <a:t>2. Một số phép liên kết thường dùng</a:t>
            </a:r>
            <a:endParaRPr sz="2400">
              <a:latin typeface="Batang" panose="020B0503020000020004" pitchFamily="18" charset="-127"/>
              <a:ea typeface="Batang" panose="020B0503020000020004" pitchFamily="18" charset="-127"/>
            </a:endParaRPr>
          </a:p>
        </p:txBody>
      </p:sp>
      <p:sp>
        <p:nvSpPr>
          <p:cNvPr id="1221" name="Google Shape;1221;p4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matic SC" panose="00000500000000000000" pitchFamily="2" charset="-79"/>
                <a:cs typeface="Amatic SC" panose="00000500000000000000" pitchFamily="2" charset="-79"/>
              </a:rPr>
              <a:t>I. TRI THỨC TIẾNG VIỆT</a:t>
            </a:r>
            <a:endParaRPr b="1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8CE57A87-8241-04FE-4539-9AF0D5DD9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879380"/>
            <a:ext cx="1724620" cy="1724620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91198EBB-DB66-E152-BBD0-215B3B561E32}"/>
              </a:ext>
            </a:extLst>
          </p:cNvPr>
          <p:cNvSpPr/>
          <p:nvPr/>
        </p:nvSpPr>
        <p:spPr>
          <a:xfrm>
            <a:off x="2728290" y="168466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I-2-c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4D12F63-F601-66A9-F03F-90C5EAD8C6C3}"/>
              </a:ext>
            </a:extLst>
          </p:cNvPr>
          <p:cNvSpPr/>
          <p:nvPr/>
        </p:nvSpPr>
        <p:spPr>
          <a:xfrm>
            <a:off x="2728290" y="2206691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II-1-d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539865B-B5D1-D7B6-4FB2-D3B61A913972}"/>
              </a:ext>
            </a:extLst>
          </p:cNvPr>
          <p:cNvSpPr/>
          <p:nvPr/>
        </p:nvSpPr>
        <p:spPr>
          <a:xfrm>
            <a:off x="2728290" y="2778101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III-4-b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5F0B3A1-ADC6-2BF0-9D32-31E3A5B07CE1}"/>
              </a:ext>
            </a:extLst>
          </p:cNvPr>
          <p:cNvSpPr/>
          <p:nvPr/>
        </p:nvSpPr>
        <p:spPr>
          <a:xfrm>
            <a:off x="2728290" y="3280025"/>
            <a:ext cx="1017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IV-3-a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598B1FB-1D79-C608-CF84-FF856AF9A552}"/>
              </a:ext>
            </a:extLst>
          </p:cNvPr>
          <p:cNvSpPr/>
          <p:nvPr/>
        </p:nvSpPr>
        <p:spPr>
          <a:xfrm>
            <a:off x="5212819" y="1667523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 lặp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C5775F2-089E-53EE-83F4-EB641157A3B4}"/>
              </a:ext>
            </a:extLst>
          </p:cNvPr>
          <p:cNvSpPr/>
          <p:nvPr/>
        </p:nvSpPr>
        <p:spPr>
          <a:xfrm>
            <a:off x="5188057" y="3238074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 liên tưởng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3EADAFF-093A-5769-954F-CBAE2C4904F4}"/>
              </a:ext>
            </a:extLst>
          </p:cNvPr>
          <p:cNvSpPr/>
          <p:nvPr/>
        </p:nvSpPr>
        <p:spPr>
          <a:xfrm>
            <a:off x="5212819" y="2758230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 nối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5B8E2819-D477-1432-8AB7-300CF401ED2F}"/>
              </a:ext>
            </a:extLst>
          </p:cNvPr>
          <p:cNvSpPr/>
          <p:nvPr/>
        </p:nvSpPr>
        <p:spPr>
          <a:xfrm>
            <a:off x="5212819" y="2144633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 thế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Notebook Style School Center by Slidesgo">
  <a:themeElements>
    <a:clrScheme name="Simple Light">
      <a:dk1>
        <a:srgbClr val="192022"/>
      </a:dk1>
      <a:lt1>
        <a:srgbClr val="FCF7EE"/>
      </a:lt1>
      <a:dk2>
        <a:srgbClr val="CD5C5C"/>
      </a:dk2>
      <a:lt2>
        <a:srgbClr val="F0B0D1"/>
      </a:lt2>
      <a:accent1>
        <a:srgbClr val="F3C995"/>
      </a:accent1>
      <a:accent2>
        <a:srgbClr val="6498E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20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1626</Words>
  <Application>Microsoft Office PowerPoint</Application>
  <PresentationFormat>Trình chiếu Trên màn hình (16:9)</PresentationFormat>
  <Paragraphs>197</Paragraphs>
  <Slides>16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6" baseType="lpstr">
      <vt:lpstr>Gorditas</vt:lpstr>
      <vt:lpstr>Arial</vt:lpstr>
      <vt:lpstr>Calibri</vt:lpstr>
      <vt:lpstr>Bebas Neue</vt:lpstr>
      <vt:lpstr>Arvo</vt:lpstr>
      <vt:lpstr>inpin heiti</vt:lpstr>
      <vt:lpstr>Times New Roman</vt:lpstr>
      <vt:lpstr>Batang</vt:lpstr>
      <vt:lpstr>Amatic SC</vt:lpstr>
      <vt:lpstr>Notebook Style School Center by Slidesgo</vt:lpstr>
      <vt:lpstr>LIÊN KẾT TRONG VĂN BẢN  Đặc điểm và chức năng</vt:lpstr>
      <vt:lpstr>Bản trình bày PowerPoint</vt:lpstr>
      <vt:lpstr>Bản trình bày PowerPoint</vt:lpstr>
      <vt:lpstr>1. Đặc điểm và chức năng</vt:lpstr>
      <vt:lpstr>Bản trình bày PowerPoint</vt:lpstr>
      <vt:lpstr>1. Đặc điểm và chức năng</vt:lpstr>
      <vt:lpstr>2. Một số phép liên kết thường dùng</vt:lpstr>
      <vt:lpstr>Bản trình bày PowerPoint</vt:lpstr>
      <vt:lpstr>2. Một số phép liên kết thường dùng</vt:lpstr>
      <vt:lpstr>3. Phân biệt</vt:lpstr>
      <vt:lpstr>3. Phân biệt</vt:lpstr>
      <vt:lpstr>Vòng 1: Nhóm chuyên gia</vt:lpstr>
      <vt:lpstr>Vòng 1: Nhóm mảnh ghép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LIÊN KẾT TRONG VĂN BẢN  Đặc điểm và chức năng</dc:title>
  <dc:creator>WIN</dc:creator>
  <cp:lastModifiedBy>Nguyen Hoang My Ngan</cp:lastModifiedBy>
  <cp:revision>5</cp:revision>
  <dcterms:modified xsi:type="dcterms:W3CDTF">2022-08-16T15:05:29Z</dcterms:modified>
</cp:coreProperties>
</file>